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96" r:id="rId4"/>
    <p:sldId id="341" r:id="rId5"/>
    <p:sldId id="34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3758-BB24-4363-B5CF-1E6F2E66BC80}" type="datetimeFigureOut">
              <a:rPr lang="zh-CN" altLang="en-US" smtClean="0"/>
              <a:t>2020/7/29/Wednesday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54FD-AADE-4BBD-931F-E5DC6EC8376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3281" y="2046986"/>
            <a:ext cx="9765437" cy="2764028"/>
          </a:xfrm>
        </p:spPr>
        <p:txBody>
          <a:bodyPr anchor="ctr">
            <a:normAutofit/>
          </a:bodyPr>
          <a:lstStyle/>
          <a:p>
            <a:br>
              <a:rPr lang="en-US" altLang="zh-CN" sz="4800" dirty="0"/>
            </a:br>
            <a:br>
              <a:rPr lang="en-US" altLang="zh-CN" sz="4800" dirty="0"/>
            </a:br>
            <a:r>
              <a:rPr lang="en-US" altLang="zh-CN" sz="4800" dirty="0"/>
              <a:t>项</a:t>
            </a:r>
            <a:r>
              <a:rPr lang="zh-CN" altLang="en-US" sz="4800" dirty="0"/>
              <a:t>目</a:t>
            </a:r>
            <a:r>
              <a:rPr lang="zh-CN" altLang="en-US" sz="4400" dirty="0"/>
              <a:t>汇报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zh-CN" altLang="en-US" sz="2800" dirty="0"/>
              <a:t>汇报人：</a:t>
            </a: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zh-CN" altLang="en-US" sz="4000"/>
              <a:t>目录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    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zh-CN" sz="4000"/>
              <a:t>Doodle Guess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3989" y="8310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/>
              <a:t>  </a:t>
            </a:r>
            <a:endParaRPr lang="en-US" altLang="zh-CN" sz="3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/>
              <a:t>   </a:t>
            </a:r>
            <a:endParaRPr lang="en-US" altLang="zh-CN" sz="32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/>
              <a:t>一、 </a:t>
            </a:r>
            <a:r>
              <a:rPr lang="zh-CN" altLang="en-US" sz="3200">
                <a:sym typeface="+mn-ea"/>
              </a:rPr>
              <a:t>项目概览</a:t>
            </a:r>
            <a:endParaRPr lang="en-US" altLang="zh-CN" sz="32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/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/>
              <a:t>    </a:t>
            </a:r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zh-CN" altLang="en-US" sz="4400"/>
              <a:t>谢谢大家！</a:t>
            </a: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1_Office 主题​​</vt:lpstr>
      <vt:lpstr>  项目汇报</vt:lpstr>
      <vt:lpstr>目录</vt:lpstr>
      <vt:lpstr>Doodle Guess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基于人工智能的医学图像处理关键技术  结题汇报</dc:title>
  <dc:creator>喆 李</dc:creator>
  <cp:lastModifiedBy>李 伟</cp:lastModifiedBy>
  <cp:revision>329</cp:revision>
  <dcterms:created xsi:type="dcterms:W3CDTF">2020-05-25T04:26:00Z</dcterms:created>
  <dcterms:modified xsi:type="dcterms:W3CDTF">2020-07-29T03:01:18Z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