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2918400" cy="21945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3108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400" b="1">
                <a:solidFill>
                  <a:srgbClr val="222222"/>
                </a:solidFill>
              </a:rPr>
              <a:t>FireSentinel: AlexNet-Powered Early Fire Detection with Real-Time Alerts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194560"/>
            <a:ext cx="31089600" cy="13716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377440"/>
            <a:ext cx="310896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5A5A5A"/>
                </a:solidFill>
              </a:rPr>
              <a:t>Your Name • Lab/Organization • email@domain.com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01752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Background &amp; Objective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79476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384048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Fires spread fast; seconds matter. Cameras are everywhere but rarely watched 24/7.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Objective: Detect visible fire/smoke in real time from video feeds and immediately alert authorities.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Approach: Transfer-learn AlexNet on curated fire vs. no-fire imagery; deploy as standalone device or into existing CCTV.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786384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Dataset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864108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14400" y="868680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Sources: Public fire/smoke datasets + in-house frames.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Classes: Fire, No-Fire (optionally Smoke-only).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Split: Train/Val/Test; ensure scene diversity (indoor/outdoor, day/night, weather).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Preprocessing: Resize→224×224, normalization; class balance via weighted sampling.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1271016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1348740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14400" y="13533120"/>
            <a:ext cx="96012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Model: AlexNet (ImageNet weights) with final classifier replaced for 2–3 classes; fine-tune last N blocks.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Training: Cross-entropy vs. focal loss; AdamW; cosine LR schedule; strong augmentations (RandomResizedCrop, ColorJitter, CutMix/MixUp optional).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Inference: Per-frame scoring + temporal smoothing; adaptive thresholds; geotagged alerts via API/SMS.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Explainability: Grad-CAM for qualitative verification.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Baselines: (i) Training from scratch, (ii) MobileNetV2, (iii) ResNet18 for sanity check.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87200" y="301752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Experiments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87200" y="379476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1887200" y="3840480"/>
            <a:ext cx="96012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E1 Transfer Learning: Freeze features vs. partial vs. full fine-tune.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E2 Augmentation Ablations: None vs. light vs. strong; +CutMix/MixUp.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E3 Loss Function: Cross-entropy vs. focal (γ∈{1,2}): effect on false positives.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E4 Class Imbalance: Weighted sampler vs. class weights.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E5 Resolution/Latency: 224 vs. 160 vs. 128 px; fps and AUROC trade-off.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E6 Threshold Tuning: Max F1 vs. 95% recall operating point; precision-recall curves.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E7 Temporal Smoothing: Majority vote over k frames vs. EMA.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E8 Robustness: Low-light, rain/smoke-only, reflections; stress test set.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E9 Interpretability: Grad-CAM overlap with flame regions; qualitative inspection.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E10 Deployment: ONNX/TorchScript export; INT8 quantization on edge hardware.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87200" y="1097280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Results (Placeholders)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87200" y="1175004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1887200" y="1179576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Primary metric: AUROC/PR-AUC; Secondary: F1@chosen threshold, latency (ms/frame).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Confusion matrix and PR curve for best model.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Report false alarms per hour on background scenes.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Include sample Grad-CAMs highlighting detected flames.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87200" y="1581912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Figures (Drop in images/tables)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887200" y="1659636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1887200" y="16642080"/>
            <a:ext cx="9601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Fig. 1: Model pipeline diagram.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Fig. 2: PR curve (baseline vs. +focal loss).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Fig. 3: Latency vs. input resolution.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Fig. 4: Example detections with Grad-CAM.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00" y="301752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Conclusions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60000" y="379476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22860000" y="384048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AlexNet transfer learning enables reliable early fire detection on commodity cameras.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Proper thresholds and temporal smoothing reduce false alarms.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System supports instant authority alerts (API/SMS) and retrofits existing CCTV.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860000" y="786384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Future Work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60000" y="864108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22860000" y="8686800"/>
            <a:ext cx="9601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Expand dataset (wildfire, kitchen, industrial).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Multi-class: flame vs. smoke vs. glare; video models.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Edge deployment: INT8 quantization, on-device tracking.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Field pilots with fire departments.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00" y="1271016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Acknowledgements &amp; Contact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0" y="1348740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22860000" y="13533120"/>
            <a:ext cx="9601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Acknowledge datasets, mentors, funding.</a:t>
            </a:r>
          </a:p>
          <a:p>
            <a:pPr>
              <a:defRPr sz="2600">
                <a:solidFill>
                  <a:srgbClr val="222222"/>
                </a:solidFill>
              </a:defRPr>
            </a:pPr>
            <a:r>
              <a:t>• Contact: email@domain.com • GitHub/Project URL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60000" y="1627632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22222"/>
                </a:solidFill>
              </a:rPr>
              <a:t>QR Code (Optional)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00" y="17053560"/>
            <a:ext cx="5486400" cy="91440"/>
          </a:xfrm>
          <a:prstGeom prst="rect">
            <a:avLst/>
          </a:prstGeom>
          <a:solidFill>
            <a:srgbClr val="DC41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22860000" y="17099280"/>
            <a:ext cx="9601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222222"/>
                </a:solidFill>
              </a:defRPr>
            </a:pPr>
            <a:r>
              <a:t>• Insert a QR linking to your repo, demo video, or paper.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