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1pPr>
    <a:lvl2pPr indent="228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2pPr>
    <a:lvl3pPr indent="457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3pPr>
    <a:lvl4pPr indent="685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4pPr>
    <a:lvl5pPr indent="9144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5pPr>
    <a:lvl6pPr indent="11430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6pPr>
    <a:lvl7pPr indent="1371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7pPr>
    <a:lvl8pPr indent="1600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8pPr>
    <a:lvl9pPr indent="1828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8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alk_Line_Box_10x7.png"/>
          <p:cNvPicPr/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標題文字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內文層級一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內文層級二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內文層級三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內文層級四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內文層級五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titleStyle>
    <p:bodyStyle>
      <a:lvl1pPr marL="444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1pPr>
      <a:lvl2pPr marL="889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2pPr>
      <a:lvl3pPr marL="1333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3pPr>
      <a:lvl4pPr marL="1778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4pPr>
      <a:lvl5pPr marL="2222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5pPr>
      <a:lvl6pPr marL="2667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6pPr>
      <a:lvl7pPr marL="3111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7pPr>
      <a:lvl8pPr marL="3556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8pPr>
      <a:lvl9pPr marL="4000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Line peak vs distance</a:t>
            </a:r>
            <a:endParaRPr b="1" cap="all" spc="384" sz="48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2000"/>
                  </a:srgbClr>
                </a:outerShdw>
              </a:effectLst>
            </a:endParaRP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how to measure line peak？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1. 直接取data中的peak值</a:t>
            </a:r>
            <a:endParaRPr sz="3528">
              <a:solidFill>
                <a:srgbClr val="5E524C"/>
              </a:solidFill>
              <a:effectLst>
                <a:outerShdw sx="100000" sy="100000" kx="0" ky="0" algn="b" rotWithShape="0" blurRad="24892" dist="24892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2. 將data中數據三個一組取平均，再從中取peak值</a:t>
            </a:r>
            <a:endParaRPr sz="3528">
              <a:solidFill>
                <a:srgbClr val="5E524C"/>
              </a:solidFill>
              <a:effectLst>
                <a:outerShdw sx="100000" sy="100000" kx="0" ky="0" algn="b" rotWithShape="0" blurRad="24892" dist="24892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3. 將data中數據五個一組取平均，再從中取peak值</a:t>
            </a:r>
            <a:endParaRPr sz="3528">
              <a:solidFill>
                <a:srgbClr val="5E524C"/>
              </a:solidFill>
              <a:effectLst>
                <a:outerShdw sx="100000" sy="100000" kx="0" ky="0" algn="b" rotWithShape="0" blurRad="24892" dist="24892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4. 將data中數據八個一組取平均，再從中取peak值</a:t>
            </a:r>
            <a:endParaRPr sz="3528">
              <a:solidFill>
                <a:srgbClr val="5E524C"/>
              </a:solidFill>
              <a:effectLst>
                <a:outerShdw sx="100000" sy="100000" kx="0" ky="0" algn="b" rotWithShape="0" blurRad="24892" dist="24892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5. 取data中前三peak值的平均</a:t>
            </a:r>
            <a:endParaRPr sz="3528">
              <a:solidFill>
                <a:srgbClr val="5E524C"/>
              </a:solidFill>
              <a:effectLst>
                <a:outerShdw sx="100000" sy="100000" kx="0" ky="0" algn="b" rotWithShape="0" blurRad="24892" dist="24892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435609" indent="-435609" defTabSz="572516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528">
                <a:solidFill>
                  <a:srgbClr val="5E524C"/>
                </a:solidFill>
                <a:effectLst>
                  <a:outerShdw sx="100000" sy="100000" kx="0" ky="0" algn="b" rotWithShape="0" blurRad="24892" dist="24892" dir="5520000">
                    <a:srgbClr val="FFFFFF">
                      <a:alpha val="71999"/>
                    </a:srgbClr>
                  </a:outerShdw>
                </a:effectLst>
              </a:rPr>
              <a:t>6. 取data中前五peak值的平均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Sample data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前二十筆sample為吸收譜線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後二十筆sample為發射譜線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L1358_ab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045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Lall_ab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045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L1358_em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045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Lall_emi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1060450"/>
            <a:ext cx="10160000" cy="762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觀測靠近彗核時，Brightness有下降趨勢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觀測接近彗核時，Brightness上升顯著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觀測位於彗核時，Brightness隨距離增加有減少趨勢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取三點或五點平均之曲線較為平滑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