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83"/>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4" r:id="rId71"/>
    <p:sldId id="445" r:id="rId72"/>
    <p:sldId id="446" r:id="rId73"/>
    <p:sldId id="447" r:id="rId74"/>
    <p:sldId id="448" r:id="rId75"/>
    <p:sldId id="449" r:id="rId76"/>
    <p:sldId id="450" r:id="rId77"/>
    <p:sldId id="451" r:id="rId78"/>
    <p:sldId id="452" r:id="rId79"/>
    <p:sldId id="453" r:id="rId80"/>
    <p:sldId id="454" r:id="rId81"/>
    <p:sldId id="455" r:id="rId82"/>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2019</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t>计算机学院</a:t>
            </a:r>
            <a:endParaRPr lang="en-US" altLang="zh-CN" sz="2400" dirty="0"/>
          </a:p>
          <a:p>
            <a:pPr marL="0" indent="0" algn="r">
              <a:buNone/>
            </a:pPr>
            <a:r>
              <a:rPr lang="zh-CN" altLang="en-US" sz="2400" dirty="0"/>
              <a:t>胡继承</a:t>
            </a:r>
            <a:endParaRPr lang="en-US" altLang="zh-CN" sz="2400" dirty="0"/>
          </a:p>
          <a:p>
            <a:pPr marL="0" indent="0" algn="r">
              <a:buNone/>
            </a:pPr>
            <a:r>
              <a:rPr lang="en-US" altLang="zh-CN" sz="2400" dirty="0">
                <a:latin typeface="Arial" panose="020B0604020202020204" pitchFamily="34" charset="0"/>
                <a:cs typeface="Arial" panose="020B0604020202020204" pitchFamily="34" charset="0"/>
              </a:rPr>
              <a:t>jicheng @ yahoo . com</a:t>
            </a:r>
          </a:p>
          <a:p>
            <a:pPr marL="0" indent="0" algn="r">
              <a:buNone/>
            </a:pPr>
            <a:r>
              <a:rPr lang="en-US" altLang="zh-CN" sz="2400" dirty="0">
                <a:latin typeface="Arial" panose="020B0604020202020204" pitchFamily="34" charset="0"/>
                <a:cs typeface="Arial" panose="020B0604020202020204" pitchFamily="34" charset="0"/>
              </a:rPr>
              <a:t>https://github.com/programming-windows/</a:t>
            </a: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https://github.com/programming-windows/WPFTest</a:t>
            </a:r>
            <a:endParaRPr lang="zh-CN" alt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8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2115047" y="5620746"/>
            <a:ext cx="8030817" cy="369332"/>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
        <p:nvSpPr>
          <p:cNvPr id="5" name="文本框 4"/>
          <p:cNvSpPr txBox="1"/>
          <p:nvPr/>
        </p:nvSpPr>
        <p:spPr>
          <a:xfrm>
            <a:off x="-1" y="5666105"/>
            <a:ext cx="6489033" cy="646331"/>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endParaRPr lang="en-US" altLang="zh-CN" sz="1800" dirty="0">
              <a:solidFill>
                <a:srgbClr val="FF0000"/>
              </a:solidFill>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优化这个</a:t>
            </a:r>
            <a:r>
              <a:rPr lang="en-US" altLang="zh-CN" sz="1800" dirty="0">
                <a:solidFill>
                  <a:srgbClr val="FF0000"/>
                </a:solidFill>
                <a:latin typeface="微软雅黑" panose="020B0503020204020204" pitchFamily="34" charset="-122"/>
                <a:ea typeface="微软雅黑" panose="020B0503020204020204" pitchFamily="34" charset="-122"/>
              </a:rPr>
              <a:t>slide</a:t>
            </a:r>
            <a:r>
              <a:rPr lang="zh-CN" altLang="en-US" sz="1800" dirty="0">
                <a:solidFill>
                  <a:srgbClr val="FF0000"/>
                </a:solidFill>
                <a:latin typeface="微软雅黑" panose="020B0503020204020204" pitchFamily="34" charset="-122"/>
                <a:ea typeface="微软雅黑" panose="020B0503020204020204" pitchFamily="34" charset="-122"/>
              </a:rPr>
              <a:t>，上传到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，邮件通知我，给平时成绩</a:t>
            </a: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5520</TotalTime>
  <Words>4205</Words>
  <Application>Microsoft Office PowerPoint</Application>
  <PresentationFormat>宽屏</PresentationFormat>
  <Paragraphs>544</Paragraphs>
  <Slides>80</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80</vt:i4>
      </vt:variant>
    </vt:vector>
  </HeadingPairs>
  <TitlesOfParts>
    <vt:vector size="92"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Windows编程实践</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337</cp:revision>
  <dcterms:created xsi:type="dcterms:W3CDTF">2014-12-05T07:09:50Z</dcterms:created>
  <dcterms:modified xsi:type="dcterms:W3CDTF">2019-09-16T00:54:33Z</dcterms:modified>
</cp:coreProperties>
</file>