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6"/>
  </p:notesMasterIdLst>
  <p:sldIdLst>
    <p:sldId id="2745" r:id="rId2"/>
    <p:sldId id="2746" r:id="rId3"/>
    <p:sldId id="2747" r:id="rId4"/>
    <p:sldId id="2752" r:id="rId5"/>
    <p:sldId id="2777" r:id="rId6"/>
    <p:sldId id="2767" r:id="rId7"/>
    <p:sldId id="2778" r:id="rId8"/>
    <p:sldId id="2782" r:id="rId9"/>
    <p:sldId id="2783" r:id="rId10"/>
    <p:sldId id="2784" r:id="rId11"/>
    <p:sldId id="2785" r:id="rId12"/>
    <p:sldId id="2760" r:id="rId13"/>
    <p:sldId id="2768" r:id="rId14"/>
    <p:sldId id="2780" r:id="rId15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12E3C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2986" autoAdjust="0"/>
  </p:normalViewPr>
  <p:slideViewPr>
    <p:cSldViewPr>
      <p:cViewPr varScale="1">
        <p:scale>
          <a:sx n="72" d="100"/>
          <a:sy n="72" d="100"/>
        </p:scale>
        <p:origin x="570" y="60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8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0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9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9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9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7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3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8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4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__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3909095" y="1948167"/>
            <a:ext cx="54726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毕业设计开题答辩</a:t>
            </a:r>
            <a:endParaRPr lang="zh-CN" altLang="en-US" sz="36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174692" y="2818132"/>
            <a:ext cx="8941412" cy="17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易游</a:t>
            </a:r>
            <a:r>
              <a:rPr lang="en-US" altLang="zh-CN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-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旅游微信小程序的设计与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实现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徐高 </a:t>
            </a:r>
            <a:r>
              <a:rPr lang="en-US" altLang="zh-CN" sz="2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2014441736 </a:t>
            </a:r>
          </a:p>
          <a:p>
            <a:pPr algn="ctr">
              <a:buNone/>
            </a:pPr>
            <a:r>
              <a:rPr lang="zh-CN" altLang="en-US" sz="2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指导老师：易军</a:t>
            </a:r>
            <a:endParaRPr lang="zh-CN" altLang="en-US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7487206" y="5724348"/>
            <a:ext cx="5371192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重庆科技学院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5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9" grpId="0" animBg="1"/>
      <p:bldP spid="13" grpId="0"/>
      <p:bldP spid="13" grpId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12951" y="447972"/>
            <a:ext cx="227980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4151" y="669279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游客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端系统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设计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920902"/>
              </p:ext>
            </p:extLst>
          </p:nvPr>
        </p:nvGraphicFramePr>
        <p:xfrm>
          <a:off x="2180903" y="447972"/>
          <a:ext cx="8496944" cy="616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4" imgW="4762567" imgH="3457579" progId="Visio.Drawing.15">
                  <p:embed/>
                </p:oleObj>
              </mc:Choice>
              <mc:Fallback>
                <p:oleObj name="Visio" r:id="rId4" imgW="4762567" imgH="34575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903" y="447972"/>
                        <a:ext cx="8496944" cy="6168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7149455" y="2540635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技术路线</a:t>
            </a:r>
            <a:endParaRPr lang="en-GB" altLang="zh-CN" sz="4400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174692" y="1294139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0" cap="all" spc="300" dirty="0" smtClean="0">
                <a:solidFill>
                  <a:srgbClr val="00336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20000" cap="all" spc="300" dirty="0">
              <a:solidFill>
                <a:srgbClr val="00336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0533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3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7390" y="3217198"/>
            <a:ext cx="2870967" cy="930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778440" y="4147727"/>
            <a:ext cx="974211" cy="4431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HTML</a:t>
            </a: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4151052" y="3683262"/>
            <a:ext cx="689341" cy="4431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CSS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451645" y="3224042"/>
            <a:ext cx="2123149" cy="40562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 Script</a:t>
            </a: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366723" y="2268719"/>
            <a:ext cx="2123149" cy="40562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腾讯云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任意多边形 3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42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33423" y="178183"/>
            <a:ext cx="3067050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技术路径图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3"/>
          <p:cNvSpPr txBox="1">
            <a:spLocks/>
          </p:cNvSpPr>
          <p:nvPr/>
        </p:nvSpPr>
        <p:spPr>
          <a:xfrm>
            <a:off x="4994551" y="2686826"/>
            <a:ext cx="2171335" cy="4431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微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信开发者工具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4" y="1032335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1" grpId="0"/>
      <p:bldP spid="53" grpId="0"/>
      <p:bldP spid="55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>
            <a:spLocks noChangeAspect="1"/>
          </p:cNvSpPr>
          <p:nvPr/>
        </p:nvSpPr>
        <p:spPr>
          <a:xfrm>
            <a:off x="311544" y="2183559"/>
            <a:ext cx="3351466" cy="33514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261022" y="2216644"/>
            <a:ext cx="3429261" cy="34002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212842" y="2274917"/>
            <a:ext cx="3396400" cy="33964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164663" y="2274917"/>
            <a:ext cx="3439756" cy="3439756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318082" y="3416093"/>
            <a:ext cx="1480787" cy="886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Json</a:t>
            </a:r>
            <a:endParaRPr lang="en-AU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981103" y="3420000"/>
            <a:ext cx="2036766" cy="886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WXML</a:t>
            </a:r>
            <a:endParaRPr lang="en-AU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0071198" y="3497590"/>
            <a:ext cx="1850312" cy="8049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endParaRPr lang="en-AU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885257" y="3497590"/>
            <a:ext cx="2084432" cy="886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WXSS</a:t>
            </a:r>
            <a:endParaRPr lang="en-AU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33423" y="243097"/>
            <a:ext cx="3067050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微信小程序的核心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0" y="918552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9" grpId="0" animBg="1"/>
      <p:bldP spid="35" grpId="0" animBg="1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3549055" y="1948167"/>
            <a:ext cx="61206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800" b="1" cap="all" dirty="0" smtClean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YOURLOGO</a:t>
            </a:r>
            <a:endParaRPr lang="zh-CN" altLang="en-US" sz="48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587357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指导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to listen to criticism guidance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743779" y="3730573"/>
            <a:ext cx="5371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25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3" grpId="0"/>
      <p:bldP spid="13" grpId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221461" y="1141183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1461" y="1170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03383" y="2105273"/>
            <a:ext cx="2839239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国内研究现状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21461" y="21234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03383" y="3041042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21461" y="3075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5535" y="4037056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技术路线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21461" y="40665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48"/>
          <p:cNvSpPr txBox="1"/>
          <p:nvPr/>
        </p:nvSpPr>
        <p:spPr>
          <a:xfrm>
            <a:off x="2324919" y="1867451"/>
            <a:ext cx="4104456" cy="13111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b="1" cap="all" spc="3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答辩内容</a:t>
            </a:r>
            <a:endParaRPr lang="en-US" altLang="zh-CN" sz="6600" b="1" cap="all" spc="3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324919" y="2935612"/>
            <a:ext cx="3346876" cy="83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2874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15" grpId="0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48"/>
          <p:cNvSpPr txBox="1"/>
          <p:nvPr/>
        </p:nvSpPr>
        <p:spPr>
          <a:xfrm>
            <a:off x="4804322" y="1811068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课题背景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49"/>
          <p:cNvSpPr txBox="1"/>
          <p:nvPr/>
        </p:nvSpPr>
        <p:spPr>
          <a:xfrm>
            <a:off x="4804322" y="3182328"/>
            <a:ext cx="74577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、为什么要聊旅游这一话题？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748855" y="1262310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3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6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1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0"/>
          <p:cNvGrpSpPr/>
          <p:nvPr/>
        </p:nvGrpSpPr>
        <p:grpSpPr>
          <a:xfrm>
            <a:off x="1371020" y="1505861"/>
            <a:ext cx="881245" cy="881983"/>
            <a:chOff x="7203324" y="1921403"/>
            <a:chExt cx="843049" cy="843755"/>
          </a:xfrm>
        </p:grpSpPr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7203324" y="1921403"/>
              <a:ext cx="843049" cy="843755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137"/>
            <p:cNvSpPr>
              <a:spLocks noEditPoints="1"/>
            </p:cNvSpPr>
            <p:nvPr/>
          </p:nvSpPr>
          <p:spPr bwMode="auto">
            <a:xfrm>
              <a:off x="7460025" y="2174501"/>
              <a:ext cx="329647" cy="337558"/>
            </a:xfrm>
            <a:custGeom>
              <a:avLst/>
              <a:gdLst/>
              <a:ahLst/>
              <a:cxnLst>
                <a:cxn ang="0">
                  <a:pos x="46" y="30"/>
                </a:cxn>
                <a:cxn ang="0">
                  <a:pos x="39" y="36"/>
                </a:cxn>
                <a:cxn ang="0">
                  <a:pos x="39" y="50"/>
                </a:cxn>
                <a:cxn ang="0">
                  <a:pos x="38" y="50"/>
                </a:cxn>
                <a:cxn ang="0">
                  <a:pos x="24" y="58"/>
                </a:cxn>
                <a:cxn ang="0">
                  <a:pos x="24" y="59"/>
                </a:cxn>
                <a:cxn ang="0">
                  <a:pos x="23" y="58"/>
                </a:cxn>
                <a:cxn ang="0">
                  <a:pos x="21" y="56"/>
                </a:cxn>
                <a:cxn ang="0">
                  <a:pos x="21" y="55"/>
                </a:cxn>
                <a:cxn ang="0">
                  <a:pos x="24" y="45"/>
                </a:cxn>
                <a:cxn ang="0">
                  <a:pos x="14" y="35"/>
                </a:cxn>
                <a:cxn ang="0">
                  <a:pos x="4" y="38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0" y="35"/>
                </a:cxn>
                <a:cxn ang="0">
                  <a:pos x="0" y="34"/>
                </a:cxn>
                <a:cxn ang="0">
                  <a:pos x="8" y="20"/>
                </a:cxn>
                <a:cxn ang="0">
                  <a:pos x="9" y="20"/>
                </a:cxn>
                <a:cxn ang="0">
                  <a:pos x="23" y="19"/>
                </a:cxn>
                <a:cxn ang="0">
                  <a:pos x="29" y="12"/>
                </a:cxn>
                <a:cxn ang="0">
                  <a:pos x="57" y="0"/>
                </a:cxn>
                <a:cxn ang="0">
                  <a:pos x="58" y="1"/>
                </a:cxn>
                <a:cxn ang="0">
                  <a:pos x="46" y="30"/>
                </a:cxn>
                <a:cxn ang="0">
                  <a:pos x="47" y="8"/>
                </a:cxn>
                <a:cxn ang="0">
                  <a:pos x="43" y="12"/>
                </a:cxn>
                <a:cxn ang="0">
                  <a:pos x="47" y="15"/>
                </a:cxn>
                <a:cxn ang="0">
                  <a:pos x="50" y="12"/>
                </a:cxn>
                <a:cxn ang="0">
                  <a:pos x="47" y="8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3534980" y="3907343"/>
            <a:ext cx="2041950" cy="2099460"/>
            <a:chOff x="5696894" y="2915264"/>
            <a:chExt cx="843049" cy="843755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696894" y="2915264"/>
              <a:ext cx="843049" cy="843755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57"/>
            <p:cNvSpPr>
              <a:spLocks noEditPoints="1"/>
            </p:cNvSpPr>
            <p:nvPr/>
          </p:nvSpPr>
          <p:spPr bwMode="auto">
            <a:xfrm>
              <a:off x="5972842" y="3208084"/>
              <a:ext cx="291152" cy="258114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5"/>
          <p:cNvGrpSpPr/>
          <p:nvPr/>
        </p:nvGrpSpPr>
        <p:grpSpPr>
          <a:xfrm>
            <a:off x="8931860" y="2563729"/>
            <a:ext cx="1029504" cy="1030365"/>
            <a:chOff x="2347176" y="2092666"/>
            <a:chExt cx="843049" cy="843755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2347176" y="2092666"/>
              <a:ext cx="843049" cy="84375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65"/>
            <p:cNvSpPr>
              <a:spLocks noEditPoints="1"/>
            </p:cNvSpPr>
            <p:nvPr/>
          </p:nvSpPr>
          <p:spPr bwMode="auto">
            <a:xfrm>
              <a:off x="2585919" y="2347985"/>
              <a:ext cx="365563" cy="333116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V="1">
            <a:off x="5907524" y="3594095"/>
            <a:ext cx="2808312" cy="1224134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392403" y="2645800"/>
            <a:ext cx="1007914" cy="1100882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423" y="17720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为什么选择旅游这一话题？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96927" y="160010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经济全球化不断深入</a:t>
            </a: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国民生产总值不断提高</a:t>
            </a:r>
            <a:endParaRPr lang="zh-CN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20627" y="5102321"/>
            <a:ext cx="5211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行业发展速度远高</a:t>
            </a:r>
          </a:p>
          <a:p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甚至撑起了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某些</a:t>
            </a:r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国家的经济发展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0190751" y="28755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现状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呢？</a:t>
            </a:r>
            <a:endParaRPr lang="zh-CN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319888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48"/>
          <p:cNvSpPr txBox="1"/>
          <p:nvPr/>
        </p:nvSpPr>
        <p:spPr>
          <a:xfrm>
            <a:off x="4804322" y="1811068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课题背景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49"/>
          <p:cNvSpPr txBox="1"/>
          <p:nvPr/>
        </p:nvSpPr>
        <p:spPr>
          <a:xfrm>
            <a:off x="4804322" y="3182328"/>
            <a:ext cx="74577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二、为什么要选择微信小程序实现？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748855" y="1312069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748855" y="1262310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1748854" y="1261080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770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3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3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8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8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63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2358290"/>
            <a:ext cx="2532062" cy="608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轻巧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简洁</a:t>
            </a:r>
            <a:endParaRPr lang="en-AU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3492500"/>
            <a:ext cx="2532062" cy="608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整合</a:t>
            </a: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度高</a:t>
            </a:r>
            <a:endParaRPr lang="en-AU" altLang="zh-CN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4506041"/>
            <a:ext cx="2532062" cy="608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易维护</a:t>
            </a:r>
            <a:endParaRPr lang="en-AU" altLang="zh-CN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5599113"/>
            <a:ext cx="2532062" cy="608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易推广</a:t>
            </a:r>
            <a:endParaRPr lang="en-AU" altLang="zh-CN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00574" y="2146942"/>
            <a:ext cx="4346894" cy="1933608"/>
            <a:chOff x="3031241" y="2222477"/>
            <a:chExt cx="4121726" cy="1833447"/>
          </a:xfrm>
        </p:grpSpPr>
        <p:grpSp>
          <p:nvGrpSpPr>
            <p:cNvPr id="15" name="Group 14"/>
            <p:cNvGrpSpPr/>
            <p:nvPr/>
          </p:nvGrpSpPr>
          <p:grpSpPr>
            <a:xfrm flipH="1">
              <a:off x="3031241" y="2222477"/>
              <a:ext cx="4121726" cy="1833447"/>
              <a:chOff x="3876268" y="1741695"/>
              <a:chExt cx="4404882" cy="19594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76268" y="1741695"/>
                <a:ext cx="4404882" cy="1959402"/>
                <a:chOff x="3237996" y="1785939"/>
                <a:chExt cx="4404882" cy="1959402"/>
              </a:xfrm>
            </p:grpSpPr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3767775" y="1785939"/>
                  <a:ext cx="1639995" cy="103529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589676"/>
                  <a:ext cx="1244287" cy="1556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Freeform 42"/>
                <p:cNvSpPr>
                  <a:spLocks/>
                </p:cNvSpPr>
                <p:nvPr/>
              </p:nvSpPr>
              <p:spPr bwMode="auto">
                <a:xfrm flipH="1">
                  <a:off x="5407769" y="1785939"/>
                  <a:ext cx="990821" cy="1959402"/>
                </a:xfrm>
                <a:custGeom>
                  <a:avLst/>
                  <a:gdLst>
                    <a:gd name="T0" fmla="*/ 0 w 401"/>
                    <a:gd name="T1" fmla="*/ 730 h 793"/>
                    <a:gd name="T2" fmla="*/ 401 w 401"/>
                    <a:gd name="T3" fmla="*/ 0 h 793"/>
                    <a:gd name="T4" fmla="*/ 401 w 401"/>
                    <a:gd name="T5" fmla="*/ 419 h 793"/>
                    <a:gd name="T6" fmla="*/ 0 w 401"/>
                    <a:gd name="T7" fmla="*/ 793 h 793"/>
                    <a:gd name="T8" fmla="*/ 0 w 401"/>
                    <a:gd name="T9" fmla="*/ 73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3">
                      <a:moveTo>
                        <a:pt x="0" y="730"/>
                      </a:moveTo>
                      <a:lnTo>
                        <a:pt x="401" y="0"/>
                      </a:lnTo>
                      <a:lnTo>
                        <a:pt x="401" y="419"/>
                      </a:lnTo>
                      <a:lnTo>
                        <a:pt x="0" y="793"/>
                      </a:lnTo>
                      <a:lnTo>
                        <a:pt x="0" y="7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237996" y="1785939"/>
                  <a:ext cx="1035295" cy="103529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Oval 35"/>
              <p:cNvSpPr/>
              <p:nvPr/>
            </p:nvSpPr>
            <p:spPr>
              <a:xfrm>
                <a:off x="3989228" y="1851755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23B4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9" name="Shape 2102"/>
            <p:cNvSpPr/>
            <p:nvPr/>
          </p:nvSpPr>
          <p:spPr>
            <a:xfrm>
              <a:off x="6432083" y="2522136"/>
              <a:ext cx="473021" cy="37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00574" y="3212499"/>
            <a:ext cx="4346894" cy="1033861"/>
            <a:chOff x="3031241" y="3232838"/>
            <a:chExt cx="4121726" cy="980307"/>
          </a:xfrm>
        </p:grpSpPr>
        <p:grpSp>
          <p:nvGrpSpPr>
            <p:cNvPr id="14" name="Group 13"/>
            <p:cNvGrpSpPr/>
            <p:nvPr/>
          </p:nvGrpSpPr>
          <p:grpSpPr>
            <a:xfrm flipH="1">
              <a:off x="3031241" y="3232838"/>
              <a:ext cx="4121726" cy="980307"/>
              <a:chOff x="3876268" y="2821466"/>
              <a:chExt cx="4404882" cy="104765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76268" y="2821466"/>
                <a:ext cx="4404882" cy="1047652"/>
                <a:chOff x="3237996" y="2865710"/>
                <a:chExt cx="4404882" cy="1047652"/>
              </a:xfrm>
            </p:grpSpPr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3767775" y="2865710"/>
                  <a:ext cx="1639995" cy="10328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757697"/>
                  <a:ext cx="1244287" cy="1556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Freeform 43"/>
                <p:cNvSpPr>
                  <a:spLocks/>
                </p:cNvSpPr>
                <p:nvPr/>
              </p:nvSpPr>
              <p:spPr bwMode="auto">
                <a:xfrm flipH="1">
                  <a:off x="5407769" y="2865710"/>
                  <a:ext cx="990821" cy="1047650"/>
                </a:xfrm>
                <a:custGeom>
                  <a:avLst/>
                  <a:gdLst>
                    <a:gd name="T0" fmla="*/ 0 w 401"/>
                    <a:gd name="T1" fmla="*/ 361 h 424"/>
                    <a:gd name="T2" fmla="*/ 401 w 401"/>
                    <a:gd name="T3" fmla="*/ 0 h 424"/>
                    <a:gd name="T4" fmla="*/ 401 w 401"/>
                    <a:gd name="T5" fmla="*/ 418 h 424"/>
                    <a:gd name="T6" fmla="*/ 0 w 401"/>
                    <a:gd name="T7" fmla="*/ 424 h 424"/>
                    <a:gd name="T8" fmla="*/ 0 w 401"/>
                    <a:gd name="T9" fmla="*/ 36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4">
                      <a:moveTo>
                        <a:pt x="0" y="361"/>
                      </a:moveTo>
                      <a:lnTo>
                        <a:pt x="401" y="0"/>
                      </a:lnTo>
                      <a:lnTo>
                        <a:pt x="401" y="418"/>
                      </a:lnTo>
                      <a:lnTo>
                        <a:pt x="0" y="424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237996" y="2866143"/>
                  <a:ext cx="1035295" cy="10352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3989228" y="2931239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0" name="Freeform 28"/>
            <p:cNvSpPr>
              <a:spLocks/>
            </p:cNvSpPr>
            <p:nvPr/>
          </p:nvSpPr>
          <p:spPr bwMode="auto">
            <a:xfrm>
              <a:off x="6529452" y="3525293"/>
              <a:ext cx="278281" cy="392275"/>
            </a:xfrm>
            <a:custGeom>
              <a:avLst/>
              <a:gdLst>
                <a:gd name="T0" fmla="*/ 274 w 281"/>
                <a:gd name="T1" fmla="*/ 106 h 396"/>
                <a:gd name="T2" fmla="*/ 94 w 281"/>
                <a:gd name="T3" fmla="*/ 13 h 396"/>
                <a:gd name="T4" fmla="*/ 7 w 281"/>
                <a:gd name="T5" fmla="*/ 47 h 396"/>
                <a:gd name="T6" fmla="*/ 1 w 281"/>
                <a:gd name="T7" fmla="*/ 68 h 396"/>
                <a:gd name="T8" fmla="*/ 3 w 281"/>
                <a:gd name="T9" fmla="*/ 278 h 396"/>
                <a:gd name="T10" fmla="*/ 14 w 281"/>
                <a:gd name="T11" fmla="*/ 291 h 396"/>
                <a:gd name="T12" fmla="*/ 179 w 281"/>
                <a:gd name="T13" fmla="*/ 394 h 396"/>
                <a:gd name="T14" fmla="*/ 187 w 281"/>
                <a:gd name="T15" fmla="*/ 396 h 396"/>
                <a:gd name="T16" fmla="*/ 193 w 281"/>
                <a:gd name="T17" fmla="*/ 395 h 396"/>
                <a:gd name="T18" fmla="*/ 201 w 281"/>
                <a:gd name="T19" fmla="*/ 384 h 396"/>
                <a:gd name="T20" fmla="*/ 201 w 281"/>
                <a:gd name="T21" fmla="*/ 164 h 396"/>
                <a:gd name="T22" fmla="*/ 194 w 281"/>
                <a:gd name="T23" fmla="*/ 152 h 396"/>
                <a:gd name="T24" fmla="*/ 30 w 281"/>
                <a:gd name="T25" fmla="*/ 61 h 396"/>
                <a:gd name="T26" fmla="*/ 53 w 281"/>
                <a:gd name="T27" fmla="*/ 43 h 396"/>
                <a:gd name="T28" fmla="*/ 80 w 281"/>
                <a:gd name="T29" fmla="*/ 39 h 396"/>
                <a:gd name="T30" fmla="*/ 242 w 281"/>
                <a:gd name="T31" fmla="*/ 126 h 396"/>
                <a:gd name="T32" fmla="*/ 246 w 281"/>
                <a:gd name="T33" fmla="*/ 133 h 396"/>
                <a:gd name="T34" fmla="*/ 246 w 281"/>
                <a:gd name="T35" fmla="*/ 342 h 396"/>
                <a:gd name="T36" fmla="*/ 265 w 281"/>
                <a:gd name="T37" fmla="*/ 356 h 396"/>
                <a:gd name="T38" fmla="*/ 281 w 281"/>
                <a:gd name="T39" fmla="*/ 342 h 396"/>
                <a:gd name="T40" fmla="*/ 281 w 281"/>
                <a:gd name="T41" fmla="*/ 117 h 396"/>
                <a:gd name="T42" fmla="*/ 274 w 281"/>
                <a:gd name="T43" fmla="*/ 10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96">
                  <a:moveTo>
                    <a:pt x="274" y="106"/>
                  </a:moveTo>
                  <a:cubicBezTo>
                    <a:pt x="94" y="13"/>
                    <a:pt x="94" y="13"/>
                    <a:pt x="94" y="13"/>
                  </a:cubicBezTo>
                  <a:cubicBezTo>
                    <a:pt x="69" y="0"/>
                    <a:pt x="21" y="25"/>
                    <a:pt x="7" y="47"/>
                  </a:cubicBezTo>
                  <a:cubicBezTo>
                    <a:pt x="0" y="57"/>
                    <a:pt x="1" y="64"/>
                    <a:pt x="1" y="6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82"/>
                    <a:pt x="9" y="288"/>
                    <a:pt x="14" y="291"/>
                  </a:cubicBezTo>
                  <a:cubicBezTo>
                    <a:pt x="24" y="297"/>
                    <a:pt x="175" y="392"/>
                    <a:pt x="179" y="394"/>
                  </a:cubicBezTo>
                  <a:cubicBezTo>
                    <a:pt x="181" y="396"/>
                    <a:pt x="184" y="396"/>
                    <a:pt x="187" y="396"/>
                  </a:cubicBezTo>
                  <a:cubicBezTo>
                    <a:pt x="189" y="396"/>
                    <a:pt x="191" y="396"/>
                    <a:pt x="193" y="395"/>
                  </a:cubicBezTo>
                  <a:cubicBezTo>
                    <a:pt x="198" y="393"/>
                    <a:pt x="201" y="388"/>
                    <a:pt x="201" y="38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59"/>
                    <a:pt x="198" y="155"/>
                    <a:pt x="194" y="152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2" y="57"/>
                    <a:pt x="39" y="50"/>
                    <a:pt x="53" y="43"/>
                  </a:cubicBezTo>
                  <a:cubicBezTo>
                    <a:pt x="67" y="36"/>
                    <a:pt x="77" y="38"/>
                    <a:pt x="80" y="39"/>
                  </a:cubicBezTo>
                  <a:cubicBezTo>
                    <a:pt x="80" y="39"/>
                    <a:pt x="237" y="123"/>
                    <a:pt x="242" y="126"/>
                  </a:cubicBezTo>
                  <a:cubicBezTo>
                    <a:pt x="246" y="128"/>
                    <a:pt x="246" y="129"/>
                    <a:pt x="246" y="133"/>
                  </a:cubicBezTo>
                  <a:cubicBezTo>
                    <a:pt x="246" y="137"/>
                    <a:pt x="246" y="342"/>
                    <a:pt x="246" y="342"/>
                  </a:cubicBezTo>
                  <a:cubicBezTo>
                    <a:pt x="246" y="352"/>
                    <a:pt x="257" y="356"/>
                    <a:pt x="265" y="356"/>
                  </a:cubicBezTo>
                  <a:cubicBezTo>
                    <a:pt x="272" y="356"/>
                    <a:pt x="281" y="349"/>
                    <a:pt x="281" y="342"/>
                  </a:cubicBezTo>
                  <a:cubicBezTo>
                    <a:pt x="281" y="117"/>
                    <a:pt x="281" y="117"/>
                    <a:pt x="281" y="117"/>
                  </a:cubicBezTo>
                  <a:cubicBezTo>
                    <a:pt x="281" y="112"/>
                    <a:pt x="278" y="108"/>
                    <a:pt x="274" y="1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0574" y="4258550"/>
            <a:ext cx="4346894" cy="1039160"/>
            <a:chOff x="3031241" y="4224704"/>
            <a:chExt cx="4121726" cy="985332"/>
          </a:xfrm>
        </p:grpSpPr>
        <p:grpSp>
          <p:nvGrpSpPr>
            <p:cNvPr id="13" name="Group 12"/>
            <p:cNvGrpSpPr/>
            <p:nvPr/>
          </p:nvGrpSpPr>
          <p:grpSpPr>
            <a:xfrm flipH="1">
              <a:off x="3031241" y="4224704"/>
              <a:ext cx="4121726" cy="985332"/>
              <a:chOff x="3876268" y="3881472"/>
              <a:chExt cx="4404882" cy="105302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76268" y="3881472"/>
                <a:ext cx="4404882" cy="1053023"/>
                <a:chOff x="3237996" y="3925716"/>
                <a:chExt cx="4404882" cy="1053023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3767775" y="3943011"/>
                  <a:ext cx="1639995" cy="103529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925716"/>
                  <a:ext cx="1244287" cy="1606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Freeform 45"/>
                <p:cNvSpPr>
                  <a:spLocks/>
                </p:cNvSpPr>
                <p:nvPr/>
              </p:nvSpPr>
              <p:spPr bwMode="auto">
                <a:xfrm flipH="1">
                  <a:off x="5407769" y="3925716"/>
                  <a:ext cx="990821" cy="1052592"/>
                </a:xfrm>
                <a:custGeom>
                  <a:avLst/>
                  <a:gdLst>
                    <a:gd name="T0" fmla="*/ 401 w 401"/>
                    <a:gd name="T1" fmla="*/ 426 h 426"/>
                    <a:gd name="T2" fmla="*/ 0 w 401"/>
                    <a:gd name="T3" fmla="*/ 65 h 426"/>
                    <a:gd name="T4" fmla="*/ 0 w 401"/>
                    <a:gd name="T5" fmla="*/ 0 h 426"/>
                    <a:gd name="T6" fmla="*/ 401 w 401"/>
                    <a:gd name="T7" fmla="*/ 7 h 426"/>
                    <a:gd name="T8" fmla="*/ 401 w 401"/>
                    <a:gd name="T9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6">
                      <a:moveTo>
                        <a:pt x="401" y="426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01" y="7"/>
                      </a:lnTo>
                      <a:lnTo>
                        <a:pt x="401" y="42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237996" y="3943444"/>
                  <a:ext cx="1035295" cy="103529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3989228" y="4009186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00BBD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6472235" y="4547297"/>
              <a:ext cx="432870" cy="339742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00574" y="4429233"/>
            <a:ext cx="4346894" cy="1928732"/>
            <a:chOff x="3031241" y="4386546"/>
            <a:chExt cx="4121726" cy="1828824"/>
          </a:xfrm>
        </p:grpSpPr>
        <p:grpSp>
          <p:nvGrpSpPr>
            <p:cNvPr id="12" name="Group 11"/>
            <p:cNvGrpSpPr/>
            <p:nvPr/>
          </p:nvGrpSpPr>
          <p:grpSpPr>
            <a:xfrm flipH="1">
              <a:off x="3031241" y="4386546"/>
              <a:ext cx="4121726" cy="1828824"/>
              <a:chOff x="3876268" y="4054432"/>
              <a:chExt cx="4404882" cy="195446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876268" y="4054432"/>
                <a:ext cx="4404882" cy="1954461"/>
                <a:chOff x="3237996" y="4098676"/>
                <a:chExt cx="4404882" cy="1954461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3767775" y="5017842"/>
                  <a:ext cx="1639995" cy="10352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6398591" y="4098676"/>
                  <a:ext cx="1244287" cy="15566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Freeform 44"/>
                <p:cNvSpPr>
                  <a:spLocks/>
                </p:cNvSpPr>
                <p:nvPr/>
              </p:nvSpPr>
              <p:spPr bwMode="auto">
                <a:xfrm flipH="1">
                  <a:off x="5407769" y="4098676"/>
                  <a:ext cx="990821" cy="1954461"/>
                </a:xfrm>
                <a:custGeom>
                  <a:avLst/>
                  <a:gdLst>
                    <a:gd name="T0" fmla="*/ 401 w 401"/>
                    <a:gd name="T1" fmla="*/ 791 h 791"/>
                    <a:gd name="T2" fmla="*/ 0 w 401"/>
                    <a:gd name="T3" fmla="*/ 63 h 791"/>
                    <a:gd name="T4" fmla="*/ 0 w 401"/>
                    <a:gd name="T5" fmla="*/ 0 h 791"/>
                    <a:gd name="T6" fmla="*/ 401 w 401"/>
                    <a:gd name="T7" fmla="*/ 372 h 791"/>
                    <a:gd name="T8" fmla="*/ 401 w 401"/>
                    <a:gd name="T9" fmla="*/ 791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1">
                      <a:moveTo>
                        <a:pt x="401" y="791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401" y="372"/>
                      </a:lnTo>
                      <a:lnTo>
                        <a:pt x="401" y="7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237996" y="5017841"/>
                  <a:ext cx="1035295" cy="103529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Oval 60"/>
              <p:cNvSpPr/>
              <p:nvPr/>
            </p:nvSpPr>
            <p:spPr>
              <a:xfrm>
                <a:off x="3989229" y="5088670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93796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2" name="Freeform 81"/>
            <p:cNvSpPr>
              <a:spLocks noEditPoints="1"/>
            </p:cNvSpPr>
            <p:nvPr/>
          </p:nvSpPr>
          <p:spPr bwMode="auto">
            <a:xfrm>
              <a:off x="6468227" y="5534859"/>
              <a:ext cx="400730" cy="392275"/>
            </a:xfrm>
            <a:custGeom>
              <a:avLst/>
              <a:gdLst>
                <a:gd name="T0" fmla="*/ 86 w 100"/>
                <a:gd name="T1" fmla="*/ 61 h 98"/>
                <a:gd name="T2" fmla="*/ 100 w 100"/>
                <a:gd name="T3" fmla="*/ 55 h 98"/>
                <a:gd name="T4" fmla="*/ 100 w 100"/>
                <a:gd name="T5" fmla="*/ 44 h 98"/>
                <a:gd name="T6" fmla="*/ 86 w 100"/>
                <a:gd name="T7" fmla="*/ 38 h 98"/>
                <a:gd name="T8" fmla="*/ 84 w 100"/>
                <a:gd name="T9" fmla="*/ 32 h 98"/>
                <a:gd name="T10" fmla="*/ 89 w 100"/>
                <a:gd name="T11" fmla="*/ 18 h 98"/>
                <a:gd name="T12" fmla="*/ 82 w 100"/>
                <a:gd name="T13" fmla="*/ 11 h 98"/>
                <a:gd name="T14" fmla="*/ 68 w 100"/>
                <a:gd name="T15" fmla="*/ 16 h 98"/>
                <a:gd name="T16" fmla="*/ 62 w 100"/>
                <a:gd name="T17" fmla="*/ 14 h 98"/>
                <a:gd name="T18" fmla="*/ 56 w 100"/>
                <a:gd name="T19" fmla="*/ 0 h 98"/>
                <a:gd name="T20" fmla="*/ 45 w 100"/>
                <a:gd name="T21" fmla="*/ 0 h 98"/>
                <a:gd name="T22" fmla="*/ 39 w 100"/>
                <a:gd name="T23" fmla="*/ 14 h 98"/>
                <a:gd name="T24" fmla="*/ 33 w 100"/>
                <a:gd name="T25" fmla="*/ 16 h 98"/>
                <a:gd name="T26" fmla="*/ 19 w 100"/>
                <a:gd name="T27" fmla="*/ 11 h 98"/>
                <a:gd name="T28" fmla="*/ 11 w 100"/>
                <a:gd name="T29" fmla="*/ 18 h 98"/>
                <a:gd name="T30" fmla="*/ 17 w 100"/>
                <a:gd name="T31" fmla="*/ 32 h 98"/>
                <a:gd name="T32" fmla="*/ 15 w 100"/>
                <a:gd name="T33" fmla="*/ 38 h 98"/>
                <a:gd name="T34" fmla="*/ 0 w 100"/>
                <a:gd name="T35" fmla="*/ 45 h 98"/>
                <a:gd name="T36" fmla="*/ 0 w 100"/>
                <a:gd name="T37" fmla="*/ 55 h 98"/>
                <a:gd name="T38" fmla="*/ 15 w 100"/>
                <a:gd name="T39" fmla="*/ 61 h 98"/>
                <a:gd name="T40" fmla="*/ 17 w 100"/>
                <a:gd name="T41" fmla="*/ 67 h 98"/>
                <a:gd name="T42" fmla="*/ 12 w 100"/>
                <a:gd name="T43" fmla="*/ 80 h 98"/>
                <a:gd name="T44" fmla="*/ 19 w 100"/>
                <a:gd name="T45" fmla="*/ 88 h 98"/>
                <a:gd name="T46" fmla="*/ 33 w 100"/>
                <a:gd name="T47" fmla="*/ 83 h 98"/>
                <a:gd name="T48" fmla="*/ 39 w 100"/>
                <a:gd name="T49" fmla="*/ 85 h 98"/>
                <a:gd name="T50" fmla="*/ 45 w 100"/>
                <a:gd name="T51" fmla="*/ 98 h 98"/>
                <a:gd name="T52" fmla="*/ 56 w 100"/>
                <a:gd name="T53" fmla="*/ 98 h 98"/>
                <a:gd name="T54" fmla="*/ 62 w 100"/>
                <a:gd name="T55" fmla="*/ 85 h 98"/>
                <a:gd name="T56" fmla="*/ 68 w 100"/>
                <a:gd name="T57" fmla="*/ 82 h 98"/>
                <a:gd name="T58" fmla="*/ 82 w 100"/>
                <a:gd name="T59" fmla="*/ 88 h 98"/>
                <a:gd name="T60" fmla="*/ 90 w 100"/>
                <a:gd name="T61" fmla="*/ 80 h 98"/>
                <a:gd name="T62" fmla="*/ 84 w 100"/>
                <a:gd name="T63" fmla="*/ 67 h 98"/>
                <a:gd name="T64" fmla="*/ 86 w 100"/>
                <a:gd name="T65" fmla="*/ 61 h 98"/>
                <a:gd name="T66" fmla="*/ 86 w 100"/>
                <a:gd name="T67" fmla="*/ 61 h 98"/>
                <a:gd name="T68" fmla="*/ 50 w 100"/>
                <a:gd name="T69" fmla="*/ 65 h 98"/>
                <a:gd name="T70" fmla="*/ 35 w 100"/>
                <a:gd name="T71" fmla="*/ 50 h 98"/>
                <a:gd name="T72" fmla="*/ 50 w 100"/>
                <a:gd name="T73" fmla="*/ 33 h 98"/>
                <a:gd name="T74" fmla="*/ 66 w 100"/>
                <a:gd name="T75" fmla="*/ 50 h 98"/>
                <a:gd name="T76" fmla="*/ 50 w 100"/>
                <a:gd name="T77" fmla="*/ 6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98">
                  <a:moveTo>
                    <a:pt x="86" y="61"/>
                  </a:moveTo>
                  <a:cubicBezTo>
                    <a:pt x="86" y="61"/>
                    <a:pt x="100" y="56"/>
                    <a:pt x="100" y="55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2"/>
                    <a:pt x="86" y="38"/>
                    <a:pt x="86" y="38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90" y="19"/>
                    <a:pt x="89" y="18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1" y="10"/>
                    <a:pt x="68" y="16"/>
                    <a:pt x="68" y="16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39" y="14"/>
                    <a:pt x="39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20" y="10"/>
                    <a:pt x="19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9"/>
                    <a:pt x="17" y="32"/>
                    <a:pt x="17" y="3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0" y="44"/>
                    <a:pt x="0" y="4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5" y="61"/>
                    <a:pt x="15" y="61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1" y="80"/>
                    <a:pt x="12" y="80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20" y="89"/>
                    <a:pt x="33" y="83"/>
                    <a:pt x="33" y="83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62" y="85"/>
                    <a:pt x="62" y="85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81" y="88"/>
                    <a:pt x="82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lose/>
                  <a:moveTo>
                    <a:pt x="50" y="65"/>
                  </a:moveTo>
                  <a:cubicBezTo>
                    <a:pt x="42" y="65"/>
                    <a:pt x="35" y="58"/>
                    <a:pt x="35" y="50"/>
                  </a:cubicBezTo>
                  <a:cubicBezTo>
                    <a:pt x="35" y="40"/>
                    <a:pt x="42" y="33"/>
                    <a:pt x="50" y="33"/>
                  </a:cubicBezTo>
                  <a:cubicBezTo>
                    <a:pt x="59" y="33"/>
                    <a:pt x="66" y="40"/>
                    <a:pt x="66" y="50"/>
                  </a:cubicBezTo>
                  <a:cubicBezTo>
                    <a:pt x="66" y="58"/>
                    <a:pt x="59" y="65"/>
                    <a:pt x="5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47635" y="2900986"/>
            <a:ext cx="2524202" cy="2534762"/>
            <a:chOff x="705364" y="2937461"/>
            <a:chExt cx="2393449" cy="2403462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 flipH="1">
              <a:off x="705364" y="2937461"/>
              <a:ext cx="2393448" cy="2403461"/>
            </a:xfrm>
            <a:custGeom>
              <a:avLst/>
              <a:gdLst>
                <a:gd name="T0" fmla="*/ 252 w 505"/>
                <a:gd name="T1" fmla="*/ 0 h 505"/>
                <a:gd name="T2" fmla="*/ 331 w 505"/>
                <a:gd name="T3" fmla="*/ 78 h 505"/>
                <a:gd name="T4" fmla="*/ 252 w 505"/>
                <a:gd name="T5" fmla="*/ 157 h 505"/>
                <a:gd name="T6" fmla="*/ 157 w 505"/>
                <a:gd name="T7" fmla="*/ 252 h 505"/>
                <a:gd name="T8" fmla="*/ 252 w 505"/>
                <a:gd name="T9" fmla="*/ 348 h 505"/>
                <a:gd name="T10" fmla="*/ 348 w 505"/>
                <a:gd name="T11" fmla="*/ 252 h 505"/>
                <a:gd name="T12" fmla="*/ 427 w 505"/>
                <a:gd name="T13" fmla="*/ 174 h 505"/>
                <a:gd name="T14" fmla="*/ 505 w 505"/>
                <a:gd name="T15" fmla="*/ 252 h 505"/>
                <a:gd name="T16" fmla="*/ 252 w 505"/>
                <a:gd name="T17" fmla="*/ 505 h 505"/>
                <a:gd name="T18" fmla="*/ 0 w 505"/>
                <a:gd name="T19" fmla="*/ 252 h 505"/>
                <a:gd name="T20" fmla="*/ 252 w 505"/>
                <a:gd name="T21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5" h="505">
                  <a:moveTo>
                    <a:pt x="252" y="0"/>
                  </a:moveTo>
                  <a:cubicBezTo>
                    <a:pt x="296" y="0"/>
                    <a:pt x="331" y="35"/>
                    <a:pt x="331" y="78"/>
                  </a:cubicBezTo>
                  <a:cubicBezTo>
                    <a:pt x="331" y="121"/>
                    <a:pt x="296" y="157"/>
                    <a:pt x="252" y="157"/>
                  </a:cubicBezTo>
                  <a:cubicBezTo>
                    <a:pt x="200" y="157"/>
                    <a:pt x="157" y="200"/>
                    <a:pt x="157" y="252"/>
                  </a:cubicBezTo>
                  <a:cubicBezTo>
                    <a:pt x="157" y="305"/>
                    <a:pt x="200" y="348"/>
                    <a:pt x="252" y="348"/>
                  </a:cubicBezTo>
                  <a:cubicBezTo>
                    <a:pt x="305" y="348"/>
                    <a:pt x="348" y="305"/>
                    <a:pt x="348" y="252"/>
                  </a:cubicBezTo>
                  <a:cubicBezTo>
                    <a:pt x="348" y="209"/>
                    <a:pt x="383" y="174"/>
                    <a:pt x="427" y="174"/>
                  </a:cubicBezTo>
                  <a:cubicBezTo>
                    <a:pt x="470" y="174"/>
                    <a:pt x="505" y="209"/>
                    <a:pt x="505" y="252"/>
                  </a:cubicBezTo>
                  <a:cubicBezTo>
                    <a:pt x="505" y="392"/>
                    <a:pt x="392" y="505"/>
                    <a:pt x="252" y="505"/>
                  </a:cubicBezTo>
                  <a:cubicBezTo>
                    <a:pt x="113" y="505"/>
                    <a:pt x="0" y="392"/>
                    <a:pt x="0" y="252"/>
                  </a:cubicBezTo>
                  <a:cubicBezTo>
                    <a:pt x="0" y="113"/>
                    <a:pt x="113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flipH="1">
              <a:off x="705364" y="2937461"/>
              <a:ext cx="1199729" cy="1574266"/>
            </a:xfrm>
            <a:custGeom>
              <a:avLst/>
              <a:gdLst>
                <a:gd name="T0" fmla="*/ 0 w 253"/>
                <a:gd name="T1" fmla="*/ 157 h 331"/>
                <a:gd name="T2" fmla="*/ 96 w 253"/>
                <a:gd name="T3" fmla="*/ 252 h 331"/>
                <a:gd name="T4" fmla="*/ 175 w 253"/>
                <a:gd name="T5" fmla="*/ 331 h 331"/>
                <a:gd name="T6" fmla="*/ 253 w 253"/>
                <a:gd name="T7" fmla="*/ 252 h 331"/>
                <a:gd name="T8" fmla="*/ 0 w 253"/>
                <a:gd name="T9" fmla="*/ 0 h 331"/>
                <a:gd name="T10" fmla="*/ 0 w 253"/>
                <a:gd name="T11" fmla="*/ 15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331">
                  <a:moveTo>
                    <a:pt x="0" y="157"/>
                  </a:moveTo>
                  <a:cubicBezTo>
                    <a:pt x="53" y="157"/>
                    <a:pt x="96" y="200"/>
                    <a:pt x="96" y="252"/>
                  </a:cubicBezTo>
                  <a:cubicBezTo>
                    <a:pt x="96" y="296"/>
                    <a:pt x="131" y="331"/>
                    <a:pt x="175" y="331"/>
                  </a:cubicBezTo>
                  <a:cubicBezTo>
                    <a:pt x="218" y="331"/>
                    <a:pt x="253" y="296"/>
                    <a:pt x="253" y="252"/>
                  </a:cubicBezTo>
                  <a:cubicBezTo>
                    <a:pt x="253" y="113"/>
                    <a:pt x="140" y="0"/>
                    <a:pt x="0" y="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 flipH="1">
              <a:off x="1530552" y="2937461"/>
              <a:ext cx="743071" cy="747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 flipH="1">
              <a:off x="705364" y="4137190"/>
              <a:ext cx="1568259" cy="1203733"/>
            </a:xfrm>
            <a:custGeom>
              <a:avLst/>
              <a:gdLst>
                <a:gd name="T0" fmla="*/ 174 w 331"/>
                <a:gd name="T1" fmla="*/ 0 h 253"/>
                <a:gd name="T2" fmla="*/ 78 w 331"/>
                <a:gd name="T3" fmla="*/ 96 h 253"/>
                <a:gd name="T4" fmla="*/ 0 w 331"/>
                <a:gd name="T5" fmla="*/ 175 h 253"/>
                <a:gd name="T6" fmla="*/ 78 w 331"/>
                <a:gd name="T7" fmla="*/ 253 h 253"/>
                <a:gd name="T8" fmla="*/ 331 w 331"/>
                <a:gd name="T9" fmla="*/ 0 h 253"/>
                <a:gd name="T10" fmla="*/ 174 w 331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53">
                  <a:moveTo>
                    <a:pt x="174" y="0"/>
                  </a:moveTo>
                  <a:cubicBezTo>
                    <a:pt x="174" y="53"/>
                    <a:pt x="131" y="96"/>
                    <a:pt x="78" y="96"/>
                  </a:cubicBezTo>
                  <a:cubicBezTo>
                    <a:pt x="35" y="96"/>
                    <a:pt x="0" y="131"/>
                    <a:pt x="0" y="175"/>
                  </a:cubicBezTo>
                  <a:cubicBezTo>
                    <a:pt x="0" y="218"/>
                    <a:pt x="35" y="253"/>
                    <a:pt x="78" y="253"/>
                  </a:cubicBezTo>
                  <a:cubicBezTo>
                    <a:pt x="218" y="253"/>
                    <a:pt x="331" y="140"/>
                    <a:pt x="331" y="0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 flipH="1">
              <a:off x="705364" y="3764652"/>
              <a:ext cx="745073" cy="7470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 flipH="1">
              <a:off x="1905093" y="3764652"/>
              <a:ext cx="1193719" cy="1576271"/>
            </a:xfrm>
            <a:custGeom>
              <a:avLst/>
              <a:gdLst>
                <a:gd name="T0" fmla="*/ 252 w 252"/>
                <a:gd name="T1" fmla="*/ 174 h 331"/>
                <a:gd name="T2" fmla="*/ 157 w 252"/>
                <a:gd name="T3" fmla="*/ 78 h 331"/>
                <a:gd name="T4" fmla="*/ 78 w 252"/>
                <a:gd name="T5" fmla="*/ 0 h 331"/>
                <a:gd name="T6" fmla="*/ 0 w 252"/>
                <a:gd name="T7" fmla="*/ 78 h 331"/>
                <a:gd name="T8" fmla="*/ 252 w 252"/>
                <a:gd name="T9" fmla="*/ 331 h 331"/>
                <a:gd name="T10" fmla="*/ 252 w 252"/>
                <a:gd name="T11" fmla="*/ 1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331">
                  <a:moveTo>
                    <a:pt x="252" y="174"/>
                  </a:moveTo>
                  <a:cubicBezTo>
                    <a:pt x="200" y="174"/>
                    <a:pt x="157" y="131"/>
                    <a:pt x="157" y="78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218"/>
                    <a:pt x="113" y="331"/>
                    <a:pt x="252" y="331"/>
                  </a:cubicBezTo>
                  <a:lnTo>
                    <a:pt x="252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 flipH="1">
              <a:off x="1530552" y="4593847"/>
              <a:ext cx="743071" cy="7470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 flipH="1">
              <a:off x="2273623" y="3763651"/>
              <a:ext cx="825190" cy="747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1446432" y="3684537"/>
              <a:ext cx="909310" cy="909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优势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任意多边形 5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33423" y="189289"/>
            <a:ext cx="339169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微信小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程序有哪些优势？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" y="1020145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  <p:bldP spid="74" grpId="0" build="p"/>
      <p:bldP spid="75" grpId="0" build="p"/>
      <p:bldP spid="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48"/>
          <p:cNvSpPr txBox="1"/>
          <p:nvPr/>
        </p:nvSpPr>
        <p:spPr>
          <a:xfrm>
            <a:off x="6069335" y="2507575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国内研究现状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748854" y="1261080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20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0109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48"/>
          <p:cNvSpPr txBox="1"/>
          <p:nvPr/>
        </p:nvSpPr>
        <p:spPr>
          <a:xfrm>
            <a:off x="6069335" y="2507575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系统设计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748854" y="1261080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20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881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3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12951" y="447972"/>
            <a:ext cx="227980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005342"/>
              </p:ext>
            </p:extLst>
          </p:nvPr>
        </p:nvGraphicFramePr>
        <p:xfrm>
          <a:off x="2468935" y="447972"/>
          <a:ext cx="7869535" cy="613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4438638" imgH="3457579" progId="Visio.Drawing.15">
                  <p:embed/>
                </p:oleObj>
              </mc:Choice>
              <mc:Fallback>
                <p:oleObj name="Visio" r:id="rId4" imgW="4438638" imgH="34575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935" y="447972"/>
                        <a:ext cx="7869535" cy="6130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34151" y="669279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导游端系统设计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自定义</PresentationFormat>
  <Paragraphs>67</Paragraphs>
  <Slides>14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Agency FB</vt:lpstr>
      <vt:lpstr>Arial</vt:lpstr>
      <vt:lpstr>Calibri</vt:lpstr>
      <vt:lpstr>Impact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教育培訓</dc:title>
  <dc:creator/>
  <cp:keywords>第一PPT模板网：www.1ppt.com</cp:keywords>
  <cp:lastModifiedBy/>
  <cp:revision>1</cp:revision>
  <dcterms:created xsi:type="dcterms:W3CDTF">2016-09-20T02:06:25Z</dcterms:created>
  <dcterms:modified xsi:type="dcterms:W3CDTF">2018-01-18T16:49:54Z</dcterms:modified>
</cp:coreProperties>
</file>