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301" r:id="rId3"/>
    <p:sldId id="290" r:id="rId4"/>
    <p:sldId id="304" r:id="rId5"/>
    <p:sldId id="291" r:id="rId6"/>
    <p:sldId id="303" r:id="rId7"/>
    <p:sldId id="302" r:id="rId8"/>
    <p:sldId id="269" r:id="rId9"/>
    <p:sldId id="305" r:id="rId10"/>
    <p:sldId id="270" r:id="rId11"/>
    <p:sldId id="264" r:id="rId12"/>
    <p:sldId id="265" r:id="rId13"/>
    <p:sldId id="266" r:id="rId14"/>
    <p:sldId id="272" r:id="rId15"/>
    <p:sldId id="267" r:id="rId16"/>
    <p:sldId id="275" r:id="rId17"/>
    <p:sldId id="276" r:id="rId18"/>
    <p:sldId id="278" r:id="rId19"/>
    <p:sldId id="279" r:id="rId20"/>
    <p:sldId id="280" r:id="rId21"/>
    <p:sldId id="293" r:id="rId22"/>
    <p:sldId id="281" r:id="rId23"/>
    <p:sldId id="282" r:id="rId24"/>
    <p:sldId id="296" r:id="rId25"/>
    <p:sldId id="295" r:id="rId26"/>
    <p:sldId id="283" r:id="rId27"/>
    <p:sldId id="286" r:id="rId28"/>
    <p:sldId id="308" r:id="rId29"/>
    <p:sldId id="285" r:id="rId30"/>
    <p:sldId id="259" r:id="rId31"/>
    <p:sldId id="306" r:id="rId32"/>
    <p:sldId id="300" r:id="rId33"/>
    <p:sldId id="309" r:id="rId34"/>
  </p:sldIdLst>
  <p:sldSz cx="9144000" cy="6858000" type="screen4x3"/>
  <p:notesSz cx="6858000" cy="9144000"/>
  <p:defaultTextStyle>
    <a:defPPr>
      <a:defRPr lang="zh-CN"/>
    </a:defPPr>
    <a:lvl1pPr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3333CC"/>
    <a:srgbClr val="9966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683" autoAdjust="0"/>
  </p:normalViewPr>
  <p:slideViewPr>
    <p:cSldViewPr>
      <p:cViewPr varScale="1">
        <p:scale>
          <a:sx n="68" d="100"/>
          <a:sy n="68" d="100"/>
        </p:scale>
        <p:origin x="144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emf"/><Relationship Id="rId1" Type="http://schemas.openxmlformats.org/officeDocument/2006/relationships/image" Target="../media/image1.emf"/><Relationship Id="rId6" Type="http://schemas.openxmlformats.org/officeDocument/2006/relationships/image" Target="../media/image6.emf"/><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99.emf"/><Relationship Id="rId3" Type="http://schemas.openxmlformats.org/officeDocument/2006/relationships/image" Target="../media/image94.emf"/><Relationship Id="rId7" Type="http://schemas.openxmlformats.org/officeDocument/2006/relationships/image" Target="../media/image98.emf"/><Relationship Id="rId2" Type="http://schemas.openxmlformats.org/officeDocument/2006/relationships/image" Target="../media/image93.emf"/><Relationship Id="rId1" Type="http://schemas.openxmlformats.org/officeDocument/2006/relationships/image" Target="../media/image92.emf"/><Relationship Id="rId6" Type="http://schemas.openxmlformats.org/officeDocument/2006/relationships/image" Target="../media/image97.emf"/><Relationship Id="rId5" Type="http://schemas.openxmlformats.org/officeDocument/2006/relationships/image" Target="../media/image96.emf"/><Relationship Id="rId4" Type="http://schemas.openxmlformats.org/officeDocument/2006/relationships/image" Target="../media/image95.emf"/><Relationship Id="rId9" Type="http://schemas.openxmlformats.org/officeDocument/2006/relationships/image" Target="../media/image100.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108.emf"/><Relationship Id="rId3" Type="http://schemas.openxmlformats.org/officeDocument/2006/relationships/image" Target="../media/image103.emf"/><Relationship Id="rId7" Type="http://schemas.openxmlformats.org/officeDocument/2006/relationships/image" Target="../media/image107.emf"/><Relationship Id="rId2" Type="http://schemas.openxmlformats.org/officeDocument/2006/relationships/image" Target="../media/image102.emf"/><Relationship Id="rId1" Type="http://schemas.openxmlformats.org/officeDocument/2006/relationships/image" Target="../media/image101.emf"/><Relationship Id="rId6" Type="http://schemas.openxmlformats.org/officeDocument/2006/relationships/image" Target="../media/image106.emf"/><Relationship Id="rId5" Type="http://schemas.openxmlformats.org/officeDocument/2006/relationships/image" Target="../media/image105.emf"/><Relationship Id="rId4" Type="http://schemas.openxmlformats.org/officeDocument/2006/relationships/image" Target="../media/image104.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16.emf"/><Relationship Id="rId3" Type="http://schemas.openxmlformats.org/officeDocument/2006/relationships/image" Target="../media/image111.emf"/><Relationship Id="rId7" Type="http://schemas.openxmlformats.org/officeDocument/2006/relationships/image" Target="../media/image115.emf"/><Relationship Id="rId2" Type="http://schemas.openxmlformats.org/officeDocument/2006/relationships/image" Target="../media/image110.emf"/><Relationship Id="rId1" Type="http://schemas.openxmlformats.org/officeDocument/2006/relationships/image" Target="../media/image109.emf"/><Relationship Id="rId6" Type="http://schemas.openxmlformats.org/officeDocument/2006/relationships/image" Target="../media/image114.emf"/><Relationship Id="rId11" Type="http://schemas.openxmlformats.org/officeDocument/2006/relationships/image" Target="../media/image119.emf"/><Relationship Id="rId5" Type="http://schemas.openxmlformats.org/officeDocument/2006/relationships/image" Target="../media/image113.emf"/><Relationship Id="rId10" Type="http://schemas.openxmlformats.org/officeDocument/2006/relationships/image" Target="../media/image118.emf"/><Relationship Id="rId4" Type="http://schemas.openxmlformats.org/officeDocument/2006/relationships/image" Target="../media/image112.emf"/><Relationship Id="rId9" Type="http://schemas.openxmlformats.org/officeDocument/2006/relationships/image" Target="../media/image117.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27.emf"/><Relationship Id="rId3" Type="http://schemas.openxmlformats.org/officeDocument/2006/relationships/image" Target="../media/image122.emf"/><Relationship Id="rId7" Type="http://schemas.openxmlformats.org/officeDocument/2006/relationships/image" Target="../media/image126.emf"/><Relationship Id="rId2" Type="http://schemas.openxmlformats.org/officeDocument/2006/relationships/image" Target="../media/image121.emf"/><Relationship Id="rId1" Type="http://schemas.openxmlformats.org/officeDocument/2006/relationships/image" Target="../media/image120.emf"/><Relationship Id="rId6" Type="http://schemas.openxmlformats.org/officeDocument/2006/relationships/image" Target="../media/image125.emf"/><Relationship Id="rId5" Type="http://schemas.openxmlformats.org/officeDocument/2006/relationships/image" Target="../media/image124.emf"/><Relationship Id="rId10" Type="http://schemas.openxmlformats.org/officeDocument/2006/relationships/image" Target="../media/image129.emf"/><Relationship Id="rId4" Type="http://schemas.openxmlformats.org/officeDocument/2006/relationships/image" Target="../media/image123.emf"/><Relationship Id="rId9" Type="http://schemas.openxmlformats.org/officeDocument/2006/relationships/image" Target="../media/image128.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32.emf"/><Relationship Id="rId2" Type="http://schemas.openxmlformats.org/officeDocument/2006/relationships/image" Target="../media/image131.emf"/><Relationship Id="rId1" Type="http://schemas.openxmlformats.org/officeDocument/2006/relationships/image" Target="../media/image130.emf"/><Relationship Id="rId4" Type="http://schemas.openxmlformats.org/officeDocument/2006/relationships/image" Target="../media/image133.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3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35.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38.emf"/><Relationship Id="rId2" Type="http://schemas.openxmlformats.org/officeDocument/2006/relationships/image" Target="../media/image137.emf"/><Relationship Id="rId1" Type="http://schemas.openxmlformats.org/officeDocument/2006/relationships/image" Target="../media/image136.emf"/><Relationship Id="rId4" Type="http://schemas.openxmlformats.org/officeDocument/2006/relationships/image" Target="../media/image13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40.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43.emf"/><Relationship Id="rId2" Type="http://schemas.openxmlformats.org/officeDocument/2006/relationships/image" Target="../media/image142.emf"/><Relationship Id="rId1" Type="http://schemas.openxmlformats.org/officeDocument/2006/relationships/image" Target="../media/image141.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8.emf"/><Relationship Id="rId13" Type="http://schemas.openxmlformats.org/officeDocument/2006/relationships/image" Target="../media/image23.emf"/><Relationship Id="rId3" Type="http://schemas.openxmlformats.org/officeDocument/2006/relationships/image" Target="../media/image13.emf"/><Relationship Id="rId7" Type="http://schemas.openxmlformats.org/officeDocument/2006/relationships/image" Target="../media/image17.emf"/><Relationship Id="rId12" Type="http://schemas.openxmlformats.org/officeDocument/2006/relationships/image" Target="../media/image22.emf"/><Relationship Id="rId2" Type="http://schemas.openxmlformats.org/officeDocument/2006/relationships/image" Target="../media/image12.emf"/><Relationship Id="rId1" Type="http://schemas.openxmlformats.org/officeDocument/2006/relationships/image" Target="../media/image11.emf"/><Relationship Id="rId6" Type="http://schemas.openxmlformats.org/officeDocument/2006/relationships/image" Target="../media/image16.emf"/><Relationship Id="rId11" Type="http://schemas.openxmlformats.org/officeDocument/2006/relationships/image" Target="../media/image21.emf"/><Relationship Id="rId5" Type="http://schemas.openxmlformats.org/officeDocument/2006/relationships/image" Target="../media/image15.emf"/><Relationship Id="rId10" Type="http://schemas.openxmlformats.org/officeDocument/2006/relationships/image" Target="../media/image20.emf"/><Relationship Id="rId4" Type="http://schemas.openxmlformats.org/officeDocument/2006/relationships/image" Target="../media/image14.emf"/><Relationship Id="rId9" Type="http://schemas.openxmlformats.org/officeDocument/2006/relationships/image" Target="../media/image19.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44.e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47.emf"/><Relationship Id="rId2" Type="http://schemas.openxmlformats.org/officeDocument/2006/relationships/image" Target="../media/image146.emf"/><Relationship Id="rId1" Type="http://schemas.openxmlformats.org/officeDocument/2006/relationships/image" Target="../media/image145.emf"/><Relationship Id="rId4" Type="http://schemas.openxmlformats.org/officeDocument/2006/relationships/image" Target="../media/image148.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56.emf"/><Relationship Id="rId3" Type="http://schemas.openxmlformats.org/officeDocument/2006/relationships/image" Target="../media/image151.emf"/><Relationship Id="rId7" Type="http://schemas.openxmlformats.org/officeDocument/2006/relationships/image" Target="../media/image155.emf"/><Relationship Id="rId2" Type="http://schemas.openxmlformats.org/officeDocument/2006/relationships/image" Target="../media/image150.emf"/><Relationship Id="rId1" Type="http://schemas.openxmlformats.org/officeDocument/2006/relationships/image" Target="../media/image149.emf"/><Relationship Id="rId6" Type="http://schemas.openxmlformats.org/officeDocument/2006/relationships/image" Target="../media/image154.emf"/><Relationship Id="rId11" Type="http://schemas.openxmlformats.org/officeDocument/2006/relationships/image" Target="../media/image159.emf"/><Relationship Id="rId5" Type="http://schemas.openxmlformats.org/officeDocument/2006/relationships/image" Target="../media/image153.emf"/><Relationship Id="rId10" Type="http://schemas.openxmlformats.org/officeDocument/2006/relationships/image" Target="../media/image158.emf"/><Relationship Id="rId4" Type="http://schemas.openxmlformats.org/officeDocument/2006/relationships/image" Target="../media/image152.emf"/><Relationship Id="rId9" Type="http://schemas.openxmlformats.org/officeDocument/2006/relationships/image" Target="../media/image157.e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67.emf"/><Relationship Id="rId13" Type="http://schemas.openxmlformats.org/officeDocument/2006/relationships/image" Target="../media/image172.emf"/><Relationship Id="rId18" Type="http://schemas.openxmlformats.org/officeDocument/2006/relationships/image" Target="../media/image177.emf"/><Relationship Id="rId26" Type="http://schemas.openxmlformats.org/officeDocument/2006/relationships/image" Target="../media/image185.emf"/><Relationship Id="rId3" Type="http://schemas.openxmlformats.org/officeDocument/2006/relationships/image" Target="../media/image162.emf"/><Relationship Id="rId21" Type="http://schemas.openxmlformats.org/officeDocument/2006/relationships/image" Target="../media/image180.emf"/><Relationship Id="rId7" Type="http://schemas.openxmlformats.org/officeDocument/2006/relationships/image" Target="../media/image166.emf"/><Relationship Id="rId12" Type="http://schemas.openxmlformats.org/officeDocument/2006/relationships/image" Target="../media/image171.emf"/><Relationship Id="rId17" Type="http://schemas.openxmlformats.org/officeDocument/2006/relationships/image" Target="../media/image176.emf"/><Relationship Id="rId25" Type="http://schemas.openxmlformats.org/officeDocument/2006/relationships/image" Target="../media/image184.emf"/><Relationship Id="rId2" Type="http://schemas.openxmlformats.org/officeDocument/2006/relationships/image" Target="../media/image161.emf"/><Relationship Id="rId16" Type="http://schemas.openxmlformats.org/officeDocument/2006/relationships/image" Target="../media/image175.emf"/><Relationship Id="rId20" Type="http://schemas.openxmlformats.org/officeDocument/2006/relationships/image" Target="../media/image179.emf"/><Relationship Id="rId1" Type="http://schemas.openxmlformats.org/officeDocument/2006/relationships/image" Target="../media/image160.emf"/><Relationship Id="rId6" Type="http://schemas.openxmlformats.org/officeDocument/2006/relationships/image" Target="../media/image165.emf"/><Relationship Id="rId11" Type="http://schemas.openxmlformats.org/officeDocument/2006/relationships/image" Target="../media/image170.emf"/><Relationship Id="rId24" Type="http://schemas.openxmlformats.org/officeDocument/2006/relationships/image" Target="../media/image183.emf"/><Relationship Id="rId5" Type="http://schemas.openxmlformats.org/officeDocument/2006/relationships/image" Target="../media/image164.emf"/><Relationship Id="rId15" Type="http://schemas.openxmlformats.org/officeDocument/2006/relationships/image" Target="../media/image174.emf"/><Relationship Id="rId23" Type="http://schemas.openxmlformats.org/officeDocument/2006/relationships/image" Target="../media/image182.emf"/><Relationship Id="rId10" Type="http://schemas.openxmlformats.org/officeDocument/2006/relationships/image" Target="../media/image169.emf"/><Relationship Id="rId19" Type="http://schemas.openxmlformats.org/officeDocument/2006/relationships/image" Target="../media/image178.emf"/><Relationship Id="rId4" Type="http://schemas.openxmlformats.org/officeDocument/2006/relationships/image" Target="../media/image163.emf"/><Relationship Id="rId9" Type="http://schemas.openxmlformats.org/officeDocument/2006/relationships/image" Target="../media/image168.emf"/><Relationship Id="rId14" Type="http://schemas.openxmlformats.org/officeDocument/2006/relationships/image" Target="../media/image173.emf"/><Relationship Id="rId22" Type="http://schemas.openxmlformats.org/officeDocument/2006/relationships/image" Target="../media/image181.emf"/><Relationship Id="rId27" Type="http://schemas.openxmlformats.org/officeDocument/2006/relationships/image" Target="../media/image186.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89.emf"/><Relationship Id="rId2" Type="http://schemas.openxmlformats.org/officeDocument/2006/relationships/image" Target="../media/image188.emf"/><Relationship Id="rId1" Type="http://schemas.openxmlformats.org/officeDocument/2006/relationships/image" Target="../media/image187.emf"/><Relationship Id="rId6" Type="http://schemas.openxmlformats.org/officeDocument/2006/relationships/image" Target="../media/image192.emf"/><Relationship Id="rId5" Type="http://schemas.openxmlformats.org/officeDocument/2006/relationships/image" Target="../media/image191.emf"/><Relationship Id="rId4" Type="http://schemas.openxmlformats.org/officeDocument/2006/relationships/image" Target="../media/image190.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95.emf"/><Relationship Id="rId2" Type="http://schemas.openxmlformats.org/officeDocument/2006/relationships/image" Target="../media/image194.emf"/><Relationship Id="rId1" Type="http://schemas.openxmlformats.org/officeDocument/2006/relationships/image" Target="../media/image193.emf"/><Relationship Id="rId6" Type="http://schemas.openxmlformats.org/officeDocument/2006/relationships/image" Target="../media/image198.emf"/><Relationship Id="rId5" Type="http://schemas.openxmlformats.org/officeDocument/2006/relationships/image" Target="../media/image197.emf"/><Relationship Id="rId4" Type="http://schemas.openxmlformats.org/officeDocument/2006/relationships/image" Target="../media/image196.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206.emf"/><Relationship Id="rId13" Type="http://schemas.openxmlformats.org/officeDocument/2006/relationships/image" Target="../media/image211.emf"/><Relationship Id="rId3" Type="http://schemas.openxmlformats.org/officeDocument/2006/relationships/image" Target="../media/image201.emf"/><Relationship Id="rId7" Type="http://schemas.openxmlformats.org/officeDocument/2006/relationships/image" Target="../media/image205.emf"/><Relationship Id="rId12" Type="http://schemas.openxmlformats.org/officeDocument/2006/relationships/image" Target="../media/image210.emf"/><Relationship Id="rId2" Type="http://schemas.openxmlformats.org/officeDocument/2006/relationships/image" Target="../media/image200.emf"/><Relationship Id="rId16" Type="http://schemas.openxmlformats.org/officeDocument/2006/relationships/image" Target="../media/image214.emf"/><Relationship Id="rId1" Type="http://schemas.openxmlformats.org/officeDocument/2006/relationships/image" Target="../media/image199.emf"/><Relationship Id="rId6" Type="http://schemas.openxmlformats.org/officeDocument/2006/relationships/image" Target="../media/image204.emf"/><Relationship Id="rId11" Type="http://schemas.openxmlformats.org/officeDocument/2006/relationships/image" Target="../media/image209.emf"/><Relationship Id="rId5" Type="http://schemas.openxmlformats.org/officeDocument/2006/relationships/image" Target="../media/image203.emf"/><Relationship Id="rId15" Type="http://schemas.openxmlformats.org/officeDocument/2006/relationships/image" Target="../media/image213.emf"/><Relationship Id="rId10" Type="http://schemas.openxmlformats.org/officeDocument/2006/relationships/image" Target="../media/image208.emf"/><Relationship Id="rId4" Type="http://schemas.openxmlformats.org/officeDocument/2006/relationships/image" Target="../media/image202.emf"/><Relationship Id="rId9" Type="http://schemas.openxmlformats.org/officeDocument/2006/relationships/image" Target="../media/image207.emf"/><Relationship Id="rId14" Type="http://schemas.openxmlformats.org/officeDocument/2006/relationships/image" Target="../media/image212.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1.emf"/><Relationship Id="rId3" Type="http://schemas.openxmlformats.org/officeDocument/2006/relationships/image" Target="../media/image26.emf"/><Relationship Id="rId7" Type="http://schemas.openxmlformats.org/officeDocument/2006/relationships/image" Target="../media/image30.emf"/><Relationship Id="rId12" Type="http://schemas.openxmlformats.org/officeDocument/2006/relationships/image" Target="../media/image35.emf"/><Relationship Id="rId2" Type="http://schemas.openxmlformats.org/officeDocument/2006/relationships/image" Target="../media/image25.emf"/><Relationship Id="rId1" Type="http://schemas.openxmlformats.org/officeDocument/2006/relationships/image" Target="../media/image24.emf"/><Relationship Id="rId6" Type="http://schemas.openxmlformats.org/officeDocument/2006/relationships/image" Target="../media/image29.emf"/><Relationship Id="rId11" Type="http://schemas.openxmlformats.org/officeDocument/2006/relationships/image" Target="../media/image34.emf"/><Relationship Id="rId5" Type="http://schemas.openxmlformats.org/officeDocument/2006/relationships/image" Target="../media/image28.emf"/><Relationship Id="rId10" Type="http://schemas.openxmlformats.org/officeDocument/2006/relationships/image" Target="../media/image33.emf"/><Relationship Id="rId4" Type="http://schemas.openxmlformats.org/officeDocument/2006/relationships/image" Target="../media/image27.emf"/><Relationship Id="rId9" Type="http://schemas.openxmlformats.org/officeDocument/2006/relationships/image" Target="../media/image32.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image" Target="../media/image38.emf"/><Relationship Id="rId7" Type="http://schemas.openxmlformats.org/officeDocument/2006/relationships/image" Target="../media/image42.emf"/><Relationship Id="rId2" Type="http://schemas.openxmlformats.org/officeDocument/2006/relationships/image" Target="../media/image37.emf"/><Relationship Id="rId1" Type="http://schemas.openxmlformats.org/officeDocument/2006/relationships/image" Target="../media/image36.emf"/><Relationship Id="rId6" Type="http://schemas.openxmlformats.org/officeDocument/2006/relationships/image" Target="../media/image41.emf"/><Relationship Id="rId5" Type="http://schemas.openxmlformats.org/officeDocument/2006/relationships/image" Target="../media/image40.emf"/><Relationship Id="rId10" Type="http://schemas.openxmlformats.org/officeDocument/2006/relationships/image" Target="../media/image45.emf"/><Relationship Id="rId4" Type="http://schemas.openxmlformats.org/officeDocument/2006/relationships/image" Target="../media/image39.emf"/><Relationship Id="rId9" Type="http://schemas.openxmlformats.org/officeDocument/2006/relationships/image" Target="../media/image4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image" Target="../media/image46.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5.emf"/><Relationship Id="rId13" Type="http://schemas.openxmlformats.org/officeDocument/2006/relationships/image" Target="../media/image60.emf"/><Relationship Id="rId3" Type="http://schemas.openxmlformats.org/officeDocument/2006/relationships/image" Target="../media/image50.emf"/><Relationship Id="rId7" Type="http://schemas.openxmlformats.org/officeDocument/2006/relationships/image" Target="../media/image54.emf"/><Relationship Id="rId12" Type="http://schemas.openxmlformats.org/officeDocument/2006/relationships/image" Target="../media/image59.emf"/><Relationship Id="rId2" Type="http://schemas.openxmlformats.org/officeDocument/2006/relationships/image" Target="../media/image49.emf"/><Relationship Id="rId1" Type="http://schemas.openxmlformats.org/officeDocument/2006/relationships/image" Target="../media/image48.emf"/><Relationship Id="rId6" Type="http://schemas.openxmlformats.org/officeDocument/2006/relationships/image" Target="../media/image53.emf"/><Relationship Id="rId11" Type="http://schemas.openxmlformats.org/officeDocument/2006/relationships/image" Target="../media/image58.emf"/><Relationship Id="rId5" Type="http://schemas.openxmlformats.org/officeDocument/2006/relationships/image" Target="../media/image52.emf"/><Relationship Id="rId15" Type="http://schemas.openxmlformats.org/officeDocument/2006/relationships/image" Target="../media/image62.emf"/><Relationship Id="rId10" Type="http://schemas.openxmlformats.org/officeDocument/2006/relationships/image" Target="../media/image57.emf"/><Relationship Id="rId4" Type="http://schemas.openxmlformats.org/officeDocument/2006/relationships/image" Target="../media/image51.emf"/><Relationship Id="rId9" Type="http://schemas.openxmlformats.org/officeDocument/2006/relationships/image" Target="../media/image56.emf"/><Relationship Id="rId14" Type="http://schemas.openxmlformats.org/officeDocument/2006/relationships/image" Target="../media/image61.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70.emf"/><Relationship Id="rId3" Type="http://schemas.openxmlformats.org/officeDocument/2006/relationships/image" Target="../media/image65.emf"/><Relationship Id="rId7" Type="http://schemas.openxmlformats.org/officeDocument/2006/relationships/image" Target="../media/image69.emf"/><Relationship Id="rId12" Type="http://schemas.openxmlformats.org/officeDocument/2006/relationships/image" Target="../media/image74.emf"/><Relationship Id="rId2" Type="http://schemas.openxmlformats.org/officeDocument/2006/relationships/image" Target="../media/image64.emf"/><Relationship Id="rId1" Type="http://schemas.openxmlformats.org/officeDocument/2006/relationships/image" Target="../media/image63.emf"/><Relationship Id="rId6" Type="http://schemas.openxmlformats.org/officeDocument/2006/relationships/image" Target="../media/image68.emf"/><Relationship Id="rId11" Type="http://schemas.openxmlformats.org/officeDocument/2006/relationships/image" Target="../media/image73.emf"/><Relationship Id="rId5" Type="http://schemas.openxmlformats.org/officeDocument/2006/relationships/image" Target="../media/image67.emf"/><Relationship Id="rId10" Type="http://schemas.openxmlformats.org/officeDocument/2006/relationships/image" Target="../media/image72.emf"/><Relationship Id="rId4" Type="http://schemas.openxmlformats.org/officeDocument/2006/relationships/image" Target="../media/image66.emf"/><Relationship Id="rId9" Type="http://schemas.openxmlformats.org/officeDocument/2006/relationships/image" Target="../media/image71.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image" Target="../media/image77.emf"/><Relationship Id="rId7" Type="http://schemas.openxmlformats.org/officeDocument/2006/relationships/image" Target="../media/image81.emf"/><Relationship Id="rId2" Type="http://schemas.openxmlformats.org/officeDocument/2006/relationships/image" Target="../media/image76.emf"/><Relationship Id="rId1" Type="http://schemas.openxmlformats.org/officeDocument/2006/relationships/image" Target="../media/image75.emf"/><Relationship Id="rId6" Type="http://schemas.openxmlformats.org/officeDocument/2006/relationships/image" Target="../media/image80.emf"/><Relationship Id="rId11" Type="http://schemas.openxmlformats.org/officeDocument/2006/relationships/image" Target="../media/image85.emf"/><Relationship Id="rId5" Type="http://schemas.openxmlformats.org/officeDocument/2006/relationships/image" Target="../media/image79.emf"/><Relationship Id="rId10" Type="http://schemas.openxmlformats.org/officeDocument/2006/relationships/image" Target="../media/image84.emf"/><Relationship Id="rId4" Type="http://schemas.openxmlformats.org/officeDocument/2006/relationships/image" Target="../media/image78.emf"/><Relationship Id="rId9" Type="http://schemas.openxmlformats.org/officeDocument/2006/relationships/image" Target="../media/image8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image" Target="../media/image87.emf"/><Relationship Id="rId1" Type="http://schemas.openxmlformats.org/officeDocument/2006/relationships/image" Target="../media/image86.emf"/><Relationship Id="rId6" Type="http://schemas.openxmlformats.org/officeDocument/2006/relationships/image" Target="../media/image91.emf"/><Relationship Id="rId5" Type="http://schemas.openxmlformats.org/officeDocument/2006/relationships/image" Target="../media/image90.emf"/><Relationship Id="rId4" Type="http://schemas.openxmlformats.org/officeDocument/2006/relationships/image" Target="../media/image89.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05E65CC-0160-4967-A0A9-A88D147084B9}" type="slidenum">
              <a:rPr lang="en-US" altLang="zh-CN"/>
              <a:pPr>
                <a:defRPr/>
              </a:pPr>
              <a:t>‹#›</a:t>
            </a:fld>
            <a:endParaRPr lang="en-US" altLang="zh-CN"/>
          </a:p>
        </p:txBody>
      </p:sp>
    </p:spTree>
    <p:extLst>
      <p:ext uri="{BB962C8B-B14F-4D97-AF65-F5344CB8AC3E}">
        <p14:creationId xmlns:p14="http://schemas.microsoft.com/office/powerpoint/2010/main" val="2812571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D4CCF8E-64B3-4ECF-9B3D-D713BB72B4F5}" type="slidenum">
              <a:rPr lang="en-US" altLang="zh-CN"/>
              <a:pPr>
                <a:defRPr/>
              </a:pPr>
              <a:t>‹#›</a:t>
            </a:fld>
            <a:endParaRPr lang="en-US" altLang="zh-CN"/>
          </a:p>
        </p:txBody>
      </p:sp>
    </p:spTree>
    <p:extLst>
      <p:ext uri="{BB962C8B-B14F-4D97-AF65-F5344CB8AC3E}">
        <p14:creationId xmlns:p14="http://schemas.microsoft.com/office/powerpoint/2010/main" val="1304118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29A8641-CF3B-4F4D-A5DF-176C965E3E8F}" type="slidenum">
              <a:rPr lang="en-US" altLang="zh-CN"/>
              <a:pPr>
                <a:defRPr/>
              </a:pPr>
              <a:t>‹#›</a:t>
            </a:fld>
            <a:endParaRPr lang="en-US" altLang="zh-CN"/>
          </a:p>
        </p:txBody>
      </p:sp>
    </p:spTree>
    <p:extLst>
      <p:ext uri="{BB962C8B-B14F-4D97-AF65-F5344CB8AC3E}">
        <p14:creationId xmlns:p14="http://schemas.microsoft.com/office/powerpoint/2010/main" val="3352335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4BB50BE-9540-41F2-A4DA-E6506AC3062D}" type="slidenum">
              <a:rPr lang="en-US" altLang="zh-CN"/>
              <a:pPr>
                <a:defRPr/>
              </a:pPr>
              <a:t>‹#›</a:t>
            </a:fld>
            <a:endParaRPr lang="en-US" altLang="zh-CN"/>
          </a:p>
        </p:txBody>
      </p:sp>
    </p:spTree>
    <p:extLst>
      <p:ext uri="{BB962C8B-B14F-4D97-AF65-F5344CB8AC3E}">
        <p14:creationId xmlns:p14="http://schemas.microsoft.com/office/powerpoint/2010/main" val="1322582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84BE1FE-53D0-4908-8882-F94ECB3331E7}" type="slidenum">
              <a:rPr lang="en-US" altLang="zh-CN"/>
              <a:pPr>
                <a:defRPr/>
              </a:pPr>
              <a:t>‹#›</a:t>
            </a:fld>
            <a:endParaRPr lang="en-US" altLang="zh-CN"/>
          </a:p>
        </p:txBody>
      </p:sp>
    </p:spTree>
    <p:extLst>
      <p:ext uri="{BB962C8B-B14F-4D97-AF65-F5344CB8AC3E}">
        <p14:creationId xmlns:p14="http://schemas.microsoft.com/office/powerpoint/2010/main" val="142367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A26CFDE-A530-4376-822F-15C6F7F8D9A1}" type="slidenum">
              <a:rPr lang="en-US" altLang="zh-CN"/>
              <a:pPr>
                <a:defRPr/>
              </a:pPr>
              <a:t>‹#›</a:t>
            </a:fld>
            <a:endParaRPr lang="en-US" altLang="zh-CN"/>
          </a:p>
        </p:txBody>
      </p:sp>
    </p:spTree>
    <p:extLst>
      <p:ext uri="{BB962C8B-B14F-4D97-AF65-F5344CB8AC3E}">
        <p14:creationId xmlns:p14="http://schemas.microsoft.com/office/powerpoint/2010/main" val="498503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F369A8D-25AA-448C-BC5C-015CC4E6EA4F}" type="slidenum">
              <a:rPr lang="en-US" altLang="zh-CN"/>
              <a:pPr>
                <a:defRPr/>
              </a:pPr>
              <a:t>‹#›</a:t>
            </a:fld>
            <a:endParaRPr lang="en-US" altLang="zh-CN"/>
          </a:p>
        </p:txBody>
      </p:sp>
    </p:spTree>
    <p:extLst>
      <p:ext uri="{BB962C8B-B14F-4D97-AF65-F5344CB8AC3E}">
        <p14:creationId xmlns:p14="http://schemas.microsoft.com/office/powerpoint/2010/main" val="3907827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263D564-5E04-421C-9BDB-580AFB1751FE}" type="slidenum">
              <a:rPr lang="en-US" altLang="zh-CN"/>
              <a:pPr>
                <a:defRPr/>
              </a:pPr>
              <a:t>‹#›</a:t>
            </a:fld>
            <a:endParaRPr lang="en-US" altLang="zh-CN"/>
          </a:p>
        </p:txBody>
      </p:sp>
    </p:spTree>
    <p:extLst>
      <p:ext uri="{BB962C8B-B14F-4D97-AF65-F5344CB8AC3E}">
        <p14:creationId xmlns:p14="http://schemas.microsoft.com/office/powerpoint/2010/main" val="840839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543491D-08BC-4EDA-A832-38A5C02216AC}" type="slidenum">
              <a:rPr lang="en-US" altLang="zh-CN"/>
              <a:pPr>
                <a:defRPr/>
              </a:pPr>
              <a:t>‹#›</a:t>
            </a:fld>
            <a:endParaRPr lang="en-US" altLang="zh-CN"/>
          </a:p>
        </p:txBody>
      </p:sp>
    </p:spTree>
    <p:extLst>
      <p:ext uri="{BB962C8B-B14F-4D97-AF65-F5344CB8AC3E}">
        <p14:creationId xmlns:p14="http://schemas.microsoft.com/office/powerpoint/2010/main" val="3798657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9D4750F-B3BB-4441-800B-93986EA1D2FB}" type="slidenum">
              <a:rPr lang="en-US" altLang="zh-CN"/>
              <a:pPr>
                <a:defRPr/>
              </a:pPr>
              <a:t>‹#›</a:t>
            </a:fld>
            <a:endParaRPr lang="en-US" altLang="zh-CN"/>
          </a:p>
        </p:txBody>
      </p:sp>
    </p:spTree>
    <p:extLst>
      <p:ext uri="{BB962C8B-B14F-4D97-AF65-F5344CB8AC3E}">
        <p14:creationId xmlns:p14="http://schemas.microsoft.com/office/powerpoint/2010/main" val="62530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2800D7A-1D88-45FE-81E2-63E801F3C925}" type="slidenum">
              <a:rPr lang="en-US" altLang="zh-CN"/>
              <a:pPr>
                <a:defRPr/>
              </a:pPr>
              <a:t>‹#›</a:t>
            </a:fld>
            <a:endParaRPr lang="en-US" altLang="zh-CN"/>
          </a:p>
        </p:txBody>
      </p:sp>
    </p:spTree>
    <p:extLst>
      <p:ext uri="{BB962C8B-B14F-4D97-AF65-F5344CB8AC3E}">
        <p14:creationId xmlns:p14="http://schemas.microsoft.com/office/powerpoint/2010/main" val="2118192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2DF4DAA-2AF0-49F4-B04E-E3F5A07A011C}" type="slidenum">
              <a:rPr lang="en-US" altLang="zh-CN"/>
              <a:pPr>
                <a:defRPr/>
              </a:pPr>
              <a:t>‹#›</a:t>
            </a:fld>
            <a:endParaRPr lang="en-US" altLang="zh-CN"/>
          </a:p>
        </p:txBody>
      </p:sp>
    </p:spTree>
    <p:extLst>
      <p:ext uri="{BB962C8B-B14F-4D97-AF65-F5344CB8AC3E}">
        <p14:creationId xmlns:p14="http://schemas.microsoft.com/office/powerpoint/2010/main" val="2407400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917EC19A-7030-46BB-81B7-3C85AA096F6A}"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7.xml"/><Relationship Id="rId5" Type="http://schemas.openxmlformats.org/officeDocument/2006/relationships/slide" Target="slide25.xml"/><Relationship Id="rId4" Type="http://schemas.openxmlformats.org/officeDocument/2006/relationships/slide" Target="slide23.xml"/></Relationships>
</file>

<file path=ppt/slides/_rels/slide10.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oleObject" Target="../embeddings/oleObject80.bin"/><Relationship Id="rId18" Type="http://schemas.openxmlformats.org/officeDocument/2006/relationships/image" Target="../media/image82.emf"/><Relationship Id="rId3" Type="http://schemas.openxmlformats.org/officeDocument/2006/relationships/oleObject" Target="../embeddings/oleObject75.bin"/><Relationship Id="rId21" Type="http://schemas.openxmlformats.org/officeDocument/2006/relationships/oleObject" Target="../embeddings/oleObject84.bin"/><Relationship Id="rId7" Type="http://schemas.openxmlformats.org/officeDocument/2006/relationships/oleObject" Target="../embeddings/oleObject77.bin"/><Relationship Id="rId12" Type="http://schemas.openxmlformats.org/officeDocument/2006/relationships/image" Target="../media/image79.emf"/><Relationship Id="rId17" Type="http://schemas.openxmlformats.org/officeDocument/2006/relationships/oleObject" Target="../embeddings/oleObject82.bin"/><Relationship Id="rId2" Type="http://schemas.openxmlformats.org/officeDocument/2006/relationships/slideLayout" Target="../slideLayouts/slideLayout7.xml"/><Relationship Id="rId16" Type="http://schemas.openxmlformats.org/officeDocument/2006/relationships/image" Target="../media/image81.emf"/><Relationship Id="rId20" Type="http://schemas.openxmlformats.org/officeDocument/2006/relationships/image" Target="../media/image83.emf"/><Relationship Id="rId1" Type="http://schemas.openxmlformats.org/officeDocument/2006/relationships/vmlDrawing" Target="../drawings/vmlDrawing8.vml"/><Relationship Id="rId6" Type="http://schemas.openxmlformats.org/officeDocument/2006/relationships/image" Target="../media/image76.emf"/><Relationship Id="rId11" Type="http://schemas.openxmlformats.org/officeDocument/2006/relationships/oleObject" Target="../embeddings/oleObject79.bin"/><Relationship Id="rId24" Type="http://schemas.openxmlformats.org/officeDocument/2006/relationships/image" Target="../media/image85.emf"/><Relationship Id="rId5" Type="http://schemas.openxmlformats.org/officeDocument/2006/relationships/oleObject" Target="../embeddings/oleObject76.bin"/><Relationship Id="rId15" Type="http://schemas.openxmlformats.org/officeDocument/2006/relationships/oleObject" Target="../embeddings/oleObject81.bin"/><Relationship Id="rId23" Type="http://schemas.openxmlformats.org/officeDocument/2006/relationships/oleObject" Target="../embeddings/oleObject85.bin"/><Relationship Id="rId10" Type="http://schemas.openxmlformats.org/officeDocument/2006/relationships/image" Target="../media/image78.emf"/><Relationship Id="rId19" Type="http://schemas.openxmlformats.org/officeDocument/2006/relationships/oleObject" Target="../embeddings/oleObject83.bin"/><Relationship Id="rId4" Type="http://schemas.openxmlformats.org/officeDocument/2006/relationships/image" Target="../media/image75.emf"/><Relationship Id="rId9" Type="http://schemas.openxmlformats.org/officeDocument/2006/relationships/oleObject" Target="../embeddings/oleObject78.bin"/><Relationship Id="rId14" Type="http://schemas.openxmlformats.org/officeDocument/2006/relationships/image" Target="../media/image80.emf"/><Relationship Id="rId22" Type="http://schemas.openxmlformats.org/officeDocument/2006/relationships/image" Target="../media/image84.emf"/></Relationships>
</file>

<file path=ppt/slides/_rels/slide11.xml.rels><?xml version="1.0" encoding="UTF-8" standalone="yes"?>
<Relationships xmlns="http://schemas.openxmlformats.org/package/2006/relationships"><Relationship Id="rId8" Type="http://schemas.openxmlformats.org/officeDocument/2006/relationships/image" Target="../media/image88.emf"/><Relationship Id="rId13" Type="http://schemas.openxmlformats.org/officeDocument/2006/relationships/oleObject" Target="../embeddings/oleObject91.bin"/><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90.emf"/><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87.e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89.emf"/><Relationship Id="rId4" Type="http://schemas.openxmlformats.org/officeDocument/2006/relationships/image" Target="../media/image86.emf"/><Relationship Id="rId9" Type="http://schemas.openxmlformats.org/officeDocument/2006/relationships/oleObject" Target="../embeddings/oleObject89.bin"/><Relationship Id="rId14" Type="http://schemas.openxmlformats.org/officeDocument/2006/relationships/image" Target="../media/image91.emf"/></Relationships>
</file>

<file path=ppt/slides/_rels/slide12.xml.rels><?xml version="1.0" encoding="UTF-8" standalone="yes"?>
<Relationships xmlns="http://schemas.openxmlformats.org/package/2006/relationships"><Relationship Id="rId8" Type="http://schemas.openxmlformats.org/officeDocument/2006/relationships/image" Target="../media/image94.emf"/><Relationship Id="rId13" Type="http://schemas.openxmlformats.org/officeDocument/2006/relationships/oleObject" Target="../embeddings/oleObject97.bin"/><Relationship Id="rId18" Type="http://schemas.openxmlformats.org/officeDocument/2006/relationships/image" Target="../media/image99.emf"/><Relationship Id="rId3" Type="http://schemas.openxmlformats.org/officeDocument/2006/relationships/oleObject" Target="../embeddings/oleObject92.bin"/><Relationship Id="rId7" Type="http://schemas.openxmlformats.org/officeDocument/2006/relationships/oleObject" Target="../embeddings/oleObject94.bin"/><Relationship Id="rId12" Type="http://schemas.openxmlformats.org/officeDocument/2006/relationships/image" Target="../media/image96.emf"/><Relationship Id="rId17" Type="http://schemas.openxmlformats.org/officeDocument/2006/relationships/oleObject" Target="../embeddings/oleObject99.bin"/><Relationship Id="rId2" Type="http://schemas.openxmlformats.org/officeDocument/2006/relationships/slideLayout" Target="../slideLayouts/slideLayout7.xml"/><Relationship Id="rId16" Type="http://schemas.openxmlformats.org/officeDocument/2006/relationships/image" Target="../media/image98.emf"/><Relationship Id="rId20" Type="http://schemas.openxmlformats.org/officeDocument/2006/relationships/image" Target="../media/image100.emf"/><Relationship Id="rId1" Type="http://schemas.openxmlformats.org/officeDocument/2006/relationships/vmlDrawing" Target="../drawings/vmlDrawing10.vml"/><Relationship Id="rId6" Type="http://schemas.openxmlformats.org/officeDocument/2006/relationships/image" Target="../media/image93.emf"/><Relationship Id="rId11" Type="http://schemas.openxmlformats.org/officeDocument/2006/relationships/oleObject" Target="../embeddings/oleObject96.bin"/><Relationship Id="rId5" Type="http://schemas.openxmlformats.org/officeDocument/2006/relationships/oleObject" Target="../embeddings/oleObject93.bin"/><Relationship Id="rId15" Type="http://schemas.openxmlformats.org/officeDocument/2006/relationships/oleObject" Target="../embeddings/oleObject98.bin"/><Relationship Id="rId10" Type="http://schemas.openxmlformats.org/officeDocument/2006/relationships/image" Target="../media/image95.emf"/><Relationship Id="rId19" Type="http://schemas.openxmlformats.org/officeDocument/2006/relationships/oleObject" Target="../embeddings/oleObject100.bin"/><Relationship Id="rId4" Type="http://schemas.openxmlformats.org/officeDocument/2006/relationships/image" Target="../media/image92.emf"/><Relationship Id="rId9" Type="http://schemas.openxmlformats.org/officeDocument/2006/relationships/oleObject" Target="../embeddings/oleObject95.bin"/><Relationship Id="rId14" Type="http://schemas.openxmlformats.org/officeDocument/2006/relationships/image" Target="../media/image97.emf"/></Relationships>
</file>

<file path=ppt/slides/_rels/slide13.xml.rels><?xml version="1.0" encoding="UTF-8" standalone="yes"?>
<Relationships xmlns="http://schemas.openxmlformats.org/package/2006/relationships"><Relationship Id="rId8" Type="http://schemas.openxmlformats.org/officeDocument/2006/relationships/image" Target="../media/image103.emf"/><Relationship Id="rId13" Type="http://schemas.openxmlformats.org/officeDocument/2006/relationships/oleObject" Target="../embeddings/oleObject106.bin"/><Relationship Id="rId18" Type="http://schemas.openxmlformats.org/officeDocument/2006/relationships/image" Target="../media/image108.emf"/><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05.emf"/><Relationship Id="rId17" Type="http://schemas.openxmlformats.org/officeDocument/2006/relationships/oleObject" Target="../embeddings/oleObject108.bin"/><Relationship Id="rId2" Type="http://schemas.openxmlformats.org/officeDocument/2006/relationships/slideLayout" Target="../slideLayouts/slideLayout7.xml"/><Relationship Id="rId16" Type="http://schemas.openxmlformats.org/officeDocument/2006/relationships/image" Target="../media/image107.emf"/><Relationship Id="rId1" Type="http://schemas.openxmlformats.org/officeDocument/2006/relationships/vmlDrawing" Target="../drawings/vmlDrawing11.vml"/><Relationship Id="rId6" Type="http://schemas.openxmlformats.org/officeDocument/2006/relationships/image" Target="../media/image102.e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104.emf"/><Relationship Id="rId4" Type="http://schemas.openxmlformats.org/officeDocument/2006/relationships/image" Target="../media/image101.emf"/><Relationship Id="rId9" Type="http://schemas.openxmlformats.org/officeDocument/2006/relationships/oleObject" Target="../embeddings/oleObject104.bin"/><Relationship Id="rId14" Type="http://schemas.openxmlformats.org/officeDocument/2006/relationships/image" Target="../media/image106.emf"/></Relationships>
</file>

<file path=ppt/slides/_rels/slide14.xml.rels><?xml version="1.0" encoding="UTF-8" standalone="yes"?>
<Relationships xmlns="http://schemas.openxmlformats.org/package/2006/relationships"><Relationship Id="rId8" Type="http://schemas.openxmlformats.org/officeDocument/2006/relationships/image" Target="../media/image111.emf"/><Relationship Id="rId13" Type="http://schemas.openxmlformats.org/officeDocument/2006/relationships/oleObject" Target="../embeddings/oleObject114.bin"/><Relationship Id="rId18" Type="http://schemas.openxmlformats.org/officeDocument/2006/relationships/image" Target="../media/image116.emf"/><Relationship Id="rId3" Type="http://schemas.openxmlformats.org/officeDocument/2006/relationships/oleObject" Target="../embeddings/oleObject109.bin"/><Relationship Id="rId21" Type="http://schemas.openxmlformats.org/officeDocument/2006/relationships/oleObject" Target="../embeddings/oleObject118.bin"/><Relationship Id="rId7" Type="http://schemas.openxmlformats.org/officeDocument/2006/relationships/oleObject" Target="../embeddings/oleObject111.bin"/><Relationship Id="rId12" Type="http://schemas.openxmlformats.org/officeDocument/2006/relationships/image" Target="../media/image113.emf"/><Relationship Id="rId17" Type="http://schemas.openxmlformats.org/officeDocument/2006/relationships/oleObject" Target="../embeddings/oleObject116.bin"/><Relationship Id="rId2" Type="http://schemas.openxmlformats.org/officeDocument/2006/relationships/slideLayout" Target="../slideLayouts/slideLayout7.xml"/><Relationship Id="rId16" Type="http://schemas.openxmlformats.org/officeDocument/2006/relationships/image" Target="../media/image115.emf"/><Relationship Id="rId20" Type="http://schemas.openxmlformats.org/officeDocument/2006/relationships/image" Target="../media/image117.emf"/><Relationship Id="rId1" Type="http://schemas.openxmlformats.org/officeDocument/2006/relationships/vmlDrawing" Target="../drawings/vmlDrawing12.vml"/><Relationship Id="rId6" Type="http://schemas.openxmlformats.org/officeDocument/2006/relationships/image" Target="../media/image110.emf"/><Relationship Id="rId11" Type="http://schemas.openxmlformats.org/officeDocument/2006/relationships/oleObject" Target="../embeddings/oleObject113.bin"/><Relationship Id="rId24" Type="http://schemas.openxmlformats.org/officeDocument/2006/relationships/image" Target="../media/image119.emf"/><Relationship Id="rId5" Type="http://schemas.openxmlformats.org/officeDocument/2006/relationships/oleObject" Target="../embeddings/oleObject110.bin"/><Relationship Id="rId15" Type="http://schemas.openxmlformats.org/officeDocument/2006/relationships/oleObject" Target="../embeddings/oleObject115.bin"/><Relationship Id="rId23" Type="http://schemas.openxmlformats.org/officeDocument/2006/relationships/oleObject" Target="../embeddings/oleObject119.bin"/><Relationship Id="rId10" Type="http://schemas.openxmlformats.org/officeDocument/2006/relationships/image" Target="../media/image112.emf"/><Relationship Id="rId19" Type="http://schemas.openxmlformats.org/officeDocument/2006/relationships/oleObject" Target="../embeddings/oleObject117.bin"/><Relationship Id="rId4" Type="http://schemas.openxmlformats.org/officeDocument/2006/relationships/image" Target="../media/image109.emf"/><Relationship Id="rId9" Type="http://schemas.openxmlformats.org/officeDocument/2006/relationships/oleObject" Target="../embeddings/oleObject112.bin"/><Relationship Id="rId14" Type="http://schemas.openxmlformats.org/officeDocument/2006/relationships/image" Target="../media/image114.emf"/><Relationship Id="rId22" Type="http://schemas.openxmlformats.org/officeDocument/2006/relationships/image" Target="../media/image118.emf"/></Relationships>
</file>

<file path=ppt/slides/_rels/slide15.xml.rels><?xml version="1.0" encoding="UTF-8" standalone="yes"?>
<Relationships xmlns="http://schemas.openxmlformats.org/package/2006/relationships"><Relationship Id="rId8" Type="http://schemas.openxmlformats.org/officeDocument/2006/relationships/image" Target="../media/image122.emf"/><Relationship Id="rId13" Type="http://schemas.openxmlformats.org/officeDocument/2006/relationships/oleObject" Target="../embeddings/oleObject125.bin"/><Relationship Id="rId18" Type="http://schemas.openxmlformats.org/officeDocument/2006/relationships/image" Target="../media/image127.emf"/><Relationship Id="rId3" Type="http://schemas.openxmlformats.org/officeDocument/2006/relationships/oleObject" Target="../embeddings/oleObject120.bin"/><Relationship Id="rId21" Type="http://schemas.openxmlformats.org/officeDocument/2006/relationships/oleObject" Target="../embeddings/oleObject129.bin"/><Relationship Id="rId7" Type="http://schemas.openxmlformats.org/officeDocument/2006/relationships/oleObject" Target="../embeddings/oleObject122.bin"/><Relationship Id="rId12" Type="http://schemas.openxmlformats.org/officeDocument/2006/relationships/image" Target="../media/image124.emf"/><Relationship Id="rId17" Type="http://schemas.openxmlformats.org/officeDocument/2006/relationships/oleObject" Target="../embeddings/oleObject127.bin"/><Relationship Id="rId2" Type="http://schemas.openxmlformats.org/officeDocument/2006/relationships/slideLayout" Target="../slideLayouts/slideLayout7.xml"/><Relationship Id="rId16" Type="http://schemas.openxmlformats.org/officeDocument/2006/relationships/image" Target="../media/image126.emf"/><Relationship Id="rId20" Type="http://schemas.openxmlformats.org/officeDocument/2006/relationships/image" Target="../media/image128.emf"/><Relationship Id="rId1" Type="http://schemas.openxmlformats.org/officeDocument/2006/relationships/vmlDrawing" Target="../drawings/vmlDrawing13.vml"/><Relationship Id="rId6" Type="http://schemas.openxmlformats.org/officeDocument/2006/relationships/image" Target="../media/image121.emf"/><Relationship Id="rId11" Type="http://schemas.openxmlformats.org/officeDocument/2006/relationships/oleObject" Target="../embeddings/oleObject124.bin"/><Relationship Id="rId5" Type="http://schemas.openxmlformats.org/officeDocument/2006/relationships/oleObject" Target="../embeddings/oleObject121.bin"/><Relationship Id="rId15" Type="http://schemas.openxmlformats.org/officeDocument/2006/relationships/oleObject" Target="../embeddings/oleObject126.bin"/><Relationship Id="rId10" Type="http://schemas.openxmlformats.org/officeDocument/2006/relationships/image" Target="../media/image123.emf"/><Relationship Id="rId19" Type="http://schemas.openxmlformats.org/officeDocument/2006/relationships/oleObject" Target="../embeddings/oleObject128.bin"/><Relationship Id="rId4" Type="http://schemas.openxmlformats.org/officeDocument/2006/relationships/image" Target="../media/image120.emf"/><Relationship Id="rId9" Type="http://schemas.openxmlformats.org/officeDocument/2006/relationships/oleObject" Target="../embeddings/oleObject123.bin"/><Relationship Id="rId14" Type="http://schemas.openxmlformats.org/officeDocument/2006/relationships/image" Target="../media/image125.emf"/><Relationship Id="rId22" Type="http://schemas.openxmlformats.org/officeDocument/2006/relationships/image" Target="../media/image129.emf"/></Relationships>
</file>

<file path=ppt/slides/_rels/slide16.xml.rels><?xml version="1.0" encoding="UTF-8" standalone="yes"?>
<Relationships xmlns="http://schemas.openxmlformats.org/package/2006/relationships"><Relationship Id="rId8" Type="http://schemas.openxmlformats.org/officeDocument/2006/relationships/image" Target="../media/image132.emf"/><Relationship Id="rId3" Type="http://schemas.openxmlformats.org/officeDocument/2006/relationships/oleObject" Target="../embeddings/oleObject130.bin"/><Relationship Id="rId7" Type="http://schemas.openxmlformats.org/officeDocument/2006/relationships/oleObject" Target="../embeddings/oleObject132.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31.emf"/><Relationship Id="rId5" Type="http://schemas.openxmlformats.org/officeDocument/2006/relationships/oleObject" Target="../embeddings/oleObject131.bin"/><Relationship Id="rId10" Type="http://schemas.openxmlformats.org/officeDocument/2006/relationships/image" Target="../media/image133.emf"/><Relationship Id="rId4" Type="http://schemas.openxmlformats.org/officeDocument/2006/relationships/image" Target="../media/image130.emf"/><Relationship Id="rId9" Type="http://schemas.openxmlformats.org/officeDocument/2006/relationships/oleObject" Target="../embeddings/oleObject133.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34.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13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38.emf"/><Relationship Id="rId3" Type="http://schemas.openxmlformats.org/officeDocument/2006/relationships/oleObject" Target="../embeddings/oleObject136.bin"/><Relationship Id="rId7" Type="http://schemas.openxmlformats.org/officeDocument/2006/relationships/oleObject" Target="../embeddings/oleObject138.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37.emf"/><Relationship Id="rId5" Type="http://schemas.openxmlformats.org/officeDocument/2006/relationships/oleObject" Target="../embeddings/oleObject137.bin"/><Relationship Id="rId10" Type="http://schemas.openxmlformats.org/officeDocument/2006/relationships/image" Target="../media/image139.emf"/><Relationship Id="rId4" Type="http://schemas.openxmlformats.org/officeDocument/2006/relationships/image" Target="../media/image136.emf"/><Relationship Id="rId9" Type="http://schemas.openxmlformats.org/officeDocument/2006/relationships/oleObject" Target="../embeddings/oleObject139.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140.emf"/></Relationships>
</file>

<file path=ppt/slides/_rels/slide22.xml.rels><?xml version="1.0" encoding="UTF-8" standalone="yes"?>
<Relationships xmlns="http://schemas.openxmlformats.org/package/2006/relationships"><Relationship Id="rId8" Type="http://schemas.openxmlformats.org/officeDocument/2006/relationships/image" Target="../media/image143.emf"/><Relationship Id="rId3" Type="http://schemas.openxmlformats.org/officeDocument/2006/relationships/oleObject" Target="../embeddings/oleObject141.bin"/><Relationship Id="rId7" Type="http://schemas.openxmlformats.org/officeDocument/2006/relationships/oleObject" Target="../embeddings/oleObject143.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42.emf"/><Relationship Id="rId5" Type="http://schemas.openxmlformats.org/officeDocument/2006/relationships/oleObject" Target="../embeddings/oleObject142.bin"/><Relationship Id="rId4" Type="http://schemas.openxmlformats.org/officeDocument/2006/relationships/image" Target="../media/image14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4.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14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image" Target="../media/image147.emf"/><Relationship Id="rId3" Type="http://schemas.openxmlformats.org/officeDocument/2006/relationships/oleObject" Target="../embeddings/oleObject145.bin"/><Relationship Id="rId7" Type="http://schemas.openxmlformats.org/officeDocument/2006/relationships/oleObject" Target="../embeddings/oleObject147.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46.emf"/><Relationship Id="rId5" Type="http://schemas.openxmlformats.org/officeDocument/2006/relationships/oleObject" Target="../embeddings/oleObject146.bin"/><Relationship Id="rId10" Type="http://schemas.openxmlformats.org/officeDocument/2006/relationships/image" Target="../media/image148.emf"/><Relationship Id="rId4" Type="http://schemas.openxmlformats.org/officeDocument/2006/relationships/image" Target="../media/image145.emf"/><Relationship Id="rId9" Type="http://schemas.openxmlformats.org/officeDocument/2006/relationships/oleObject" Target="../embeddings/oleObject148.bin"/></Relationships>
</file>

<file path=ppt/slides/_rels/slide27.xml.rels><?xml version="1.0" encoding="UTF-8" standalone="yes"?>
<Relationships xmlns="http://schemas.openxmlformats.org/package/2006/relationships"><Relationship Id="rId8" Type="http://schemas.openxmlformats.org/officeDocument/2006/relationships/image" Target="../media/image151.emf"/><Relationship Id="rId13" Type="http://schemas.openxmlformats.org/officeDocument/2006/relationships/oleObject" Target="../embeddings/oleObject154.bin"/><Relationship Id="rId18" Type="http://schemas.openxmlformats.org/officeDocument/2006/relationships/image" Target="../media/image156.emf"/><Relationship Id="rId3" Type="http://schemas.openxmlformats.org/officeDocument/2006/relationships/oleObject" Target="../embeddings/oleObject149.bin"/><Relationship Id="rId21" Type="http://schemas.openxmlformats.org/officeDocument/2006/relationships/oleObject" Target="../embeddings/oleObject158.bin"/><Relationship Id="rId7" Type="http://schemas.openxmlformats.org/officeDocument/2006/relationships/oleObject" Target="../embeddings/oleObject151.bin"/><Relationship Id="rId12" Type="http://schemas.openxmlformats.org/officeDocument/2006/relationships/image" Target="../media/image153.emf"/><Relationship Id="rId17" Type="http://schemas.openxmlformats.org/officeDocument/2006/relationships/oleObject" Target="../embeddings/oleObject156.bin"/><Relationship Id="rId2" Type="http://schemas.openxmlformats.org/officeDocument/2006/relationships/slideLayout" Target="../slideLayouts/slideLayout7.xml"/><Relationship Id="rId16" Type="http://schemas.openxmlformats.org/officeDocument/2006/relationships/image" Target="../media/image155.emf"/><Relationship Id="rId20" Type="http://schemas.openxmlformats.org/officeDocument/2006/relationships/image" Target="../media/image157.emf"/><Relationship Id="rId1" Type="http://schemas.openxmlformats.org/officeDocument/2006/relationships/vmlDrawing" Target="../drawings/vmlDrawing22.vml"/><Relationship Id="rId6" Type="http://schemas.openxmlformats.org/officeDocument/2006/relationships/image" Target="../media/image150.emf"/><Relationship Id="rId11" Type="http://schemas.openxmlformats.org/officeDocument/2006/relationships/oleObject" Target="../embeddings/oleObject153.bin"/><Relationship Id="rId24" Type="http://schemas.openxmlformats.org/officeDocument/2006/relationships/image" Target="../media/image159.emf"/><Relationship Id="rId5" Type="http://schemas.openxmlformats.org/officeDocument/2006/relationships/oleObject" Target="../embeddings/oleObject150.bin"/><Relationship Id="rId15" Type="http://schemas.openxmlformats.org/officeDocument/2006/relationships/oleObject" Target="../embeddings/oleObject155.bin"/><Relationship Id="rId23" Type="http://schemas.openxmlformats.org/officeDocument/2006/relationships/oleObject" Target="../embeddings/oleObject159.bin"/><Relationship Id="rId10" Type="http://schemas.openxmlformats.org/officeDocument/2006/relationships/image" Target="../media/image152.emf"/><Relationship Id="rId19" Type="http://schemas.openxmlformats.org/officeDocument/2006/relationships/oleObject" Target="../embeddings/oleObject157.bin"/><Relationship Id="rId4" Type="http://schemas.openxmlformats.org/officeDocument/2006/relationships/image" Target="../media/image149.emf"/><Relationship Id="rId9" Type="http://schemas.openxmlformats.org/officeDocument/2006/relationships/oleObject" Target="../embeddings/oleObject152.bin"/><Relationship Id="rId14" Type="http://schemas.openxmlformats.org/officeDocument/2006/relationships/image" Target="../media/image154.emf"/><Relationship Id="rId22" Type="http://schemas.openxmlformats.org/officeDocument/2006/relationships/image" Target="../media/image158.emf"/></Relationships>
</file>

<file path=ppt/slides/_rels/slide28.xml.rels><?xml version="1.0" encoding="UTF-8" standalone="yes"?>
<Relationships xmlns="http://schemas.openxmlformats.org/package/2006/relationships"><Relationship Id="rId13" Type="http://schemas.openxmlformats.org/officeDocument/2006/relationships/oleObject" Target="../embeddings/oleObject165.bin"/><Relationship Id="rId18" Type="http://schemas.openxmlformats.org/officeDocument/2006/relationships/image" Target="../media/image167.emf"/><Relationship Id="rId26" Type="http://schemas.openxmlformats.org/officeDocument/2006/relationships/image" Target="../media/image171.emf"/><Relationship Id="rId39" Type="http://schemas.openxmlformats.org/officeDocument/2006/relationships/oleObject" Target="../embeddings/oleObject178.bin"/><Relationship Id="rId21" Type="http://schemas.openxmlformats.org/officeDocument/2006/relationships/oleObject" Target="../embeddings/oleObject169.bin"/><Relationship Id="rId34" Type="http://schemas.openxmlformats.org/officeDocument/2006/relationships/image" Target="../media/image175.emf"/><Relationship Id="rId42" Type="http://schemas.openxmlformats.org/officeDocument/2006/relationships/image" Target="../media/image179.emf"/><Relationship Id="rId47" Type="http://schemas.openxmlformats.org/officeDocument/2006/relationships/oleObject" Target="../embeddings/oleObject182.bin"/><Relationship Id="rId50" Type="http://schemas.openxmlformats.org/officeDocument/2006/relationships/image" Target="../media/image183.emf"/><Relationship Id="rId55" Type="http://schemas.openxmlformats.org/officeDocument/2006/relationships/oleObject" Target="../embeddings/oleObject186.bin"/><Relationship Id="rId7" Type="http://schemas.openxmlformats.org/officeDocument/2006/relationships/oleObject" Target="../embeddings/oleObject162.bin"/><Relationship Id="rId12" Type="http://schemas.openxmlformats.org/officeDocument/2006/relationships/image" Target="../media/image164.emf"/><Relationship Id="rId17" Type="http://schemas.openxmlformats.org/officeDocument/2006/relationships/oleObject" Target="../embeddings/oleObject167.bin"/><Relationship Id="rId25" Type="http://schemas.openxmlformats.org/officeDocument/2006/relationships/oleObject" Target="../embeddings/oleObject171.bin"/><Relationship Id="rId33" Type="http://schemas.openxmlformats.org/officeDocument/2006/relationships/oleObject" Target="../embeddings/oleObject175.bin"/><Relationship Id="rId38" Type="http://schemas.openxmlformats.org/officeDocument/2006/relationships/image" Target="../media/image177.emf"/><Relationship Id="rId46" Type="http://schemas.openxmlformats.org/officeDocument/2006/relationships/image" Target="../media/image181.emf"/><Relationship Id="rId2" Type="http://schemas.openxmlformats.org/officeDocument/2006/relationships/slideLayout" Target="../slideLayouts/slideLayout2.xml"/><Relationship Id="rId16" Type="http://schemas.openxmlformats.org/officeDocument/2006/relationships/image" Target="../media/image166.emf"/><Relationship Id="rId20" Type="http://schemas.openxmlformats.org/officeDocument/2006/relationships/image" Target="../media/image168.emf"/><Relationship Id="rId29" Type="http://schemas.openxmlformats.org/officeDocument/2006/relationships/oleObject" Target="../embeddings/oleObject173.bin"/><Relationship Id="rId41" Type="http://schemas.openxmlformats.org/officeDocument/2006/relationships/oleObject" Target="../embeddings/oleObject179.bin"/><Relationship Id="rId54" Type="http://schemas.openxmlformats.org/officeDocument/2006/relationships/image" Target="../media/image185.emf"/><Relationship Id="rId1" Type="http://schemas.openxmlformats.org/officeDocument/2006/relationships/vmlDrawing" Target="../drawings/vmlDrawing23.vml"/><Relationship Id="rId6" Type="http://schemas.openxmlformats.org/officeDocument/2006/relationships/image" Target="../media/image161.emf"/><Relationship Id="rId11" Type="http://schemas.openxmlformats.org/officeDocument/2006/relationships/oleObject" Target="../embeddings/oleObject164.bin"/><Relationship Id="rId24" Type="http://schemas.openxmlformats.org/officeDocument/2006/relationships/image" Target="../media/image170.emf"/><Relationship Id="rId32" Type="http://schemas.openxmlformats.org/officeDocument/2006/relationships/image" Target="../media/image174.emf"/><Relationship Id="rId37" Type="http://schemas.openxmlformats.org/officeDocument/2006/relationships/oleObject" Target="../embeddings/oleObject177.bin"/><Relationship Id="rId40" Type="http://schemas.openxmlformats.org/officeDocument/2006/relationships/image" Target="../media/image178.emf"/><Relationship Id="rId45" Type="http://schemas.openxmlformats.org/officeDocument/2006/relationships/oleObject" Target="../embeddings/oleObject181.bin"/><Relationship Id="rId53" Type="http://schemas.openxmlformats.org/officeDocument/2006/relationships/oleObject" Target="../embeddings/oleObject185.bin"/><Relationship Id="rId5" Type="http://schemas.openxmlformats.org/officeDocument/2006/relationships/oleObject" Target="../embeddings/oleObject161.bin"/><Relationship Id="rId15" Type="http://schemas.openxmlformats.org/officeDocument/2006/relationships/oleObject" Target="../embeddings/oleObject166.bin"/><Relationship Id="rId23" Type="http://schemas.openxmlformats.org/officeDocument/2006/relationships/oleObject" Target="../embeddings/oleObject170.bin"/><Relationship Id="rId28" Type="http://schemas.openxmlformats.org/officeDocument/2006/relationships/image" Target="../media/image172.emf"/><Relationship Id="rId36" Type="http://schemas.openxmlformats.org/officeDocument/2006/relationships/image" Target="../media/image176.emf"/><Relationship Id="rId49" Type="http://schemas.openxmlformats.org/officeDocument/2006/relationships/oleObject" Target="../embeddings/oleObject183.bin"/><Relationship Id="rId10" Type="http://schemas.openxmlformats.org/officeDocument/2006/relationships/image" Target="../media/image163.emf"/><Relationship Id="rId19" Type="http://schemas.openxmlformats.org/officeDocument/2006/relationships/oleObject" Target="../embeddings/oleObject168.bin"/><Relationship Id="rId31" Type="http://schemas.openxmlformats.org/officeDocument/2006/relationships/oleObject" Target="../embeddings/oleObject174.bin"/><Relationship Id="rId44" Type="http://schemas.openxmlformats.org/officeDocument/2006/relationships/image" Target="../media/image180.emf"/><Relationship Id="rId52" Type="http://schemas.openxmlformats.org/officeDocument/2006/relationships/image" Target="../media/image184.emf"/><Relationship Id="rId4" Type="http://schemas.openxmlformats.org/officeDocument/2006/relationships/image" Target="../media/image160.emf"/><Relationship Id="rId9" Type="http://schemas.openxmlformats.org/officeDocument/2006/relationships/oleObject" Target="../embeddings/oleObject163.bin"/><Relationship Id="rId14" Type="http://schemas.openxmlformats.org/officeDocument/2006/relationships/image" Target="../media/image165.emf"/><Relationship Id="rId22" Type="http://schemas.openxmlformats.org/officeDocument/2006/relationships/image" Target="../media/image169.emf"/><Relationship Id="rId27" Type="http://schemas.openxmlformats.org/officeDocument/2006/relationships/oleObject" Target="../embeddings/oleObject172.bin"/><Relationship Id="rId30" Type="http://schemas.openxmlformats.org/officeDocument/2006/relationships/image" Target="../media/image173.emf"/><Relationship Id="rId35" Type="http://schemas.openxmlformats.org/officeDocument/2006/relationships/oleObject" Target="../embeddings/oleObject176.bin"/><Relationship Id="rId43" Type="http://schemas.openxmlformats.org/officeDocument/2006/relationships/oleObject" Target="../embeddings/oleObject180.bin"/><Relationship Id="rId48" Type="http://schemas.openxmlformats.org/officeDocument/2006/relationships/image" Target="../media/image182.emf"/><Relationship Id="rId56" Type="http://schemas.openxmlformats.org/officeDocument/2006/relationships/image" Target="../media/image186.emf"/><Relationship Id="rId8" Type="http://schemas.openxmlformats.org/officeDocument/2006/relationships/image" Target="../media/image162.emf"/><Relationship Id="rId51" Type="http://schemas.openxmlformats.org/officeDocument/2006/relationships/oleObject" Target="../embeddings/oleObject184.bin"/><Relationship Id="rId3" Type="http://schemas.openxmlformats.org/officeDocument/2006/relationships/oleObject" Target="../embeddings/oleObject160.bin"/></Relationships>
</file>

<file path=ppt/slides/_rels/slide29.xml.rels><?xml version="1.0" encoding="UTF-8" standalone="yes"?>
<Relationships xmlns="http://schemas.openxmlformats.org/package/2006/relationships"><Relationship Id="rId8" Type="http://schemas.openxmlformats.org/officeDocument/2006/relationships/image" Target="../media/image189.emf"/><Relationship Id="rId13" Type="http://schemas.openxmlformats.org/officeDocument/2006/relationships/oleObject" Target="../embeddings/oleObject192.bin"/><Relationship Id="rId3" Type="http://schemas.openxmlformats.org/officeDocument/2006/relationships/oleObject" Target="../embeddings/oleObject187.bin"/><Relationship Id="rId7" Type="http://schemas.openxmlformats.org/officeDocument/2006/relationships/oleObject" Target="../embeddings/oleObject189.bin"/><Relationship Id="rId12" Type="http://schemas.openxmlformats.org/officeDocument/2006/relationships/image" Target="../media/image191.e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88.emf"/><Relationship Id="rId11" Type="http://schemas.openxmlformats.org/officeDocument/2006/relationships/oleObject" Target="../embeddings/oleObject191.bin"/><Relationship Id="rId5" Type="http://schemas.openxmlformats.org/officeDocument/2006/relationships/oleObject" Target="../embeddings/oleObject188.bin"/><Relationship Id="rId10" Type="http://schemas.openxmlformats.org/officeDocument/2006/relationships/image" Target="../media/image190.emf"/><Relationship Id="rId4" Type="http://schemas.openxmlformats.org/officeDocument/2006/relationships/image" Target="../media/image187.emf"/><Relationship Id="rId9" Type="http://schemas.openxmlformats.org/officeDocument/2006/relationships/oleObject" Target="../embeddings/oleObject190.bin"/><Relationship Id="rId14" Type="http://schemas.openxmlformats.org/officeDocument/2006/relationships/image" Target="../media/image192.emf"/></Relationships>
</file>

<file path=ppt/slides/_rels/slide3.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oleObject" Target="../embeddings/oleObject6.bin"/><Relationship Id="rId18" Type="http://schemas.openxmlformats.org/officeDocument/2006/relationships/image" Target="../media/image8.e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5.e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7.emf"/><Relationship Id="rId20" Type="http://schemas.openxmlformats.org/officeDocument/2006/relationships/image" Target="../media/image9.emf"/><Relationship Id="rId1" Type="http://schemas.openxmlformats.org/officeDocument/2006/relationships/vmlDrawing" Target="../drawings/vmlDrawing1.vml"/><Relationship Id="rId6" Type="http://schemas.openxmlformats.org/officeDocument/2006/relationships/image" Target="../media/image2.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emf"/><Relationship Id="rId19" Type="http://schemas.openxmlformats.org/officeDocument/2006/relationships/oleObject" Target="../embeddings/oleObject9.bin"/><Relationship Id="rId4" Type="http://schemas.openxmlformats.org/officeDocument/2006/relationships/image" Target="../media/image1.emf"/><Relationship Id="rId9" Type="http://schemas.openxmlformats.org/officeDocument/2006/relationships/oleObject" Target="../embeddings/oleObject4.bin"/><Relationship Id="rId14" Type="http://schemas.openxmlformats.org/officeDocument/2006/relationships/image" Target="../media/image6.emf"/><Relationship Id="rId22" Type="http://schemas.openxmlformats.org/officeDocument/2006/relationships/image" Target="../media/image10.emf"/></Relationships>
</file>

<file path=ppt/slides/_rels/slide30.xml.rels><?xml version="1.0" encoding="UTF-8" standalone="yes"?>
<Relationships xmlns="http://schemas.openxmlformats.org/package/2006/relationships"><Relationship Id="rId8" Type="http://schemas.openxmlformats.org/officeDocument/2006/relationships/image" Target="../media/image195.emf"/><Relationship Id="rId13" Type="http://schemas.openxmlformats.org/officeDocument/2006/relationships/oleObject" Target="../embeddings/oleObject198.bin"/><Relationship Id="rId3" Type="http://schemas.openxmlformats.org/officeDocument/2006/relationships/oleObject" Target="../embeddings/oleObject193.bin"/><Relationship Id="rId7" Type="http://schemas.openxmlformats.org/officeDocument/2006/relationships/oleObject" Target="../embeddings/oleObject195.bin"/><Relationship Id="rId12" Type="http://schemas.openxmlformats.org/officeDocument/2006/relationships/image" Target="../media/image197.e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94.emf"/><Relationship Id="rId11" Type="http://schemas.openxmlformats.org/officeDocument/2006/relationships/oleObject" Target="../embeddings/oleObject197.bin"/><Relationship Id="rId5" Type="http://schemas.openxmlformats.org/officeDocument/2006/relationships/oleObject" Target="../embeddings/oleObject194.bin"/><Relationship Id="rId10" Type="http://schemas.openxmlformats.org/officeDocument/2006/relationships/image" Target="../media/image196.emf"/><Relationship Id="rId4" Type="http://schemas.openxmlformats.org/officeDocument/2006/relationships/image" Target="../media/image193.emf"/><Relationship Id="rId9" Type="http://schemas.openxmlformats.org/officeDocument/2006/relationships/oleObject" Target="../embeddings/oleObject196.bin"/><Relationship Id="rId14" Type="http://schemas.openxmlformats.org/officeDocument/2006/relationships/image" Target="../media/image198.emf"/></Relationships>
</file>

<file path=ppt/slides/_rels/slide31.xml.rels><?xml version="1.0" encoding="UTF-8" standalone="yes"?>
<Relationships xmlns="http://schemas.openxmlformats.org/package/2006/relationships"><Relationship Id="rId8" Type="http://schemas.openxmlformats.org/officeDocument/2006/relationships/image" Target="../media/image201.emf"/><Relationship Id="rId13" Type="http://schemas.openxmlformats.org/officeDocument/2006/relationships/oleObject" Target="../embeddings/oleObject204.bin"/><Relationship Id="rId18" Type="http://schemas.openxmlformats.org/officeDocument/2006/relationships/image" Target="../media/image206.emf"/><Relationship Id="rId26" Type="http://schemas.openxmlformats.org/officeDocument/2006/relationships/image" Target="../media/image210.emf"/><Relationship Id="rId3" Type="http://schemas.openxmlformats.org/officeDocument/2006/relationships/oleObject" Target="../embeddings/oleObject199.bin"/><Relationship Id="rId21" Type="http://schemas.openxmlformats.org/officeDocument/2006/relationships/oleObject" Target="../embeddings/oleObject208.bin"/><Relationship Id="rId34" Type="http://schemas.openxmlformats.org/officeDocument/2006/relationships/image" Target="../media/image214.emf"/><Relationship Id="rId7" Type="http://schemas.openxmlformats.org/officeDocument/2006/relationships/oleObject" Target="../embeddings/oleObject201.bin"/><Relationship Id="rId12" Type="http://schemas.openxmlformats.org/officeDocument/2006/relationships/image" Target="../media/image203.emf"/><Relationship Id="rId17" Type="http://schemas.openxmlformats.org/officeDocument/2006/relationships/oleObject" Target="../embeddings/oleObject206.bin"/><Relationship Id="rId25" Type="http://schemas.openxmlformats.org/officeDocument/2006/relationships/oleObject" Target="../embeddings/oleObject210.bin"/><Relationship Id="rId33" Type="http://schemas.openxmlformats.org/officeDocument/2006/relationships/oleObject" Target="../embeddings/oleObject214.bin"/><Relationship Id="rId2" Type="http://schemas.openxmlformats.org/officeDocument/2006/relationships/slideLayout" Target="../slideLayouts/slideLayout2.xml"/><Relationship Id="rId16" Type="http://schemas.openxmlformats.org/officeDocument/2006/relationships/image" Target="../media/image205.emf"/><Relationship Id="rId20" Type="http://schemas.openxmlformats.org/officeDocument/2006/relationships/image" Target="../media/image207.emf"/><Relationship Id="rId29" Type="http://schemas.openxmlformats.org/officeDocument/2006/relationships/oleObject" Target="../embeddings/oleObject212.bin"/><Relationship Id="rId1" Type="http://schemas.openxmlformats.org/officeDocument/2006/relationships/vmlDrawing" Target="../drawings/vmlDrawing26.vml"/><Relationship Id="rId6" Type="http://schemas.openxmlformats.org/officeDocument/2006/relationships/image" Target="../media/image200.emf"/><Relationship Id="rId11" Type="http://schemas.openxmlformats.org/officeDocument/2006/relationships/oleObject" Target="../embeddings/oleObject203.bin"/><Relationship Id="rId24" Type="http://schemas.openxmlformats.org/officeDocument/2006/relationships/image" Target="../media/image209.emf"/><Relationship Id="rId32" Type="http://schemas.openxmlformats.org/officeDocument/2006/relationships/image" Target="../media/image213.emf"/><Relationship Id="rId5" Type="http://schemas.openxmlformats.org/officeDocument/2006/relationships/oleObject" Target="../embeddings/oleObject200.bin"/><Relationship Id="rId15" Type="http://schemas.openxmlformats.org/officeDocument/2006/relationships/oleObject" Target="../embeddings/oleObject205.bin"/><Relationship Id="rId23" Type="http://schemas.openxmlformats.org/officeDocument/2006/relationships/oleObject" Target="../embeddings/oleObject209.bin"/><Relationship Id="rId28" Type="http://schemas.openxmlformats.org/officeDocument/2006/relationships/image" Target="../media/image211.emf"/><Relationship Id="rId10" Type="http://schemas.openxmlformats.org/officeDocument/2006/relationships/image" Target="../media/image202.emf"/><Relationship Id="rId19" Type="http://schemas.openxmlformats.org/officeDocument/2006/relationships/oleObject" Target="../embeddings/oleObject207.bin"/><Relationship Id="rId31" Type="http://schemas.openxmlformats.org/officeDocument/2006/relationships/oleObject" Target="../embeddings/oleObject213.bin"/><Relationship Id="rId4" Type="http://schemas.openxmlformats.org/officeDocument/2006/relationships/image" Target="../media/image199.emf"/><Relationship Id="rId9" Type="http://schemas.openxmlformats.org/officeDocument/2006/relationships/oleObject" Target="../embeddings/oleObject202.bin"/><Relationship Id="rId14" Type="http://schemas.openxmlformats.org/officeDocument/2006/relationships/image" Target="../media/image204.emf"/><Relationship Id="rId22" Type="http://schemas.openxmlformats.org/officeDocument/2006/relationships/image" Target="../media/image208.emf"/><Relationship Id="rId27" Type="http://schemas.openxmlformats.org/officeDocument/2006/relationships/oleObject" Target="../embeddings/oleObject211.bin"/><Relationship Id="rId30" Type="http://schemas.openxmlformats.org/officeDocument/2006/relationships/image" Target="../media/image212.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icourse163.org/" TargetMode="External"/><Relationship Id="rId2" Type="http://schemas.openxmlformats.org/officeDocument/2006/relationships/image" Target="../media/image21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oleObject" Target="../embeddings/oleObject16.bin"/><Relationship Id="rId18" Type="http://schemas.openxmlformats.org/officeDocument/2006/relationships/image" Target="../media/image18.emf"/><Relationship Id="rId26" Type="http://schemas.openxmlformats.org/officeDocument/2006/relationships/image" Target="../media/image22.emf"/><Relationship Id="rId3" Type="http://schemas.openxmlformats.org/officeDocument/2006/relationships/oleObject" Target="../embeddings/oleObject11.bin"/><Relationship Id="rId21" Type="http://schemas.openxmlformats.org/officeDocument/2006/relationships/oleObject" Target="../embeddings/oleObject20.bin"/><Relationship Id="rId7" Type="http://schemas.openxmlformats.org/officeDocument/2006/relationships/oleObject" Target="../embeddings/oleObject13.bin"/><Relationship Id="rId12" Type="http://schemas.openxmlformats.org/officeDocument/2006/relationships/image" Target="../media/image15.emf"/><Relationship Id="rId17" Type="http://schemas.openxmlformats.org/officeDocument/2006/relationships/oleObject" Target="../embeddings/oleObject18.bin"/><Relationship Id="rId25" Type="http://schemas.openxmlformats.org/officeDocument/2006/relationships/oleObject" Target="../embeddings/oleObject22.bin"/><Relationship Id="rId2" Type="http://schemas.openxmlformats.org/officeDocument/2006/relationships/slideLayout" Target="../slideLayouts/slideLayout12.xml"/><Relationship Id="rId16" Type="http://schemas.openxmlformats.org/officeDocument/2006/relationships/image" Target="../media/image17.emf"/><Relationship Id="rId20" Type="http://schemas.openxmlformats.org/officeDocument/2006/relationships/image" Target="../media/image19.emf"/><Relationship Id="rId1" Type="http://schemas.openxmlformats.org/officeDocument/2006/relationships/vmlDrawing" Target="../drawings/vmlDrawing2.vml"/><Relationship Id="rId6" Type="http://schemas.openxmlformats.org/officeDocument/2006/relationships/image" Target="../media/image12.emf"/><Relationship Id="rId11" Type="http://schemas.openxmlformats.org/officeDocument/2006/relationships/oleObject" Target="../embeddings/oleObject15.bin"/><Relationship Id="rId24" Type="http://schemas.openxmlformats.org/officeDocument/2006/relationships/image" Target="../media/image21.emf"/><Relationship Id="rId5" Type="http://schemas.openxmlformats.org/officeDocument/2006/relationships/oleObject" Target="../embeddings/oleObject12.bin"/><Relationship Id="rId15" Type="http://schemas.openxmlformats.org/officeDocument/2006/relationships/oleObject" Target="../embeddings/oleObject17.bin"/><Relationship Id="rId23" Type="http://schemas.openxmlformats.org/officeDocument/2006/relationships/oleObject" Target="../embeddings/oleObject21.bin"/><Relationship Id="rId28" Type="http://schemas.openxmlformats.org/officeDocument/2006/relationships/image" Target="../media/image23.emf"/><Relationship Id="rId10" Type="http://schemas.openxmlformats.org/officeDocument/2006/relationships/image" Target="../media/image14.emf"/><Relationship Id="rId19" Type="http://schemas.openxmlformats.org/officeDocument/2006/relationships/oleObject" Target="../embeddings/oleObject19.bin"/><Relationship Id="rId4" Type="http://schemas.openxmlformats.org/officeDocument/2006/relationships/image" Target="../media/image11.emf"/><Relationship Id="rId9" Type="http://schemas.openxmlformats.org/officeDocument/2006/relationships/oleObject" Target="../embeddings/oleObject14.bin"/><Relationship Id="rId14" Type="http://schemas.openxmlformats.org/officeDocument/2006/relationships/image" Target="../media/image16.emf"/><Relationship Id="rId22" Type="http://schemas.openxmlformats.org/officeDocument/2006/relationships/image" Target="../media/image20.emf"/><Relationship Id="rId27" Type="http://schemas.openxmlformats.org/officeDocument/2006/relationships/oleObject" Target="../embeddings/oleObject23.bin"/></Relationships>
</file>

<file path=ppt/slides/_rels/slide5.x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oleObject" Target="../embeddings/oleObject29.bin"/><Relationship Id="rId18" Type="http://schemas.openxmlformats.org/officeDocument/2006/relationships/image" Target="../media/image31.emf"/><Relationship Id="rId26" Type="http://schemas.openxmlformats.org/officeDocument/2006/relationships/image" Target="../media/image35.emf"/><Relationship Id="rId3" Type="http://schemas.openxmlformats.org/officeDocument/2006/relationships/oleObject" Target="../embeddings/oleObject24.bin"/><Relationship Id="rId21" Type="http://schemas.openxmlformats.org/officeDocument/2006/relationships/oleObject" Target="../embeddings/oleObject33.bin"/><Relationship Id="rId7" Type="http://schemas.openxmlformats.org/officeDocument/2006/relationships/oleObject" Target="../embeddings/oleObject26.bin"/><Relationship Id="rId12" Type="http://schemas.openxmlformats.org/officeDocument/2006/relationships/image" Target="../media/image28.emf"/><Relationship Id="rId17" Type="http://schemas.openxmlformats.org/officeDocument/2006/relationships/oleObject" Target="../embeddings/oleObject31.bin"/><Relationship Id="rId25" Type="http://schemas.openxmlformats.org/officeDocument/2006/relationships/oleObject" Target="../embeddings/oleObject35.bin"/><Relationship Id="rId2" Type="http://schemas.openxmlformats.org/officeDocument/2006/relationships/slideLayout" Target="../slideLayouts/slideLayout2.xml"/><Relationship Id="rId16" Type="http://schemas.openxmlformats.org/officeDocument/2006/relationships/image" Target="../media/image30.emf"/><Relationship Id="rId20" Type="http://schemas.openxmlformats.org/officeDocument/2006/relationships/image" Target="../media/image32.emf"/><Relationship Id="rId1" Type="http://schemas.openxmlformats.org/officeDocument/2006/relationships/vmlDrawing" Target="../drawings/vmlDrawing3.vml"/><Relationship Id="rId6" Type="http://schemas.openxmlformats.org/officeDocument/2006/relationships/image" Target="../media/image25.emf"/><Relationship Id="rId11" Type="http://schemas.openxmlformats.org/officeDocument/2006/relationships/oleObject" Target="../embeddings/oleObject28.bin"/><Relationship Id="rId24" Type="http://schemas.openxmlformats.org/officeDocument/2006/relationships/image" Target="../media/image34.emf"/><Relationship Id="rId5" Type="http://schemas.openxmlformats.org/officeDocument/2006/relationships/oleObject" Target="../embeddings/oleObject25.bin"/><Relationship Id="rId15" Type="http://schemas.openxmlformats.org/officeDocument/2006/relationships/oleObject" Target="../embeddings/oleObject30.bin"/><Relationship Id="rId23" Type="http://schemas.openxmlformats.org/officeDocument/2006/relationships/oleObject" Target="../embeddings/oleObject34.bin"/><Relationship Id="rId10" Type="http://schemas.openxmlformats.org/officeDocument/2006/relationships/image" Target="../media/image27.emf"/><Relationship Id="rId19" Type="http://schemas.openxmlformats.org/officeDocument/2006/relationships/oleObject" Target="../embeddings/oleObject32.bin"/><Relationship Id="rId4" Type="http://schemas.openxmlformats.org/officeDocument/2006/relationships/image" Target="../media/image24.emf"/><Relationship Id="rId9" Type="http://schemas.openxmlformats.org/officeDocument/2006/relationships/oleObject" Target="../embeddings/oleObject27.bin"/><Relationship Id="rId14" Type="http://schemas.openxmlformats.org/officeDocument/2006/relationships/image" Target="../media/image29.emf"/><Relationship Id="rId22" Type="http://schemas.openxmlformats.org/officeDocument/2006/relationships/image" Target="../media/image33.emf"/></Relationships>
</file>

<file path=ppt/slides/_rels/slide6.xml.rels><?xml version="1.0" encoding="UTF-8" standalone="yes"?>
<Relationships xmlns="http://schemas.openxmlformats.org/package/2006/relationships"><Relationship Id="rId8" Type="http://schemas.openxmlformats.org/officeDocument/2006/relationships/image" Target="../media/image38.emf"/><Relationship Id="rId13" Type="http://schemas.openxmlformats.org/officeDocument/2006/relationships/oleObject" Target="../embeddings/oleObject41.bin"/><Relationship Id="rId18" Type="http://schemas.openxmlformats.org/officeDocument/2006/relationships/image" Target="../media/image43.emf"/><Relationship Id="rId3" Type="http://schemas.openxmlformats.org/officeDocument/2006/relationships/oleObject" Target="../embeddings/oleObject36.bin"/><Relationship Id="rId21" Type="http://schemas.openxmlformats.org/officeDocument/2006/relationships/oleObject" Target="../embeddings/oleObject45.bin"/><Relationship Id="rId7" Type="http://schemas.openxmlformats.org/officeDocument/2006/relationships/oleObject" Target="../embeddings/oleObject38.bin"/><Relationship Id="rId12" Type="http://schemas.openxmlformats.org/officeDocument/2006/relationships/image" Target="../media/image40.emf"/><Relationship Id="rId17" Type="http://schemas.openxmlformats.org/officeDocument/2006/relationships/oleObject" Target="../embeddings/oleObject43.bin"/><Relationship Id="rId2" Type="http://schemas.openxmlformats.org/officeDocument/2006/relationships/slideLayout" Target="../slideLayouts/slideLayout12.xml"/><Relationship Id="rId16" Type="http://schemas.openxmlformats.org/officeDocument/2006/relationships/image" Target="../media/image42.emf"/><Relationship Id="rId20" Type="http://schemas.openxmlformats.org/officeDocument/2006/relationships/image" Target="../media/image44.emf"/><Relationship Id="rId1" Type="http://schemas.openxmlformats.org/officeDocument/2006/relationships/vmlDrawing" Target="../drawings/vmlDrawing4.vml"/><Relationship Id="rId6" Type="http://schemas.openxmlformats.org/officeDocument/2006/relationships/image" Target="../media/image37.emf"/><Relationship Id="rId11" Type="http://schemas.openxmlformats.org/officeDocument/2006/relationships/oleObject" Target="../embeddings/oleObject40.bin"/><Relationship Id="rId5" Type="http://schemas.openxmlformats.org/officeDocument/2006/relationships/oleObject" Target="../embeddings/oleObject37.bin"/><Relationship Id="rId15" Type="http://schemas.openxmlformats.org/officeDocument/2006/relationships/oleObject" Target="../embeddings/oleObject42.bin"/><Relationship Id="rId10" Type="http://schemas.openxmlformats.org/officeDocument/2006/relationships/image" Target="../media/image39.emf"/><Relationship Id="rId19" Type="http://schemas.openxmlformats.org/officeDocument/2006/relationships/oleObject" Target="../embeddings/oleObject44.bin"/><Relationship Id="rId4" Type="http://schemas.openxmlformats.org/officeDocument/2006/relationships/image" Target="../media/image36.emf"/><Relationship Id="rId9" Type="http://schemas.openxmlformats.org/officeDocument/2006/relationships/oleObject" Target="../embeddings/oleObject39.bin"/><Relationship Id="rId14" Type="http://schemas.openxmlformats.org/officeDocument/2006/relationships/image" Target="../media/image41.emf"/><Relationship Id="rId22" Type="http://schemas.openxmlformats.org/officeDocument/2006/relationships/image" Target="../media/image45.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7.emf"/><Relationship Id="rId5" Type="http://schemas.openxmlformats.org/officeDocument/2006/relationships/oleObject" Target="../embeddings/oleObject47.bin"/><Relationship Id="rId4" Type="http://schemas.openxmlformats.org/officeDocument/2006/relationships/image" Target="../media/image46.wmf"/></Relationships>
</file>

<file path=ppt/slides/_rels/slide8.xml.rels><?xml version="1.0" encoding="UTF-8" standalone="yes"?>
<Relationships xmlns="http://schemas.openxmlformats.org/package/2006/relationships"><Relationship Id="rId8" Type="http://schemas.openxmlformats.org/officeDocument/2006/relationships/image" Target="../media/image50.emf"/><Relationship Id="rId13" Type="http://schemas.openxmlformats.org/officeDocument/2006/relationships/oleObject" Target="../embeddings/oleObject53.bin"/><Relationship Id="rId18" Type="http://schemas.openxmlformats.org/officeDocument/2006/relationships/image" Target="../media/image55.emf"/><Relationship Id="rId26" Type="http://schemas.openxmlformats.org/officeDocument/2006/relationships/image" Target="../media/image59.emf"/><Relationship Id="rId3" Type="http://schemas.openxmlformats.org/officeDocument/2006/relationships/oleObject" Target="../embeddings/oleObject48.bin"/><Relationship Id="rId21" Type="http://schemas.openxmlformats.org/officeDocument/2006/relationships/oleObject" Target="../embeddings/oleObject57.bin"/><Relationship Id="rId7" Type="http://schemas.openxmlformats.org/officeDocument/2006/relationships/oleObject" Target="../embeddings/oleObject50.bin"/><Relationship Id="rId12" Type="http://schemas.openxmlformats.org/officeDocument/2006/relationships/image" Target="../media/image52.emf"/><Relationship Id="rId17" Type="http://schemas.openxmlformats.org/officeDocument/2006/relationships/oleObject" Target="../embeddings/oleObject55.bin"/><Relationship Id="rId25" Type="http://schemas.openxmlformats.org/officeDocument/2006/relationships/oleObject" Target="../embeddings/oleObject59.bin"/><Relationship Id="rId2" Type="http://schemas.openxmlformats.org/officeDocument/2006/relationships/slideLayout" Target="../slideLayouts/slideLayout7.xml"/><Relationship Id="rId16" Type="http://schemas.openxmlformats.org/officeDocument/2006/relationships/image" Target="../media/image54.emf"/><Relationship Id="rId20" Type="http://schemas.openxmlformats.org/officeDocument/2006/relationships/image" Target="../media/image56.emf"/><Relationship Id="rId29" Type="http://schemas.openxmlformats.org/officeDocument/2006/relationships/oleObject" Target="../embeddings/oleObject61.bin"/><Relationship Id="rId1" Type="http://schemas.openxmlformats.org/officeDocument/2006/relationships/vmlDrawing" Target="../drawings/vmlDrawing6.vml"/><Relationship Id="rId6" Type="http://schemas.openxmlformats.org/officeDocument/2006/relationships/image" Target="../media/image49.emf"/><Relationship Id="rId11" Type="http://schemas.openxmlformats.org/officeDocument/2006/relationships/oleObject" Target="../embeddings/oleObject52.bin"/><Relationship Id="rId24" Type="http://schemas.openxmlformats.org/officeDocument/2006/relationships/image" Target="../media/image58.emf"/><Relationship Id="rId32" Type="http://schemas.openxmlformats.org/officeDocument/2006/relationships/image" Target="../media/image62.emf"/><Relationship Id="rId5" Type="http://schemas.openxmlformats.org/officeDocument/2006/relationships/oleObject" Target="../embeddings/oleObject49.bin"/><Relationship Id="rId15" Type="http://schemas.openxmlformats.org/officeDocument/2006/relationships/oleObject" Target="../embeddings/oleObject54.bin"/><Relationship Id="rId23" Type="http://schemas.openxmlformats.org/officeDocument/2006/relationships/oleObject" Target="../embeddings/oleObject58.bin"/><Relationship Id="rId28" Type="http://schemas.openxmlformats.org/officeDocument/2006/relationships/image" Target="../media/image60.emf"/><Relationship Id="rId10" Type="http://schemas.openxmlformats.org/officeDocument/2006/relationships/image" Target="../media/image51.emf"/><Relationship Id="rId19" Type="http://schemas.openxmlformats.org/officeDocument/2006/relationships/oleObject" Target="../embeddings/oleObject56.bin"/><Relationship Id="rId31" Type="http://schemas.openxmlformats.org/officeDocument/2006/relationships/oleObject" Target="../embeddings/oleObject62.bin"/><Relationship Id="rId4" Type="http://schemas.openxmlformats.org/officeDocument/2006/relationships/image" Target="../media/image48.emf"/><Relationship Id="rId9" Type="http://schemas.openxmlformats.org/officeDocument/2006/relationships/oleObject" Target="../embeddings/oleObject51.bin"/><Relationship Id="rId14" Type="http://schemas.openxmlformats.org/officeDocument/2006/relationships/image" Target="../media/image53.emf"/><Relationship Id="rId22" Type="http://schemas.openxmlformats.org/officeDocument/2006/relationships/image" Target="../media/image57.emf"/><Relationship Id="rId27" Type="http://schemas.openxmlformats.org/officeDocument/2006/relationships/oleObject" Target="../embeddings/oleObject60.bin"/><Relationship Id="rId30" Type="http://schemas.openxmlformats.org/officeDocument/2006/relationships/image" Target="../media/image61.emf"/></Relationships>
</file>

<file path=ppt/slides/_rels/slide9.x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oleObject" Target="../embeddings/oleObject68.bin"/><Relationship Id="rId18" Type="http://schemas.openxmlformats.org/officeDocument/2006/relationships/image" Target="../media/image70.emf"/><Relationship Id="rId26" Type="http://schemas.openxmlformats.org/officeDocument/2006/relationships/image" Target="../media/image74.emf"/><Relationship Id="rId3" Type="http://schemas.openxmlformats.org/officeDocument/2006/relationships/oleObject" Target="../embeddings/oleObject63.bin"/><Relationship Id="rId21" Type="http://schemas.openxmlformats.org/officeDocument/2006/relationships/oleObject" Target="../embeddings/oleObject72.bin"/><Relationship Id="rId7" Type="http://schemas.openxmlformats.org/officeDocument/2006/relationships/oleObject" Target="../embeddings/oleObject65.bin"/><Relationship Id="rId12" Type="http://schemas.openxmlformats.org/officeDocument/2006/relationships/image" Target="../media/image67.emf"/><Relationship Id="rId17" Type="http://schemas.openxmlformats.org/officeDocument/2006/relationships/oleObject" Target="../embeddings/oleObject70.bin"/><Relationship Id="rId25" Type="http://schemas.openxmlformats.org/officeDocument/2006/relationships/oleObject" Target="../embeddings/oleObject74.bin"/><Relationship Id="rId2" Type="http://schemas.openxmlformats.org/officeDocument/2006/relationships/slideLayout" Target="../slideLayouts/slideLayout12.xml"/><Relationship Id="rId16" Type="http://schemas.openxmlformats.org/officeDocument/2006/relationships/image" Target="../media/image69.emf"/><Relationship Id="rId20" Type="http://schemas.openxmlformats.org/officeDocument/2006/relationships/image" Target="../media/image71.emf"/><Relationship Id="rId1" Type="http://schemas.openxmlformats.org/officeDocument/2006/relationships/vmlDrawing" Target="../drawings/vmlDrawing7.vml"/><Relationship Id="rId6" Type="http://schemas.openxmlformats.org/officeDocument/2006/relationships/image" Target="../media/image64.emf"/><Relationship Id="rId11" Type="http://schemas.openxmlformats.org/officeDocument/2006/relationships/oleObject" Target="../embeddings/oleObject67.bin"/><Relationship Id="rId24" Type="http://schemas.openxmlformats.org/officeDocument/2006/relationships/image" Target="../media/image73.emf"/><Relationship Id="rId5" Type="http://schemas.openxmlformats.org/officeDocument/2006/relationships/oleObject" Target="../embeddings/oleObject64.bin"/><Relationship Id="rId15" Type="http://schemas.openxmlformats.org/officeDocument/2006/relationships/oleObject" Target="../embeddings/oleObject69.bin"/><Relationship Id="rId23" Type="http://schemas.openxmlformats.org/officeDocument/2006/relationships/oleObject" Target="../embeddings/oleObject73.bin"/><Relationship Id="rId10" Type="http://schemas.openxmlformats.org/officeDocument/2006/relationships/image" Target="../media/image66.emf"/><Relationship Id="rId19" Type="http://schemas.openxmlformats.org/officeDocument/2006/relationships/oleObject" Target="../embeddings/oleObject71.bin"/><Relationship Id="rId4" Type="http://schemas.openxmlformats.org/officeDocument/2006/relationships/image" Target="../media/image63.emf"/><Relationship Id="rId9" Type="http://schemas.openxmlformats.org/officeDocument/2006/relationships/oleObject" Target="../embeddings/oleObject66.bin"/><Relationship Id="rId14" Type="http://schemas.openxmlformats.org/officeDocument/2006/relationships/image" Target="../media/image68.emf"/><Relationship Id="rId22" Type="http://schemas.openxmlformats.org/officeDocument/2006/relationships/image" Target="../media/image7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971550" y="700088"/>
            <a:ext cx="65484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3600" b="1">
                <a:solidFill>
                  <a:srgbClr val="FFFF00"/>
                </a:solidFill>
                <a:latin typeface="楷体_GB2312" pitchFamily="49" charset="-122"/>
                <a:ea typeface="楷体_GB2312" pitchFamily="49" charset="-122"/>
              </a:rPr>
              <a:t>第一章  离散时间信号与系统</a:t>
            </a:r>
          </a:p>
        </p:txBody>
      </p:sp>
      <p:sp>
        <p:nvSpPr>
          <p:cNvPr id="2051" name="Text Box 19"/>
          <p:cNvSpPr txBox="1">
            <a:spLocks noChangeArrowheads="1"/>
          </p:cNvSpPr>
          <p:nvPr/>
        </p:nvSpPr>
        <p:spPr bwMode="auto">
          <a:xfrm>
            <a:off x="1250950" y="2066925"/>
            <a:ext cx="56975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FFFF00"/>
                </a:solidFill>
                <a:latin typeface="楷体_GB2312" pitchFamily="49" charset="-122"/>
                <a:ea typeface="楷体_GB2312" pitchFamily="49" charset="-122"/>
                <a:cs typeface="Times New Roman" panose="02020603050405020304" pitchFamily="18" charset="0"/>
                <a:hlinkClick r:id="rId2" action="ppaction://hlinksldjump"/>
              </a:rPr>
              <a:t>§</a:t>
            </a:r>
            <a:r>
              <a:rPr lang="en-US" altLang="zh-CN" b="1">
                <a:solidFill>
                  <a:srgbClr val="FFFF00"/>
                </a:solidFill>
                <a:ea typeface="楷体_GB2312" pitchFamily="49" charset="-122"/>
                <a:cs typeface="Times New Roman" panose="02020603050405020304" pitchFamily="18" charset="0"/>
                <a:hlinkClick r:id="rId2" action="ppaction://hlinksldjump"/>
              </a:rPr>
              <a:t>1.1</a:t>
            </a:r>
            <a:r>
              <a:rPr lang="en-US" altLang="zh-CN" b="1">
                <a:solidFill>
                  <a:srgbClr val="FFFF00"/>
                </a:solidFill>
                <a:latin typeface="楷体_GB2312" pitchFamily="49" charset="-122"/>
                <a:ea typeface="楷体_GB2312" pitchFamily="49" charset="-122"/>
                <a:cs typeface="Times New Roman" panose="02020603050405020304" pitchFamily="18" charset="0"/>
                <a:hlinkClick r:id="rId2" action="ppaction://hlinksldjump"/>
              </a:rPr>
              <a:t> </a:t>
            </a:r>
            <a:r>
              <a:rPr lang="zh-CN" altLang="en-US" b="1">
                <a:solidFill>
                  <a:srgbClr val="FFFF00"/>
                </a:solidFill>
                <a:latin typeface="楷体_GB2312" pitchFamily="49" charset="-122"/>
                <a:ea typeface="楷体_GB2312" pitchFamily="49" charset="-122"/>
                <a:cs typeface="Times New Roman" panose="02020603050405020304" pitchFamily="18" charset="0"/>
              </a:rPr>
              <a:t>离散时间信号</a:t>
            </a:r>
            <a:r>
              <a:rPr lang="en-US" altLang="zh-CN" b="1">
                <a:solidFill>
                  <a:srgbClr val="FFFF00"/>
                </a:solidFill>
                <a:ea typeface="楷体_GB2312" pitchFamily="49" charset="-122"/>
                <a:cs typeface="Times New Roman" panose="02020603050405020304" pitchFamily="18" charset="0"/>
              </a:rPr>
              <a:t>——</a:t>
            </a:r>
            <a:r>
              <a:rPr lang="zh-CN" altLang="en-US" b="1">
                <a:solidFill>
                  <a:srgbClr val="FFFF00"/>
                </a:solidFill>
                <a:latin typeface="楷体_GB2312" pitchFamily="49" charset="-122"/>
                <a:ea typeface="楷体_GB2312" pitchFamily="49" charset="-122"/>
                <a:cs typeface="Times New Roman" panose="02020603050405020304" pitchFamily="18" charset="0"/>
              </a:rPr>
              <a:t>序列</a:t>
            </a:r>
          </a:p>
        </p:txBody>
      </p:sp>
      <p:sp>
        <p:nvSpPr>
          <p:cNvPr id="2052" name="Text Box 20"/>
          <p:cNvSpPr txBox="1">
            <a:spLocks noChangeArrowheads="1"/>
          </p:cNvSpPr>
          <p:nvPr/>
        </p:nvSpPr>
        <p:spPr bwMode="auto">
          <a:xfrm>
            <a:off x="1257300" y="2859088"/>
            <a:ext cx="49863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FFFF00"/>
                </a:solidFill>
                <a:latin typeface="楷体_GB2312" pitchFamily="49" charset="-122"/>
                <a:ea typeface="楷体_GB2312" pitchFamily="49" charset="-122"/>
                <a:cs typeface="Times New Roman" panose="02020603050405020304" pitchFamily="18" charset="0"/>
                <a:hlinkClick r:id="rId3" action="ppaction://hlinksldjump"/>
              </a:rPr>
              <a:t>§</a:t>
            </a:r>
            <a:r>
              <a:rPr lang="en-US" altLang="zh-CN" b="1">
                <a:solidFill>
                  <a:srgbClr val="FFFF00"/>
                </a:solidFill>
                <a:ea typeface="楷体_GB2312" pitchFamily="49" charset="-122"/>
                <a:cs typeface="Times New Roman" panose="02020603050405020304" pitchFamily="18" charset="0"/>
                <a:hlinkClick r:id="rId3" action="ppaction://hlinksldjump"/>
              </a:rPr>
              <a:t>1.2</a:t>
            </a:r>
            <a:r>
              <a:rPr lang="en-US" altLang="zh-CN" b="1">
                <a:solidFill>
                  <a:srgbClr val="FFFF00"/>
                </a:solidFill>
                <a:latin typeface="楷体_GB2312" pitchFamily="49" charset="-122"/>
                <a:ea typeface="楷体_GB2312" pitchFamily="49" charset="-122"/>
                <a:cs typeface="Times New Roman" panose="02020603050405020304" pitchFamily="18" charset="0"/>
                <a:hlinkClick r:id="rId3" action="ppaction://hlinksldjump"/>
              </a:rPr>
              <a:t> </a:t>
            </a:r>
            <a:r>
              <a:rPr lang="zh-CN" altLang="en-US" b="1">
                <a:solidFill>
                  <a:srgbClr val="FFFF00"/>
                </a:solidFill>
                <a:latin typeface="楷体_GB2312" pitchFamily="49" charset="-122"/>
                <a:ea typeface="楷体_GB2312" pitchFamily="49" charset="-122"/>
                <a:cs typeface="Times New Roman" panose="02020603050405020304" pitchFamily="18" charset="0"/>
              </a:rPr>
              <a:t>线性移不变系统</a:t>
            </a:r>
          </a:p>
        </p:txBody>
      </p:sp>
      <p:sp>
        <p:nvSpPr>
          <p:cNvPr id="2053" name="Text Box 21"/>
          <p:cNvSpPr txBox="1">
            <a:spLocks noChangeArrowheads="1"/>
          </p:cNvSpPr>
          <p:nvPr/>
        </p:nvSpPr>
        <p:spPr bwMode="auto">
          <a:xfrm>
            <a:off x="1262063" y="3625850"/>
            <a:ext cx="61198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FFFF00"/>
                </a:solidFill>
                <a:latin typeface="楷体_GB2312" pitchFamily="49" charset="-122"/>
                <a:ea typeface="楷体_GB2312" pitchFamily="49" charset="-122"/>
                <a:cs typeface="Times New Roman" panose="02020603050405020304" pitchFamily="18" charset="0"/>
                <a:hlinkClick r:id="rId4" action="ppaction://hlinksldjump"/>
              </a:rPr>
              <a:t>§</a:t>
            </a:r>
            <a:r>
              <a:rPr lang="en-US" altLang="zh-CN" b="1">
                <a:solidFill>
                  <a:srgbClr val="FFFF00"/>
                </a:solidFill>
                <a:ea typeface="楷体_GB2312" pitchFamily="49" charset="-122"/>
                <a:cs typeface="Times New Roman" panose="02020603050405020304" pitchFamily="18" charset="0"/>
                <a:hlinkClick r:id="rId4" action="ppaction://hlinksldjump"/>
              </a:rPr>
              <a:t>1.3</a:t>
            </a:r>
            <a:r>
              <a:rPr lang="en-US" altLang="zh-CN" b="1">
                <a:solidFill>
                  <a:srgbClr val="FFFF00"/>
                </a:solidFill>
                <a:latin typeface="楷体_GB2312" pitchFamily="49" charset="-122"/>
                <a:ea typeface="楷体_GB2312" pitchFamily="49" charset="-122"/>
                <a:cs typeface="Times New Roman" panose="02020603050405020304" pitchFamily="18" charset="0"/>
                <a:hlinkClick r:id="rId4" action="ppaction://hlinksldjump"/>
              </a:rPr>
              <a:t> </a:t>
            </a:r>
            <a:r>
              <a:rPr lang="zh-CN" altLang="en-US" b="1">
                <a:solidFill>
                  <a:srgbClr val="FFFF00"/>
                </a:solidFill>
                <a:latin typeface="楷体_GB2312" pitchFamily="49" charset="-122"/>
                <a:ea typeface="楷体_GB2312" pitchFamily="49" charset="-122"/>
                <a:cs typeface="Times New Roman" panose="02020603050405020304" pitchFamily="18" charset="0"/>
              </a:rPr>
              <a:t>常系数线性差分方程</a:t>
            </a:r>
          </a:p>
        </p:txBody>
      </p:sp>
      <p:sp>
        <p:nvSpPr>
          <p:cNvPr id="2054" name="Text Box 22"/>
          <p:cNvSpPr txBox="1">
            <a:spLocks noChangeArrowheads="1"/>
          </p:cNvSpPr>
          <p:nvPr/>
        </p:nvSpPr>
        <p:spPr bwMode="auto">
          <a:xfrm>
            <a:off x="1252538" y="4433888"/>
            <a:ext cx="60721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FFFF00"/>
                </a:solidFill>
                <a:latin typeface="楷体_GB2312" pitchFamily="49" charset="-122"/>
                <a:ea typeface="楷体_GB2312" pitchFamily="49" charset="-122"/>
                <a:cs typeface="Times New Roman" panose="02020603050405020304" pitchFamily="18" charset="0"/>
                <a:hlinkClick r:id="rId5" action="ppaction://hlinksldjump"/>
              </a:rPr>
              <a:t>§</a:t>
            </a:r>
            <a:r>
              <a:rPr lang="en-US" altLang="zh-CN" b="1">
                <a:solidFill>
                  <a:srgbClr val="FFFF00"/>
                </a:solidFill>
                <a:ea typeface="楷体_GB2312" pitchFamily="49" charset="-122"/>
                <a:cs typeface="Times New Roman" panose="02020603050405020304" pitchFamily="18" charset="0"/>
                <a:hlinkClick r:id="rId5" action="ppaction://hlinksldjump"/>
              </a:rPr>
              <a:t>1.4</a:t>
            </a:r>
            <a:r>
              <a:rPr lang="en-US" altLang="zh-CN" b="1">
                <a:solidFill>
                  <a:srgbClr val="FFFF00"/>
                </a:solidFill>
                <a:latin typeface="楷体_GB2312" pitchFamily="49" charset="-122"/>
                <a:ea typeface="楷体_GB2312" pitchFamily="49" charset="-122"/>
                <a:cs typeface="Times New Roman" panose="02020603050405020304" pitchFamily="18" charset="0"/>
                <a:hlinkClick r:id="rId5" action="ppaction://hlinksldjump"/>
              </a:rPr>
              <a:t> </a:t>
            </a:r>
            <a:r>
              <a:rPr lang="zh-CN" altLang="en-US" b="1">
                <a:solidFill>
                  <a:srgbClr val="FFFF00"/>
                </a:solidFill>
                <a:latin typeface="楷体_GB2312" pitchFamily="49" charset="-122"/>
                <a:ea typeface="楷体_GB2312" pitchFamily="49" charset="-122"/>
                <a:cs typeface="Times New Roman" panose="02020603050405020304" pitchFamily="18" charset="0"/>
              </a:rPr>
              <a:t>连续时间信号的抽样</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6" name="Text Box 8"/>
          <p:cNvSpPr txBox="1">
            <a:spLocks noChangeArrowheads="1"/>
          </p:cNvSpPr>
          <p:nvPr/>
        </p:nvSpPr>
        <p:spPr bwMode="auto">
          <a:xfrm>
            <a:off x="323850" y="188913"/>
            <a:ext cx="3733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4</a:t>
            </a:r>
            <a:r>
              <a:rPr lang="zh-CN" altLang="en-US" sz="2800" b="1">
                <a:latin typeface="楷体_GB2312" pitchFamily="49" charset="-122"/>
                <a:ea typeface="楷体_GB2312" pitchFamily="49" charset="-122"/>
              </a:rPr>
              <a:t>）实指数序列</a:t>
            </a:r>
          </a:p>
        </p:txBody>
      </p:sp>
      <p:sp>
        <p:nvSpPr>
          <p:cNvPr id="17418" name="Text Box 10"/>
          <p:cNvSpPr txBox="1">
            <a:spLocks noChangeArrowheads="1"/>
          </p:cNvSpPr>
          <p:nvPr/>
        </p:nvSpPr>
        <p:spPr bwMode="auto">
          <a:xfrm>
            <a:off x="323850" y="1614488"/>
            <a:ext cx="297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5</a:t>
            </a: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复指数序列</a:t>
            </a:r>
          </a:p>
        </p:txBody>
      </p:sp>
      <p:grpSp>
        <p:nvGrpSpPr>
          <p:cNvPr id="17430" name="Group 22"/>
          <p:cNvGrpSpPr>
            <a:grpSpLocks/>
          </p:cNvGrpSpPr>
          <p:nvPr/>
        </p:nvGrpSpPr>
        <p:grpSpPr bwMode="auto">
          <a:xfrm>
            <a:off x="841375" y="836613"/>
            <a:ext cx="4090988" cy="608012"/>
            <a:chOff x="476" y="2568"/>
            <a:chExt cx="2577" cy="383"/>
          </a:xfrm>
        </p:grpSpPr>
        <p:graphicFrame>
          <p:nvGraphicFramePr>
            <p:cNvPr id="11300" name="Object 13"/>
            <p:cNvGraphicFramePr>
              <a:graphicFrameLocks noChangeAspect="1"/>
            </p:cNvGraphicFramePr>
            <p:nvPr/>
          </p:nvGraphicFramePr>
          <p:xfrm>
            <a:off x="476" y="2568"/>
            <a:ext cx="1444" cy="383"/>
          </p:xfrm>
          <a:graphic>
            <a:graphicData uri="http://schemas.openxmlformats.org/presentationml/2006/ole">
              <mc:AlternateContent xmlns:mc="http://schemas.openxmlformats.org/markup-compatibility/2006">
                <mc:Choice xmlns:v="urn:schemas-microsoft-com:vml" Requires="v">
                  <p:oleObj spid="_x0000_s11324" name="公式" r:id="rId3" imgW="847838" imgH="209609" progId="Equation.3">
                    <p:embed/>
                  </p:oleObj>
                </mc:Choice>
                <mc:Fallback>
                  <p:oleObj name="公式" r:id="rId3" imgW="847838" imgH="209609"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 y="2568"/>
                          <a:ext cx="1444"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01" name="Text Box 19"/>
            <p:cNvSpPr txBox="1">
              <a:spLocks noChangeArrowheads="1"/>
            </p:cNvSpPr>
            <p:nvPr/>
          </p:nvSpPr>
          <p:spPr bwMode="auto">
            <a:xfrm>
              <a:off x="2009" y="2614"/>
              <a:ext cx="10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en-US" altLang="zh-CN" sz="2800" b="1" i="1">
                  <a:ea typeface="楷体_GB2312" pitchFamily="49" charset="-122"/>
                </a:rPr>
                <a:t>a</a:t>
              </a:r>
              <a:r>
                <a:rPr kumimoji="0" lang="zh-CN" altLang="en-US" sz="2800" b="1">
                  <a:ea typeface="楷体_GB2312" pitchFamily="49" charset="-122"/>
                </a:rPr>
                <a:t>为</a:t>
              </a:r>
              <a:r>
                <a:rPr lang="zh-CN" altLang="en-US" sz="2800" b="1">
                  <a:ea typeface="楷体_GB2312" pitchFamily="49" charset="-122"/>
                </a:rPr>
                <a:t>实数</a:t>
              </a:r>
            </a:p>
          </p:txBody>
        </p:sp>
      </p:grpSp>
      <p:graphicFrame>
        <p:nvGraphicFramePr>
          <p:cNvPr id="17431" name="Object 23"/>
          <p:cNvGraphicFramePr>
            <a:graphicFrameLocks noChangeAspect="1"/>
          </p:cNvGraphicFramePr>
          <p:nvPr/>
        </p:nvGraphicFramePr>
        <p:xfrm>
          <a:off x="1760538" y="3022600"/>
          <a:ext cx="4972050" cy="693738"/>
        </p:xfrm>
        <a:graphic>
          <a:graphicData uri="http://schemas.openxmlformats.org/presentationml/2006/ole">
            <mc:AlternateContent xmlns:mc="http://schemas.openxmlformats.org/markup-compatibility/2006">
              <mc:Choice xmlns:v="urn:schemas-microsoft-com:vml" Requires="v">
                <p:oleObj spid="_x0000_s11325" name="公式" r:id="rId5" imgW="1705071" imgH="218987" progId="Equation.3">
                  <p:embed/>
                </p:oleObj>
              </mc:Choice>
              <mc:Fallback>
                <p:oleObj name="公式" r:id="rId5" imgW="1705071" imgH="218987"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0538" y="3022600"/>
                        <a:ext cx="497205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32" name="Object 24"/>
          <p:cNvGraphicFramePr>
            <a:graphicFrameLocks noChangeAspect="1"/>
          </p:cNvGraphicFramePr>
          <p:nvPr/>
        </p:nvGraphicFramePr>
        <p:xfrm>
          <a:off x="895350" y="2265363"/>
          <a:ext cx="2668588" cy="658812"/>
        </p:xfrm>
        <a:graphic>
          <a:graphicData uri="http://schemas.openxmlformats.org/presentationml/2006/ole">
            <mc:AlternateContent xmlns:mc="http://schemas.openxmlformats.org/markup-compatibility/2006">
              <mc:Choice xmlns:v="urn:schemas-microsoft-com:vml" Requires="v">
                <p:oleObj spid="_x0000_s11326" name="公式" r:id="rId7" imgW="904674" imgH="209609" progId="Equation.3">
                  <p:embed/>
                </p:oleObj>
              </mc:Choice>
              <mc:Fallback>
                <p:oleObj name="公式" r:id="rId7" imgW="904674" imgH="209609" progId="Equation.3">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5350" y="2265363"/>
                        <a:ext cx="2668588"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33" name="Object 25"/>
          <p:cNvGraphicFramePr>
            <a:graphicFrameLocks noChangeAspect="1"/>
          </p:cNvGraphicFramePr>
          <p:nvPr/>
        </p:nvGraphicFramePr>
        <p:xfrm>
          <a:off x="3530600" y="2265363"/>
          <a:ext cx="1827213" cy="584200"/>
        </p:xfrm>
        <a:graphic>
          <a:graphicData uri="http://schemas.openxmlformats.org/presentationml/2006/ole">
            <mc:AlternateContent xmlns:mc="http://schemas.openxmlformats.org/markup-compatibility/2006">
              <mc:Choice xmlns:v="urn:schemas-microsoft-com:vml" Requires="v">
                <p:oleObj spid="_x0000_s11327" name="公式" r:id="rId9" imgW="619086" imgH="181004" progId="Equation.3">
                  <p:embed/>
                </p:oleObj>
              </mc:Choice>
              <mc:Fallback>
                <p:oleObj name="公式" r:id="rId9" imgW="619086" imgH="181004" progId="Equation.3">
                  <p:embed/>
                  <p:pic>
                    <p:nvPicPr>
                      <p:cNvPr id="0" name="Object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0600" y="2265363"/>
                        <a:ext cx="18272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34" name="Object 26"/>
          <p:cNvGraphicFramePr>
            <a:graphicFrameLocks noChangeAspect="1"/>
          </p:cNvGraphicFramePr>
          <p:nvPr/>
        </p:nvGraphicFramePr>
        <p:xfrm>
          <a:off x="3203575" y="3778250"/>
          <a:ext cx="2087563" cy="658813"/>
        </p:xfrm>
        <a:graphic>
          <a:graphicData uri="http://schemas.openxmlformats.org/presentationml/2006/ole">
            <mc:AlternateContent xmlns:mc="http://schemas.openxmlformats.org/markup-compatibility/2006">
              <mc:Choice xmlns:v="urn:schemas-microsoft-com:vml" Requires="v">
                <p:oleObj spid="_x0000_s11328" name="公式" r:id="rId11" imgW="705045" imgH="209609" progId="Equation.3">
                  <p:embed/>
                </p:oleObj>
              </mc:Choice>
              <mc:Fallback>
                <p:oleObj name="公式" r:id="rId11" imgW="705045" imgH="209609"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03575" y="3778250"/>
                        <a:ext cx="2087563"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437" name="Group 29"/>
          <p:cNvGrpSpPr>
            <a:grpSpLocks/>
          </p:cNvGrpSpPr>
          <p:nvPr/>
        </p:nvGrpSpPr>
        <p:grpSpPr bwMode="auto">
          <a:xfrm>
            <a:off x="923925" y="3806825"/>
            <a:ext cx="1919288" cy="519113"/>
            <a:chOff x="612" y="2341"/>
            <a:chExt cx="1209" cy="327"/>
          </a:xfrm>
        </p:grpSpPr>
        <p:sp>
          <p:nvSpPr>
            <p:cNvPr id="11298" name="Text Box 27"/>
            <p:cNvSpPr txBox="1">
              <a:spLocks noChangeArrowheads="1"/>
            </p:cNvSpPr>
            <p:nvPr/>
          </p:nvSpPr>
          <p:spPr bwMode="auto">
            <a:xfrm>
              <a:off x="612" y="2341"/>
              <a:ext cx="6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楷体_GB2312" pitchFamily="49" charset="-122"/>
                </a:rPr>
                <a:t>如果</a:t>
              </a:r>
            </a:p>
          </p:txBody>
        </p:sp>
        <p:graphicFrame>
          <p:nvGraphicFramePr>
            <p:cNvPr id="11299" name="Object 28"/>
            <p:cNvGraphicFramePr>
              <a:graphicFrameLocks noChangeAspect="1"/>
            </p:cNvGraphicFramePr>
            <p:nvPr/>
          </p:nvGraphicFramePr>
          <p:xfrm>
            <a:off x="1184" y="2369"/>
            <a:ext cx="637" cy="298"/>
          </p:xfrm>
          <a:graphic>
            <a:graphicData uri="http://schemas.openxmlformats.org/presentationml/2006/ole">
              <mc:AlternateContent xmlns:mc="http://schemas.openxmlformats.org/markup-compatibility/2006">
                <mc:Choice xmlns:v="urn:schemas-microsoft-com:vml" Requires="v">
                  <p:oleObj spid="_x0000_s11329" name="公式" r:id="rId13" imgW="362152" imgH="161778" progId="Equation.3">
                    <p:embed/>
                  </p:oleObj>
                </mc:Choice>
                <mc:Fallback>
                  <p:oleObj name="公式" r:id="rId13" imgW="362152" imgH="161778"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84" y="2369"/>
                          <a:ext cx="637"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7438" name="Text Box 30"/>
          <p:cNvSpPr txBox="1">
            <a:spLocks noChangeArrowheads="1"/>
          </p:cNvSpPr>
          <p:nvPr/>
        </p:nvSpPr>
        <p:spPr bwMode="auto">
          <a:xfrm>
            <a:off x="395288" y="4522788"/>
            <a:ext cx="3124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6</a:t>
            </a:r>
            <a:r>
              <a:rPr lang="zh-CN" altLang="en-US" sz="2800" b="1">
                <a:latin typeface="楷体_GB2312" pitchFamily="49" charset="-122"/>
                <a:ea typeface="楷体_GB2312" pitchFamily="49" charset="-122"/>
              </a:rPr>
              <a:t>）正弦序列</a:t>
            </a:r>
          </a:p>
        </p:txBody>
      </p:sp>
      <p:graphicFrame>
        <p:nvGraphicFramePr>
          <p:cNvPr id="17439" name="Object 31"/>
          <p:cNvGraphicFramePr>
            <a:graphicFrameLocks noChangeAspect="1"/>
          </p:cNvGraphicFramePr>
          <p:nvPr/>
        </p:nvGraphicFramePr>
        <p:xfrm>
          <a:off x="942975" y="5146675"/>
          <a:ext cx="3838575" cy="657225"/>
        </p:xfrm>
        <a:graphic>
          <a:graphicData uri="http://schemas.openxmlformats.org/presentationml/2006/ole">
            <mc:AlternateContent xmlns:mc="http://schemas.openxmlformats.org/markup-compatibility/2006">
              <mc:Choice xmlns:v="urn:schemas-microsoft-com:vml" Requires="v">
                <p:oleObj spid="_x0000_s11330" name="公式" r:id="rId15" imgW="1314267" imgH="209609" progId="Equation.3">
                  <p:embed/>
                </p:oleObj>
              </mc:Choice>
              <mc:Fallback>
                <p:oleObj name="公式" r:id="rId15" imgW="1314267" imgH="209609" progId="Equation.3">
                  <p:embed/>
                  <p:pic>
                    <p:nvPicPr>
                      <p:cNvPr id="0" name="Object 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42975" y="5146675"/>
                        <a:ext cx="38385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442" name="Group 34"/>
          <p:cNvGrpSpPr>
            <a:grpSpLocks/>
          </p:cNvGrpSpPr>
          <p:nvPr/>
        </p:nvGrpSpPr>
        <p:grpSpPr bwMode="auto">
          <a:xfrm>
            <a:off x="5032375" y="5146675"/>
            <a:ext cx="2808288" cy="658813"/>
            <a:chOff x="3152" y="3022"/>
            <a:chExt cx="1769" cy="415"/>
          </a:xfrm>
        </p:grpSpPr>
        <p:graphicFrame>
          <p:nvGraphicFramePr>
            <p:cNvPr id="11296" name="Object 32"/>
            <p:cNvGraphicFramePr>
              <a:graphicFrameLocks noChangeAspect="1"/>
            </p:cNvGraphicFramePr>
            <p:nvPr/>
          </p:nvGraphicFramePr>
          <p:xfrm>
            <a:off x="3152" y="3022"/>
            <a:ext cx="346" cy="415"/>
          </p:xfrm>
          <a:graphic>
            <a:graphicData uri="http://schemas.openxmlformats.org/presentationml/2006/ole">
              <mc:AlternateContent xmlns:mc="http://schemas.openxmlformats.org/markup-compatibility/2006">
                <mc:Choice xmlns:v="urn:schemas-microsoft-com:vml" Requires="v">
                  <p:oleObj spid="_x0000_s11331" name="公式" r:id="rId17" imgW="171447" imgH="209609" progId="Equation.3">
                    <p:embed/>
                  </p:oleObj>
                </mc:Choice>
                <mc:Fallback>
                  <p:oleObj name="公式" r:id="rId17" imgW="171447" imgH="209609" progId="Equation.3">
                    <p:embed/>
                    <p:pic>
                      <p:nvPicPr>
                        <p:cNvPr id="0" name="Object 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52" y="3022"/>
                          <a:ext cx="346"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97" name="Text Box 33"/>
            <p:cNvSpPr txBox="1">
              <a:spLocks noChangeArrowheads="1"/>
            </p:cNvSpPr>
            <p:nvPr/>
          </p:nvSpPr>
          <p:spPr bwMode="auto">
            <a:xfrm>
              <a:off x="3470" y="3076"/>
              <a:ext cx="14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rgbClr val="FFFF00"/>
                  </a:solidFill>
                  <a:ea typeface="楷体_GB2312" pitchFamily="49" charset="-122"/>
                </a:rPr>
                <a:t>数字域频率</a:t>
              </a:r>
            </a:p>
          </p:txBody>
        </p:sp>
      </p:grpSp>
      <p:grpSp>
        <p:nvGrpSpPr>
          <p:cNvPr id="17465" name="Group 57"/>
          <p:cNvGrpSpPr>
            <a:grpSpLocks/>
          </p:cNvGrpSpPr>
          <p:nvPr/>
        </p:nvGrpSpPr>
        <p:grpSpPr bwMode="auto">
          <a:xfrm>
            <a:off x="5580063" y="188913"/>
            <a:ext cx="3003550" cy="2125662"/>
            <a:chOff x="3587" y="309"/>
            <a:chExt cx="1892" cy="1339"/>
          </a:xfrm>
        </p:grpSpPr>
        <p:sp>
          <p:nvSpPr>
            <p:cNvPr id="11278" name="Line 36"/>
            <p:cNvSpPr>
              <a:spLocks noChangeShapeType="1"/>
            </p:cNvSpPr>
            <p:nvPr/>
          </p:nvSpPr>
          <p:spPr bwMode="auto">
            <a:xfrm flipV="1">
              <a:off x="3587" y="1406"/>
              <a:ext cx="1678" cy="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79" name="Line 37"/>
            <p:cNvSpPr>
              <a:spLocks noChangeShapeType="1"/>
            </p:cNvSpPr>
            <p:nvPr/>
          </p:nvSpPr>
          <p:spPr bwMode="auto">
            <a:xfrm flipV="1">
              <a:off x="3878" y="309"/>
              <a:ext cx="0" cy="1088"/>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0" name="Line 38"/>
            <p:cNvSpPr>
              <a:spLocks noChangeShapeType="1"/>
            </p:cNvSpPr>
            <p:nvPr/>
          </p:nvSpPr>
          <p:spPr bwMode="auto">
            <a:xfrm>
              <a:off x="4622" y="1271"/>
              <a:ext cx="0" cy="136"/>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1" name="Line 39"/>
            <p:cNvSpPr>
              <a:spLocks noChangeShapeType="1"/>
            </p:cNvSpPr>
            <p:nvPr/>
          </p:nvSpPr>
          <p:spPr bwMode="auto">
            <a:xfrm>
              <a:off x="4430" y="1144"/>
              <a:ext cx="0" cy="272"/>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2" name="Line 40"/>
            <p:cNvSpPr>
              <a:spLocks noChangeShapeType="1"/>
            </p:cNvSpPr>
            <p:nvPr/>
          </p:nvSpPr>
          <p:spPr bwMode="auto">
            <a:xfrm flipH="1">
              <a:off x="4250" y="963"/>
              <a:ext cx="0" cy="453"/>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3" name="Line 41"/>
            <p:cNvSpPr>
              <a:spLocks noChangeShapeType="1"/>
            </p:cNvSpPr>
            <p:nvPr/>
          </p:nvSpPr>
          <p:spPr bwMode="auto">
            <a:xfrm>
              <a:off x="3886" y="545"/>
              <a:ext cx="0" cy="861"/>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84" name="Text Box 42"/>
            <p:cNvSpPr txBox="1">
              <a:spLocks noChangeArrowheads="1"/>
            </p:cNvSpPr>
            <p:nvPr/>
          </p:nvSpPr>
          <p:spPr bwMode="auto">
            <a:xfrm>
              <a:off x="3787" y="1380"/>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0</a:t>
              </a:r>
            </a:p>
          </p:txBody>
        </p:sp>
        <p:sp>
          <p:nvSpPr>
            <p:cNvPr id="11285" name="Text Box 43"/>
            <p:cNvSpPr txBox="1">
              <a:spLocks noChangeArrowheads="1"/>
            </p:cNvSpPr>
            <p:nvPr/>
          </p:nvSpPr>
          <p:spPr bwMode="auto">
            <a:xfrm>
              <a:off x="3978" y="1379"/>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sp>
          <p:nvSpPr>
            <p:cNvPr id="11286" name="Text Box 45"/>
            <p:cNvSpPr txBox="1">
              <a:spLocks noChangeArrowheads="1"/>
            </p:cNvSpPr>
            <p:nvPr/>
          </p:nvSpPr>
          <p:spPr bwMode="auto">
            <a:xfrm>
              <a:off x="4513" y="1397"/>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4</a:t>
              </a:r>
            </a:p>
          </p:txBody>
        </p:sp>
        <p:sp>
          <p:nvSpPr>
            <p:cNvPr id="11287" name="Text Box 46"/>
            <p:cNvSpPr txBox="1">
              <a:spLocks noChangeArrowheads="1"/>
            </p:cNvSpPr>
            <p:nvPr/>
          </p:nvSpPr>
          <p:spPr bwMode="auto">
            <a:xfrm>
              <a:off x="4332" y="1388"/>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3</a:t>
              </a:r>
            </a:p>
          </p:txBody>
        </p:sp>
        <p:sp>
          <p:nvSpPr>
            <p:cNvPr id="11288" name="Text Box 47"/>
            <p:cNvSpPr txBox="1">
              <a:spLocks noChangeArrowheads="1"/>
            </p:cNvSpPr>
            <p:nvPr/>
          </p:nvSpPr>
          <p:spPr bwMode="auto">
            <a:xfrm>
              <a:off x="4150" y="1389"/>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2</a:t>
              </a:r>
            </a:p>
          </p:txBody>
        </p:sp>
        <p:graphicFrame>
          <p:nvGraphicFramePr>
            <p:cNvPr id="11289" name="Object 50"/>
            <p:cNvGraphicFramePr>
              <a:graphicFrameLocks noChangeAspect="1"/>
            </p:cNvGraphicFramePr>
            <p:nvPr/>
          </p:nvGraphicFramePr>
          <p:xfrm>
            <a:off x="4186" y="319"/>
            <a:ext cx="712" cy="354"/>
          </p:xfrm>
          <a:graphic>
            <a:graphicData uri="http://schemas.openxmlformats.org/presentationml/2006/ole">
              <mc:AlternateContent xmlns:mc="http://schemas.openxmlformats.org/markup-compatibility/2006">
                <mc:Choice xmlns:v="urn:schemas-microsoft-com:vml" Requires="v">
                  <p:oleObj spid="_x0000_s11332" name="公式" r:id="rId19" imgW="438246" imgH="209609" progId="Equation.3">
                    <p:embed/>
                  </p:oleObj>
                </mc:Choice>
                <mc:Fallback>
                  <p:oleObj name="公式" r:id="rId19" imgW="438246" imgH="209609" progId="Equation.3">
                    <p:embed/>
                    <p:pic>
                      <p:nvPicPr>
                        <p:cNvPr id="0" name="Object 5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86" y="319"/>
                          <a:ext cx="712"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90" name="Object 51"/>
            <p:cNvGraphicFramePr>
              <a:graphicFrameLocks noChangeAspect="1"/>
            </p:cNvGraphicFramePr>
            <p:nvPr/>
          </p:nvGraphicFramePr>
          <p:xfrm>
            <a:off x="5265" y="1307"/>
            <a:ext cx="214" cy="234"/>
          </p:xfrm>
          <a:graphic>
            <a:graphicData uri="http://schemas.openxmlformats.org/presentationml/2006/ole">
              <mc:AlternateContent xmlns:mc="http://schemas.openxmlformats.org/markup-compatibility/2006">
                <mc:Choice xmlns:v="urn:schemas-microsoft-com:vml" Requires="v">
                  <p:oleObj spid="_x0000_s11333" name="公式" r:id="rId21" imgW="104747" imgH="123796" progId="Equation.3">
                    <p:embed/>
                  </p:oleObj>
                </mc:Choice>
                <mc:Fallback>
                  <p:oleObj name="公式" r:id="rId21" imgW="104747" imgH="123796" progId="Equation.3">
                    <p:embed/>
                    <p:pic>
                      <p:nvPicPr>
                        <p:cNvPr id="0" name="Object 5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65" y="1307"/>
                          <a:ext cx="21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91" name="Text Box 52"/>
            <p:cNvSpPr txBox="1">
              <a:spLocks noChangeArrowheads="1"/>
            </p:cNvSpPr>
            <p:nvPr/>
          </p:nvSpPr>
          <p:spPr bwMode="auto">
            <a:xfrm>
              <a:off x="3887" y="418"/>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graphicFrame>
          <p:nvGraphicFramePr>
            <p:cNvPr id="11292" name="Object 53"/>
            <p:cNvGraphicFramePr>
              <a:graphicFrameLocks noChangeAspect="1"/>
            </p:cNvGraphicFramePr>
            <p:nvPr/>
          </p:nvGraphicFramePr>
          <p:xfrm>
            <a:off x="4869" y="1262"/>
            <a:ext cx="261" cy="112"/>
          </p:xfrm>
          <a:graphic>
            <a:graphicData uri="http://schemas.openxmlformats.org/presentationml/2006/ole">
              <mc:AlternateContent xmlns:mc="http://schemas.openxmlformats.org/markup-compatibility/2006">
                <mc:Choice xmlns:v="urn:schemas-microsoft-com:vml" Requires="v">
                  <p:oleObj spid="_x0000_s11334" name="公式" r:id="rId23" imgW="162052" imgH="57209" progId="Equation.3">
                    <p:embed/>
                  </p:oleObj>
                </mc:Choice>
                <mc:Fallback>
                  <p:oleObj name="公式" r:id="rId23" imgW="162052" imgH="57209" progId="Equation.3">
                    <p:embed/>
                    <p:pic>
                      <p:nvPicPr>
                        <p:cNvPr id="0" name="Object 53"/>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69" y="1262"/>
                          <a:ext cx="261" cy="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93" name="Line 54"/>
            <p:cNvSpPr>
              <a:spLocks noChangeShapeType="1"/>
            </p:cNvSpPr>
            <p:nvPr/>
          </p:nvSpPr>
          <p:spPr bwMode="auto">
            <a:xfrm>
              <a:off x="4068" y="799"/>
              <a:ext cx="0" cy="590"/>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4" name="Line 55"/>
            <p:cNvSpPr>
              <a:spLocks noChangeShapeType="1"/>
            </p:cNvSpPr>
            <p:nvPr/>
          </p:nvSpPr>
          <p:spPr bwMode="auto">
            <a:xfrm flipH="1">
              <a:off x="4785" y="1326"/>
              <a:ext cx="0" cy="107"/>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95" name="Text Box 56"/>
            <p:cNvSpPr txBox="1">
              <a:spLocks noChangeArrowheads="1"/>
            </p:cNvSpPr>
            <p:nvPr/>
          </p:nvSpPr>
          <p:spPr bwMode="auto">
            <a:xfrm>
              <a:off x="4685" y="1398"/>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5</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16"/>
                                        </p:tgtEl>
                                        <p:attrNameLst>
                                          <p:attrName>style.visibility</p:attrName>
                                        </p:attrNameLst>
                                      </p:cBhvr>
                                      <p:to>
                                        <p:strVal val="visible"/>
                                      </p:to>
                                    </p:set>
                                    <p:animEffect transition="in" filter="blinds(horizontal)">
                                      <p:cBhvr>
                                        <p:cTn id="7" dur="500"/>
                                        <p:tgtEl>
                                          <p:spTgt spid="174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430"/>
                                        </p:tgtEl>
                                        <p:attrNameLst>
                                          <p:attrName>style.visibility</p:attrName>
                                        </p:attrNameLst>
                                      </p:cBhvr>
                                      <p:to>
                                        <p:strVal val="visible"/>
                                      </p:to>
                                    </p:set>
                                    <p:animEffect transition="in" filter="blinds(horizontal)">
                                      <p:cBhvr>
                                        <p:cTn id="12" dur="500"/>
                                        <p:tgtEl>
                                          <p:spTgt spid="174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465"/>
                                        </p:tgtEl>
                                        <p:attrNameLst>
                                          <p:attrName>style.visibility</p:attrName>
                                        </p:attrNameLst>
                                      </p:cBhvr>
                                      <p:to>
                                        <p:strVal val="visible"/>
                                      </p:to>
                                    </p:set>
                                    <p:animEffect transition="in" filter="blinds(horizontal)">
                                      <p:cBhvr>
                                        <p:cTn id="17" dur="500"/>
                                        <p:tgtEl>
                                          <p:spTgt spid="174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418"/>
                                        </p:tgtEl>
                                        <p:attrNameLst>
                                          <p:attrName>style.visibility</p:attrName>
                                        </p:attrNameLst>
                                      </p:cBhvr>
                                      <p:to>
                                        <p:strVal val="visible"/>
                                      </p:to>
                                    </p:set>
                                    <p:animEffect transition="in" filter="blinds(horizontal)">
                                      <p:cBhvr>
                                        <p:cTn id="22" dur="500"/>
                                        <p:tgtEl>
                                          <p:spTgt spid="174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7432"/>
                                        </p:tgtEl>
                                        <p:attrNameLst>
                                          <p:attrName>style.visibility</p:attrName>
                                        </p:attrNameLst>
                                      </p:cBhvr>
                                      <p:to>
                                        <p:strVal val="visible"/>
                                      </p:to>
                                    </p:set>
                                    <p:animEffect transition="in" filter="blinds(horizontal)">
                                      <p:cBhvr>
                                        <p:cTn id="27" dur="500"/>
                                        <p:tgtEl>
                                          <p:spTgt spid="174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7433"/>
                                        </p:tgtEl>
                                        <p:attrNameLst>
                                          <p:attrName>style.visibility</p:attrName>
                                        </p:attrNameLst>
                                      </p:cBhvr>
                                      <p:to>
                                        <p:strVal val="visible"/>
                                      </p:to>
                                    </p:set>
                                    <p:animEffect transition="in" filter="blinds(horizontal)">
                                      <p:cBhvr>
                                        <p:cTn id="32" dur="500"/>
                                        <p:tgtEl>
                                          <p:spTgt spid="174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7431"/>
                                        </p:tgtEl>
                                        <p:attrNameLst>
                                          <p:attrName>style.visibility</p:attrName>
                                        </p:attrNameLst>
                                      </p:cBhvr>
                                      <p:to>
                                        <p:strVal val="visible"/>
                                      </p:to>
                                    </p:set>
                                    <p:animEffect transition="in" filter="blinds(horizontal)">
                                      <p:cBhvr>
                                        <p:cTn id="37" dur="500"/>
                                        <p:tgtEl>
                                          <p:spTgt spid="174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7437"/>
                                        </p:tgtEl>
                                        <p:attrNameLst>
                                          <p:attrName>style.visibility</p:attrName>
                                        </p:attrNameLst>
                                      </p:cBhvr>
                                      <p:to>
                                        <p:strVal val="visible"/>
                                      </p:to>
                                    </p:set>
                                    <p:animEffect transition="in" filter="blinds(horizontal)">
                                      <p:cBhvr>
                                        <p:cTn id="42" dur="500"/>
                                        <p:tgtEl>
                                          <p:spTgt spid="1743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7434"/>
                                        </p:tgtEl>
                                        <p:attrNameLst>
                                          <p:attrName>style.visibility</p:attrName>
                                        </p:attrNameLst>
                                      </p:cBhvr>
                                      <p:to>
                                        <p:strVal val="visible"/>
                                      </p:to>
                                    </p:set>
                                    <p:animEffect transition="in" filter="blinds(horizontal)">
                                      <p:cBhvr>
                                        <p:cTn id="47" dur="500"/>
                                        <p:tgtEl>
                                          <p:spTgt spid="1743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7438"/>
                                        </p:tgtEl>
                                        <p:attrNameLst>
                                          <p:attrName>style.visibility</p:attrName>
                                        </p:attrNameLst>
                                      </p:cBhvr>
                                      <p:to>
                                        <p:strVal val="visible"/>
                                      </p:to>
                                    </p:set>
                                    <p:animEffect transition="in" filter="blinds(horizontal)">
                                      <p:cBhvr>
                                        <p:cTn id="52" dur="500"/>
                                        <p:tgtEl>
                                          <p:spTgt spid="1743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7439"/>
                                        </p:tgtEl>
                                        <p:attrNameLst>
                                          <p:attrName>style.visibility</p:attrName>
                                        </p:attrNameLst>
                                      </p:cBhvr>
                                      <p:to>
                                        <p:strVal val="visible"/>
                                      </p:to>
                                    </p:set>
                                    <p:animEffect transition="in" filter="blinds(horizontal)">
                                      <p:cBhvr>
                                        <p:cTn id="57" dur="500"/>
                                        <p:tgtEl>
                                          <p:spTgt spid="1743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7442"/>
                                        </p:tgtEl>
                                        <p:attrNameLst>
                                          <p:attrName>style.visibility</p:attrName>
                                        </p:attrNameLst>
                                      </p:cBhvr>
                                      <p:to>
                                        <p:strVal val="visible"/>
                                      </p:to>
                                    </p:set>
                                    <p:animEffect transition="in" filter="blinds(horizontal)">
                                      <p:cBhvr>
                                        <p:cTn id="62" dur="500"/>
                                        <p:tgtEl>
                                          <p:spTgt spid="174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6" grpId="0"/>
      <p:bldP spid="17418" grpId="0"/>
      <p:bldP spid="174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Text Box 5"/>
          <p:cNvSpPr txBox="1">
            <a:spLocks noChangeArrowheads="1"/>
          </p:cNvSpPr>
          <p:nvPr/>
        </p:nvSpPr>
        <p:spPr bwMode="auto">
          <a:xfrm>
            <a:off x="228600" y="115888"/>
            <a:ext cx="350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楷体_GB2312" pitchFamily="49" charset="-122"/>
              </a:rPr>
              <a:t>三、序列的周期性</a:t>
            </a:r>
          </a:p>
        </p:txBody>
      </p:sp>
      <p:sp>
        <p:nvSpPr>
          <p:cNvPr id="11273" name="Text Box 9"/>
          <p:cNvSpPr txBox="1">
            <a:spLocks noChangeArrowheads="1"/>
          </p:cNvSpPr>
          <p:nvPr/>
        </p:nvSpPr>
        <p:spPr bwMode="auto">
          <a:xfrm>
            <a:off x="228600" y="685800"/>
            <a:ext cx="1679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1</a:t>
            </a:r>
            <a:r>
              <a:rPr lang="zh-CN" altLang="en-US" sz="2800" b="1">
                <a:latin typeface="楷体_GB2312" pitchFamily="49" charset="-122"/>
                <a:ea typeface="楷体_GB2312" pitchFamily="49" charset="-122"/>
              </a:rPr>
              <a:t>、定义</a:t>
            </a:r>
          </a:p>
        </p:txBody>
      </p:sp>
      <p:sp>
        <p:nvSpPr>
          <p:cNvPr id="11274" name="Text Box 10"/>
          <p:cNvSpPr txBox="1">
            <a:spLocks noChangeArrowheads="1"/>
          </p:cNvSpPr>
          <p:nvPr/>
        </p:nvSpPr>
        <p:spPr bwMode="auto">
          <a:xfrm>
            <a:off x="250825" y="2938463"/>
            <a:ext cx="449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2</a:t>
            </a:r>
            <a:r>
              <a:rPr lang="zh-CN" altLang="en-US" sz="2800" b="1">
                <a:latin typeface="楷体_GB2312" pitchFamily="49" charset="-122"/>
                <a:ea typeface="楷体_GB2312" pitchFamily="49" charset="-122"/>
              </a:rPr>
              <a:t>、正弦序列的周期性</a:t>
            </a:r>
          </a:p>
        </p:txBody>
      </p:sp>
      <p:graphicFrame>
        <p:nvGraphicFramePr>
          <p:cNvPr id="11277" name="Object 13"/>
          <p:cNvGraphicFramePr>
            <a:graphicFrameLocks/>
          </p:cNvGraphicFramePr>
          <p:nvPr/>
        </p:nvGraphicFramePr>
        <p:xfrm>
          <a:off x="225425" y="4330700"/>
          <a:ext cx="4875213" cy="608013"/>
        </p:xfrm>
        <a:graphic>
          <a:graphicData uri="http://schemas.openxmlformats.org/presentationml/2006/ole">
            <mc:AlternateContent xmlns:mc="http://schemas.openxmlformats.org/markup-compatibility/2006">
              <mc:Choice xmlns:v="urn:schemas-microsoft-com:vml" Requires="v">
                <p:oleObj spid="_x0000_s12317" name="公式" r:id="rId3" imgW="1885912" imgH="209609" progId="Equation.3">
                  <p:embed/>
                </p:oleObj>
              </mc:Choice>
              <mc:Fallback>
                <p:oleObj name="公式" r:id="rId3" imgW="1885912" imgH="209609" progId="Equation.3">
                  <p:embed/>
                  <p:pic>
                    <p:nvPicPr>
                      <p:cNvPr id="0" name="Object 1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425" y="4330700"/>
                        <a:ext cx="4875213"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79" name="Object 15"/>
          <p:cNvGraphicFramePr>
            <a:graphicFrameLocks/>
          </p:cNvGraphicFramePr>
          <p:nvPr/>
        </p:nvGraphicFramePr>
        <p:xfrm>
          <a:off x="5108575" y="4333875"/>
          <a:ext cx="3640138" cy="608013"/>
        </p:xfrm>
        <a:graphic>
          <a:graphicData uri="http://schemas.openxmlformats.org/presentationml/2006/ole">
            <mc:AlternateContent xmlns:mc="http://schemas.openxmlformats.org/markup-compatibility/2006">
              <mc:Choice xmlns:v="urn:schemas-microsoft-com:vml" Requires="v">
                <p:oleObj spid="_x0000_s12318" name="公式" r:id="rId5" imgW="1400225" imgH="209609" progId="Equation.3">
                  <p:embed/>
                </p:oleObj>
              </mc:Choice>
              <mc:Fallback>
                <p:oleObj name="公式" r:id="rId5" imgW="1400225" imgH="209609" progId="Equation.3">
                  <p:embed/>
                  <p:pic>
                    <p:nvPicPr>
                      <p:cNvPr id="0" name="Object 1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8575" y="4333875"/>
                        <a:ext cx="364013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1295" name="Group 31"/>
          <p:cNvGrpSpPr>
            <a:grpSpLocks/>
          </p:cNvGrpSpPr>
          <p:nvPr/>
        </p:nvGrpSpPr>
        <p:grpSpPr bwMode="auto">
          <a:xfrm>
            <a:off x="395288" y="5183188"/>
            <a:ext cx="3167062" cy="622300"/>
            <a:chOff x="295" y="3521"/>
            <a:chExt cx="1995" cy="392"/>
          </a:xfrm>
        </p:grpSpPr>
        <p:graphicFrame>
          <p:nvGraphicFramePr>
            <p:cNvPr id="12303" name="Object 17"/>
            <p:cNvGraphicFramePr>
              <a:graphicFrameLocks noChangeAspect="1"/>
            </p:cNvGraphicFramePr>
            <p:nvPr/>
          </p:nvGraphicFramePr>
          <p:xfrm>
            <a:off x="576" y="3530"/>
            <a:ext cx="1214" cy="383"/>
          </p:xfrm>
          <a:graphic>
            <a:graphicData uri="http://schemas.openxmlformats.org/presentationml/2006/ole">
              <mc:AlternateContent xmlns:mc="http://schemas.openxmlformats.org/markup-compatibility/2006">
                <mc:Choice xmlns:v="urn:schemas-microsoft-com:vml" Requires="v">
                  <p:oleObj spid="_x0000_s12319" name="公式" r:id="rId7" imgW="705045" imgH="209609" progId="Equation.3">
                    <p:embed/>
                  </p:oleObj>
                </mc:Choice>
                <mc:Fallback>
                  <p:oleObj name="公式" r:id="rId7" imgW="705045" imgH="209609"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6" y="3530"/>
                          <a:ext cx="1214"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4" name="Text Box 21"/>
            <p:cNvSpPr txBox="1">
              <a:spLocks noChangeArrowheads="1"/>
            </p:cNvSpPr>
            <p:nvPr/>
          </p:nvSpPr>
          <p:spPr bwMode="auto">
            <a:xfrm>
              <a:off x="295" y="3521"/>
              <a:ext cx="199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latin typeface="楷体_GB2312" pitchFamily="49" charset="-122"/>
                  <a:ea typeface="楷体_GB2312" pitchFamily="49" charset="-122"/>
                </a:rPr>
                <a:t>当           时 </a:t>
              </a:r>
            </a:p>
          </p:txBody>
        </p:sp>
      </p:grpSp>
      <p:grpSp>
        <p:nvGrpSpPr>
          <p:cNvPr id="11296" name="Group 32"/>
          <p:cNvGrpSpPr>
            <a:grpSpLocks/>
          </p:cNvGrpSpPr>
          <p:nvPr/>
        </p:nvGrpSpPr>
        <p:grpSpPr bwMode="auto">
          <a:xfrm>
            <a:off x="3563938" y="5200650"/>
            <a:ext cx="3109912" cy="585788"/>
            <a:chOff x="2699" y="3673"/>
            <a:chExt cx="1959" cy="369"/>
          </a:xfrm>
        </p:grpSpPr>
        <p:graphicFrame>
          <p:nvGraphicFramePr>
            <p:cNvPr id="12301" name="Object 19"/>
            <p:cNvGraphicFramePr>
              <a:graphicFrameLocks noChangeAspect="1"/>
            </p:cNvGraphicFramePr>
            <p:nvPr/>
          </p:nvGraphicFramePr>
          <p:xfrm>
            <a:off x="2980" y="3702"/>
            <a:ext cx="1678" cy="340"/>
          </p:xfrm>
          <a:graphic>
            <a:graphicData uri="http://schemas.openxmlformats.org/presentationml/2006/ole">
              <mc:AlternateContent xmlns:mc="http://schemas.openxmlformats.org/markup-compatibility/2006">
                <mc:Choice xmlns:v="urn:schemas-microsoft-com:vml" Requires="v">
                  <p:oleObj spid="_x0000_s12320" name="公式" r:id="rId9" imgW="971374" imgH="181004" progId="Equation.3">
                    <p:embed/>
                  </p:oleObj>
                </mc:Choice>
                <mc:Fallback>
                  <p:oleObj name="公式" r:id="rId9" imgW="971374" imgH="181004"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80" y="3702"/>
                          <a:ext cx="1678"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02" name="Text Box 22"/>
            <p:cNvSpPr txBox="1">
              <a:spLocks noChangeArrowheads="1"/>
            </p:cNvSpPr>
            <p:nvPr/>
          </p:nvSpPr>
          <p:spPr bwMode="auto">
            <a:xfrm>
              <a:off x="2699" y="3673"/>
              <a:ext cx="33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ea typeface="楷体_GB2312" pitchFamily="49" charset="-122"/>
                </a:rPr>
                <a:t>有</a:t>
              </a:r>
            </a:p>
          </p:txBody>
        </p:sp>
      </p:grpSp>
      <p:sp>
        <p:nvSpPr>
          <p:cNvPr id="11287" name="Text Box 23"/>
          <p:cNvSpPr txBox="1">
            <a:spLocks noChangeArrowheads="1"/>
          </p:cNvSpPr>
          <p:nvPr/>
        </p:nvSpPr>
        <p:spPr bwMode="auto">
          <a:xfrm>
            <a:off x="381000" y="1254125"/>
            <a:ext cx="6135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latin typeface="楷体_GB2312" pitchFamily="49" charset="-122"/>
                <a:ea typeface="楷体_GB2312" pitchFamily="49" charset="-122"/>
              </a:rPr>
              <a:t>对所有</a:t>
            </a:r>
            <a:r>
              <a:rPr lang="en-US" altLang="zh-CN" sz="2800" b="1" i="1">
                <a:ea typeface="楷体_GB2312" pitchFamily="49" charset="-122"/>
              </a:rPr>
              <a:t>n</a:t>
            </a:r>
            <a:r>
              <a:rPr lang="zh-CN" altLang="en-US" sz="2800" b="1">
                <a:latin typeface="楷体_GB2312" pitchFamily="49" charset="-122"/>
                <a:ea typeface="楷体_GB2312" pitchFamily="49" charset="-122"/>
              </a:rPr>
              <a:t>，存在最小正整数</a:t>
            </a:r>
            <a:r>
              <a:rPr lang="en-US" altLang="zh-CN" sz="2800" b="1" i="1">
                <a:ea typeface="楷体_GB2312" pitchFamily="49" charset="-122"/>
              </a:rPr>
              <a:t>N</a:t>
            </a:r>
            <a:r>
              <a:rPr lang="zh-CN" altLang="en-US" sz="2800" b="1">
                <a:latin typeface="楷体_GB2312" pitchFamily="49" charset="-122"/>
                <a:ea typeface="楷体_GB2312" pitchFamily="49" charset="-122"/>
              </a:rPr>
              <a:t>，满足</a:t>
            </a:r>
          </a:p>
        </p:txBody>
      </p:sp>
      <p:graphicFrame>
        <p:nvGraphicFramePr>
          <p:cNvPr id="11288" name="Object 24"/>
          <p:cNvGraphicFramePr>
            <a:graphicFrameLocks noChangeAspect="1"/>
          </p:cNvGraphicFramePr>
          <p:nvPr/>
        </p:nvGraphicFramePr>
        <p:xfrm>
          <a:off x="2051050" y="1771650"/>
          <a:ext cx="2624138" cy="539750"/>
        </p:xfrm>
        <a:graphic>
          <a:graphicData uri="http://schemas.openxmlformats.org/presentationml/2006/ole">
            <mc:AlternateContent xmlns:mc="http://schemas.openxmlformats.org/markup-compatibility/2006">
              <mc:Choice xmlns:v="urn:schemas-microsoft-com:vml" Requires="v">
                <p:oleObj spid="_x0000_s12321" name="公式" r:id="rId11" imgW="971374" imgH="181004" progId="Equation.3">
                  <p:embed/>
                </p:oleObj>
              </mc:Choice>
              <mc:Fallback>
                <p:oleObj name="公式" r:id="rId11" imgW="971374" imgH="181004"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51050" y="1771650"/>
                        <a:ext cx="262413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90" name="Text Box 26"/>
          <p:cNvSpPr txBox="1">
            <a:spLocks noChangeArrowheads="1"/>
          </p:cNvSpPr>
          <p:nvPr/>
        </p:nvSpPr>
        <p:spPr bwMode="auto">
          <a:xfrm>
            <a:off x="309563" y="2333625"/>
            <a:ext cx="5327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latin typeface="楷体_GB2312" pitchFamily="49" charset="-122"/>
                <a:ea typeface="楷体_GB2312" pitchFamily="49" charset="-122"/>
              </a:rPr>
              <a:t>则称</a:t>
            </a:r>
            <a:r>
              <a:rPr lang="en-US" altLang="zh-CN" sz="2800" b="1" i="1">
                <a:ea typeface="楷体_GB2312" pitchFamily="49" charset="-122"/>
              </a:rPr>
              <a:t>x</a:t>
            </a:r>
            <a:r>
              <a:rPr lang="en-US" altLang="zh-CN" sz="2800" b="1">
                <a:ea typeface="楷体_GB2312" pitchFamily="49" charset="-122"/>
              </a:rPr>
              <a:t>(</a:t>
            </a:r>
            <a:r>
              <a:rPr lang="en-US" altLang="zh-CN" sz="2800" b="1" i="1">
                <a:ea typeface="楷体_GB2312" pitchFamily="49" charset="-122"/>
              </a:rPr>
              <a:t>n</a:t>
            </a:r>
            <a:r>
              <a:rPr lang="en-US" altLang="zh-CN" sz="2800" b="1">
                <a:ea typeface="楷体_GB2312" pitchFamily="49" charset="-122"/>
              </a:rPr>
              <a:t>)</a:t>
            </a:r>
            <a:r>
              <a:rPr lang="zh-CN" altLang="en-US" sz="2800" b="1">
                <a:latin typeface="楷体_GB2312" pitchFamily="49" charset="-122"/>
                <a:ea typeface="楷体_GB2312" pitchFamily="49" charset="-122"/>
              </a:rPr>
              <a:t>为周期序列，周期为</a:t>
            </a:r>
            <a:r>
              <a:rPr lang="en-US" altLang="zh-CN" sz="2800" b="1" i="1">
                <a:ea typeface="楷体_GB2312" pitchFamily="49" charset="-122"/>
              </a:rPr>
              <a:t>N</a:t>
            </a:r>
          </a:p>
        </p:txBody>
      </p:sp>
      <p:graphicFrame>
        <p:nvGraphicFramePr>
          <p:cNvPr id="11291" name="Object 27"/>
          <p:cNvGraphicFramePr>
            <a:graphicFrameLocks noChangeAspect="1"/>
          </p:cNvGraphicFramePr>
          <p:nvPr/>
        </p:nvGraphicFramePr>
        <p:xfrm>
          <a:off x="468313" y="3549650"/>
          <a:ext cx="3838575" cy="657225"/>
        </p:xfrm>
        <a:graphic>
          <a:graphicData uri="http://schemas.openxmlformats.org/presentationml/2006/ole">
            <mc:AlternateContent xmlns:mc="http://schemas.openxmlformats.org/markup-compatibility/2006">
              <mc:Choice xmlns:v="urn:schemas-microsoft-com:vml" Requires="v">
                <p:oleObj spid="_x0000_s12322" name="公式" r:id="rId13" imgW="1314267" imgH="209609" progId="Equation.3">
                  <p:embed/>
                </p:oleObj>
              </mc:Choice>
              <mc:Fallback>
                <p:oleObj name="公式" r:id="rId13" imgW="1314267" imgH="209609" progId="Equation.3">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8313" y="3549650"/>
                        <a:ext cx="38385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blinds(horizontal)">
                                      <p:cBhvr>
                                        <p:cTn id="7" dur="500"/>
                                        <p:tgtEl>
                                          <p:spTgt spid="112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273"/>
                                        </p:tgtEl>
                                        <p:attrNameLst>
                                          <p:attrName>style.visibility</p:attrName>
                                        </p:attrNameLst>
                                      </p:cBhvr>
                                      <p:to>
                                        <p:strVal val="visible"/>
                                      </p:to>
                                    </p:set>
                                    <p:animEffect transition="in" filter="blinds(horizontal)">
                                      <p:cBhvr>
                                        <p:cTn id="12" dur="500"/>
                                        <p:tgtEl>
                                          <p:spTgt spid="112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87"/>
                                        </p:tgtEl>
                                        <p:attrNameLst>
                                          <p:attrName>style.visibility</p:attrName>
                                        </p:attrNameLst>
                                      </p:cBhvr>
                                      <p:to>
                                        <p:strVal val="visible"/>
                                      </p:to>
                                    </p:set>
                                    <p:animEffect transition="in" filter="blinds(horizontal)">
                                      <p:cBhvr>
                                        <p:cTn id="17" dur="500"/>
                                        <p:tgtEl>
                                          <p:spTgt spid="112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288"/>
                                        </p:tgtEl>
                                        <p:attrNameLst>
                                          <p:attrName>style.visibility</p:attrName>
                                        </p:attrNameLst>
                                      </p:cBhvr>
                                      <p:to>
                                        <p:strVal val="visible"/>
                                      </p:to>
                                    </p:set>
                                    <p:animEffect transition="in" filter="blinds(horizontal)">
                                      <p:cBhvr>
                                        <p:cTn id="22" dur="500"/>
                                        <p:tgtEl>
                                          <p:spTgt spid="112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290"/>
                                        </p:tgtEl>
                                        <p:attrNameLst>
                                          <p:attrName>style.visibility</p:attrName>
                                        </p:attrNameLst>
                                      </p:cBhvr>
                                      <p:to>
                                        <p:strVal val="visible"/>
                                      </p:to>
                                    </p:set>
                                    <p:animEffect transition="in" filter="blinds(horizontal)">
                                      <p:cBhvr>
                                        <p:cTn id="27" dur="500"/>
                                        <p:tgtEl>
                                          <p:spTgt spid="112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274"/>
                                        </p:tgtEl>
                                        <p:attrNameLst>
                                          <p:attrName>style.visibility</p:attrName>
                                        </p:attrNameLst>
                                      </p:cBhvr>
                                      <p:to>
                                        <p:strVal val="visible"/>
                                      </p:to>
                                    </p:set>
                                    <p:animEffect transition="in" filter="blinds(horizontal)">
                                      <p:cBhvr>
                                        <p:cTn id="32" dur="500"/>
                                        <p:tgtEl>
                                          <p:spTgt spid="1127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1291"/>
                                        </p:tgtEl>
                                        <p:attrNameLst>
                                          <p:attrName>style.visibility</p:attrName>
                                        </p:attrNameLst>
                                      </p:cBhvr>
                                      <p:to>
                                        <p:strVal val="visible"/>
                                      </p:to>
                                    </p:set>
                                    <p:animEffect transition="in" filter="blinds(horizontal)">
                                      <p:cBhvr>
                                        <p:cTn id="37" dur="500"/>
                                        <p:tgtEl>
                                          <p:spTgt spid="1129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1277"/>
                                        </p:tgtEl>
                                        <p:attrNameLst>
                                          <p:attrName>style.visibility</p:attrName>
                                        </p:attrNameLst>
                                      </p:cBhvr>
                                      <p:to>
                                        <p:strVal val="visible"/>
                                      </p:to>
                                    </p:set>
                                    <p:animEffect transition="in" filter="blinds(horizontal)">
                                      <p:cBhvr>
                                        <p:cTn id="42" dur="500"/>
                                        <p:tgtEl>
                                          <p:spTgt spid="1127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1279"/>
                                        </p:tgtEl>
                                        <p:attrNameLst>
                                          <p:attrName>style.visibility</p:attrName>
                                        </p:attrNameLst>
                                      </p:cBhvr>
                                      <p:to>
                                        <p:strVal val="visible"/>
                                      </p:to>
                                    </p:set>
                                    <p:animEffect transition="in" filter="blinds(horizontal)">
                                      <p:cBhvr>
                                        <p:cTn id="47" dur="500"/>
                                        <p:tgtEl>
                                          <p:spTgt spid="1127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1295"/>
                                        </p:tgtEl>
                                        <p:attrNameLst>
                                          <p:attrName>style.visibility</p:attrName>
                                        </p:attrNameLst>
                                      </p:cBhvr>
                                      <p:to>
                                        <p:strVal val="visible"/>
                                      </p:to>
                                    </p:set>
                                    <p:animEffect transition="in" filter="blinds(horizontal)">
                                      <p:cBhvr>
                                        <p:cTn id="52" dur="500"/>
                                        <p:tgtEl>
                                          <p:spTgt spid="1129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1296"/>
                                        </p:tgtEl>
                                        <p:attrNameLst>
                                          <p:attrName>style.visibility</p:attrName>
                                        </p:attrNameLst>
                                      </p:cBhvr>
                                      <p:to>
                                        <p:strVal val="visible"/>
                                      </p:to>
                                    </p:set>
                                    <p:animEffect transition="in" filter="blinds(horizontal)">
                                      <p:cBhvr>
                                        <p:cTn id="57" dur="500"/>
                                        <p:tgtEl>
                                          <p:spTgt spid="11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p:bldP spid="11273" grpId="0"/>
      <p:bldP spid="11274" grpId="0"/>
      <p:bldP spid="11287" grpId="0"/>
      <p:bldP spid="1129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7" name="Text Box 9"/>
          <p:cNvSpPr txBox="1">
            <a:spLocks noChangeArrowheads="1"/>
          </p:cNvSpPr>
          <p:nvPr/>
        </p:nvSpPr>
        <p:spPr bwMode="auto">
          <a:xfrm>
            <a:off x="323850" y="1196975"/>
            <a:ext cx="3251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楷体_GB2312" pitchFamily="49" charset="-122"/>
              </a:rPr>
              <a:t>分三种情况讨论：</a:t>
            </a:r>
          </a:p>
        </p:txBody>
      </p:sp>
      <p:graphicFrame>
        <p:nvGraphicFramePr>
          <p:cNvPr id="12299" name="Object 11"/>
          <p:cNvGraphicFramePr>
            <a:graphicFrameLocks noChangeAspect="1"/>
          </p:cNvGraphicFramePr>
          <p:nvPr/>
        </p:nvGraphicFramePr>
        <p:xfrm>
          <a:off x="755650" y="444500"/>
          <a:ext cx="1924050" cy="608013"/>
        </p:xfrm>
        <a:graphic>
          <a:graphicData uri="http://schemas.openxmlformats.org/presentationml/2006/ole">
            <mc:AlternateContent xmlns:mc="http://schemas.openxmlformats.org/markup-compatibility/2006">
              <mc:Choice xmlns:v="urn:schemas-microsoft-com:vml" Requires="v">
                <p:oleObj spid="_x0000_s13346" name="公式" r:id="rId3" imgW="705045" imgH="209609" progId="Equation.3">
                  <p:embed/>
                </p:oleObj>
              </mc:Choice>
              <mc:Fallback>
                <p:oleObj name="公式" r:id="rId3" imgW="705045" imgH="209609"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444500"/>
                        <a:ext cx="1924050"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1" name="Object 13"/>
          <p:cNvGraphicFramePr>
            <a:graphicFrameLocks noChangeAspect="1"/>
          </p:cNvGraphicFramePr>
          <p:nvPr/>
        </p:nvGraphicFramePr>
        <p:xfrm>
          <a:off x="4133850" y="261938"/>
          <a:ext cx="1654175" cy="1147762"/>
        </p:xfrm>
        <a:graphic>
          <a:graphicData uri="http://schemas.openxmlformats.org/presentationml/2006/ole">
            <mc:AlternateContent xmlns:mc="http://schemas.openxmlformats.org/markup-compatibility/2006">
              <mc:Choice xmlns:v="urn:schemas-microsoft-com:vml" Requires="v">
                <p:oleObj spid="_x0000_s13347" name="公式" r:id="rId5" imgW="600298" imgH="409370" progId="Equation.3">
                  <p:embed/>
                </p:oleObj>
              </mc:Choice>
              <mc:Fallback>
                <p:oleObj name="公式" r:id="rId5" imgW="600298" imgH="40937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3850" y="261938"/>
                        <a:ext cx="1654175"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2" name="Object 14"/>
          <p:cNvGraphicFramePr>
            <a:graphicFrameLocks/>
          </p:cNvGraphicFramePr>
          <p:nvPr/>
        </p:nvGraphicFramePr>
        <p:xfrm>
          <a:off x="3197225" y="549275"/>
          <a:ext cx="506413" cy="404813"/>
        </p:xfrm>
        <a:graphic>
          <a:graphicData uri="http://schemas.openxmlformats.org/presentationml/2006/ole">
            <mc:AlternateContent xmlns:mc="http://schemas.openxmlformats.org/markup-compatibility/2006">
              <mc:Choice xmlns:v="urn:schemas-microsoft-com:vml" Requires="v">
                <p:oleObj spid="_x0000_s13348" name="公式" r:id="rId7" imgW="171447" imgH="133174" progId="Equation.3">
                  <p:embed/>
                </p:oleObj>
              </mc:Choice>
              <mc:Fallback>
                <p:oleObj name="公式" r:id="rId7" imgW="171447" imgH="133174" progId="Equation.3">
                  <p:embed/>
                  <p:pic>
                    <p:nvPicPr>
                      <p:cNvPr id="0" name="Object 1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7225" y="549275"/>
                        <a:ext cx="50641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4" name="Object 16"/>
          <p:cNvGraphicFramePr>
            <a:graphicFrameLocks noChangeAspect="1"/>
          </p:cNvGraphicFramePr>
          <p:nvPr/>
        </p:nvGraphicFramePr>
        <p:xfrm>
          <a:off x="3924300" y="2924175"/>
          <a:ext cx="982663" cy="1147763"/>
        </p:xfrm>
        <a:graphic>
          <a:graphicData uri="http://schemas.openxmlformats.org/presentationml/2006/ole">
            <mc:AlternateContent xmlns:mc="http://schemas.openxmlformats.org/markup-compatibility/2006">
              <mc:Choice xmlns:v="urn:schemas-microsoft-com:vml" Requires="v">
                <p:oleObj spid="_x0000_s13349" name="公式" r:id="rId9" imgW="352287" imgH="409370" progId="Equation.3">
                  <p:embed/>
                </p:oleObj>
              </mc:Choice>
              <mc:Fallback>
                <p:oleObj name="公式" r:id="rId9" imgW="352287" imgH="409370" progId="Equation.3">
                  <p:embed/>
                  <p:pic>
                    <p:nvPicPr>
                      <p:cNvPr id="0"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24300" y="2924175"/>
                        <a:ext cx="982663"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306" name="Group 18"/>
          <p:cNvGrpSpPr>
            <a:grpSpLocks/>
          </p:cNvGrpSpPr>
          <p:nvPr/>
        </p:nvGrpSpPr>
        <p:grpSpPr bwMode="auto">
          <a:xfrm>
            <a:off x="395288" y="1916113"/>
            <a:ext cx="2449512" cy="957262"/>
            <a:chOff x="1655" y="1380"/>
            <a:chExt cx="1543" cy="603"/>
          </a:xfrm>
        </p:grpSpPr>
        <p:graphicFrame>
          <p:nvGraphicFramePr>
            <p:cNvPr id="13326" name="Object 15"/>
            <p:cNvGraphicFramePr>
              <a:graphicFrameLocks noChangeAspect="1"/>
            </p:cNvGraphicFramePr>
            <p:nvPr/>
          </p:nvGraphicFramePr>
          <p:xfrm>
            <a:off x="1955" y="1380"/>
            <a:ext cx="354" cy="603"/>
          </p:xfrm>
          <a:graphic>
            <a:graphicData uri="http://schemas.openxmlformats.org/presentationml/2006/ole">
              <mc:AlternateContent xmlns:mc="http://schemas.openxmlformats.org/markup-compatibility/2006">
                <mc:Choice xmlns:v="urn:schemas-microsoft-com:vml" Requires="v">
                  <p:oleObj spid="_x0000_s13350" name="公式" r:id="rId11" imgW="238146" imgH="409370" progId="Equation.3">
                    <p:embed/>
                  </p:oleObj>
                </mc:Choice>
                <mc:Fallback>
                  <p:oleObj name="公式" r:id="rId11" imgW="238146" imgH="409370"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55" y="1380"/>
                          <a:ext cx="354"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7" name="Text Box 17"/>
            <p:cNvSpPr txBox="1">
              <a:spLocks noChangeArrowheads="1"/>
            </p:cNvSpPr>
            <p:nvPr/>
          </p:nvSpPr>
          <p:spPr bwMode="auto">
            <a:xfrm>
              <a:off x="1655" y="1525"/>
              <a:ext cx="154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1</a:t>
              </a:r>
              <a:r>
                <a:rPr lang="en-US" altLang="zh-CN" sz="2800" b="1">
                  <a:latin typeface="楷体_GB2312" pitchFamily="49" charset="-122"/>
                  <a:ea typeface="楷体_GB2312" pitchFamily="49" charset="-122"/>
                </a:rPr>
                <a:t>)</a:t>
              </a:r>
              <a:r>
                <a:rPr lang="en-US" altLang="zh-CN" sz="2800" b="1">
                  <a:ea typeface="楷体_GB2312" pitchFamily="49" charset="-122"/>
                </a:rPr>
                <a:t>       </a:t>
              </a:r>
              <a:r>
                <a:rPr lang="zh-CN" altLang="en-US" sz="2800" b="1">
                  <a:ea typeface="楷体_GB2312" pitchFamily="49" charset="-122"/>
                </a:rPr>
                <a:t>是整数</a:t>
              </a:r>
            </a:p>
          </p:txBody>
        </p:sp>
      </p:grpSp>
      <p:sp>
        <p:nvSpPr>
          <p:cNvPr id="12307" name="Text Box 19"/>
          <p:cNvSpPr txBox="1">
            <a:spLocks noChangeArrowheads="1"/>
          </p:cNvSpPr>
          <p:nvPr/>
        </p:nvSpPr>
        <p:spPr bwMode="auto">
          <a:xfrm>
            <a:off x="2770188" y="2119313"/>
            <a:ext cx="45386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i="1"/>
              <a:t>x</a:t>
            </a:r>
            <a:r>
              <a:rPr lang="en-US" altLang="zh-CN" sz="2800" b="1"/>
              <a:t>(</a:t>
            </a:r>
            <a:r>
              <a:rPr lang="en-US" altLang="zh-CN" sz="2800" b="1" i="1"/>
              <a:t>n</a:t>
            </a:r>
            <a:r>
              <a:rPr lang="en-US" altLang="zh-CN" sz="2800" b="1"/>
              <a:t>)</a:t>
            </a:r>
            <a:r>
              <a:rPr lang="zh-CN" altLang="en-US" sz="2800" b="1">
                <a:ea typeface="楷体_GB2312" pitchFamily="49" charset="-122"/>
              </a:rPr>
              <a:t>是周期序列，周期为：</a:t>
            </a:r>
          </a:p>
        </p:txBody>
      </p:sp>
      <p:graphicFrame>
        <p:nvGraphicFramePr>
          <p:cNvPr id="12308" name="Object 20"/>
          <p:cNvGraphicFramePr>
            <a:graphicFrameLocks noChangeAspect="1"/>
          </p:cNvGraphicFramePr>
          <p:nvPr/>
        </p:nvGraphicFramePr>
        <p:xfrm>
          <a:off x="755650" y="4759325"/>
          <a:ext cx="2555875" cy="1046163"/>
        </p:xfrm>
        <a:graphic>
          <a:graphicData uri="http://schemas.openxmlformats.org/presentationml/2006/ole">
            <mc:AlternateContent xmlns:mc="http://schemas.openxmlformats.org/markup-compatibility/2006">
              <mc:Choice xmlns:v="urn:schemas-microsoft-com:vml" Requires="v">
                <p:oleObj spid="_x0000_s13351" name="公式" r:id="rId13" imgW="943191" imgH="371387" progId="Equation.3">
                  <p:embed/>
                </p:oleObj>
              </mc:Choice>
              <mc:Fallback>
                <p:oleObj name="公式" r:id="rId13" imgW="943191" imgH="371387"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55650" y="4759325"/>
                        <a:ext cx="2555875"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20" name="Object 32"/>
          <p:cNvGraphicFramePr>
            <a:graphicFrameLocks noChangeAspect="1"/>
          </p:cNvGraphicFramePr>
          <p:nvPr/>
        </p:nvGraphicFramePr>
        <p:xfrm>
          <a:off x="3924300" y="4759325"/>
          <a:ext cx="2555875" cy="1046163"/>
        </p:xfrm>
        <a:graphic>
          <a:graphicData uri="http://schemas.openxmlformats.org/presentationml/2006/ole">
            <mc:AlternateContent xmlns:mc="http://schemas.openxmlformats.org/markup-compatibility/2006">
              <mc:Choice xmlns:v="urn:schemas-microsoft-com:vml" Requires="v">
                <p:oleObj spid="_x0000_s13352" name="公式" r:id="rId15" imgW="943191" imgH="371387" progId="Equation.3">
                  <p:embed/>
                </p:oleObj>
              </mc:Choice>
              <mc:Fallback>
                <p:oleObj name="公式" r:id="rId15" imgW="943191" imgH="371387" progId="Equation.3">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24300" y="4759325"/>
                        <a:ext cx="2555875"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21" name="Object 33"/>
          <p:cNvGraphicFramePr>
            <a:graphicFrameLocks noChangeAspect="1"/>
          </p:cNvGraphicFramePr>
          <p:nvPr/>
        </p:nvGraphicFramePr>
        <p:xfrm>
          <a:off x="827088" y="2924175"/>
          <a:ext cx="1654175" cy="1147763"/>
        </p:xfrm>
        <a:graphic>
          <a:graphicData uri="http://schemas.openxmlformats.org/presentationml/2006/ole">
            <mc:AlternateContent xmlns:mc="http://schemas.openxmlformats.org/markup-compatibility/2006">
              <mc:Choice xmlns:v="urn:schemas-microsoft-com:vml" Requires="v">
                <p:oleObj spid="_x0000_s13353" name="公式" r:id="rId17" imgW="600298" imgH="409370" progId="Equation.3">
                  <p:embed/>
                </p:oleObj>
              </mc:Choice>
              <mc:Fallback>
                <p:oleObj name="公式" r:id="rId17" imgW="600298" imgH="409370" progId="Equation.3">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27088" y="2924175"/>
                        <a:ext cx="1654175"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22" name="Object 34"/>
          <p:cNvGraphicFramePr>
            <a:graphicFrameLocks/>
          </p:cNvGraphicFramePr>
          <p:nvPr/>
        </p:nvGraphicFramePr>
        <p:xfrm>
          <a:off x="2533650" y="2924175"/>
          <a:ext cx="1317625" cy="1147763"/>
        </p:xfrm>
        <a:graphic>
          <a:graphicData uri="http://schemas.openxmlformats.org/presentationml/2006/ole">
            <mc:AlternateContent xmlns:mc="http://schemas.openxmlformats.org/markup-compatibility/2006">
              <mc:Choice xmlns:v="urn:schemas-microsoft-com:vml" Requires="v">
                <p:oleObj spid="_x0000_s13354" name="公式" r:id="rId19" imgW="476293" imgH="409370" progId="Equation.3">
                  <p:embed/>
                </p:oleObj>
              </mc:Choice>
              <mc:Fallback>
                <p:oleObj name="公式" r:id="rId19" imgW="476293" imgH="409370" progId="Equation.3">
                  <p:embed/>
                  <p:pic>
                    <p:nvPicPr>
                      <p:cNvPr id="0" name="Object 34"/>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33650" y="2924175"/>
                        <a:ext cx="1317625"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23" name="Text Box 35"/>
          <p:cNvSpPr txBox="1">
            <a:spLocks noChangeArrowheads="1"/>
          </p:cNvSpPr>
          <p:nvPr/>
        </p:nvSpPr>
        <p:spPr bwMode="auto">
          <a:xfrm>
            <a:off x="250825" y="4221163"/>
            <a:ext cx="8208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楷体_GB2312" pitchFamily="49" charset="-122"/>
              </a:rPr>
              <a:t>例：判断下列序列是否为周期序列，并判断其周期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299"/>
                                        </p:tgtEl>
                                        <p:attrNameLst>
                                          <p:attrName>style.visibility</p:attrName>
                                        </p:attrNameLst>
                                      </p:cBhvr>
                                      <p:to>
                                        <p:strVal val="visible"/>
                                      </p:to>
                                    </p:set>
                                    <p:animEffect transition="in" filter="blinds(horizontal)">
                                      <p:cBhvr>
                                        <p:cTn id="7" dur="500"/>
                                        <p:tgtEl>
                                          <p:spTgt spid="12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2302"/>
                                        </p:tgtEl>
                                        <p:attrNameLst>
                                          <p:attrName>style.visibility</p:attrName>
                                        </p:attrNameLst>
                                      </p:cBhvr>
                                      <p:to>
                                        <p:strVal val="visible"/>
                                      </p:to>
                                    </p:set>
                                    <p:animEffect transition="in" filter="slide(fromLeft)">
                                      <p:cBhvr>
                                        <p:cTn id="12" dur="500"/>
                                        <p:tgtEl>
                                          <p:spTgt spid="123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301"/>
                                        </p:tgtEl>
                                        <p:attrNameLst>
                                          <p:attrName>style.visibility</p:attrName>
                                        </p:attrNameLst>
                                      </p:cBhvr>
                                      <p:to>
                                        <p:strVal val="visible"/>
                                      </p:to>
                                    </p:set>
                                    <p:animEffect transition="in" filter="blinds(horizontal)">
                                      <p:cBhvr>
                                        <p:cTn id="17" dur="500"/>
                                        <p:tgtEl>
                                          <p:spTgt spid="123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297"/>
                                        </p:tgtEl>
                                        <p:attrNameLst>
                                          <p:attrName>style.visibility</p:attrName>
                                        </p:attrNameLst>
                                      </p:cBhvr>
                                      <p:to>
                                        <p:strVal val="visible"/>
                                      </p:to>
                                    </p:set>
                                    <p:animEffect transition="in" filter="blinds(horizontal)">
                                      <p:cBhvr>
                                        <p:cTn id="22" dur="500"/>
                                        <p:tgtEl>
                                          <p:spTgt spid="122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2306"/>
                                        </p:tgtEl>
                                        <p:attrNameLst>
                                          <p:attrName>style.visibility</p:attrName>
                                        </p:attrNameLst>
                                      </p:cBhvr>
                                      <p:to>
                                        <p:strVal val="visible"/>
                                      </p:to>
                                    </p:set>
                                    <p:animEffect transition="in" filter="blinds(horizontal)">
                                      <p:cBhvr>
                                        <p:cTn id="27" dur="500"/>
                                        <p:tgtEl>
                                          <p:spTgt spid="1230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307"/>
                                        </p:tgtEl>
                                        <p:attrNameLst>
                                          <p:attrName>style.visibility</p:attrName>
                                        </p:attrNameLst>
                                      </p:cBhvr>
                                      <p:to>
                                        <p:strVal val="visible"/>
                                      </p:to>
                                    </p:set>
                                    <p:animEffect transition="in" filter="blinds(horizontal)">
                                      <p:cBhvr>
                                        <p:cTn id="32" dur="500"/>
                                        <p:tgtEl>
                                          <p:spTgt spid="123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2321"/>
                                        </p:tgtEl>
                                        <p:attrNameLst>
                                          <p:attrName>style.visibility</p:attrName>
                                        </p:attrNameLst>
                                      </p:cBhvr>
                                      <p:to>
                                        <p:strVal val="visible"/>
                                      </p:to>
                                    </p:set>
                                    <p:animEffect transition="in" filter="blinds(horizontal)">
                                      <p:cBhvr>
                                        <p:cTn id="37" dur="500"/>
                                        <p:tgtEl>
                                          <p:spTgt spid="123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2322"/>
                                        </p:tgtEl>
                                        <p:attrNameLst>
                                          <p:attrName>style.visibility</p:attrName>
                                        </p:attrNameLst>
                                      </p:cBhvr>
                                      <p:to>
                                        <p:strVal val="visible"/>
                                      </p:to>
                                    </p:set>
                                    <p:animEffect transition="in" filter="blinds(horizontal)">
                                      <p:cBhvr>
                                        <p:cTn id="42" dur="500"/>
                                        <p:tgtEl>
                                          <p:spTgt spid="123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2304"/>
                                        </p:tgtEl>
                                        <p:attrNameLst>
                                          <p:attrName>style.visibility</p:attrName>
                                        </p:attrNameLst>
                                      </p:cBhvr>
                                      <p:to>
                                        <p:strVal val="visible"/>
                                      </p:to>
                                    </p:set>
                                    <p:animEffect transition="in" filter="blinds(horizontal)">
                                      <p:cBhvr>
                                        <p:cTn id="47" dur="500"/>
                                        <p:tgtEl>
                                          <p:spTgt spid="123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323"/>
                                        </p:tgtEl>
                                        <p:attrNameLst>
                                          <p:attrName>style.visibility</p:attrName>
                                        </p:attrNameLst>
                                      </p:cBhvr>
                                      <p:to>
                                        <p:strVal val="visible"/>
                                      </p:to>
                                    </p:set>
                                    <p:animEffect transition="in" filter="blinds(horizontal)">
                                      <p:cBhvr>
                                        <p:cTn id="52" dur="500"/>
                                        <p:tgtEl>
                                          <p:spTgt spid="1232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2308"/>
                                        </p:tgtEl>
                                        <p:attrNameLst>
                                          <p:attrName>style.visibility</p:attrName>
                                        </p:attrNameLst>
                                      </p:cBhvr>
                                      <p:to>
                                        <p:strVal val="visible"/>
                                      </p:to>
                                    </p:set>
                                    <p:animEffect transition="in" filter="blinds(horizontal)">
                                      <p:cBhvr>
                                        <p:cTn id="57" dur="500"/>
                                        <p:tgtEl>
                                          <p:spTgt spid="1230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2320"/>
                                        </p:tgtEl>
                                        <p:attrNameLst>
                                          <p:attrName>style.visibility</p:attrName>
                                        </p:attrNameLst>
                                      </p:cBhvr>
                                      <p:to>
                                        <p:strVal val="visible"/>
                                      </p:to>
                                    </p:set>
                                    <p:animEffect transition="in" filter="blinds(horizontal)">
                                      <p:cBhvr>
                                        <p:cTn id="62" dur="500"/>
                                        <p:tgtEl>
                                          <p:spTgt spid="12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p:bldP spid="12307" grpId="0"/>
      <p:bldP spid="123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23" name="Object 11"/>
          <p:cNvGraphicFramePr>
            <a:graphicFrameLocks noChangeAspect="1"/>
          </p:cNvGraphicFramePr>
          <p:nvPr/>
        </p:nvGraphicFramePr>
        <p:xfrm>
          <a:off x="755650" y="3057525"/>
          <a:ext cx="2122488" cy="968375"/>
        </p:xfrm>
        <a:graphic>
          <a:graphicData uri="http://schemas.openxmlformats.org/presentationml/2006/ole">
            <mc:AlternateContent xmlns:mc="http://schemas.openxmlformats.org/markup-compatibility/2006">
              <mc:Choice xmlns:v="urn:schemas-microsoft-com:vml" Requires="v">
                <p:oleObj spid="_x0000_s14370" name="公式" r:id="rId3" imgW="847838" imgH="371387" progId="Equation.3">
                  <p:embed/>
                </p:oleObj>
              </mc:Choice>
              <mc:Fallback>
                <p:oleObj name="公式" r:id="rId3" imgW="847838" imgH="371387"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3057525"/>
                        <a:ext cx="2122488"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327" name="Group 15"/>
          <p:cNvGrpSpPr>
            <a:grpSpLocks/>
          </p:cNvGrpSpPr>
          <p:nvPr/>
        </p:nvGrpSpPr>
        <p:grpSpPr bwMode="auto">
          <a:xfrm>
            <a:off x="309563" y="4097338"/>
            <a:ext cx="3384550" cy="957262"/>
            <a:chOff x="294" y="1117"/>
            <a:chExt cx="2132" cy="603"/>
          </a:xfrm>
        </p:grpSpPr>
        <p:graphicFrame>
          <p:nvGraphicFramePr>
            <p:cNvPr id="14352" name="Object 13"/>
            <p:cNvGraphicFramePr>
              <a:graphicFrameLocks noChangeAspect="1"/>
            </p:cNvGraphicFramePr>
            <p:nvPr/>
          </p:nvGraphicFramePr>
          <p:xfrm>
            <a:off x="594" y="1117"/>
            <a:ext cx="354" cy="603"/>
          </p:xfrm>
          <a:graphic>
            <a:graphicData uri="http://schemas.openxmlformats.org/presentationml/2006/ole">
              <mc:AlternateContent xmlns:mc="http://schemas.openxmlformats.org/markup-compatibility/2006">
                <mc:Choice xmlns:v="urn:schemas-microsoft-com:vml" Requires="v">
                  <p:oleObj spid="_x0000_s14371" name="公式" r:id="rId5" imgW="238146" imgH="409370" progId="Equation.3">
                    <p:embed/>
                  </p:oleObj>
                </mc:Choice>
                <mc:Fallback>
                  <p:oleObj name="公式" r:id="rId5" imgW="238146" imgH="40937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 y="1117"/>
                          <a:ext cx="354"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3" name="Text Box 14"/>
            <p:cNvSpPr txBox="1">
              <a:spLocks noChangeArrowheads="1"/>
            </p:cNvSpPr>
            <p:nvPr/>
          </p:nvSpPr>
          <p:spPr bwMode="auto">
            <a:xfrm>
              <a:off x="294" y="1262"/>
              <a:ext cx="21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3</a:t>
              </a:r>
              <a:r>
                <a:rPr lang="en-US" altLang="zh-CN" sz="2800" b="1">
                  <a:latin typeface="楷体_GB2312" pitchFamily="49" charset="-122"/>
                  <a:ea typeface="楷体_GB2312" pitchFamily="49" charset="-122"/>
                </a:rPr>
                <a:t>)</a:t>
              </a:r>
              <a:r>
                <a:rPr lang="en-US" altLang="zh-CN" sz="2800" b="1">
                  <a:ea typeface="楷体_GB2312" pitchFamily="49" charset="-122"/>
                </a:rPr>
                <a:t>       </a:t>
              </a:r>
              <a:r>
                <a:rPr lang="zh-CN" altLang="en-US" sz="2800" b="1">
                  <a:ea typeface="楷体_GB2312" pitchFamily="49" charset="-122"/>
                </a:rPr>
                <a:t>是无理数时</a:t>
              </a:r>
            </a:p>
          </p:txBody>
        </p:sp>
      </p:grpSp>
      <p:sp>
        <p:nvSpPr>
          <p:cNvPr id="13328" name="Text Box 16"/>
          <p:cNvSpPr txBox="1">
            <a:spLocks noChangeArrowheads="1"/>
          </p:cNvSpPr>
          <p:nvPr/>
        </p:nvSpPr>
        <p:spPr bwMode="auto">
          <a:xfrm>
            <a:off x="3563938" y="4313238"/>
            <a:ext cx="38179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i="1">
                <a:ea typeface="楷体_GB2312" pitchFamily="49" charset="-122"/>
              </a:rPr>
              <a:t>x</a:t>
            </a:r>
            <a:r>
              <a:rPr lang="en-US" altLang="zh-CN" sz="2800" b="1">
                <a:latin typeface="楷体_GB2312" pitchFamily="49" charset="-122"/>
                <a:ea typeface="楷体_GB2312" pitchFamily="49" charset="-122"/>
              </a:rPr>
              <a:t>(</a:t>
            </a:r>
            <a:r>
              <a:rPr lang="en-US" altLang="zh-CN" sz="2800" b="1" i="1">
                <a:ea typeface="楷体_GB2312" pitchFamily="49" charset="-122"/>
              </a:rPr>
              <a:t>n</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是非周期序列</a:t>
            </a:r>
          </a:p>
        </p:txBody>
      </p:sp>
      <p:graphicFrame>
        <p:nvGraphicFramePr>
          <p:cNvPr id="13329" name="Object 17"/>
          <p:cNvGraphicFramePr>
            <a:graphicFrameLocks noChangeAspect="1"/>
          </p:cNvGraphicFramePr>
          <p:nvPr/>
        </p:nvGraphicFramePr>
        <p:xfrm>
          <a:off x="1460500" y="4889500"/>
          <a:ext cx="1311275" cy="968375"/>
        </p:xfrm>
        <a:graphic>
          <a:graphicData uri="http://schemas.openxmlformats.org/presentationml/2006/ole">
            <mc:AlternateContent xmlns:mc="http://schemas.openxmlformats.org/markup-compatibility/2006">
              <mc:Choice xmlns:v="urn:schemas-microsoft-com:vml" Requires="v">
                <p:oleObj spid="_x0000_s14372" name="公式" r:id="rId7" imgW="514340" imgH="371387" progId="Equation.3">
                  <p:embed/>
                </p:oleObj>
              </mc:Choice>
              <mc:Fallback>
                <p:oleObj name="公式" r:id="rId7" imgW="514340" imgH="371387"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0500" y="4889500"/>
                        <a:ext cx="131127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30" name="Object 18"/>
          <p:cNvGraphicFramePr>
            <a:graphicFrameLocks noChangeAspect="1"/>
          </p:cNvGraphicFramePr>
          <p:nvPr/>
        </p:nvGraphicFramePr>
        <p:xfrm>
          <a:off x="3635375" y="3128963"/>
          <a:ext cx="1530350" cy="968375"/>
        </p:xfrm>
        <a:graphic>
          <a:graphicData uri="http://schemas.openxmlformats.org/presentationml/2006/ole">
            <mc:AlternateContent xmlns:mc="http://schemas.openxmlformats.org/markup-compatibility/2006">
              <mc:Choice xmlns:v="urn:schemas-microsoft-com:vml" Requires="v">
                <p:oleObj spid="_x0000_s14373" name="公式" r:id="rId9" imgW="600298" imgH="371387" progId="Equation.3">
                  <p:embed/>
                </p:oleObj>
              </mc:Choice>
              <mc:Fallback>
                <p:oleObj name="公式" r:id="rId9" imgW="600298" imgH="371387"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375" y="3128963"/>
                        <a:ext cx="15303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31" name="Object 19"/>
          <p:cNvGraphicFramePr>
            <a:graphicFrameLocks noChangeAspect="1"/>
          </p:cNvGraphicFramePr>
          <p:nvPr/>
        </p:nvGraphicFramePr>
        <p:xfrm>
          <a:off x="3436938" y="4889500"/>
          <a:ext cx="1279525" cy="968375"/>
        </p:xfrm>
        <a:graphic>
          <a:graphicData uri="http://schemas.openxmlformats.org/presentationml/2006/ole">
            <mc:AlternateContent xmlns:mc="http://schemas.openxmlformats.org/markup-compatibility/2006">
              <mc:Choice xmlns:v="urn:schemas-microsoft-com:vml" Requires="v">
                <p:oleObj spid="_x0000_s14374" name="公式" r:id="rId11" imgW="504945" imgH="371387" progId="Equation.3">
                  <p:embed/>
                </p:oleObj>
              </mc:Choice>
              <mc:Fallback>
                <p:oleObj name="公式" r:id="rId11" imgW="504945" imgH="371387"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36938" y="4889500"/>
                        <a:ext cx="1279525"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32" name="Object 20"/>
          <p:cNvGraphicFramePr>
            <a:graphicFrameLocks noChangeAspect="1"/>
          </p:cNvGraphicFramePr>
          <p:nvPr/>
        </p:nvGraphicFramePr>
        <p:xfrm>
          <a:off x="6286500" y="309563"/>
          <a:ext cx="1241425" cy="1003300"/>
        </p:xfrm>
        <a:graphic>
          <a:graphicData uri="http://schemas.openxmlformats.org/presentationml/2006/ole">
            <mc:AlternateContent xmlns:mc="http://schemas.openxmlformats.org/markup-compatibility/2006">
              <mc:Choice xmlns:v="urn:schemas-microsoft-com:vml" Requires="v">
                <p:oleObj spid="_x0000_s14375" name="公式" r:id="rId13" imgW="514340" imgH="409370" progId="Equation.3">
                  <p:embed/>
                </p:oleObj>
              </mc:Choice>
              <mc:Fallback>
                <p:oleObj name="公式" r:id="rId13" imgW="514340" imgH="409370" progId="Equation.3">
                  <p:embed/>
                  <p:pic>
                    <p:nvPicPr>
                      <p:cNvPr id="0" name="Object 2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86500" y="309563"/>
                        <a:ext cx="1241425"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333" name="Group 21"/>
          <p:cNvGrpSpPr>
            <a:grpSpLocks/>
          </p:cNvGrpSpPr>
          <p:nvPr/>
        </p:nvGrpSpPr>
        <p:grpSpPr bwMode="auto">
          <a:xfrm>
            <a:off x="323850" y="260350"/>
            <a:ext cx="3384550" cy="957263"/>
            <a:chOff x="158" y="2555"/>
            <a:chExt cx="2132" cy="603"/>
          </a:xfrm>
        </p:grpSpPr>
        <p:graphicFrame>
          <p:nvGraphicFramePr>
            <p:cNvPr id="14350" name="Object 22"/>
            <p:cNvGraphicFramePr>
              <a:graphicFrameLocks noChangeAspect="1"/>
            </p:cNvGraphicFramePr>
            <p:nvPr/>
          </p:nvGraphicFramePr>
          <p:xfrm>
            <a:off x="458" y="2555"/>
            <a:ext cx="354" cy="603"/>
          </p:xfrm>
          <a:graphic>
            <a:graphicData uri="http://schemas.openxmlformats.org/presentationml/2006/ole">
              <mc:AlternateContent xmlns:mc="http://schemas.openxmlformats.org/markup-compatibility/2006">
                <mc:Choice xmlns:v="urn:schemas-microsoft-com:vml" Requires="v">
                  <p:oleObj spid="_x0000_s14376" name="公式" r:id="rId15" imgW="238146" imgH="409370" progId="Equation.3">
                    <p:embed/>
                  </p:oleObj>
                </mc:Choice>
                <mc:Fallback>
                  <p:oleObj name="公式" r:id="rId15" imgW="238146" imgH="409370"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8" y="2555"/>
                          <a:ext cx="354" cy="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51" name="Text Box 23"/>
            <p:cNvSpPr txBox="1">
              <a:spLocks noChangeArrowheads="1"/>
            </p:cNvSpPr>
            <p:nvPr/>
          </p:nvSpPr>
          <p:spPr bwMode="auto">
            <a:xfrm>
              <a:off x="158" y="2700"/>
              <a:ext cx="21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2</a:t>
              </a:r>
              <a:r>
                <a:rPr lang="en-US" altLang="zh-CN" sz="2800" b="1">
                  <a:latin typeface="楷体_GB2312" pitchFamily="49" charset="-122"/>
                  <a:ea typeface="楷体_GB2312" pitchFamily="49" charset="-122"/>
                </a:rPr>
                <a:t>)</a:t>
              </a:r>
              <a:r>
                <a:rPr lang="en-US" altLang="zh-CN" sz="2800" b="1">
                  <a:ea typeface="楷体_GB2312" pitchFamily="49" charset="-122"/>
                </a:rPr>
                <a:t>       </a:t>
              </a:r>
              <a:r>
                <a:rPr lang="zh-CN" altLang="en-US" sz="2800" b="1">
                  <a:ea typeface="楷体_GB2312" pitchFamily="49" charset="-122"/>
                </a:rPr>
                <a:t>是有理数时</a:t>
              </a:r>
            </a:p>
          </p:txBody>
        </p:sp>
      </p:grpSp>
      <p:graphicFrame>
        <p:nvGraphicFramePr>
          <p:cNvPr id="13336" name="Object 24"/>
          <p:cNvGraphicFramePr>
            <a:graphicFrameLocks noChangeAspect="1"/>
          </p:cNvGraphicFramePr>
          <p:nvPr/>
        </p:nvGraphicFramePr>
        <p:xfrm>
          <a:off x="504825" y="1289050"/>
          <a:ext cx="2336800" cy="1003300"/>
        </p:xfrm>
        <a:graphic>
          <a:graphicData uri="http://schemas.openxmlformats.org/presentationml/2006/ole">
            <mc:AlternateContent xmlns:mc="http://schemas.openxmlformats.org/markup-compatibility/2006">
              <mc:Choice xmlns:v="urn:schemas-microsoft-com:vml" Requires="v">
                <p:oleObj spid="_x0000_s14377" name="公式" r:id="rId17" imgW="981238" imgH="409370" progId="Equation.3">
                  <p:embed/>
                </p:oleObj>
              </mc:Choice>
              <mc:Fallback>
                <p:oleObj name="公式" r:id="rId17" imgW="981238" imgH="409370"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4825" y="1289050"/>
                        <a:ext cx="2336800" cy="100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37" name="Text Box 25"/>
          <p:cNvSpPr txBox="1">
            <a:spLocks noChangeArrowheads="1"/>
          </p:cNvSpPr>
          <p:nvPr/>
        </p:nvSpPr>
        <p:spPr bwMode="auto">
          <a:xfrm>
            <a:off x="3059113" y="1533525"/>
            <a:ext cx="4752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latin typeface="楷体_GB2312" pitchFamily="49" charset="-122"/>
                <a:ea typeface="楷体_GB2312" pitchFamily="49" charset="-122"/>
              </a:rPr>
              <a:t>当</a:t>
            </a:r>
            <a:r>
              <a:rPr lang="en-US" altLang="zh-CN" sz="2800" b="1" i="1">
                <a:ea typeface="楷体_GB2312" pitchFamily="49" charset="-122"/>
              </a:rPr>
              <a:t>k =B </a:t>
            </a:r>
            <a:r>
              <a:rPr lang="zh-CN" altLang="en-US" sz="2800" b="1">
                <a:latin typeface="楷体_GB2312" pitchFamily="49" charset="-122"/>
                <a:ea typeface="楷体_GB2312" pitchFamily="49" charset="-122"/>
              </a:rPr>
              <a:t>时，得序列的周期</a:t>
            </a:r>
          </a:p>
        </p:txBody>
      </p:sp>
      <p:sp>
        <p:nvSpPr>
          <p:cNvPr id="13338" name="Rectangle 26"/>
          <p:cNvSpPr>
            <a:spLocks noChangeArrowheads="1"/>
          </p:cNvSpPr>
          <p:nvPr/>
        </p:nvSpPr>
        <p:spPr bwMode="auto">
          <a:xfrm>
            <a:off x="3492500" y="468313"/>
            <a:ext cx="2673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solidFill>
                  <a:srgbClr val="FFFF00"/>
                </a:solidFill>
              </a:rPr>
              <a:t>rational number </a:t>
            </a:r>
          </a:p>
        </p:txBody>
      </p:sp>
      <p:sp>
        <p:nvSpPr>
          <p:cNvPr id="13339" name="Text Box 27"/>
          <p:cNvSpPr txBox="1">
            <a:spLocks noChangeArrowheads="1"/>
          </p:cNvSpPr>
          <p:nvPr/>
        </p:nvSpPr>
        <p:spPr bwMode="auto">
          <a:xfrm>
            <a:off x="250825" y="2368550"/>
            <a:ext cx="8208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楷体_GB2312" pitchFamily="49" charset="-122"/>
              </a:rPr>
              <a:t>例：判断下列序列是否为周期序列，并判断其周期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33"/>
                                        </p:tgtEl>
                                        <p:attrNameLst>
                                          <p:attrName>style.visibility</p:attrName>
                                        </p:attrNameLst>
                                      </p:cBhvr>
                                      <p:to>
                                        <p:strVal val="visible"/>
                                      </p:to>
                                    </p:set>
                                    <p:animEffect transition="in" filter="blinds(horizontal)">
                                      <p:cBhvr>
                                        <p:cTn id="7" dur="500"/>
                                        <p:tgtEl>
                                          <p:spTgt spid="133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38"/>
                                        </p:tgtEl>
                                        <p:attrNameLst>
                                          <p:attrName>style.visibility</p:attrName>
                                        </p:attrNameLst>
                                      </p:cBhvr>
                                      <p:to>
                                        <p:strVal val="visible"/>
                                      </p:to>
                                    </p:set>
                                    <p:animEffect transition="in" filter="blinds(horizontal)">
                                      <p:cBhvr>
                                        <p:cTn id="12" dur="500"/>
                                        <p:tgtEl>
                                          <p:spTgt spid="133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32"/>
                                        </p:tgtEl>
                                        <p:attrNameLst>
                                          <p:attrName>style.visibility</p:attrName>
                                        </p:attrNameLst>
                                      </p:cBhvr>
                                      <p:to>
                                        <p:strVal val="visible"/>
                                      </p:to>
                                    </p:set>
                                    <p:animEffect transition="in" filter="blinds(horizontal)">
                                      <p:cBhvr>
                                        <p:cTn id="17" dur="500"/>
                                        <p:tgtEl>
                                          <p:spTgt spid="133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336"/>
                                        </p:tgtEl>
                                        <p:attrNameLst>
                                          <p:attrName>style.visibility</p:attrName>
                                        </p:attrNameLst>
                                      </p:cBhvr>
                                      <p:to>
                                        <p:strVal val="visible"/>
                                      </p:to>
                                    </p:set>
                                    <p:animEffect transition="in" filter="blinds(horizontal)">
                                      <p:cBhvr>
                                        <p:cTn id="22" dur="500"/>
                                        <p:tgtEl>
                                          <p:spTgt spid="133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3337"/>
                                        </p:tgtEl>
                                        <p:attrNameLst>
                                          <p:attrName>style.visibility</p:attrName>
                                        </p:attrNameLst>
                                      </p:cBhvr>
                                      <p:to>
                                        <p:strVal val="visible"/>
                                      </p:to>
                                    </p:set>
                                    <p:animEffect transition="in" filter="blinds(horizontal)">
                                      <p:cBhvr>
                                        <p:cTn id="27" dur="500"/>
                                        <p:tgtEl>
                                          <p:spTgt spid="133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339"/>
                                        </p:tgtEl>
                                        <p:attrNameLst>
                                          <p:attrName>style.visibility</p:attrName>
                                        </p:attrNameLst>
                                      </p:cBhvr>
                                      <p:to>
                                        <p:strVal val="visible"/>
                                      </p:to>
                                    </p:set>
                                    <p:animEffect transition="in" filter="blinds(horizontal)">
                                      <p:cBhvr>
                                        <p:cTn id="32" dur="500"/>
                                        <p:tgtEl>
                                          <p:spTgt spid="133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3323"/>
                                        </p:tgtEl>
                                        <p:attrNameLst>
                                          <p:attrName>style.visibility</p:attrName>
                                        </p:attrNameLst>
                                      </p:cBhvr>
                                      <p:to>
                                        <p:strVal val="visible"/>
                                      </p:to>
                                    </p:set>
                                    <p:animEffect transition="in" filter="blinds(horizontal)">
                                      <p:cBhvr>
                                        <p:cTn id="37" dur="500"/>
                                        <p:tgtEl>
                                          <p:spTgt spid="1332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3330"/>
                                        </p:tgtEl>
                                        <p:attrNameLst>
                                          <p:attrName>style.visibility</p:attrName>
                                        </p:attrNameLst>
                                      </p:cBhvr>
                                      <p:to>
                                        <p:strVal val="visible"/>
                                      </p:to>
                                    </p:set>
                                    <p:animEffect transition="in" filter="blinds(horizontal)">
                                      <p:cBhvr>
                                        <p:cTn id="42" dur="500"/>
                                        <p:tgtEl>
                                          <p:spTgt spid="1333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3327"/>
                                        </p:tgtEl>
                                        <p:attrNameLst>
                                          <p:attrName>style.visibility</p:attrName>
                                        </p:attrNameLst>
                                      </p:cBhvr>
                                      <p:to>
                                        <p:strVal val="visible"/>
                                      </p:to>
                                    </p:set>
                                    <p:animEffect transition="in" filter="blinds(horizontal)">
                                      <p:cBhvr>
                                        <p:cTn id="47" dur="500"/>
                                        <p:tgtEl>
                                          <p:spTgt spid="1332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328"/>
                                        </p:tgtEl>
                                        <p:attrNameLst>
                                          <p:attrName>style.visibility</p:attrName>
                                        </p:attrNameLst>
                                      </p:cBhvr>
                                      <p:to>
                                        <p:strVal val="visible"/>
                                      </p:to>
                                    </p:set>
                                    <p:animEffect transition="in" filter="blinds(horizontal)">
                                      <p:cBhvr>
                                        <p:cTn id="52" dur="500"/>
                                        <p:tgtEl>
                                          <p:spTgt spid="1332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3329"/>
                                        </p:tgtEl>
                                        <p:attrNameLst>
                                          <p:attrName>style.visibility</p:attrName>
                                        </p:attrNameLst>
                                      </p:cBhvr>
                                      <p:to>
                                        <p:strVal val="visible"/>
                                      </p:to>
                                    </p:set>
                                    <p:animEffect transition="in" filter="blinds(horizontal)">
                                      <p:cBhvr>
                                        <p:cTn id="57" dur="500"/>
                                        <p:tgtEl>
                                          <p:spTgt spid="1332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3331"/>
                                        </p:tgtEl>
                                        <p:attrNameLst>
                                          <p:attrName>style.visibility</p:attrName>
                                        </p:attrNameLst>
                                      </p:cBhvr>
                                      <p:to>
                                        <p:strVal val="visible"/>
                                      </p:to>
                                    </p:set>
                                    <p:animEffect transition="in" filter="blinds(horizontal)">
                                      <p:cBhvr>
                                        <p:cTn id="62" dur="500"/>
                                        <p:tgtEl>
                                          <p:spTgt spid="13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8" grpId="0"/>
      <p:bldP spid="13337" grpId="0"/>
      <p:bldP spid="13338" grpId="0"/>
      <p:bldP spid="1333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179388" y="1844675"/>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5</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由连续时间正弦信号采样也可得到正弦序列</a:t>
            </a:r>
          </a:p>
        </p:txBody>
      </p:sp>
      <p:grpSp>
        <p:nvGrpSpPr>
          <p:cNvPr id="19471" name="Group 15"/>
          <p:cNvGrpSpPr>
            <a:grpSpLocks/>
          </p:cNvGrpSpPr>
          <p:nvPr/>
        </p:nvGrpSpPr>
        <p:grpSpPr bwMode="auto">
          <a:xfrm>
            <a:off x="211138" y="188913"/>
            <a:ext cx="8716962" cy="711200"/>
            <a:chOff x="133" y="248"/>
            <a:chExt cx="5491" cy="448"/>
          </a:xfrm>
        </p:grpSpPr>
        <p:sp>
          <p:nvSpPr>
            <p:cNvPr id="15378" name="Text Box 10"/>
            <p:cNvSpPr txBox="1">
              <a:spLocks noChangeArrowheads="1"/>
            </p:cNvSpPr>
            <p:nvPr/>
          </p:nvSpPr>
          <p:spPr bwMode="auto">
            <a:xfrm>
              <a:off x="2835" y="311"/>
              <a:ext cx="278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楷体_GB2312" pitchFamily="49" charset="-122"/>
                </a:rPr>
                <a:t>的周期性与正弦序列相同</a:t>
              </a:r>
            </a:p>
          </p:txBody>
        </p:sp>
        <p:graphicFrame>
          <p:nvGraphicFramePr>
            <p:cNvPr id="15379" name="Object 8"/>
            <p:cNvGraphicFramePr>
              <a:graphicFrameLocks noChangeAspect="1"/>
            </p:cNvGraphicFramePr>
            <p:nvPr/>
          </p:nvGraphicFramePr>
          <p:xfrm>
            <a:off x="1519" y="248"/>
            <a:ext cx="1421" cy="448"/>
          </p:xfrm>
          <a:graphic>
            <a:graphicData uri="http://schemas.openxmlformats.org/presentationml/2006/ole">
              <mc:AlternateContent xmlns:mc="http://schemas.openxmlformats.org/markup-compatibility/2006">
                <mc:Choice xmlns:v="urn:schemas-microsoft-com:vml" Requires="v">
                  <p:oleObj spid="_x0000_s15403" name="公式" r:id="rId3" imgW="705045" imgH="209609" progId="Equation.3">
                    <p:embed/>
                  </p:oleObj>
                </mc:Choice>
                <mc:Fallback>
                  <p:oleObj name="公式" r:id="rId3" imgW="705045" imgH="209609"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 y="248"/>
                          <a:ext cx="1421"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0" name="Text Box 12"/>
            <p:cNvSpPr txBox="1">
              <a:spLocks noChangeArrowheads="1"/>
            </p:cNvSpPr>
            <p:nvPr/>
          </p:nvSpPr>
          <p:spPr bwMode="auto">
            <a:xfrm>
              <a:off x="133" y="302"/>
              <a:ext cx="15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3</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复指数序列</a:t>
              </a:r>
            </a:p>
          </p:txBody>
        </p:sp>
      </p:grpSp>
      <p:grpSp>
        <p:nvGrpSpPr>
          <p:cNvPr id="19473" name="Group 17"/>
          <p:cNvGrpSpPr>
            <a:grpSpLocks/>
          </p:cNvGrpSpPr>
          <p:nvPr/>
        </p:nvGrpSpPr>
        <p:grpSpPr bwMode="auto">
          <a:xfrm>
            <a:off x="179388" y="1052513"/>
            <a:ext cx="8280400" cy="608012"/>
            <a:chOff x="249" y="790"/>
            <a:chExt cx="5216" cy="383"/>
          </a:xfrm>
        </p:grpSpPr>
        <p:graphicFrame>
          <p:nvGraphicFramePr>
            <p:cNvPr id="15376" name="Object 11"/>
            <p:cNvGraphicFramePr>
              <a:graphicFrameLocks noChangeAspect="1"/>
            </p:cNvGraphicFramePr>
            <p:nvPr/>
          </p:nvGraphicFramePr>
          <p:xfrm>
            <a:off x="3143" y="790"/>
            <a:ext cx="318" cy="383"/>
          </p:xfrm>
          <a:graphic>
            <a:graphicData uri="http://schemas.openxmlformats.org/presentationml/2006/ole">
              <mc:AlternateContent xmlns:mc="http://schemas.openxmlformats.org/markup-compatibility/2006">
                <mc:Choice xmlns:v="urn:schemas-microsoft-com:vml" Requires="v">
                  <p:oleObj spid="_x0000_s15404" name="公式" r:id="rId5" imgW="171447" imgH="209609" progId="Equation.3">
                    <p:embed/>
                  </p:oleObj>
                </mc:Choice>
                <mc:Fallback>
                  <p:oleObj name="公式" r:id="rId5" imgW="171447" imgH="209609"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 y="790"/>
                          <a:ext cx="318" cy="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7" name="Text Box 16"/>
            <p:cNvSpPr txBox="1">
              <a:spLocks noChangeArrowheads="1"/>
            </p:cNvSpPr>
            <p:nvPr/>
          </p:nvSpPr>
          <p:spPr bwMode="auto">
            <a:xfrm>
              <a:off x="249" y="799"/>
              <a:ext cx="52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4</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对复指数序列和正弦序列，  称为频率</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数字域</a:t>
              </a:r>
              <a:r>
                <a:rPr lang="en-US" altLang="zh-CN" sz="2800" b="1">
                  <a:latin typeface="楷体_GB2312" pitchFamily="49" charset="-122"/>
                  <a:ea typeface="楷体_GB2312" pitchFamily="49" charset="-122"/>
                </a:rPr>
                <a:t>)</a:t>
              </a:r>
            </a:p>
          </p:txBody>
        </p:sp>
      </p:grpSp>
      <p:graphicFrame>
        <p:nvGraphicFramePr>
          <p:cNvPr id="19474" name="Object 18"/>
          <p:cNvGraphicFramePr>
            <a:graphicFrameLocks noChangeAspect="1"/>
          </p:cNvGraphicFramePr>
          <p:nvPr/>
        </p:nvGraphicFramePr>
        <p:xfrm>
          <a:off x="439738" y="2565400"/>
          <a:ext cx="3660775" cy="658813"/>
        </p:xfrm>
        <a:graphic>
          <a:graphicData uri="http://schemas.openxmlformats.org/presentationml/2006/ole">
            <mc:AlternateContent xmlns:mc="http://schemas.openxmlformats.org/markup-compatibility/2006">
              <mc:Choice xmlns:v="urn:schemas-microsoft-com:vml" Requires="v">
                <p:oleObj spid="_x0000_s15405" name="公式" r:id="rId7" imgW="1247567" imgH="209609" progId="Equation.3">
                  <p:embed/>
                </p:oleObj>
              </mc:Choice>
              <mc:Fallback>
                <p:oleObj name="公式" r:id="rId7" imgW="1247567" imgH="209609"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9738" y="2565400"/>
                        <a:ext cx="366077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5" name="Object 19"/>
          <p:cNvGraphicFramePr>
            <a:graphicFrameLocks noChangeAspect="1"/>
          </p:cNvGraphicFramePr>
          <p:nvPr/>
        </p:nvGraphicFramePr>
        <p:xfrm>
          <a:off x="381000" y="3284538"/>
          <a:ext cx="2633663" cy="730250"/>
        </p:xfrm>
        <a:graphic>
          <a:graphicData uri="http://schemas.openxmlformats.org/presentationml/2006/ole">
            <mc:AlternateContent xmlns:mc="http://schemas.openxmlformats.org/markup-compatibility/2006">
              <mc:Choice xmlns:v="urn:schemas-microsoft-com:vml" Requires="v">
                <p:oleObj spid="_x0000_s15406" name="公式" r:id="rId9" imgW="895280" imgH="238213" progId="Equation.3">
                  <p:embed/>
                </p:oleObj>
              </mc:Choice>
              <mc:Fallback>
                <p:oleObj name="公式" r:id="rId9" imgW="895280" imgH="238213"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3284538"/>
                        <a:ext cx="26336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6" name="Object 20"/>
          <p:cNvGraphicFramePr>
            <a:graphicFrameLocks/>
          </p:cNvGraphicFramePr>
          <p:nvPr/>
        </p:nvGraphicFramePr>
        <p:xfrm>
          <a:off x="3009900" y="3371850"/>
          <a:ext cx="3040063" cy="658813"/>
        </p:xfrm>
        <a:graphic>
          <a:graphicData uri="http://schemas.openxmlformats.org/presentationml/2006/ole">
            <mc:AlternateContent xmlns:mc="http://schemas.openxmlformats.org/markup-compatibility/2006">
              <mc:Choice xmlns:v="urn:schemas-microsoft-com:vml" Requires="v">
                <p:oleObj spid="_x0000_s15407" name="公式" r:id="rId11" imgW="1124032" imgH="209609" progId="Equation.3">
                  <p:embed/>
                </p:oleObj>
              </mc:Choice>
              <mc:Fallback>
                <p:oleObj name="公式" r:id="rId11" imgW="1124032" imgH="209609" progId="Equation.3">
                  <p:embed/>
                  <p:pic>
                    <p:nvPicPr>
                      <p:cNvPr id="0" name="Object 20"/>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09900" y="3371850"/>
                        <a:ext cx="3040063"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77" name="Object 21"/>
          <p:cNvGraphicFramePr>
            <a:graphicFrameLocks/>
          </p:cNvGraphicFramePr>
          <p:nvPr/>
        </p:nvGraphicFramePr>
        <p:xfrm>
          <a:off x="6116638" y="3384550"/>
          <a:ext cx="2701925" cy="658813"/>
        </p:xfrm>
        <a:graphic>
          <a:graphicData uri="http://schemas.openxmlformats.org/presentationml/2006/ole">
            <mc:AlternateContent xmlns:mc="http://schemas.openxmlformats.org/markup-compatibility/2006">
              <mc:Choice xmlns:v="urn:schemas-microsoft-com:vml" Requires="v">
                <p:oleObj spid="_x0000_s15408" name="公式" r:id="rId13" imgW="1000027" imgH="209609" progId="Equation.3">
                  <p:embed/>
                </p:oleObj>
              </mc:Choice>
              <mc:Fallback>
                <p:oleObj name="公式" r:id="rId13" imgW="1000027" imgH="209609" progId="Equation.3">
                  <p:embed/>
                  <p:pic>
                    <p:nvPicPr>
                      <p:cNvPr id="0" name="Object 21"/>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6638" y="3384550"/>
                        <a:ext cx="270192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78" name="Text Box 22"/>
          <p:cNvSpPr txBox="1">
            <a:spLocks noChangeArrowheads="1"/>
          </p:cNvSpPr>
          <p:nvPr/>
        </p:nvSpPr>
        <p:spPr bwMode="auto">
          <a:xfrm>
            <a:off x="3419475" y="4221163"/>
            <a:ext cx="47529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rgbClr val="FFFF00"/>
                </a:solidFill>
                <a:ea typeface="楷体_GB2312" pitchFamily="49" charset="-122"/>
              </a:rPr>
              <a:t>数字频率与模拟频率的关系</a:t>
            </a:r>
          </a:p>
        </p:txBody>
      </p:sp>
      <p:graphicFrame>
        <p:nvGraphicFramePr>
          <p:cNvPr id="19479" name="Object 23"/>
          <p:cNvGraphicFramePr>
            <a:graphicFrameLocks noChangeAspect="1"/>
          </p:cNvGraphicFramePr>
          <p:nvPr/>
        </p:nvGraphicFramePr>
        <p:xfrm>
          <a:off x="1042988" y="5043488"/>
          <a:ext cx="950912" cy="658812"/>
        </p:xfrm>
        <a:graphic>
          <a:graphicData uri="http://schemas.openxmlformats.org/presentationml/2006/ole">
            <mc:AlternateContent xmlns:mc="http://schemas.openxmlformats.org/markup-compatibility/2006">
              <mc:Choice xmlns:v="urn:schemas-microsoft-com:vml" Requires="v">
                <p:oleObj spid="_x0000_s15409" name="公式" r:id="rId15" imgW="314240" imgH="209609" progId="Equation.3">
                  <p:embed/>
                </p:oleObj>
              </mc:Choice>
              <mc:Fallback>
                <p:oleObj name="公式" r:id="rId15" imgW="314240" imgH="209609"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2988" y="5043488"/>
                        <a:ext cx="950912"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80" name="Object 24"/>
          <p:cNvGraphicFramePr>
            <a:graphicFrameLocks noChangeAspect="1"/>
          </p:cNvGraphicFramePr>
          <p:nvPr/>
        </p:nvGraphicFramePr>
        <p:xfrm>
          <a:off x="2051050" y="4800600"/>
          <a:ext cx="731838" cy="1243013"/>
        </p:xfrm>
        <a:graphic>
          <a:graphicData uri="http://schemas.openxmlformats.org/presentationml/2006/ole">
            <mc:AlternateContent xmlns:mc="http://schemas.openxmlformats.org/markup-compatibility/2006">
              <mc:Choice xmlns:v="urn:schemas-microsoft-com:vml" Requires="v">
                <p:oleObj spid="_x0000_s15410" name="公式" r:id="rId17" imgW="238146" imgH="409370" progId="Equation.3">
                  <p:embed/>
                </p:oleObj>
              </mc:Choice>
              <mc:Fallback>
                <p:oleObj name="公式" r:id="rId17" imgW="238146" imgH="409370" progId="Equation.3">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51050" y="4800600"/>
                        <a:ext cx="731838" cy="124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81" name="Object 25"/>
          <p:cNvGraphicFramePr>
            <a:graphicFrameLocks noChangeAspect="1"/>
          </p:cNvGraphicFramePr>
          <p:nvPr/>
        </p:nvGraphicFramePr>
        <p:xfrm>
          <a:off x="2843213" y="4783138"/>
          <a:ext cx="1571625" cy="1279525"/>
        </p:xfrm>
        <a:graphic>
          <a:graphicData uri="http://schemas.openxmlformats.org/presentationml/2006/ole">
            <mc:AlternateContent xmlns:mc="http://schemas.openxmlformats.org/markup-compatibility/2006">
              <mc:Choice xmlns:v="urn:schemas-microsoft-com:vml" Requires="v">
                <p:oleObj spid="_x0000_s15411" name="公式" r:id="rId19" imgW="523734" imgH="428596" progId="Equation.3">
                  <p:embed/>
                </p:oleObj>
              </mc:Choice>
              <mc:Fallback>
                <p:oleObj name="公式" r:id="rId19" imgW="523734" imgH="428596" progId="Equation.3">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43213" y="4783138"/>
                        <a:ext cx="1571625" cy="127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83" name="Text Box 27"/>
          <p:cNvSpPr txBox="1">
            <a:spLocks noChangeArrowheads="1"/>
          </p:cNvSpPr>
          <p:nvPr/>
        </p:nvSpPr>
        <p:spPr bwMode="auto">
          <a:xfrm>
            <a:off x="5502275" y="5141913"/>
            <a:ext cx="3311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latin typeface="楷体_GB2312" pitchFamily="49" charset="-122"/>
                <a:ea typeface="楷体_GB2312" pitchFamily="49" charset="-122"/>
              </a:rPr>
              <a:t>是一个相对频率</a:t>
            </a:r>
          </a:p>
        </p:txBody>
      </p:sp>
      <p:graphicFrame>
        <p:nvGraphicFramePr>
          <p:cNvPr id="19484" name="Object 28"/>
          <p:cNvGraphicFramePr>
            <a:graphicFrameLocks noChangeAspect="1"/>
          </p:cNvGraphicFramePr>
          <p:nvPr/>
        </p:nvGraphicFramePr>
        <p:xfrm>
          <a:off x="5003800" y="5084763"/>
          <a:ext cx="547688" cy="658812"/>
        </p:xfrm>
        <a:graphic>
          <a:graphicData uri="http://schemas.openxmlformats.org/presentationml/2006/ole">
            <mc:AlternateContent xmlns:mc="http://schemas.openxmlformats.org/markup-compatibility/2006">
              <mc:Choice xmlns:v="urn:schemas-microsoft-com:vml" Requires="v">
                <p:oleObj spid="_x0000_s15412" name="公式" r:id="rId21" imgW="171447" imgH="209609" progId="Equation.3">
                  <p:embed/>
                </p:oleObj>
              </mc:Choice>
              <mc:Fallback>
                <p:oleObj name="公式" r:id="rId21" imgW="171447" imgH="209609" progId="Equation.3">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03800" y="5084763"/>
                        <a:ext cx="547688"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85" name="Object 29"/>
          <p:cNvGraphicFramePr>
            <a:graphicFrameLocks noChangeAspect="1"/>
          </p:cNvGraphicFramePr>
          <p:nvPr/>
        </p:nvGraphicFramePr>
        <p:xfrm>
          <a:off x="1258888" y="4178300"/>
          <a:ext cx="1901825" cy="658813"/>
        </p:xfrm>
        <a:graphic>
          <a:graphicData uri="http://schemas.openxmlformats.org/presentationml/2006/ole">
            <mc:AlternateContent xmlns:mc="http://schemas.openxmlformats.org/markup-compatibility/2006">
              <mc:Choice xmlns:v="urn:schemas-microsoft-com:vml" Requires="v">
                <p:oleObj spid="_x0000_s15413" name="公式" r:id="rId23" imgW="638345" imgH="209609" progId="Equation.3">
                  <p:embed/>
                </p:oleObj>
              </mc:Choice>
              <mc:Fallback>
                <p:oleObj name="公式" r:id="rId23" imgW="638345" imgH="209609" progId="Equation.3">
                  <p:embed/>
                  <p:pic>
                    <p:nvPicPr>
                      <p:cNvPr id="0" name="Object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258888" y="4178300"/>
                        <a:ext cx="1901825"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71"/>
                                        </p:tgtEl>
                                        <p:attrNameLst>
                                          <p:attrName>style.visibility</p:attrName>
                                        </p:attrNameLst>
                                      </p:cBhvr>
                                      <p:to>
                                        <p:strVal val="visible"/>
                                      </p:to>
                                    </p:set>
                                    <p:animEffect transition="in" filter="blinds(horizontal)">
                                      <p:cBhvr>
                                        <p:cTn id="7" dur="500"/>
                                        <p:tgtEl>
                                          <p:spTgt spid="194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473"/>
                                        </p:tgtEl>
                                        <p:attrNameLst>
                                          <p:attrName>style.visibility</p:attrName>
                                        </p:attrNameLst>
                                      </p:cBhvr>
                                      <p:to>
                                        <p:strVal val="visible"/>
                                      </p:to>
                                    </p:set>
                                    <p:animEffect transition="in" filter="blinds(horizontal)">
                                      <p:cBhvr>
                                        <p:cTn id="12" dur="500"/>
                                        <p:tgtEl>
                                          <p:spTgt spid="194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60"/>
                                        </p:tgtEl>
                                        <p:attrNameLst>
                                          <p:attrName>style.visibility</p:attrName>
                                        </p:attrNameLst>
                                      </p:cBhvr>
                                      <p:to>
                                        <p:strVal val="visible"/>
                                      </p:to>
                                    </p:set>
                                    <p:animEffect transition="in" filter="blinds(horizontal)">
                                      <p:cBhvr>
                                        <p:cTn id="17" dur="500"/>
                                        <p:tgtEl>
                                          <p:spTgt spid="194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9474"/>
                                        </p:tgtEl>
                                        <p:attrNameLst>
                                          <p:attrName>style.visibility</p:attrName>
                                        </p:attrNameLst>
                                      </p:cBhvr>
                                      <p:to>
                                        <p:strVal val="visible"/>
                                      </p:to>
                                    </p:set>
                                    <p:animEffect transition="in" filter="blinds(horizontal)">
                                      <p:cBhvr>
                                        <p:cTn id="22" dur="500"/>
                                        <p:tgtEl>
                                          <p:spTgt spid="194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9475"/>
                                        </p:tgtEl>
                                        <p:attrNameLst>
                                          <p:attrName>style.visibility</p:attrName>
                                        </p:attrNameLst>
                                      </p:cBhvr>
                                      <p:to>
                                        <p:strVal val="visible"/>
                                      </p:to>
                                    </p:set>
                                    <p:animEffect transition="in" filter="blinds(horizontal)">
                                      <p:cBhvr>
                                        <p:cTn id="27" dur="500"/>
                                        <p:tgtEl>
                                          <p:spTgt spid="194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9476"/>
                                        </p:tgtEl>
                                        <p:attrNameLst>
                                          <p:attrName>style.visibility</p:attrName>
                                        </p:attrNameLst>
                                      </p:cBhvr>
                                      <p:to>
                                        <p:strVal val="visible"/>
                                      </p:to>
                                    </p:set>
                                    <p:animEffect transition="in" filter="blinds(horizontal)">
                                      <p:cBhvr>
                                        <p:cTn id="32" dur="500"/>
                                        <p:tgtEl>
                                          <p:spTgt spid="1947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9477"/>
                                        </p:tgtEl>
                                        <p:attrNameLst>
                                          <p:attrName>style.visibility</p:attrName>
                                        </p:attrNameLst>
                                      </p:cBhvr>
                                      <p:to>
                                        <p:strVal val="visible"/>
                                      </p:to>
                                    </p:set>
                                    <p:animEffect transition="in" filter="blinds(horizontal)">
                                      <p:cBhvr>
                                        <p:cTn id="37" dur="500"/>
                                        <p:tgtEl>
                                          <p:spTgt spid="1947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9485"/>
                                        </p:tgtEl>
                                        <p:attrNameLst>
                                          <p:attrName>style.visibility</p:attrName>
                                        </p:attrNameLst>
                                      </p:cBhvr>
                                      <p:to>
                                        <p:strVal val="visible"/>
                                      </p:to>
                                    </p:set>
                                    <p:animEffect transition="in" filter="blinds(horizontal)">
                                      <p:cBhvr>
                                        <p:cTn id="42" dur="500"/>
                                        <p:tgtEl>
                                          <p:spTgt spid="1948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9478"/>
                                        </p:tgtEl>
                                        <p:attrNameLst>
                                          <p:attrName>style.visibility</p:attrName>
                                        </p:attrNameLst>
                                      </p:cBhvr>
                                      <p:to>
                                        <p:strVal val="visible"/>
                                      </p:to>
                                    </p:set>
                                    <p:animEffect transition="in" filter="blinds(horizontal)">
                                      <p:cBhvr>
                                        <p:cTn id="47" dur="500"/>
                                        <p:tgtEl>
                                          <p:spTgt spid="1947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9479"/>
                                        </p:tgtEl>
                                        <p:attrNameLst>
                                          <p:attrName>style.visibility</p:attrName>
                                        </p:attrNameLst>
                                      </p:cBhvr>
                                      <p:to>
                                        <p:strVal val="visible"/>
                                      </p:to>
                                    </p:set>
                                    <p:animEffect transition="in" filter="blinds(horizontal)">
                                      <p:cBhvr>
                                        <p:cTn id="52" dur="500"/>
                                        <p:tgtEl>
                                          <p:spTgt spid="1947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9480"/>
                                        </p:tgtEl>
                                        <p:attrNameLst>
                                          <p:attrName>style.visibility</p:attrName>
                                        </p:attrNameLst>
                                      </p:cBhvr>
                                      <p:to>
                                        <p:strVal val="visible"/>
                                      </p:to>
                                    </p:set>
                                    <p:animEffect transition="in" filter="blinds(horizontal)">
                                      <p:cBhvr>
                                        <p:cTn id="57" dur="500"/>
                                        <p:tgtEl>
                                          <p:spTgt spid="1948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9481"/>
                                        </p:tgtEl>
                                        <p:attrNameLst>
                                          <p:attrName>style.visibility</p:attrName>
                                        </p:attrNameLst>
                                      </p:cBhvr>
                                      <p:to>
                                        <p:strVal val="visible"/>
                                      </p:to>
                                    </p:set>
                                    <p:animEffect transition="in" filter="blinds(horizontal)">
                                      <p:cBhvr>
                                        <p:cTn id="62" dur="500"/>
                                        <p:tgtEl>
                                          <p:spTgt spid="1948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9483"/>
                                        </p:tgtEl>
                                        <p:attrNameLst>
                                          <p:attrName>style.visibility</p:attrName>
                                        </p:attrNameLst>
                                      </p:cBhvr>
                                      <p:to>
                                        <p:strVal val="visible"/>
                                      </p:to>
                                    </p:set>
                                    <p:animEffect transition="in" filter="blinds(horizontal)">
                                      <p:cBhvr>
                                        <p:cTn id="67" dur="500"/>
                                        <p:tgtEl>
                                          <p:spTgt spid="19483"/>
                                        </p:tgtEl>
                                      </p:cBhvr>
                                    </p:animEffect>
                                  </p:childTnLst>
                                </p:cTn>
                              </p:par>
                              <p:par>
                                <p:cTn id="68" presetID="3" presetClass="entr" presetSubtype="10" fill="hold" nodeType="withEffect">
                                  <p:stCondLst>
                                    <p:cond delay="0"/>
                                  </p:stCondLst>
                                  <p:childTnLst>
                                    <p:set>
                                      <p:cBhvr>
                                        <p:cTn id="69" dur="1" fill="hold">
                                          <p:stCondLst>
                                            <p:cond delay="0"/>
                                          </p:stCondLst>
                                        </p:cTn>
                                        <p:tgtEl>
                                          <p:spTgt spid="19484"/>
                                        </p:tgtEl>
                                        <p:attrNameLst>
                                          <p:attrName>style.visibility</p:attrName>
                                        </p:attrNameLst>
                                      </p:cBhvr>
                                      <p:to>
                                        <p:strVal val="visible"/>
                                      </p:to>
                                    </p:set>
                                    <p:animEffect transition="in" filter="blinds(horizontal)">
                                      <p:cBhvr>
                                        <p:cTn id="70" dur="500"/>
                                        <p:tgtEl>
                                          <p:spTgt spid="19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78" grpId="0"/>
      <p:bldP spid="1948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352425" y="188913"/>
            <a:ext cx="8208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楷体_GB2312" pitchFamily="49" charset="-122"/>
              </a:rPr>
              <a:t>四、由单位冲激序列的线性组合来表示任意序列</a:t>
            </a:r>
          </a:p>
        </p:txBody>
      </p:sp>
      <p:sp>
        <p:nvSpPr>
          <p:cNvPr id="14341" name="Text Box 5"/>
          <p:cNvSpPr txBox="1">
            <a:spLocks noChangeArrowheads="1"/>
          </p:cNvSpPr>
          <p:nvPr/>
        </p:nvSpPr>
        <p:spPr bwMode="auto">
          <a:xfrm>
            <a:off x="422275" y="4149725"/>
            <a:ext cx="342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楷体_GB2312" pitchFamily="49" charset="-122"/>
              </a:rPr>
              <a:t>五、序列的能量</a:t>
            </a:r>
          </a:p>
        </p:txBody>
      </p:sp>
      <p:graphicFrame>
        <p:nvGraphicFramePr>
          <p:cNvPr id="22535" name="Object 1031"/>
          <p:cNvGraphicFramePr>
            <a:graphicFrameLocks/>
          </p:cNvGraphicFramePr>
          <p:nvPr/>
        </p:nvGraphicFramePr>
        <p:xfrm>
          <a:off x="3895725" y="677863"/>
          <a:ext cx="2970213" cy="1147762"/>
        </p:xfrm>
        <a:graphic>
          <a:graphicData uri="http://schemas.openxmlformats.org/presentationml/2006/ole">
            <mc:AlternateContent xmlns:mc="http://schemas.openxmlformats.org/markup-compatibility/2006">
              <mc:Choice xmlns:v="urn:schemas-microsoft-com:vml" Requires="v">
                <p:oleObj spid="_x0000_s16431" name="公式" r:id="rId3" imgW="1095379" imgH="409370" progId="Equation.3">
                  <p:embed/>
                </p:oleObj>
              </mc:Choice>
              <mc:Fallback>
                <p:oleObj name="公式" r:id="rId3" imgW="1095379" imgH="409370" progId="Equation.3">
                  <p:embed/>
                  <p:pic>
                    <p:nvPicPr>
                      <p:cNvPr id="0" name="Object 103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5725" y="677863"/>
                        <a:ext cx="2970213"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6" name="Object 1032"/>
          <p:cNvGraphicFramePr>
            <a:graphicFrameLocks/>
          </p:cNvGraphicFramePr>
          <p:nvPr/>
        </p:nvGraphicFramePr>
        <p:xfrm>
          <a:off x="971550" y="981075"/>
          <a:ext cx="2940050" cy="539750"/>
        </p:xfrm>
        <a:graphic>
          <a:graphicData uri="http://schemas.openxmlformats.org/presentationml/2006/ole">
            <mc:AlternateContent xmlns:mc="http://schemas.openxmlformats.org/markup-compatibility/2006">
              <mc:Choice xmlns:v="urn:schemas-microsoft-com:vml" Requires="v">
                <p:oleObj spid="_x0000_s16432" name="公式" r:id="rId5" imgW="1085985" imgH="181004" progId="Equation.3">
                  <p:embed/>
                </p:oleObj>
              </mc:Choice>
              <mc:Fallback>
                <p:oleObj name="公式" r:id="rId5" imgW="1085985" imgH="181004" progId="Equation.3">
                  <p:embed/>
                  <p:pic>
                    <p:nvPicPr>
                      <p:cNvPr id="0" name="Object 103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981075"/>
                        <a:ext cx="29400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9" name="Object 1035"/>
          <p:cNvGraphicFramePr>
            <a:graphicFrameLocks noChangeAspect="1"/>
          </p:cNvGraphicFramePr>
          <p:nvPr/>
        </p:nvGraphicFramePr>
        <p:xfrm>
          <a:off x="1014413" y="4635500"/>
          <a:ext cx="2482850" cy="1241425"/>
        </p:xfrm>
        <a:graphic>
          <a:graphicData uri="http://schemas.openxmlformats.org/presentationml/2006/ole">
            <mc:AlternateContent xmlns:mc="http://schemas.openxmlformats.org/markup-compatibility/2006">
              <mc:Choice xmlns:v="urn:schemas-microsoft-com:vml" Requires="v">
                <p:oleObj spid="_x0000_s16433" name="公式" r:id="rId7" imgW="847838" imgH="409370" progId="Equation.3">
                  <p:embed/>
                </p:oleObj>
              </mc:Choice>
              <mc:Fallback>
                <p:oleObj name="公式" r:id="rId7" imgW="847838" imgH="409370" progId="Equation.3">
                  <p:embed/>
                  <p:pic>
                    <p:nvPicPr>
                      <p:cNvPr id="0" name="Object 10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4413" y="4635500"/>
                        <a:ext cx="248285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40" name="Object 1036"/>
          <p:cNvGraphicFramePr>
            <a:graphicFrameLocks/>
          </p:cNvGraphicFramePr>
          <p:nvPr/>
        </p:nvGraphicFramePr>
        <p:xfrm>
          <a:off x="3059113" y="2420938"/>
          <a:ext cx="1182687" cy="539750"/>
        </p:xfrm>
        <a:graphic>
          <a:graphicData uri="http://schemas.openxmlformats.org/presentationml/2006/ole">
            <mc:AlternateContent xmlns:mc="http://schemas.openxmlformats.org/markup-compatibility/2006">
              <mc:Choice xmlns:v="urn:schemas-microsoft-com:vml" Requires="v">
                <p:oleObj spid="_x0000_s16434" name="公式" r:id="rId9" imgW="428851" imgH="181004" progId="Equation.3">
                  <p:embed/>
                </p:oleObj>
              </mc:Choice>
              <mc:Fallback>
                <p:oleObj name="公式" r:id="rId9" imgW="428851" imgH="181004" progId="Equation.3">
                  <p:embed/>
                  <p:pic>
                    <p:nvPicPr>
                      <p:cNvPr id="0" name="Object 103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59113" y="2420938"/>
                        <a:ext cx="11826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2570" name="Group 1066"/>
          <p:cNvGrpSpPr>
            <a:grpSpLocks/>
          </p:cNvGrpSpPr>
          <p:nvPr/>
        </p:nvGrpSpPr>
        <p:grpSpPr bwMode="auto">
          <a:xfrm>
            <a:off x="581025" y="1916113"/>
            <a:ext cx="2449513" cy="2154237"/>
            <a:chOff x="158" y="1207"/>
            <a:chExt cx="1543" cy="1357"/>
          </a:xfrm>
        </p:grpSpPr>
        <p:grpSp>
          <p:nvGrpSpPr>
            <p:cNvPr id="16397" name="Group 1038"/>
            <p:cNvGrpSpPr>
              <a:grpSpLocks/>
            </p:cNvGrpSpPr>
            <p:nvPr/>
          </p:nvGrpSpPr>
          <p:grpSpPr bwMode="auto">
            <a:xfrm>
              <a:off x="457" y="1207"/>
              <a:ext cx="1244" cy="1357"/>
              <a:chOff x="1908" y="1937"/>
              <a:chExt cx="1244" cy="1357"/>
            </a:xfrm>
          </p:grpSpPr>
          <p:sp>
            <p:nvSpPr>
              <p:cNvPr id="16399" name="Line 1039"/>
              <p:cNvSpPr>
                <a:spLocks noChangeShapeType="1"/>
              </p:cNvSpPr>
              <p:nvPr/>
            </p:nvSpPr>
            <p:spPr bwMode="auto">
              <a:xfrm flipV="1">
                <a:off x="1908" y="3044"/>
                <a:ext cx="1043" cy="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0" name="Line 1040"/>
              <p:cNvSpPr>
                <a:spLocks noChangeShapeType="1"/>
              </p:cNvSpPr>
              <p:nvPr/>
            </p:nvSpPr>
            <p:spPr bwMode="auto">
              <a:xfrm flipV="1">
                <a:off x="2153" y="1964"/>
                <a:ext cx="0" cy="1088"/>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1" name="Line 1041"/>
              <p:cNvSpPr>
                <a:spLocks noChangeShapeType="1"/>
              </p:cNvSpPr>
              <p:nvPr/>
            </p:nvSpPr>
            <p:spPr bwMode="auto">
              <a:xfrm>
                <a:off x="2162" y="2744"/>
                <a:ext cx="0" cy="318"/>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2" name="Line 1042"/>
              <p:cNvSpPr>
                <a:spLocks noChangeShapeType="1"/>
              </p:cNvSpPr>
              <p:nvPr/>
            </p:nvSpPr>
            <p:spPr bwMode="auto">
              <a:xfrm flipH="1">
                <a:off x="2372" y="2463"/>
                <a:ext cx="0" cy="589"/>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3" name="Line 1043"/>
              <p:cNvSpPr>
                <a:spLocks noChangeShapeType="1"/>
              </p:cNvSpPr>
              <p:nvPr/>
            </p:nvSpPr>
            <p:spPr bwMode="auto">
              <a:xfrm>
                <a:off x="2589" y="2055"/>
                <a:ext cx="0" cy="1007"/>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04" name="Text Box 1044"/>
              <p:cNvSpPr txBox="1">
                <a:spLocks noChangeArrowheads="1"/>
              </p:cNvSpPr>
              <p:nvPr/>
            </p:nvSpPr>
            <p:spPr bwMode="auto">
              <a:xfrm>
                <a:off x="2062" y="3035"/>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0</a:t>
                </a:r>
              </a:p>
            </p:txBody>
          </p:sp>
          <p:sp>
            <p:nvSpPr>
              <p:cNvPr id="16405" name="Text Box 1045"/>
              <p:cNvSpPr txBox="1">
                <a:spLocks noChangeArrowheads="1"/>
              </p:cNvSpPr>
              <p:nvPr/>
            </p:nvSpPr>
            <p:spPr bwMode="auto">
              <a:xfrm>
                <a:off x="2280" y="3034"/>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sp>
            <p:nvSpPr>
              <p:cNvPr id="16406" name="Text Box 1046"/>
              <p:cNvSpPr txBox="1">
                <a:spLocks noChangeArrowheads="1"/>
              </p:cNvSpPr>
              <p:nvPr/>
            </p:nvSpPr>
            <p:spPr bwMode="auto">
              <a:xfrm>
                <a:off x="1980" y="2621"/>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sp>
            <p:nvSpPr>
              <p:cNvPr id="16407" name="Text Box 1047"/>
              <p:cNvSpPr txBox="1">
                <a:spLocks noChangeArrowheads="1"/>
              </p:cNvSpPr>
              <p:nvPr/>
            </p:nvSpPr>
            <p:spPr bwMode="auto">
              <a:xfrm>
                <a:off x="2488" y="3044"/>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2</a:t>
                </a:r>
              </a:p>
            </p:txBody>
          </p:sp>
          <p:sp>
            <p:nvSpPr>
              <p:cNvPr id="16408" name="Text Box 1048"/>
              <p:cNvSpPr txBox="1">
                <a:spLocks noChangeArrowheads="1"/>
              </p:cNvSpPr>
              <p:nvPr/>
            </p:nvSpPr>
            <p:spPr bwMode="auto">
              <a:xfrm>
                <a:off x="2199" y="2327"/>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3</a:t>
                </a:r>
              </a:p>
            </p:txBody>
          </p:sp>
          <p:sp>
            <p:nvSpPr>
              <p:cNvPr id="16409" name="Text Box 1049"/>
              <p:cNvSpPr txBox="1">
                <a:spLocks noChangeArrowheads="1"/>
              </p:cNvSpPr>
              <p:nvPr/>
            </p:nvSpPr>
            <p:spPr bwMode="auto">
              <a:xfrm>
                <a:off x="2416" y="1937"/>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5</a:t>
                </a:r>
              </a:p>
            </p:txBody>
          </p:sp>
          <p:graphicFrame>
            <p:nvGraphicFramePr>
              <p:cNvPr id="16410" name="Object 1050"/>
              <p:cNvGraphicFramePr>
                <a:graphicFrameLocks noChangeAspect="1"/>
              </p:cNvGraphicFramePr>
              <p:nvPr/>
            </p:nvGraphicFramePr>
            <p:xfrm>
              <a:off x="2938" y="2944"/>
              <a:ext cx="214" cy="234"/>
            </p:xfrm>
            <a:graphic>
              <a:graphicData uri="http://schemas.openxmlformats.org/presentationml/2006/ole">
                <mc:AlternateContent xmlns:mc="http://schemas.openxmlformats.org/markup-compatibility/2006">
                  <mc:Choice xmlns:v="urn:schemas-microsoft-com:vml" Requires="v">
                    <p:oleObj spid="_x0000_s16435" name="公式" r:id="rId11" imgW="104747" imgH="123796" progId="Equation.3">
                      <p:embed/>
                    </p:oleObj>
                  </mc:Choice>
                  <mc:Fallback>
                    <p:oleObj name="公式" r:id="rId11" imgW="104747" imgH="123796" progId="Equation.3">
                      <p:embed/>
                      <p:pic>
                        <p:nvPicPr>
                          <p:cNvPr id="0" name="Object 105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8" y="2944"/>
                            <a:ext cx="21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6398" name="Object 1064"/>
            <p:cNvGraphicFramePr>
              <a:graphicFrameLocks/>
            </p:cNvGraphicFramePr>
            <p:nvPr/>
          </p:nvGraphicFramePr>
          <p:xfrm>
            <a:off x="158" y="1253"/>
            <a:ext cx="532" cy="340"/>
          </p:xfrm>
          <a:graphic>
            <a:graphicData uri="http://schemas.openxmlformats.org/presentationml/2006/ole">
              <mc:AlternateContent xmlns:mc="http://schemas.openxmlformats.org/markup-compatibility/2006">
                <mc:Choice xmlns:v="urn:schemas-microsoft-com:vml" Requires="v">
                  <p:oleObj spid="_x0000_s16436" name="公式" r:id="rId13" imgW="295452" imgH="181004" progId="Equation.3">
                    <p:embed/>
                  </p:oleObj>
                </mc:Choice>
                <mc:Fallback>
                  <p:oleObj name="公式" r:id="rId13" imgW="295452" imgH="181004" progId="Equation.3">
                    <p:embed/>
                    <p:pic>
                      <p:nvPicPr>
                        <p:cNvPr id="0" name="Object 106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 y="1253"/>
                          <a:ext cx="53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2569" name="Object 1065"/>
          <p:cNvGraphicFramePr>
            <a:graphicFrameLocks noChangeAspect="1"/>
          </p:cNvGraphicFramePr>
          <p:nvPr/>
        </p:nvGraphicFramePr>
        <p:xfrm>
          <a:off x="4067175" y="4868863"/>
          <a:ext cx="946150" cy="747712"/>
        </p:xfrm>
        <a:graphic>
          <a:graphicData uri="http://schemas.openxmlformats.org/presentationml/2006/ole">
            <mc:AlternateContent xmlns:mc="http://schemas.openxmlformats.org/markup-compatibility/2006">
              <mc:Choice xmlns:v="urn:schemas-microsoft-com:vml" Requires="v">
                <p:oleObj spid="_x0000_s16437" name="公式" r:id="rId15" imgW="285588" imgH="218987" progId="Equation.3">
                  <p:embed/>
                </p:oleObj>
              </mc:Choice>
              <mc:Fallback>
                <p:oleObj name="公式" r:id="rId15" imgW="285588" imgH="218987" progId="Equation.3">
                  <p:embed/>
                  <p:pic>
                    <p:nvPicPr>
                      <p:cNvPr id="0" name="Object 106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67175" y="4868863"/>
                        <a:ext cx="946150"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72" name="Object 1068"/>
          <p:cNvGraphicFramePr>
            <a:graphicFrameLocks noChangeAspect="1"/>
          </p:cNvGraphicFramePr>
          <p:nvPr/>
        </p:nvGraphicFramePr>
        <p:xfrm>
          <a:off x="4987925" y="4870450"/>
          <a:ext cx="2082800" cy="584200"/>
        </p:xfrm>
        <a:graphic>
          <a:graphicData uri="http://schemas.openxmlformats.org/presentationml/2006/ole">
            <mc:AlternateContent xmlns:mc="http://schemas.openxmlformats.org/markup-compatibility/2006">
              <mc:Choice xmlns:v="urn:schemas-microsoft-com:vml" Requires="v">
                <p:oleObj spid="_x0000_s16438" name="公式" r:id="rId17" imgW="705045" imgH="181004" progId="Equation.3">
                  <p:embed/>
                </p:oleObj>
              </mc:Choice>
              <mc:Fallback>
                <p:oleObj name="公式" r:id="rId17" imgW="705045" imgH="181004" progId="Equation.3">
                  <p:embed/>
                  <p:pic>
                    <p:nvPicPr>
                      <p:cNvPr id="0" name="Object 106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87925" y="4870450"/>
                        <a:ext cx="208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74" name="Object 1070"/>
          <p:cNvGraphicFramePr>
            <a:graphicFrameLocks noChangeAspect="1"/>
          </p:cNvGraphicFramePr>
          <p:nvPr/>
        </p:nvGraphicFramePr>
        <p:xfrm>
          <a:off x="7046913" y="4919663"/>
          <a:ext cx="914400" cy="511175"/>
        </p:xfrm>
        <a:graphic>
          <a:graphicData uri="http://schemas.openxmlformats.org/presentationml/2006/ole">
            <mc:AlternateContent xmlns:mc="http://schemas.openxmlformats.org/markup-compatibility/2006">
              <mc:Choice xmlns:v="urn:schemas-microsoft-com:vml" Requires="v">
                <p:oleObj spid="_x0000_s16439" name="公式" r:id="rId19" imgW="295452" imgH="161778" progId="Equation.3">
                  <p:embed/>
                </p:oleObj>
              </mc:Choice>
              <mc:Fallback>
                <p:oleObj name="公式" r:id="rId19" imgW="295452" imgH="161778" progId="Equation.3">
                  <p:embed/>
                  <p:pic>
                    <p:nvPicPr>
                      <p:cNvPr id="0" name="Object 107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046913" y="4919663"/>
                        <a:ext cx="9144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75" name="Object 1071"/>
          <p:cNvGraphicFramePr>
            <a:graphicFrameLocks/>
          </p:cNvGraphicFramePr>
          <p:nvPr/>
        </p:nvGraphicFramePr>
        <p:xfrm>
          <a:off x="4211638" y="2420938"/>
          <a:ext cx="4392612" cy="539750"/>
        </p:xfrm>
        <a:graphic>
          <a:graphicData uri="http://schemas.openxmlformats.org/presentationml/2006/ole">
            <mc:AlternateContent xmlns:mc="http://schemas.openxmlformats.org/markup-compatibility/2006">
              <mc:Choice xmlns:v="urn:schemas-microsoft-com:vml" Requires="v">
                <p:oleObj spid="_x0000_s16440" name="公式" r:id="rId21" imgW="1628977" imgH="181004" progId="Equation.3">
                  <p:embed/>
                </p:oleObj>
              </mc:Choice>
              <mc:Fallback>
                <p:oleObj name="公式" r:id="rId21" imgW="1628977" imgH="181004" progId="Equation.3">
                  <p:embed/>
                  <p:pic>
                    <p:nvPicPr>
                      <p:cNvPr id="0" name="Object 1071"/>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211638" y="2420938"/>
                        <a:ext cx="43926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blinds(horizontal)">
                                      <p:cBhvr>
                                        <p:cTn id="7" dur="500"/>
                                        <p:tgtEl>
                                          <p:spTgt spid="143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6"/>
                                        </p:tgtEl>
                                        <p:attrNameLst>
                                          <p:attrName>style.visibility</p:attrName>
                                        </p:attrNameLst>
                                      </p:cBhvr>
                                      <p:to>
                                        <p:strVal val="visible"/>
                                      </p:to>
                                    </p:set>
                                    <p:animEffect transition="in" filter="blinds(horizontal)">
                                      <p:cBhvr>
                                        <p:cTn id="12" dur="500"/>
                                        <p:tgtEl>
                                          <p:spTgt spid="225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2535"/>
                                        </p:tgtEl>
                                        <p:attrNameLst>
                                          <p:attrName>style.visibility</p:attrName>
                                        </p:attrNameLst>
                                      </p:cBhvr>
                                      <p:to>
                                        <p:strVal val="visible"/>
                                      </p:to>
                                    </p:set>
                                    <p:animEffect transition="in" filter="blinds(horizontal)">
                                      <p:cBhvr>
                                        <p:cTn id="17" dur="500"/>
                                        <p:tgtEl>
                                          <p:spTgt spid="225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570"/>
                                        </p:tgtEl>
                                        <p:attrNameLst>
                                          <p:attrName>style.visibility</p:attrName>
                                        </p:attrNameLst>
                                      </p:cBhvr>
                                      <p:to>
                                        <p:strVal val="visible"/>
                                      </p:to>
                                    </p:set>
                                    <p:animEffect transition="in" filter="blinds(horizontal)">
                                      <p:cBhvr>
                                        <p:cTn id="22" dur="500"/>
                                        <p:tgtEl>
                                          <p:spTgt spid="225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2540"/>
                                        </p:tgtEl>
                                        <p:attrNameLst>
                                          <p:attrName>style.visibility</p:attrName>
                                        </p:attrNameLst>
                                      </p:cBhvr>
                                      <p:to>
                                        <p:strVal val="visible"/>
                                      </p:to>
                                    </p:set>
                                    <p:animEffect transition="in" filter="blinds(horizontal)">
                                      <p:cBhvr>
                                        <p:cTn id="27" dur="500"/>
                                        <p:tgtEl>
                                          <p:spTgt spid="225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2575"/>
                                        </p:tgtEl>
                                        <p:attrNameLst>
                                          <p:attrName>style.visibility</p:attrName>
                                        </p:attrNameLst>
                                      </p:cBhvr>
                                      <p:to>
                                        <p:strVal val="visible"/>
                                      </p:to>
                                    </p:set>
                                    <p:animEffect transition="in" filter="blinds(horizontal)">
                                      <p:cBhvr>
                                        <p:cTn id="32" dur="500"/>
                                        <p:tgtEl>
                                          <p:spTgt spid="225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4341"/>
                                        </p:tgtEl>
                                        <p:attrNameLst>
                                          <p:attrName>style.visibility</p:attrName>
                                        </p:attrNameLst>
                                      </p:cBhvr>
                                      <p:to>
                                        <p:strVal val="visible"/>
                                      </p:to>
                                    </p:set>
                                    <p:animEffect transition="in" filter="blinds(horizontal)">
                                      <p:cBhvr>
                                        <p:cTn id="37" dur="500"/>
                                        <p:tgtEl>
                                          <p:spTgt spid="1434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2539"/>
                                        </p:tgtEl>
                                        <p:attrNameLst>
                                          <p:attrName>style.visibility</p:attrName>
                                        </p:attrNameLst>
                                      </p:cBhvr>
                                      <p:to>
                                        <p:strVal val="visible"/>
                                      </p:to>
                                    </p:set>
                                    <p:animEffect transition="in" filter="blinds(horizontal)">
                                      <p:cBhvr>
                                        <p:cTn id="42" dur="500"/>
                                        <p:tgtEl>
                                          <p:spTgt spid="2253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22569"/>
                                        </p:tgtEl>
                                        <p:attrNameLst>
                                          <p:attrName>style.visibility</p:attrName>
                                        </p:attrNameLst>
                                      </p:cBhvr>
                                      <p:to>
                                        <p:strVal val="visible"/>
                                      </p:to>
                                    </p:set>
                                    <p:animEffect transition="in" filter="blinds(horizontal)">
                                      <p:cBhvr>
                                        <p:cTn id="47" dur="500"/>
                                        <p:tgtEl>
                                          <p:spTgt spid="2256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22572"/>
                                        </p:tgtEl>
                                        <p:attrNameLst>
                                          <p:attrName>style.visibility</p:attrName>
                                        </p:attrNameLst>
                                      </p:cBhvr>
                                      <p:to>
                                        <p:strVal val="visible"/>
                                      </p:to>
                                    </p:set>
                                    <p:animEffect transition="in" filter="blinds(horizontal)">
                                      <p:cBhvr>
                                        <p:cTn id="52" dur="500"/>
                                        <p:tgtEl>
                                          <p:spTgt spid="2257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2574"/>
                                        </p:tgtEl>
                                        <p:attrNameLst>
                                          <p:attrName>style.visibility</p:attrName>
                                        </p:attrNameLst>
                                      </p:cBhvr>
                                      <p:to>
                                        <p:strVal val="visible"/>
                                      </p:to>
                                    </p:set>
                                    <p:animEffect transition="in" filter="blinds(horizontal)">
                                      <p:cBhvr>
                                        <p:cTn id="57" dur="500"/>
                                        <p:tgtEl>
                                          <p:spTgt spid="22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P spid="1434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219075" y="357188"/>
            <a:ext cx="80978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FFFF00"/>
                </a:solidFill>
                <a:latin typeface="楷体_GB2312" pitchFamily="49" charset="-122"/>
                <a:ea typeface="楷体_GB2312" pitchFamily="49" charset="-122"/>
                <a:cs typeface="Times New Roman" panose="02020603050405020304" pitchFamily="18" charset="0"/>
              </a:rPr>
              <a:t>§</a:t>
            </a:r>
            <a:r>
              <a:rPr lang="en-US" altLang="zh-CN" b="1">
                <a:solidFill>
                  <a:srgbClr val="FFFF00"/>
                </a:solidFill>
                <a:ea typeface="楷体_GB2312" pitchFamily="49" charset="-122"/>
                <a:cs typeface="Times New Roman" panose="02020603050405020304" pitchFamily="18" charset="0"/>
              </a:rPr>
              <a:t>1.2</a:t>
            </a:r>
            <a:r>
              <a:rPr lang="en-US" altLang="zh-CN" b="1">
                <a:solidFill>
                  <a:srgbClr val="FFFF00"/>
                </a:solidFill>
                <a:latin typeface="楷体_GB2312" pitchFamily="49" charset="-122"/>
                <a:ea typeface="楷体_GB2312" pitchFamily="49" charset="-122"/>
                <a:cs typeface="Times New Roman" panose="02020603050405020304" pitchFamily="18" charset="0"/>
              </a:rPr>
              <a:t> </a:t>
            </a:r>
            <a:r>
              <a:rPr lang="zh-CN" altLang="en-US" b="1">
                <a:solidFill>
                  <a:srgbClr val="FFFF00"/>
                </a:solidFill>
                <a:latin typeface="楷体_GB2312" pitchFamily="49" charset="-122"/>
                <a:ea typeface="楷体_GB2312" pitchFamily="49" charset="-122"/>
                <a:cs typeface="Times New Roman" panose="02020603050405020304" pitchFamily="18" charset="0"/>
              </a:rPr>
              <a:t>线性时不变（移不变、非时变）系统</a:t>
            </a:r>
          </a:p>
        </p:txBody>
      </p:sp>
      <p:sp>
        <p:nvSpPr>
          <p:cNvPr id="22531" name="Text Box 3"/>
          <p:cNvSpPr txBox="1">
            <a:spLocks noChangeArrowheads="1"/>
          </p:cNvSpPr>
          <p:nvPr/>
        </p:nvSpPr>
        <p:spPr bwMode="auto">
          <a:xfrm>
            <a:off x="207963" y="1955800"/>
            <a:ext cx="84963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buFontTx/>
              <a:buNone/>
            </a:pPr>
            <a:r>
              <a:rPr lang="zh-CN" altLang="en-US" sz="2800" b="1">
                <a:latin typeface="楷体_GB2312" pitchFamily="49" charset="-122"/>
                <a:ea typeface="楷体_GB2312" pitchFamily="49" charset="-122"/>
              </a:rPr>
              <a:t>若以</a:t>
            </a:r>
            <a:r>
              <a:rPr lang="en-US" altLang="zh-CN" sz="2800" b="1" i="1">
                <a:ea typeface="楷体_GB2312" pitchFamily="49" charset="-122"/>
              </a:rPr>
              <a:t>T</a:t>
            </a:r>
            <a:r>
              <a:rPr lang="zh-CN" altLang="en-US" sz="2800" b="1">
                <a:ea typeface="楷体_GB2312" pitchFamily="49" charset="-122"/>
              </a:rPr>
              <a:t>［</a:t>
            </a:r>
            <a:r>
              <a:rPr lang="en-US" altLang="zh-CN" sz="2800" b="1">
                <a:ea typeface="楷体_GB2312" pitchFamily="49" charset="-122"/>
              </a:rPr>
              <a:t>·</a:t>
            </a:r>
            <a:r>
              <a:rPr lang="zh-CN" altLang="en-US" sz="2800" b="1">
                <a:ea typeface="楷体_GB2312" pitchFamily="49" charset="-122"/>
              </a:rPr>
              <a:t>］</a:t>
            </a:r>
            <a:r>
              <a:rPr lang="zh-CN" altLang="en-US" sz="2800" b="1">
                <a:latin typeface="楷体_GB2312" pitchFamily="49" charset="-122"/>
                <a:ea typeface="楷体_GB2312" pitchFamily="49" charset="-122"/>
              </a:rPr>
              <a:t>来表示这种运算，则一个离散时间系统可表示为： </a:t>
            </a:r>
          </a:p>
        </p:txBody>
      </p:sp>
      <p:graphicFrame>
        <p:nvGraphicFramePr>
          <p:cNvPr id="22532" name="Object 4"/>
          <p:cNvGraphicFramePr>
            <a:graphicFrameLocks noChangeAspect="1"/>
          </p:cNvGraphicFramePr>
          <p:nvPr/>
        </p:nvGraphicFramePr>
        <p:xfrm>
          <a:off x="1922463" y="2776538"/>
          <a:ext cx="2514600" cy="552450"/>
        </p:xfrm>
        <a:graphic>
          <a:graphicData uri="http://schemas.openxmlformats.org/presentationml/2006/ole">
            <mc:AlternateContent xmlns:mc="http://schemas.openxmlformats.org/markup-compatibility/2006">
              <mc:Choice xmlns:v="urn:schemas-microsoft-com:vml" Requires="v">
                <p:oleObj spid="_x0000_s17432" name="公式" r:id="rId3" imgW="904674" imgH="181004" progId="Equation.3">
                  <p:embed/>
                </p:oleObj>
              </mc:Choice>
              <mc:Fallback>
                <p:oleObj name="公式" r:id="rId3" imgW="904674" imgH="18100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2463" y="2776538"/>
                        <a:ext cx="2514600" cy="55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Text Box 5"/>
          <p:cNvSpPr txBox="1">
            <a:spLocks noChangeArrowheads="1"/>
          </p:cNvSpPr>
          <p:nvPr/>
        </p:nvSpPr>
        <p:spPr bwMode="auto">
          <a:xfrm>
            <a:off x="138113" y="4454525"/>
            <a:ext cx="8783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离散时间系统中最重要、最常用的是</a:t>
            </a:r>
            <a:r>
              <a:rPr lang="zh-CN" altLang="en-US" sz="2800" b="1">
                <a:ea typeface="楷体_GB2312" pitchFamily="49" charset="-122"/>
              </a:rPr>
              <a:t>“</a:t>
            </a:r>
            <a:r>
              <a:rPr lang="zh-CN" altLang="en-US" sz="2800" b="1">
                <a:latin typeface="楷体_GB2312" pitchFamily="49" charset="-122"/>
                <a:ea typeface="楷体_GB2312" pitchFamily="49" charset="-122"/>
              </a:rPr>
              <a:t>线性时不变系统</a:t>
            </a:r>
            <a:r>
              <a:rPr lang="zh-CN" altLang="en-US" sz="2800" b="1">
                <a:ea typeface="楷体_GB2312" pitchFamily="49" charset="-122"/>
              </a:rPr>
              <a:t>”</a:t>
            </a:r>
            <a:endParaRPr lang="zh-CN" altLang="en-US" sz="2800" b="1">
              <a:latin typeface="楷体_GB2312" pitchFamily="49" charset="-122"/>
              <a:ea typeface="楷体_GB2312" pitchFamily="49" charset="-122"/>
            </a:endParaRPr>
          </a:p>
        </p:txBody>
      </p:sp>
      <p:sp>
        <p:nvSpPr>
          <p:cNvPr id="23562" name="Rectangle 10"/>
          <p:cNvSpPr>
            <a:spLocks noChangeArrowheads="1"/>
          </p:cNvSpPr>
          <p:nvPr/>
        </p:nvSpPr>
        <p:spPr bwMode="auto">
          <a:xfrm>
            <a:off x="122238" y="1211263"/>
            <a:ext cx="8993187"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50000"/>
              </a:spcBef>
              <a:buFontTx/>
              <a:buNone/>
            </a:pPr>
            <a:r>
              <a:rPr lang="zh-CN" altLang="en-US" sz="2800" b="1">
                <a:ea typeface="楷体_GB2312" pitchFamily="49" charset="-122"/>
              </a:rPr>
              <a:t>离散时间系统是将输入序列变换成输出序列的一种运算</a:t>
            </a:r>
          </a:p>
        </p:txBody>
      </p:sp>
      <p:grpSp>
        <p:nvGrpSpPr>
          <p:cNvPr id="23582" name="Group 30"/>
          <p:cNvGrpSpPr>
            <a:grpSpLocks/>
          </p:cNvGrpSpPr>
          <p:nvPr/>
        </p:nvGrpSpPr>
        <p:grpSpPr bwMode="auto">
          <a:xfrm>
            <a:off x="2128838" y="3570288"/>
            <a:ext cx="3883025" cy="665162"/>
            <a:chOff x="1423" y="2149"/>
            <a:chExt cx="2446" cy="419"/>
          </a:xfrm>
        </p:grpSpPr>
        <p:sp>
          <p:nvSpPr>
            <p:cNvPr id="17418" name="Rectangle 17"/>
            <p:cNvSpPr>
              <a:spLocks noChangeArrowheads="1"/>
            </p:cNvSpPr>
            <p:nvPr/>
          </p:nvSpPr>
          <p:spPr bwMode="auto">
            <a:xfrm>
              <a:off x="2399" y="2149"/>
              <a:ext cx="572" cy="419"/>
            </a:xfrm>
            <a:prstGeom prst="rect">
              <a:avLst/>
            </a:prstGeom>
            <a:noFill/>
            <a:ln w="317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7419" name="Line 18"/>
            <p:cNvSpPr>
              <a:spLocks noChangeShapeType="1"/>
            </p:cNvSpPr>
            <p:nvPr/>
          </p:nvSpPr>
          <p:spPr bwMode="auto">
            <a:xfrm>
              <a:off x="1967" y="2363"/>
              <a:ext cx="432" cy="0"/>
            </a:xfrm>
            <a:prstGeom prst="line">
              <a:avLst/>
            </a:prstGeom>
            <a:noFill/>
            <a:ln w="381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0" name="Line 19"/>
            <p:cNvSpPr>
              <a:spLocks noChangeShapeType="1"/>
            </p:cNvSpPr>
            <p:nvPr/>
          </p:nvSpPr>
          <p:spPr bwMode="auto">
            <a:xfrm>
              <a:off x="2960" y="2364"/>
              <a:ext cx="383" cy="0"/>
            </a:xfrm>
            <a:prstGeom prst="line">
              <a:avLst/>
            </a:prstGeom>
            <a:noFill/>
            <a:ln w="381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421" name="Object 26"/>
            <p:cNvGraphicFramePr>
              <a:graphicFrameLocks/>
            </p:cNvGraphicFramePr>
            <p:nvPr/>
          </p:nvGraphicFramePr>
          <p:xfrm>
            <a:off x="1423" y="2192"/>
            <a:ext cx="532" cy="340"/>
          </p:xfrm>
          <a:graphic>
            <a:graphicData uri="http://schemas.openxmlformats.org/presentationml/2006/ole">
              <mc:AlternateContent xmlns:mc="http://schemas.openxmlformats.org/markup-compatibility/2006">
                <mc:Choice xmlns:v="urn:schemas-microsoft-com:vml" Requires="v">
                  <p:oleObj spid="_x0000_s17433" name="公式" r:id="rId5" imgW="295452" imgH="181004" progId="Equation.3">
                    <p:embed/>
                  </p:oleObj>
                </mc:Choice>
                <mc:Fallback>
                  <p:oleObj name="公式" r:id="rId5" imgW="295452" imgH="181004" progId="Equation.3">
                    <p:embed/>
                    <p:pic>
                      <p:nvPicPr>
                        <p:cNvPr id="0" name="Object 2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3" y="2192"/>
                          <a:ext cx="532"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2" name="Object 27"/>
            <p:cNvGraphicFramePr>
              <a:graphicFrameLocks noChangeAspect="1"/>
            </p:cNvGraphicFramePr>
            <p:nvPr/>
          </p:nvGraphicFramePr>
          <p:xfrm>
            <a:off x="2490" y="2233"/>
            <a:ext cx="408" cy="284"/>
          </p:xfrm>
          <a:graphic>
            <a:graphicData uri="http://schemas.openxmlformats.org/presentationml/2006/ole">
              <mc:AlternateContent xmlns:mc="http://schemas.openxmlformats.org/markup-compatibility/2006">
                <mc:Choice xmlns:v="urn:schemas-microsoft-com:vml" Requires="v">
                  <p:oleObj spid="_x0000_s17434" name="公式" r:id="rId7" imgW="276193" imgH="181004" progId="Equation.3">
                    <p:embed/>
                  </p:oleObj>
                </mc:Choice>
                <mc:Fallback>
                  <p:oleObj name="公式" r:id="rId7" imgW="276193" imgH="181004" progId="Equation.3">
                    <p:embed/>
                    <p:pic>
                      <p:nvPicPr>
                        <p:cNvPr id="0" name="Object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90" y="2233"/>
                          <a:ext cx="40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23" name="Object 28"/>
            <p:cNvGraphicFramePr>
              <a:graphicFrameLocks/>
            </p:cNvGraphicFramePr>
            <p:nvPr/>
          </p:nvGraphicFramePr>
          <p:xfrm>
            <a:off x="3338" y="2169"/>
            <a:ext cx="531" cy="340"/>
          </p:xfrm>
          <a:graphic>
            <a:graphicData uri="http://schemas.openxmlformats.org/presentationml/2006/ole">
              <mc:AlternateContent xmlns:mc="http://schemas.openxmlformats.org/markup-compatibility/2006">
                <mc:Choice xmlns:v="urn:schemas-microsoft-com:vml" Requires="v">
                  <p:oleObj spid="_x0000_s17435" name="公式" r:id="rId9" imgW="295452" imgH="181004" progId="Equation.3">
                    <p:embed/>
                  </p:oleObj>
                </mc:Choice>
                <mc:Fallback>
                  <p:oleObj name="公式" r:id="rId9" imgW="295452" imgH="181004" progId="Equation.3">
                    <p:embed/>
                    <p:pic>
                      <p:nvPicPr>
                        <p:cNvPr id="0" name="Object 2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38" y="2169"/>
                          <a:ext cx="53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3583" name="Text Box 31"/>
          <p:cNvSpPr txBox="1">
            <a:spLocks noChangeArrowheads="1"/>
          </p:cNvSpPr>
          <p:nvPr/>
        </p:nvSpPr>
        <p:spPr bwMode="auto">
          <a:xfrm>
            <a:off x="1187450" y="5589588"/>
            <a:ext cx="52562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i="1"/>
              <a:t>LTI </a:t>
            </a:r>
            <a:r>
              <a:rPr lang="en-US" altLang="zh-CN" b="1"/>
              <a:t>(</a:t>
            </a:r>
            <a:r>
              <a:rPr lang="en-US" altLang="zh-CN" b="1" i="1"/>
              <a:t>linear time</a:t>
            </a:r>
            <a:r>
              <a:rPr lang="en-US" altLang="zh-CN" b="1"/>
              <a:t>-</a:t>
            </a:r>
            <a:r>
              <a:rPr lang="en-US" altLang="zh-CN" b="1" i="1"/>
              <a:t>invariant</a:t>
            </a:r>
            <a:r>
              <a:rPr lang="en-US" altLang="zh-CN" b="1"/>
              <a:t>)</a:t>
            </a:r>
          </a:p>
        </p:txBody>
      </p:sp>
      <p:sp>
        <p:nvSpPr>
          <p:cNvPr id="23584" name="Text Box 32"/>
          <p:cNvSpPr txBox="1">
            <a:spLocks noChangeArrowheads="1"/>
          </p:cNvSpPr>
          <p:nvPr/>
        </p:nvSpPr>
        <p:spPr bwMode="auto">
          <a:xfrm>
            <a:off x="1260475" y="5002213"/>
            <a:ext cx="52562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i="1"/>
              <a:t>LSI </a:t>
            </a:r>
            <a:r>
              <a:rPr lang="en-US" altLang="zh-CN" b="1"/>
              <a:t>(</a:t>
            </a:r>
            <a:r>
              <a:rPr lang="en-US" altLang="zh-CN" b="1" i="1"/>
              <a:t>linear shift invariant</a:t>
            </a:r>
            <a:r>
              <a:rPr lang="en-US" altLang="zh-CN" b="1"/>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blinds(horizontal)">
                                      <p:cBhvr>
                                        <p:cTn id="7" dur="5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62"/>
                                        </p:tgtEl>
                                        <p:attrNameLst>
                                          <p:attrName>style.visibility</p:attrName>
                                        </p:attrNameLst>
                                      </p:cBhvr>
                                      <p:to>
                                        <p:strVal val="visible"/>
                                      </p:to>
                                    </p:set>
                                    <p:animEffect transition="in" filter="blinds(horizontal)">
                                      <p:cBhvr>
                                        <p:cTn id="12" dur="500"/>
                                        <p:tgtEl>
                                          <p:spTgt spid="2356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531"/>
                                        </p:tgtEl>
                                        <p:attrNameLst>
                                          <p:attrName>style.visibility</p:attrName>
                                        </p:attrNameLst>
                                      </p:cBhvr>
                                      <p:to>
                                        <p:strVal val="visible"/>
                                      </p:to>
                                    </p:set>
                                    <p:animEffect transition="in" filter="blinds(horizontal)">
                                      <p:cBhvr>
                                        <p:cTn id="17" dur="500"/>
                                        <p:tgtEl>
                                          <p:spTgt spid="225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2532"/>
                                        </p:tgtEl>
                                        <p:attrNameLst>
                                          <p:attrName>style.visibility</p:attrName>
                                        </p:attrNameLst>
                                      </p:cBhvr>
                                      <p:to>
                                        <p:strVal val="visible"/>
                                      </p:to>
                                    </p:set>
                                    <p:animEffect transition="in" filter="blinds(horizontal)">
                                      <p:cBhvr>
                                        <p:cTn id="22" dur="500"/>
                                        <p:tgtEl>
                                          <p:spTgt spid="225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582"/>
                                        </p:tgtEl>
                                        <p:attrNameLst>
                                          <p:attrName>style.visibility</p:attrName>
                                        </p:attrNameLst>
                                      </p:cBhvr>
                                      <p:to>
                                        <p:strVal val="visible"/>
                                      </p:to>
                                    </p:set>
                                    <p:animEffect transition="in" filter="blinds(horizontal)">
                                      <p:cBhvr>
                                        <p:cTn id="27" dur="500"/>
                                        <p:tgtEl>
                                          <p:spTgt spid="235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533"/>
                                        </p:tgtEl>
                                        <p:attrNameLst>
                                          <p:attrName>style.visibility</p:attrName>
                                        </p:attrNameLst>
                                      </p:cBhvr>
                                      <p:to>
                                        <p:strVal val="visible"/>
                                      </p:to>
                                    </p:set>
                                    <p:animEffect transition="in" filter="blinds(horizontal)">
                                      <p:cBhvr>
                                        <p:cTn id="32" dur="500"/>
                                        <p:tgtEl>
                                          <p:spTgt spid="225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584"/>
                                        </p:tgtEl>
                                        <p:attrNameLst>
                                          <p:attrName>style.visibility</p:attrName>
                                        </p:attrNameLst>
                                      </p:cBhvr>
                                      <p:to>
                                        <p:strVal val="visible"/>
                                      </p:to>
                                    </p:set>
                                    <p:animEffect transition="in" filter="blinds(horizontal)">
                                      <p:cBhvr>
                                        <p:cTn id="37" dur="500"/>
                                        <p:tgtEl>
                                          <p:spTgt spid="235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3583"/>
                                        </p:tgtEl>
                                        <p:attrNameLst>
                                          <p:attrName>style.visibility</p:attrName>
                                        </p:attrNameLst>
                                      </p:cBhvr>
                                      <p:to>
                                        <p:strVal val="visible"/>
                                      </p:to>
                                    </p:set>
                                    <p:animEffect transition="in" filter="blinds(horizontal)">
                                      <p:cBhvr>
                                        <p:cTn id="42" dur="500"/>
                                        <p:tgtEl>
                                          <p:spTgt spid="23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p:bldP spid="22533" grpId="0"/>
      <p:bldP spid="23562" grpId="0"/>
      <p:bldP spid="23583" grpId="0"/>
      <p:bldP spid="2358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4"/>
          <p:cNvSpPr txBox="1">
            <a:spLocks noChangeArrowheads="1"/>
          </p:cNvSpPr>
          <p:nvPr/>
        </p:nvSpPr>
        <p:spPr bwMode="auto">
          <a:xfrm>
            <a:off x="395288" y="3860800"/>
            <a:ext cx="60785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那么当下式成立时，该系统是线性的 </a:t>
            </a:r>
          </a:p>
        </p:txBody>
      </p:sp>
      <p:graphicFrame>
        <p:nvGraphicFramePr>
          <p:cNvPr id="23557" name="Object 5"/>
          <p:cNvGraphicFramePr>
            <a:graphicFrameLocks/>
          </p:cNvGraphicFramePr>
          <p:nvPr/>
        </p:nvGraphicFramePr>
        <p:xfrm>
          <a:off x="1000125" y="4579938"/>
          <a:ext cx="5805488" cy="576262"/>
        </p:xfrm>
        <a:graphic>
          <a:graphicData uri="http://schemas.openxmlformats.org/presentationml/2006/ole">
            <mc:AlternateContent xmlns:mc="http://schemas.openxmlformats.org/markup-compatibility/2006">
              <mc:Choice xmlns:v="urn:schemas-microsoft-com:vml" Requires="v">
                <p:oleObj spid="_x0000_s18442" name="公式" r:id="rId3" imgW="2162106" imgH="200230" progId="Equation.3">
                  <p:embed/>
                </p:oleObj>
              </mc:Choice>
              <mc:Fallback>
                <p:oleObj name="公式" r:id="rId3" imgW="2162106" imgH="200230" progId="Equation.3">
                  <p:embed/>
                  <p:pic>
                    <p:nvPicPr>
                      <p:cNvPr id="0"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4579938"/>
                        <a:ext cx="5805488"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8" name="Rectangle 6"/>
          <p:cNvSpPr>
            <a:spLocks noChangeArrowheads="1"/>
          </p:cNvSpPr>
          <p:nvPr/>
        </p:nvSpPr>
        <p:spPr bwMode="auto">
          <a:xfrm>
            <a:off x="179388" y="246063"/>
            <a:ext cx="2808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一、线性系统</a:t>
            </a:r>
          </a:p>
        </p:txBody>
      </p:sp>
      <p:sp>
        <p:nvSpPr>
          <p:cNvPr id="23559" name="Rectangle 7"/>
          <p:cNvSpPr>
            <a:spLocks noChangeArrowheads="1"/>
          </p:cNvSpPr>
          <p:nvPr/>
        </p:nvSpPr>
        <p:spPr bwMode="auto">
          <a:xfrm>
            <a:off x="322263" y="790575"/>
            <a:ext cx="8353425" cy="163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满足叠加原理的系统称为线性系统，即，若某一输入是由</a:t>
            </a:r>
            <a:r>
              <a:rPr lang="en-US" altLang="zh-CN" sz="2800" b="1" i="1">
                <a:ea typeface="楷体_GB2312" pitchFamily="49" charset="-122"/>
              </a:rPr>
              <a:t>N</a:t>
            </a:r>
            <a:r>
              <a:rPr lang="zh-CN" altLang="en-US" sz="2800" b="1">
                <a:latin typeface="楷体_GB2312" pitchFamily="49" charset="-122"/>
                <a:ea typeface="楷体_GB2312" pitchFamily="49" charset="-122"/>
              </a:rPr>
              <a:t>个信号的加权和组成，则输出就是系统分别对</a:t>
            </a:r>
            <a:r>
              <a:rPr lang="en-US" altLang="zh-CN" sz="2800" b="1" i="1">
                <a:ea typeface="楷体_GB2312" pitchFamily="49" charset="-122"/>
              </a:rPr>
              <a:t>N</a:t>
            </a:r>
            <a:r>
              <a:rPr lang="zh-CN" altLang="en-US" sz="2800" b="1">
                <a:latin typeface="楷体_GB2312" pitchFamily="49" charset="-122"/>
                <a:ea typeface="楷体_GB2312" pitchFamily="49" charset="-122"/>
              </a:rPr>
              <a:t>个输入信号产生的响应的加权和。</a:t>
            </a:r>
          </a:p>
        </p:txBody>
      </p:sp>
      <p:sp>
        <p:nvSpPr>
          <p:cNvPr id="23560" name="Rectangle 8"/>
          <p:cNvSpPr>
            <a:spLocks noChangeArrowheads="1"/>
          </p:cNvSpPr>
          <p:nvPr/>
        </p:nvSpPr>
        <p:spPr bwMode="auto">
          <a:xfrm>
            <a:off x="323850" y="2527300"/>
            <a:ext cx="837723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如果系统在</a:t>
            </a:r>
            <a:r>
              <a:rPr lang="en-US" altLang="zh-CN" sz="2800" b="1" i="1">
                <a:ea typeface="楷体_GB2312" pitchFamily="49" charset="-122"/>
              </a:rPr>
              <a:t>x</a:t>
            </a:r>
            <a:r>
              <a:rPr lang="en-US" altLang="zh-CN" sz="2400" b="1" baseline="-25000">
                <a:ea typeface="楷体_GB2312" pitchFamily="49" charset="-122"/>
              </a:rPr>
              <a:t> 1</a:t>
            </a:r>
            <a:r>
              <a:rPr lang="en-US" altLang="zh-CN" sz="2800" b="1">
                <a:ea typeface="楷体_GB2312" pitchFamily="49" charset="-122"/>
              </a:rPr>
              <a:t>(</a:t>
            </a:r>
            <a:r>
              <a:rPr lang="en-US" altLang="zh-CN" sz="2800" b="1" i="1">
                <a:ea typeface="楷体_GB2312" pitchFamily="49" charset="-122"/>
              </a:rPr>
              <a:t>n</a:t>
            </a:r>
            <a:r>
              <a:rPr lang="en-US" altLang="zh-CN" sz="2800" b="1">
                <a:ea typeface="楷体_GB2312" pitchFamily="49" charset="-122"/>
              </a:rPr>
              <a:t>)</a:t>
            </a:r>
            <a:r>
              <a:rPr lang="zh-CN" altLang="en-US" sz="2800" b="1">
                <a:latin typeface="楷体_GB2312" pitchFamily="49" charset="-122"/>
                <a:ea typeface="楷体_GB2312" pitchFamily="49" charset="-122"/>
              </a:rPr>
              <a:t>和</a:t>
            </a:r>
            <a:r>
              <a:rPr lang="en-US" altLang="zh-CN" sz="2800" b="1" i="1">
                <a:ea typeface="楷体_GB2312" pitchFamily="49" charset="-122"/>
              </a:rPr>
              <a:t>x</a:t>
            </a:r>
            <a:r>
              <a:rPr lang="en-US" altLang="zh-CN" sz="2400" b="1" baseline="-25000">
                <a:ea typeface="楷体_GB2312" pitchFamily="49" charset="-122"/>
              </a:rPr>
              <a:t>2</a:t>
            </a:r>
            <a:r>
              <a:rPr lang="en-US" altLang="zh-CN" sz="2800" b="1">
                <a:ea typeface="楷体_GB2312" pitchFamily="49" charset="-122"/>
              </a:rPr>
              <a:t>(</a:t>
            </a:r>
            <a:r>
              <a:rPr lang="en-US" altLang="zh-CN" sz="2800" b="1" i="1">
                <a:ea typeface="楷体_GB2312" pitchFamily="49" charset="-122"/>
              </a:rPr>
              <a:t>n</a:t>
            </a:r>
            <a:r>
              <a:rPr lang="en-US" altLang="zh-CN" sz="2800" b="1">
                <a:ea typeface="楷体_GB2312" pitchFamily="49" charset="-122"/>
              </a:rPr>
              <a:t>)</a:t>
            </a:r>
            <a:r>
              <a:rPr lang="zh-CN" altLang="en-US" sz="2800" b="1">
                <a:latin typeface="楷体_GB2312" pitchFamily="49" charset="-122"/>
                <a:ea typeface="楷体_GB2312" pitchFamily="49" charset="-122"/>
              </a:rPr>
              <a:t>单独输入时的输出分别为</a:t>
            </a:r>
            <a:r>
              <a:rPr lang="en-US" altLang="zh-CN" sz="2800" b="1" i="1">
                <a:ea typeface="楷体_GB2312" pitchFamily="49" charset="-122"/>
              </a:rPr>
              <a:t>y</a:t>
            </a:r>
            <a:r>
              <a:rPr lang="en-US" altLang="zh-CN" sz="2400" b="1" baseline="-25000">
                <a:ea typeface="楷体_GB2312" pitchFamily="49" charset="-122"/>
              </a:rPr>
              <a:t>1</a:t>
            </a:r>
            <a:r>
              <a:rPr lang="en-US" altLang="zh-CN" sz="2800" b="1">
                <a:latin typeface="楷体_GB2312" pitchFamily="49" charset="-122"/>
                <a:ea typeface="楷体_GB2312" pitchFamily="49" charset="-122"/>
              </a:rPr>
              <a:t>(</a:t>
            </a:r>
            <a:r>
              <a:rPr lang="en-US" altLang="zh-CN" sz="2800" b="1" i="1">
                <a:ea typeface="楷体_GB2312" pitchFamily="49" charset="-122"/>
              </a:rPr>
              <a:t>n</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和</a:t>
            </a:r>
            <a:r>
              <a:rPr lang="en-US" altLang="zh-CN" sz="2800" b="1" i="1">
                <a:ea typeface="楷体_GB2312" pitchFamily="49" charset="-122"/>
              </a:rPr>
              <a:t>y</a:t>
            </a:r>
            <a:r>
              <a:rPr lang="en-US" altLang="zh-CN" sz="2400" b="1" baseline="-25000">
                <a:ea typeface="楷体_GB2312" pitchFamily="49" charset="-122"/>
              </a:rPr>
              <a:t>2</a:t>
            </a:r>
            <a:r>
              <a:rPr lang="en-US" altLang="zh-CN" sz="2800" b="1">
                <a:latin typeface="楷体_GB2312" pitchFamily="49" charset="-122"/>
                <a:ea typeface="楷体_GB2312" pitchFamily="49" charset="-122"/>
              </a:rPr>
              <a:t>(</a:t>
            </a:r>
            <a:r>
              <a:rPr lang="en-US" altLang="zh-CN" sz="2800" b="1" i="1">
                <a:ea typeface="楷体_GB2312" pitchFamily="49" charset="-122"/>
              </a:rPr>
              <a:t>n</a:t>
            </a:r>
            <a:r>
              <a:rPr lang="en-US" altLang="zh-CN" sz="2800" b="1">
                <a:latin typeface="楷体_GB2312" pitchFamily="49" charset="-122"/>
                <a:ea typeface="楷体_GB2312" pitchFamily="49" charset="-122"/>
              </a:rPr>
              <a:t>) </a:t>
            </a:r>
          </a:p>
        </p:txBody>
      </p:sp>
      <p:sp>
        <p:nvSpPr>
          <p:cNvPr id="23561" name="Rectangle 9"/>
          <p:cNvSpPr>
            <a:spLocks noChangeArrowheads="1"/>
          </p:cNvSpPr>
          <p:nvPr/>
        </p:nvSpPr>
        <p:spPr bwMode="auto">
          <a:xfrm>
            <a:off x="457200" y="5329238"/>
            <a:ext cx="4114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ea typeface="楷体_GB2312" pitchFamily="49" charset="-122"/>
              </a:rPr>
              <a:t>对任意常数</a:t>
            </a:r>
            <a:r>
              <a:rPr lang="en-US" altLang="zh-CN" sz="2800" b="1" i="1"/>
              <a:t>a</a:t>
            </a:r>
            <a:r>
              <a:rPr lang="zh-CN" altLang="en-US" sz="2800" b="1">
                <a:ea typeface="楷体_GB2312" pitchFamily="49" charset="-122"/>
              </a:rPr>
              <a:t>和</a:t>
            </a:r>
            <a:r>
              <a:rPr lang="en-US" altLang="zh-CN" sz="2800" b="1" i="1"/>
              <a:t>b</a:t>
            </a:r>
            <a:r>
              <a:rPr lang="zh-CN" altLang="en-US" sz="2800" b="1">
                <a:ea typeface="楷体_GB2312" pitchFamily="49" charset="-122"/>
              </a:rPr>
              <a:t>都成立</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8"/>
                                        </p:tgtEl>
                                        <p:attrNameLst>
                                          <p:attrName>style.visibility</p:attrName>
                                        </p:attrNameLst>
                                      </p:cBhvr>
                                      <p:to>
                                        <p:strVal val="visible"/>
                                      </p:to>
                                    </p:set>
                                    <p:animEffect transition="in" filter="blinds(horizontal)">
                                      <p:cBhvr>
                                        <p:cTn id="7" dur="500"/>
                                        <p:tgtEl>
                                          <p:spTgt spid="235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9"/>
                                        </p:tgtEl>
                                        <p:attrNameLst>
                                          <p:attrName>style.visibility</p:attrName>
                                        </p:attrNameLst>
                                      </p:cBhvr>
                                      <p:to>
                                        <p:strVal val="visible"/>
                                      </p:to>
                                    </p:set>
                                    <p:animEffect transition="in" filter="blinds(horizontal)">
                                      <p:cBhvr>
                                        <p:cTn id="12" dur="500"/>
                                        <p:tgtEl>
                                          <p:spTgt spid="235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60"/>
                                        </p:tgtEl>
                                        <p:attrNameLst>
                                          <p:attrName>style.visibility</p:attrName>
                                        </p:attrNameLst>
                                      </p:cBhvr>
                                      <p:to>
                                        <p:strVal val="visible"/>
                                      </p:to>
                                    </p:set>
                                    <p:animEffect transition="in" filter="blinds(horizontal)">
                                      <p:cBhvr>
                                        <p:cTn id="17" dur="500"/>
                                        <p:tgtEl>
                                          <p:spTgt spid="235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556"/>
                                        </p:tgtEl>
                                        <p:attrNameLst>
                                          <p:attrName>style.visibility</p:attrName>
                                        </p:attrNameLst>
                                      </p:cBhvr>
                                      <p:to>
                                        <p:strVal val="visible"/>
                                      </p:to>
                                    </p:set>
                                    <p:animEffect transition="in" filter="blinds(horizontal)">
                                      <p:cBhvr>
                                        <p:cTn id="22" dur="500"/>
                                        <p:tgtEl>
                                          <p:spTgt spid="2355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3557"/>
                                        </p:tgtEl>
                                        <p:attrNameLst>
                                          <p:attrName>style.visibility</p:attrName>
                                        </p:attrNameLst>
                                      </p:cBhvr>
                                      <p:to>
                                        <p:strVal val="visible"/>
                                      </p:to>
                                    </p:set>
                                    <p:animEffect transition="in" filter="blinds(horizontal)">
                                      <p:cBhvr>
                                        <p:cTn id="27" dur="500"/>
                                        <p:tgtEl>
                                          <p:spTgt spid="235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561"/>
                                        </p:tgtEl>
                                        <p:attrNameLst>
                                          <p:attrName>style.visibility</p:attrName>
                                        </p:attrNameLst>
                                      </p:cBhvr>
                                      <p:to>
                                        <p:strVal val="visible"/>
                                      </p:to>
                                    </p:set>
                                    <p:animEffect transition="in" filter="blinds(horizontal)">
                                      <p:cBhvr>
                                        <p:cTn id="32" dur="500"/>
                                        <p:tgtEl>
                                          <p:spTgt spid="23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p:bldP spid="23558" grpId="0"/>
      <p:bldP spid="23559" grpId="0"/>
      <p:bldP spid="23560" grpId="0"/>
      <p:bldP spid="235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280988" y="2211388"/>
            <a:ext cx="8467725"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5000"/>
              </a:lnSpc>
              <a:spcBef>
                <a:spcPct val="50000"/>
              </a:spcBef>
              <a:buFontTx/>
              <a:buNone/>
            </a:pPr>
            <a:r>
              <a:rPr lang="en-US" altLang="zh-CN" sz="2800" b="1"/>
              <a:t>        </a:t>
            </a:r>
            <a:r>
              <a:rPr lang="zh-CN" altLang="en-US" sz="2800" b="1">
                <a:ea typeface="楷体_GB2312" pitchFamily="49" charset="-122"/>
              </a:rPr>
              <a:t>若输入</a:t>
            </a:r>
            <a:r>
              <a:rPr lang="en-US" altLang="zh-CN" sz="2800" b="1" i="1"/>
              <a:t>x</a:t>
            </a:r>
            <a:r>
              <a:rPr lang="en-US" altLang="zh-CN" sz="2800" b="1"/>
              <a:t>(</a:t>
            </a:r>
            <a:r>
              <a:rPr lang="en-US" altLang="zh-CN" sz="2800" b="1" i="1"/>
              <a:t>n</a:t>
            </a:r>
            <a:r>
              <a:rPr lang="en-US" altLang="zh-CN" sz="2800" b="1"/>
              <a:t>)</a:t>
            </a:r>
            <a:r>
              <a:rPr lang="zh-CN" altLang="en-US" sz="2800" b="1">
                <a:ea typeface="楷体_GB2312" pitchFamily="49" charset="-122"/>
              </a:rPr>
              <a:t>时的输出为</a:t>
            </a:r>
            <a:r>
              <a:rPr lang="en-US" altLang="zh-CN" sz="2800" b="1" i="1"/>
              <a:t>y</a:t>
            </a:r>
            <a:r>
              <a:rPr lang="en-US" altLang="zh-CN" sz="2800" b="1"/>
              <a:t>(</a:t>
            </a:r>
            <a:r>
              <a:rPr lang="en-US" altLang="zh-CN" sz="2800" b="1" i="1"/>
              <a:t>n</a:t>
            </a:r>
            <a:r>
              <a:rPr lang="en-US" altLang="zh-CN" sz="2800" b="1"/>
              <a:t>)</a:t>
            </a:r>
            <a:r>
              <a:rPr lang="zh-CN" altLang="en-US" sz="2800" b="1"/>
              <a:t>，</a:t>
            </a:r>
            <a:r>
              <a:rPr lang="zh-CN" altLang="en-US" sz="2800" b="1">
                <a:latin typeface="楷体_GB2312" pitchFamily="49" charset="-122"/>
                <a:ea typeface="楷体_GB2312" pitchFamily="49" charset="-122"/>
              </a:rPr>
              <a:t>将输入序列移动</a:t>
            </a:r>
            <a:r>
              <a:rPr lang="en-US" altLang="zh-CN" sz="2800" b="1" i="1">
                <a:ea typeface="楷体_GB2312" pitchFamily="49" charset="-122"/>
              </a:rPr>
              <a:t>m</a:t>
            </a:r>
            <a:r>
              <a:rPr lang="zh-CN" altLang="en-US" sz="2800" b="1">
                <a:latin typeface="楷体_GB2312" pitchFamily="49" charset="-122"/>
                <a:ea typeface="楷体_GB2312" pitchFamily="49" charset="-122"/>
              </a:rPr>
              <a:t>位后，其输出序列除了跟着移</a:t>
            </a:r>
            <a:r>
              <a:rPr lang="en-US" altLang="zh-CN" sz="2800" b="1" i="1">
                <a:ea typeface="楷体_GB2312" pitchFamily="49" charset="-122"/>
              </a:rPr>
              <a:t>m</a:t>
            </a:r>
            <a:r>
              <a:rPr lang="zh-CN" altLang="en-US" sz="2800" b="1">
                <a:latin typeface="楷体_GB2312" pitchFamily="49" charset="-122"/>
                <a:ea typeface="楷体_GB2312" pitchFamily="49" charset="-122"/>
              </a:rPr>
              <a:t>位外，数值保持不变</a:t>
            </a:r>
            <a:r>
              <a:rPr lang="en-US" altLang="zh-CN" sz="2800" b="1">
                <a:latin typeface="楷体_GB2312" pitchFamily="49" charset="-122"/>
                <a:ea typeface="楷体_GB2312" pitchFamily="49" charset="-122"/>
              </a:rPr>
              <a:t>.</a:t>
            </a:r>
          </a:p>
        </p:txBody>
      </p:sp>
      <p:sp>
        <p:nvSpPr>
          <p:cNvPr id="25603" name="Rectangle 3"/>
          <p:cNvSpPr>
            <a:spLocks noChangeArrowheads="1"/>
          </p:cNvSpPr>
          <p:nvPr/>
        </p:nvSpPr>
        <p:spPr bwMode="auto">
          <a:xfrm>
            <a:off x="304800" y="260350"/>
            <a:ext cx="3187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latin typeface="楷体_GB2312" pitchFamily="49" charset="-122"/>
                <a:ea typeface="楷体_GB2312" pitchFamily="49" charset="-122"/>
              </a:rPr>
              <a:t>二、时不变系统</a:t>
            </a:r>
          </a:p>
        </p:txBody>
      </p:sp>
      <p:sp>
        <p:nvSpPr>
          <p:cNvPr id="25604" name="Rectangle 4"/>
          <p:cNvSpPr>
            <a:spLocks noChangeArrowheads="1"/>
          </p:cNvSpPr>
          <p:nvPr/>
        </p:nvSpPr>
        <p:spPr bwMode="auto">
          <a:xfrm>
            <a:off x="228600" y="942975"/>
            <a:ext cx="86645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系统的运算关系</a:t>
            </a:r>
            <a:r>
              <a:rPr lang="en-US" altLang="zh-CN" sz="2800" b="1" i="1">
                <a:ea typeface="楷体_GB2312" pitchFamily="49" charset="-122"/>
              </a:rPr>
              <a:t>T</a:t>
            </a:r>
            <a:r>
              <a:rPr lang="zh-CN" altLang="en-US" sz="2800" b="1">
                <a:ea typeface="楷体_GB2312" pitchFamily="49" charset="-122"/>
              </a:rPr>
              <a:t>［</a:t>
            </a:r>
            <a:r>
              <a:rPr lang="en-US" altLang="zh-CN" sz="2800" b="1">
                <a:ea typeface="楷体_GB2312" pitchFamily="49" charset="-122"/>
              </a:rPr>
              <a:t>·</a:t>
            </a:r>
            <a:r>
              <a:rPr lang="zh-CN" altLang="en-US" sz="2800" b="1">
                <a:ea typeface="楷体_GB2312" pitchFamily="49" charset="-122"/>
              </a:rPr>
              <a:t>］</a:t>
            </a:r>
            <a:r>
              <a:rPr lang="zh-CN" altLang="en-US" sz="2800" b="1">
                <a:latin typeface="楷体_GB2312" pitchFamily="49" charset="-122"/>
                <a:ea typeface="楷体_GB2312" pitchFamily="49" charset="-122"/>
              </a:rPr>
              <a:t>在整个运算过程中不随时间变化，这种系统称为时不变系统（或称移不变系统）</a:t>
            </a:r>
          </a:p>
        </p:txBody>
      </p:sp>
      <p:grpSp>
        <p:nvGrpSpPr>
          <p:cNvPr id="30734" name="Group 14"/>
          <p:cNvGrpSpPr>
            <a:grpSpLocks/>
          </p:cNvGrpSpPr>
          <p:nvPr/>
        </p:nvGrpSpPr>
        <p:grpSpPr bwMode="auto">
          <a:xfrm>
            <a:off x="611188" y="5186363"/>
            <a:ext cx="7416800" cy="519112"/>
            <a:chOff x="703" y="3748"/>
            <a:chExt cx="4672" cy="327"/>
          </a:xfrm>
        </p:grpSpPr>
        <p:sp>
          <p:nvSpPr>
            <p:cNvPr id="19464" name="Text Box 8"/>
            <p:cNvSpPr txBox="1">
              <a:spLocks noChangeArrowheads="1"/>
            </p:cNvSpPr>
            <p:nvPr/>
          </p:nvSpPr>
          <p:spPr bwMode="auto">
            <a:xfrm>
              <a:off x="703" y="3748"/>
              <a:ext cx="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ea typeface="楷体_GB2312" pitchFamily="49" charset="-122"/>
                </a:rPr>
                <a:t>例</a:t>
              </a:r>
            </a:p>
          </p:txBody>
        </p:sp>
        <p:sp>
          <p:nvSpPr>
            <p:cNvPr id="19465" name="Text Box 9"/>
            <p:cNvSpPr txBox="1">
              <a:spLocks noChangeArrowheads="1"/>
            </p:cNvSpPr>
            <p:nvPr/>
          </p:nvSpPr>
          <p:spPr bwMode="auto">
            <a:xfrm>
              <a:off x="1156" y="3748"/>
              <a:ext cx="42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i="1"/>
                <a:t>y</a:t>
              </a:r>
              <a:r>
                <a:rPr lang="en-US" altLang="zh-CN" sz="2800" b="1"/>
                <a:t> (</a:t>
              </a:r>
              <a:r>
                <a:rPr lang="en-US" altLang="zh-CN" sz="2800" b="1" i="1"/>
                <a:t>n</a:t>
              </a:r>
              <a:r>
                <a:rPr lang="en-US" altLang="zh-CN" sz="2800" b="1"/>
                <a:t>) =  </a:t>
              </a:r>
              <a:r>
                <a:rPr lang="en-US" altLang="zh-CN" sz="2800" b="1" i="1"/>
                <a:t>x</a:t>
              </a:r>
              <a:r>
                <a:rPr lang="en-US" altLang="zh-CN" sz="2800" b="1"/>
                <a:t> (2</a:t>
              </a:r>
              <a:r>
                <a:rPr lang="en-US" altLang="zh-CN" sz="2800" b="1" i="1"/>
                <a:t>n</a:t>
              </a:r>
              <a:r>
                <a:rPr lang="en-US" altLang="zh-CN" sz="2800" b="1"/>
                <a:t>)   </a:t>
              </a:r>
              <a:r>
                <a:rPr lang="zh-CN" altLang="en-US" sz="2800" b="1">
                  <a:latin typeface="楷体_GB2312" pitchFamily="49" charset="-122"/>
                  <a:ea typeface="楷体_GB2312" pitchFamily="49" charset="-122"/>
                </a:rPr>
                <a:t>是否为时不变系统 ？</a:t>
              </a:r>
            </a:p>
          </p:txBody>
        </p:sp>
      </p:grpSp>
      <p:sp>
        <p:nvSpPr>
          <p:cNvPr id="30732" name="Text Box 12"/>
          <p:cNvSpPr txBox="1">
            <a:spLocks noChangeArrowheads="1"/>
          </p:cNvSpPr>
          <p:nvPr/>
        </p:nvSpPr>
        <p:spPr bwMode="auto">
          <a:xfrm>
            <a:off x="395288" y="3573463"/>
            <a:ext cx="3971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zh-CN" altLang="en-US" sz="2800" b="1">
                <a:ea typeface="楷体_GB2312" pitchFamily="49" charset="-122"/>
              </a:rPr>
              <a:t>若</a:t>
            </a:r>
            <a:r>
              <a:rPr lang="zh-CN" altLang="en-US" sz="2800" b="1"/>
              <a:t>      </a:t>
            </a:r>
            <a:r>
              <a:rPr lang="en-US" altLang="zh-CN" sz="2800" b="1" i="1"/>
              <a:t>T</a:t>
            </a:r>
            <a:r>
              <a:rPr lang="zh-CN" altLang="en-US" sz="2800" b="1"/>
              <a:t>［</a:t>
            </a:r>
            <a:r>
              <a:rPr lang="en-US" altLang="zh-CN" sz="2800" b="1" i="1"/>
              <a:t>x</a:t>
            </a:r>
            <a:r>
              <a:rPr lang="en-US" altLang="zh-CN" sz="2800" b="1"/>
              <a:t>(</a:t>
            </a:r>
            <a:r>
              <a:rPr lang="en-US" altLang="zh-CN" sz="2800" b="1" i="1"/>
              <a:t>n</a:t>
            </a:r>
            <a:r>
              <a:rPr lang="en-US" altLang="zh-CN" sz="2800" b="1"/>
              <a:t>)</a:t>
            </a:r>
            <a:r>
              <a:rPr lang="zh-CN" altLang="en-US" sz="2800" b="1"/>
              <a:t>］</a:t>
            </a:r>
            <a:r>
              <a:rPr lang="en-US" altLang="zh-CN" sz="2800" b="1"/>
              <a:t>= </a:t>
            </a:r>
            <a:r>
              <a:rPr lang="en-US" altLang="zh-CN" sz="2800" b="1" i="1"/>
              <a:t>y</a:t>
            </a:r>
            <a:r>
              <a:rPr lang="en-US" altLang="zh-CN" sz="2800" b="1"/>
              <a:t>(</a:t>
            </a:r>
            <a:r>
              <a:rPr lang="en-US" altLang="zh-CN" sz="2800" b="1" i="1"/>
              <a:t>n</a:t>
            </a:r>
            <a:r>
              <a:rPr lang="en-US" altLang="zh-CN" sz="2800" b="1"/>
              <a:t>)</a:t>
            </a:r>
          </a:p>
        </p:txBody>
      </p:sp>
      <p:sp>
        <p:nvSpPr>
          <p:cNvPr id="30733" name="Text Box 13"/>
          <p:cNvSpPr txBox="1">
            <a:spLocks noChangeArrowheads="1"/>
          </p:cNvSpPr>
          <p:nvPr/>
        </p:nvSpPr>
        <p:spPr bwMode="auto">
          <a:xfrm>
            <a:off x="395288" y="4365625"/>
            <a:ext cx="807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zh-CN" altLang="en-US" sz="2800" b="1">
                <a:latin typeface="楷体_GB2312" pitchFamily="49" charset="-122"/>
                <a:ea typeface="楷体_GB2312" pitchFamily="49" charset="-122"/>
              </a:rPr>
              <a:t>则</a:t>
            </a:r>
            <a:r>
              <a:rPr lang="zh-CN" altLang="en-US" sz="2800" b="1" i="1">
                <a:latin typeface="楷体_GB2312" pitchFamily="49" charset="-122"/>
                <a:ea typeface="楷体_GB2312" pitchFamily="49" charset="-122"/>
              </a:rPr>
              <a:t>  </a:t>
            </a:r>
            <a:r>
              <a:rPr lang="zh-CN" altLang="en-US" sz="2800" b="1" i="1"/>
              <a:t>  </a:t>
            </a:r>
            <a:r>
              <a:rPr lang="en-US" altLang="zh-CN" sz="2800" b="1" i="1"/>
              <a:t>T</a:t>
            </a:r>
            <a:r>
              <a:rPr lang="zh-CN" altLang="en-US" sz="2800" b="1"/>
              <a:t>［</a:t>
            </a:r>
            <a:r>
              <a:rPr lang="en-US" altLang="zh-CN" sz="2800" b="1" i="1"/>
              <a:t>x</a:t>
            </a:r>
            <a:r>
              <a:rPr lang="en-US" altLang="zh-CN" sz="2800" b="1"/>
              <a:t>(</a:t>
            </a:r>
            <a:r>
              <a:rPr lang="en-US" altLang="zh-CN" sz="2800" b="1" i="1"/>
              <a:t>n-m</a:t>
            </a:r>
            <a:r>
              <a:rPr lang="en-US" altLang="zh-CN" sz="2800" b="1"/>
              <a:t>)</a:t>
            </a:r>
            <a:r>
              <a:rPr lang="zh-CN" altLang="en-US" sz="2800" b="1"/>
              <a:t>］</a:t>
            </a:r>
            <a:r>
              <a:rPr lang="en-US" altLang="zh-CN" sz="2800" b="1"/>
              <a:t>= </a:t>
            </a:r>
            <a:r>
              <a:rPr lang="en-US" altLang="zh-CN" sz="2800" b="1" i="1"/>
              <a:t>y</a:t>
            </a:r>
            <a:r>
              <a:rPr lang="en-US" altLang="zh-CN" sz="2800" b="1"/>
              <a:t>(</a:t>
            </a:r>
            <a:r>
              <a:rPr lang="en-US" altLang="zh-CN" sz="2800" b="1" i="1"/>
              <a:t>n-m</a:t>
            </a:r>
            <a:r>
              <a:rPr lang="en-US" altLang="zh-CN" sz="2800" b="1"/>
              <a:t>)     </a:t>
            </a:r>
            <a:r>
              <a:rPr lang="zh-CN" altLang="en-US" sz="2800" b="1">
                <a:latin typeface="楷体_GB2312" pitchFamily="49" charset="-122"/>
                <a:ea typeface="楷体_GB2312" pitchFamily="49" charset="-122"/>
              </a:rPr>
              <a:t>（</a:t>
            </a:r>
            <a:r>
              <a:rPr lang="en-US" altLang="zh-CN" sz="2800" b="1" i="1">
                <a:ea typeface="楷体_GB2312" pitchFamily="49" charset="-122"/>
              </a:rPr>
              <a:t>m</a:t>
            </a:r>
            <a:r>
              <a:rPr lang="zh-CN" altLang="en-US" sz="2800" b="1">
                <a:latin typeface="楷体_GB2312" pitchFamily="49" charset="-122"/>
                <a:ea typeface="楷体_GB2312" pitchFamily="49" charset="-122"/>
              </a:rPr>
              <a:t>为任意整数）</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blinds(horizontal)">
                                      <p:cBhvr>
                                        <p:cTn id="7" dur="500"/>
                                        <p:tgtEl>
                                          <p:spTgt spid="25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604"/>
                                        </p:tgtEl>
                                        <p:attrNameLst>
                                          <p:attrName>style.visibility</p:attrName>
                                        </p:attrNameLst>
                                      </p:cBhvr>
                                      <p:to>
                                        <p:strVal val="visible"/>
                                      </p:to>
                                    </p:set>
                                    <p:animEffect transition="in" filter="blinds(horizontal)">
                                      <p:cBhvr>
                                        <p:cTn id="12" dur="500"/>
                                        <p:tgtEl>
                                          <p:spTgt spid="256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5602"/>
                                        </p:tgtEl>
                                        <p:attrNameLst>
                                          <p:attrName>style.visibility</p:attrName>
                                        </p:attrNameLst>
                                      </p:cBhvr>
                                      <p:to>
                                        <p:strVal val="visible"/>
                                      </p:to>
                                    </p:set>
                                    <p:animEffect transition="in" filter="blinds(horizontal)">
                                      <p:cBhvr>
                                        <p:cTn id="17" dur="500"/>
                                        <p:tgtEl>
                                          <p:spTgt spid="256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32"/>
                                        </p:tgtEl>
                                        <p:attrNameLst>
                                          <p:attrName>style.visibility</p:attrName>
                                        </p:attrNameLst>
                                      </p:cBhvr>
                                      <p:to>
                                        <p:strVal val="visible"/>
                                      </p:to>
                                    </p:set>
                                    <p:animEffect transition="in" filter="blinds(horizontal)">
                                      <p:cBhvr>
                                        <p:cTn id="22" dur="500"/>
                                        <p:tgtEl>
                                          <p:spTgt spid="307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733"/>
                                        </p:tgtEl>
                                        <p:attrNameLst>
                                          <p:attrName>style.visibility</p:attrName>
                                        </p:attrNameLst>
                                      </p:cBhvr>
                                      <p:to>
                                        <p:strVal val="visible"/>
                                      </p:to>
                                    </p:set>
                                    <p:animEffect transition="in" filter="blinds(horizontal)">
                                      <p:cBhvr>
                                        <p:cTn id="27" dur="500"/>
                                        <p:tgtEl>
                                          <p:spTgt spid="3073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0734"/>
                                        </p:tgtEl>
                                        <p:attrNameLst>
                                          <p:attrName>style.visibility</p:attrName>
                                        </p:attrNameLst>
                                      </p:cBhvr>
                                      <p:to>
                                        <p:strVal val="visible"/>
                                      </p:to>
                                    </p:set>
                                    <p:animEffect transition="in" filter="blinds(horizontal)">
                                      <p:cBhvr>
                                        <p:cTn id="32" dur="500"/>
                                        <p:tgtEl>
                                          <p:spTgt spid="30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p:bldP spid="25604" grpId="0"/>
      <p:bldP spid="30732" grpId="0"/>
      <p:bldP spid="3073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412750" y="227013"/>
            <a:ext cx="8262938"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buFontTx/>
              <a:buNone/>
            </a:pPr>
            <a:r>
              <a:rPr lang="zh-CN" altLang="en-US" sz="2800" b="1">
                <a:latin typeface="楷体_GB2312" pitchFamily="49" charset="-122"/>
                <a:ea typeface="楷体_GB2312" pitchFamily="49" charset="-122"/>
              </a:rPr>
              <a:t>同时具有线性和时不变性的离散时间系统称为线性时不变离散时间系统，简称</a:t>
            </a:r>
            <a:r>
              <a:rPr lang="en-US" altLang="zh-CN" sz="2800" b="1" i="1">
                <a:ea typeface="楷体_GB2312" pitchFamily="49" charset="-122"/>
              </a:rPr>
              <a:t>LSI / LTI</a:t>
            </a:r>
            <a:r>
              <a:rPr lang="zh-CN" altLang="en-US" sz="2800" b="1">
                <a:latin typeface="楷体_GB2312" pitchFamily="49" charset="-122"/>
                <a:ea typeface="楷体_GB2312" pitchFamily="49" charset="-122"/>
              </a:rPr>
              <a:t>系统。</a:t>
            </a:r>
          </a:p>
        </p:txBody>
      </p:sp>
      <p:sp>
        <p:nvSpPr>
          <p:cNvPr id="26628" name="Rectangle 4"/>
          <p:cNvSpPr>
            <a:spLocks noChangeArrowheads="1"/>
          </p:cNvSpPr>
          <p:nvPr/>
        </p:nvSpPr>
        <p:spPr bwMode="auto">
          <a:xfrm>
            <a:off x="217488" y="1498600"/>
            <a:ext cx="73072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三、单位冲激响应与系统的输入输出关系</a:t>
            </a:r>
          </a:p>
        </p:txBody>
      </p:sp>
      <p:sp>
        <p:nvSpPr>
          <p:cNvPr id="26629" name="Rectangle 5"/>
          <p:cNvSpPr>
            <a:spLocks noChangeArrowheads="1"/>
          </p:cNvSpPr>
          <p:nvPr/>
        </p:nvSpPr>
        <p:spPr bwMode="auto">
          <a:xfrm>
            <a:off x="466725" y="2139950"/>
            <a:ext cx="8066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ea typeface="楷体_GB2312" pitchFamily="49" charset="-122"/>
              </a:rPr>
              <a:t>线性时不变系统可用它的单位冲激响应来表示</a:t>
            </a:r>
          </a:p>
        </p:txBody>
      </p:sp>
      <p:sp>
        <p:nvSpPr>
          <p:cNvPr id="26630" name="Rectangle 6"/>
          <p:cNvSpPr>
            <a:spLocks noChangeArrowheads="1"/>
          </p:cNvSpPr>
          <p:nvPr/>
        </p:nvSpPr>
        <p:spPr bwMode="auto">
          <a:xfrm>
            <a:off x="3189288" y="3681413"/>
            <a:ext cx="3240087"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spcBef>
                <a:spcPct val="50000"/>
              </a:spcBef>
              <a:buFontTx/>
              <a:buNone/>
            </a:pPr>
            <a:r>
              <a:rPr lang="en-US" altLang="zh-CN" sz="2800" b="1" i="1"/>
              <a:t>h</a:t>
            </a:r>
            <a:r>
              <a:rPr lang="en-US" altLang="zh-CN" sz="2800" b="1"/>
              <a:t>(</a:t>
            </a:r>
            <a:r>
              <a:rPr lang="en-US" altLang="zh-CN" sz="2800" b="1" i="1"/>
              <a:t>n</a:t>
            </a:r>
            <a:r>
              <a:rPr lang="en-US" altLang="zh-CN" sz="2800" b="1"/>
              <a:t>) =</a:t>
            </a:r>
            <a:r>
              <a:rPr lang="en-US" altLang="zh-CN" sz="2800" b="1" i="1"/>
              <a:t>T </a:t>
            </a:r>
            <a:r>
              <a:rPr lang="en-US" altLang="zh-CN" sz="2800" b="1"/>
              <a:t>[ </a:t>
            </a:r>
            <a:r>
              <a:rPr lang="en-US" altLang="zh-CN" sz="2800" b="1">
                <a:latin typeface="Symbol" panose="05050102010706020507" pitchFamily="18" charset="2"/>
              </a:rPr>
              <a:t>d</a:t>
            </a:r>
            <a:r>
              <a:rPr lang="en-US" altLang="zh-CN" sz="2800" b="1"/>
              <a:t>(</a:t>
            </a:r>
            <a:r>
              <a:rPr lang="en-US" altLang="zh-CN" sz="2800" b="1" i="1"/>
              <a:t>n</a:t>
            </a:r>
            <a:r>
              <a:rPr lang="en-US" altLang="zh-CN" sz="2800" b="1"/>
              <a:t>) ]</a:t>
            </a:r>
          </a:p>
        </p:txBody>
      </p:sp>
      <p:sp>
        <p:nvSpPr>
          <p:cNvPr id="26632" name="Rectangle 8"/>
          <p:cNvSpPr>
            <a:spLocks noChangeArrowheads="1"/>
          </p:cNvSpPr>
          <p:nvPr/>
        </p:nvSpPr>
        <p:spPr bwMode="auto">
          <a:xfrm>
            <a:off x="496888" y="2759075"/>
            <a:ext cx="813593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800" b="1">
                <a:latin typeface="楷体_GB2312" pitchFamily="49" charset="-122"/>
                <a:ea typeface="楷体_GB2312" pitchFamily="49" charset="-122"/>
              </a:rPr>
              <a:t>单位冲激响应</a:t>
            </a:r>
            <a:r>
              <a:rPr lang="en-US" altLang="zh-CN" sz="2800" b="1" i="1">
                <a:ea typeface="楷体_GB2312" pitchFamily="49" charset="-122"/>
              </a:rPr>
              <a:t>h</a:t>
            </a:r>
            <a:r>
              <a:rPr lang="en-US" altLang="zh-CN" sz="2800" b="1">
                <a:ea typeface="楷体_GB2312" pitchFamily="49" charset="-122"/>
              </a:rPr>
              <a:t>(</a:t>
            </a:r>
            <a:r>
              <a:rPr lang="en-US" altLang="zh-CN" sz="2800" b="1" i="1">
                <a:ea typeface="楷体_GB2312" pitchFamily="49" charset="-122"/>
              </a:rPr>
              <a:t>n</a:t>
            </a:r>
            <a:r>
              <a:rPr lang="en-US" altLang="zh-CN" sz="2800" b="1">
                <a:ea typeface="楷体_GB2312" pitchFamily="49" charset="-122"/>
              </a:rPr>
              <a:t>)</a:t>
            </a:r>
            <a:r>
              <a:rPr lang="zh-CN" altLang="en-US" sz="2800" b="1">
                <a:latin typeface="楷体_GB2312" pitchFamily="49" charset="-122"/>
                <a:ea typeface="楷体_GB2312" pitchFamily="49" charset="-122"/>
              </a:rPr>
              <a:t>是指输入为单位样值序列时系统的零状态响应。</a:t>
            </a:r>
          </a:p>
        </p:txBody>
      </p:sp>
      <p:graphicFrame>
        <p:nvGraphicFramePr>
          <p:cNvPr id="26633" name="Object 9"/>
          <p:cNvGraphicFramePr>
            <a:graphicFrameLocks noChangeAspect="1"/>
          </p:cNvGraphicFramePr>
          <p:nvPr/>
        </p:nvGraphicFramePr>
        <p:xfrm>
          <a:off x="957263" y="4752975"/>
          <a:ext cx="6351587" cy="1174750"/>
        </p:xfrm>
        <a:graphic>
          <a:graphicData uri="http://schemas.openxmlformats.org/presentationml/2006/ole">
            <mc:AlternateContent xmlns:mc="http://schemas.openxmlformats.org/markup-compatibility/2006">
              <mc:Choice xmlns:v="urn:schemas-microsoft-com:vml" Requires="v">
                <p:oleObj spid="_x0000_s20491" name="Equation" r:id="rId3" imgW="2314763" imgH="409370" progId="Equation.DSMT4">
                  <p:embed/>
                </p:oleObj>
              </mc:Choice>
              <mc:Fallback>
                <p:oleObj name="Equation" r:id="rId3" imgW="2314763" imgH="40937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263" y="4752975"/>
                        <a:ext cx="6351587" cy="1174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4" name="Rectangle 10"/>
          <p:cNvSpPr>
            <a:spLocks noChangeArrowheads="1"/>
          </p:cNvSpPr>
          <p:nvPr/>
        </p:nvSpPr>
        <p:spPr bwMode="auto">
          <a:xfrm>
            <a:off x="482600" y="4292600"/>
            <a:ext cx="7410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ea typeface="楷体_GB2312" pitchFamily="49" charset="-122"/>
              </a:rPr>
              <a:t>设系统输入序列为</a:t>
            </a:r>
            <a:r>
              <a:rPr lang="en-US" altLang="zh-CN" sz="2800" b="1" i="1"/>
              <a:t>x</a:t>
            </a:r>
            <a:r>
              <a:rPr lang="en-US" altLang="zh-CN" sz="2800" b="1"/>
              <a:t>(</a:t>
            </a:r>
            <a:r>
              <a:rPr lang="en-US" altLang="zh-CN" sz="2800" b="1" i="1"/>
              <a:t>n</a:t>
            </a:r>
            <a:r>
              <a:rPr lang="en-US" altLang="zh-CN" sz="2800" b="1"/>
              <a:t>)</a:t>
            </a:r>
            <a:r>
              <a:rPr lang="zh-CN" altLang="en-US" sz="2800" b="1">
                <a:ea typeface="楷体_GB2312" pitchFamily="49" charset="-122"/>
              </a:rPr>
              <a:t>，输出序列为</a:t>
            </a:r>
            <a:r>
              <a:rPr lang="en-US" altLang="zh-CN" sz="2800" b="1" i="1"/>
              <a:t>y</a:t>
            </a:r>
            <a:r>
              <a:rPr lang="en-US" altLang="zh-CN" sz="2800" b="1"/>
              <a:t>(</a:t>
            </a:r>
            <a:r>
              <a:rPr lang="en-US" altLang="zh-CN" sz="2800" b="1" i="1"/>
              <a:t>n</a:t>
            </a:r>
            <a:r>
              <a:rPr lang="en-US" altLang="zh-CN" sz="2800" b="1"/>
              <a:t>)</a:t>
            </a:r>
            <a:r>
              <a:rPr lang="zh-CN" altLang="en-US" sz="2800" b="1"/>
              <a:t>，</a:t>
            </a:r>
            <a:r>
              <a:rPr lang="zh-CN" altLang="en-US" sz="2800" b="1">
                <a:ea typeface="楷体_GB2312" pitchFamily="49" charset="-122"/>
              </a:rPr>
              <a:t>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blinds(horizontal)">
                                      <p:cBhvr>
                                        <p:cTn id="7" dur="500"/>
                                        <p:tgtEl>
                                          <p:spTgt spid="26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6628"/>
                                        </p:tgtEl>
                                        <p:attrNameLst>
                                          <p:attrName>style.visibility</p:attrName>
                                        </p:attrNameLst>
                                      </p:cBhvr>
                                      <p:to>
                                        <p:strVal val="visible"/>
                                      </p:to>
                                    </p:set>
                                    <p:animEffect transition="in" filter="blinds(horizontal)">
                                      <p:cBhvr>
                                        <p:cTn id="12" dur="500"/>
                                        <p:tgtEl>
                                          <p:spTgt spid="266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629"/>
                                        </p:tgtEl>
                                        <p:attrNameLst>
                                          <p:attrName>style.visibility</p:attrName>
                                        </p:attrNameLst>
                                      </p:cBhvr>
                                      <p:to>
                                        <p:strVal val="visible"/>
                                      </p:to>
                                    </p:set>
                                    <p:animEffect transition="in" filter="blinds(horizontal)">
                                      <p:cBhvr>
                                        <p:cTn id="17" dur="500"/>
                                        <p:tgtEl>
                                          <p:spTgt spid="266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6632"/>
                                        </p:tgtEl>
                                        <p:attrNameLst>
                                          <p:attrName>style.visibility</p:attrName>
                                        </p:attrNameLst>
                                      </p:cBhvr>
                                      <p:to>
                                        <p:strVal val="visible"/>
                                      </p:to>
                                    </p:set>
                                    <p:animEffect transition="in" filter="blinds(horizontal)">
                                      <p:cBhvr>
                                        <p:cTn id="22" dur="500"/>
                                        <p:tgtEl>
                                          <p:spTgt spid="266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6630"/>
                                        </p:tgtEl>
                                        <p:attrNameLst>
                                          <p:attrName>style.visibility</p:attrName>
                                        </p:attrNameLst>
                                      </p:cBhvr>
                                      <p:to>
                                        <p:strVal val="visible"/>
                                      </p:to>
                                    </p:set>
                                    <p:animEffect transition="in" filter="blinds(horizontal)">
                                      <p:cBhvr>
                                        <p:cTn id="27" dur="500"/>
                                        <p:tgtEl>
                                          <p:spTgt spid="266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6634"/>
                                        </p:tgtEl>
                                        <p:attrNameLst>
                                          <p:attrName>style.visibility</p:attrName>
                                        </p:attrNameLst>
                                      </p:cBhvr>
                                      <p:to>
                                        <p:strVal val="visible"/>
                                      </p:to>
                                    </p:set>
                                    <p:animEffect transition="in" filter="blinds(horizontal)">
                                      <p:cBhvr>
                                        <p:cTn id="32" dur="500"/>
                                        <p:tgtEl>
                                          <p:spTgt spid="2663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26633"/>
                                        </p:tgtEl>
                                        <p:attrNameLst>
                                          <p:attrName>style.visibility</p:attrName>
                                        </p:attrNameLst>
                                      </p:cBhvr>
                                      <p:to>
                                        <p:strVal val="visible"/>
                                      </p:to>
                                    </p:set>
                                    <p:animEffect transition="in" filter="blinds(horizontal)">
                                      <p:cBhvr>
                                        <p:cTn id="37" dur="500"/>
                                        <p:tgtEl>
                                          <p:spTgt spid="266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8" grpId="0"/>
      <p:bldP spid="26629" grpId="0"/>
      <p:bldP spid="26630" grpId="0"/>
      <p:bldP spid="26632" grpId="0"/>
      <p:bldP spid="2663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Text Box 4"/>
          <p:cNvSpPr txBox="1">
            <a:spLocks noChangeArrowheads="1"/>
          </p:cNvSpPr>
          <p:nvPr/>
        </p:nvSpPr>
        <p:spPr bwMode="auto">
          <a:xfrm>
            <a:off x="755650" y="260350"/>
            <a:ext cx="3095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b="1">
                <a:solidFill>
                  <a:srgbClr val="FFFF00"/>
                </a:solidFill>
                <a:ea typeface="楷体_GB2312" pitchFamily="49" charset="-122"/>
              </a:rPr>
              <a:t>本章学习目标</a:t>
            </a:r>
          </a:p>
        </p:txBody>
      </p:sp>
      <p:sp>
        <p:nvSpPr>
          <p:cNvPr id="60421" name="Text Box 5"/>
          <p:cNvSpPr txBox="1">
            <a:spLocks noChangeArrowheads="1"/>
          </p:cNvSpPr>
          <p:nvPr/>
        </p:nvSpPr>
        <p:spPr bwMode="auto">
          <a:xfrm>
            <a:off x="395288" y="966788"/>
            <a:ext cx="85693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800" b="1">
                <a:ea typeface="楷体_GB2312" pitchFamily="49" charset="-122"/>
              </a:rPr>
              <a:t>1</a:t>
            </a:r>
            <a:r>
              <a:rPr lang="zh-CN" altLang="en-US" sz="2800" b="1">
                <a:latin typeface="楷体_GB2312" pitchFamily="49" charset="-122"/>
                <a:ea typeface="楷体_GB2312" pitchFamily="49" charset="-122"/>
              </a:rPr>
              <a:t>、掌握几种典型序列的定义，掌握序列的基本运算，并</a:t>
            </a:r>
            <a:r>
              <a:rPr lang="zh-CN" altLang="en-US" sz="2800" b="1">
                <a:solidFill>
                  <a:srgbClr val="FFFF00"/>
                </a:solidFill>
                <a:latin typeface="楷体_GB2312" pitchFamily="49" charset="-122"/>
                <a:ea typeface="楷体_GB2312" pitchFamily="49" charset="-122"/>
              </a:rPr>
              <a:t>会判断序列的周期性</a:t>
            </a:r>
            <a:r>
              <a:rPr lang="zh-CN" altLang="en-US" sz="2800" b="1">
                <a:latin typeface="楷体_GB2312" pitchFamily="49" charset="-122"/>
                <a:ea typeface="楷体_GB2312" pitchFamily="49" charset="-122"/>
              </a:rPr>
              <a:t>。</a:t>
            </a:r>
          </a:p>
        </p:txBody>
      </p:sp>
      <p:sp>
        <p:nvSpPr>
          <p:cNvPr id="60422" name="Text Box 6"/>
          <p:cNvSpPr txBox="1">
            <a:spLocks noChangeArrowheads="1"/>
          </p:cNvSpPr>
          <p:nvPr/>
        </p:nvSpPr>
        <p:spPr bwMode="auto">
          <a:xfrm>
            <a:off x="395288" y="2205038"/>
            <a:ext cx="8424862"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800" b="1">
                <a:ea typeface="楷体_GB2312" pitchFamily="49" charset="-122"/>
              </a:rPr>
              <a:t>2</a:t>
            </a:r>
            <a:r>
              <a:rPr lang="zh-CN" altLang="en-US" sz="2800" b="1">
                <a:latin typeface="楷体_GB2312" pitchFamily="49" charset="-122"/>
                <a:ea typeface="楷体_GB2312" pitchFamily="49" charset="-122"/>
              </a:rPr>
              <a:t>、掌握线性</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时不变</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因果</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稳定的离散时间系统的概</a:t>
            </a:r>
          </a:p>
          <a:p>
            <a:pPr eaLnBrk="1" hangingPunct="1">
              <a:lnSpc>
                <a:spcPct val="120000"/>
              </a:lnSpc>
              <a:spcBef>
                <a:spcPct val="0"/>
              </a:spcBef>
              <a:buFontTx/>
              <a:buNone/>
            </a:pPr>
            <a:r>
              <a:rPr lang="zh-CN" altLang="en-US" sz="2800" b="1">
                <a:latin typeface="楷体_GB2312" pitchFamily="49" charset="-122"/>
                <a:ea typeface="楷体_GB2312" pitchFamily="49" charset="-122"/>
              </a:rPr>
              <a:t>   念并会判断。</a:t>
            </a:r>
          </a:p>
        </p:txBody>
      </p:sp>
      <p:sp>
        <p:nvSpPr>
          <p:cNvPr id="60424" name="Text Box 8"/>
          <p:cNvSpPr txBox="1">
            <a:spLocks noChangeArrowheads="1"/>
          </p:cNvSpPr>
          <p:nvPr/>
        </p:nvSpPr>
        <p:spPr bwMode="auto">
          <a:xfrm>
            <a:off x="395288" y="3467100"/>
            <a:ext cx="83534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en-US" altLang="zh-CN" sz="2800" b="1">
                <a:ea typeface="楷体_GB2312" pitchFamily="49" charset="-122"/>
              </a:rPr>
              <a:t>3</a:t>
            </a:r>
            <a:r>
              <a:rPr lang="zh-CN" altLang="en-US" sz="2800" b="1">
                <a:latin typeface="楷体_GB2312" pitchFamily="49" charset="-122"/>
                <a:ea typeface="楷体_GB2312" pitchFamily="49" charset="-122"/>
              </a:rPr>
              <a:t>、了解对时域连续信号的抽样，</a:t>
            </a:r>
            <a:r>
              <a:rPr lang="zh-CN" altLang="en-US" sz="2800" b="1">
                <a:solidFill>
                  <a:srgbClr val="FFFF00"/>
                </a:solidFill>
                <a:latin typeface="楷体_GB2312" pitchFamily="49" charset="-122"/>
                <a:ea typeface="楷体_GB2312" pitchFamily="49" charset="-122"/>
              </a:rPr>
              <a:t>掌握奈奎斯特抽样</a:t>
            </a:r>
          </a:p>
          <a:p>
            <a:pPr eaLnBrk="1" hangingPunct="1">
              <a:lnSpc>
                <a:spcPct val="120000"/>
              </a:lnSpc>
              <a:spcBef>
                <a:spcPct val="0"/>
              </a:spcBef>
              <a:buFontTx/>
              <a:buNone/>
            </a:pPr>
            <a:r>
              <a:rPr lang="zh-CN" altLang="en-US" sz="2800" b="1">
                <a:solidFill>
                  <a:srgbClr val="FFFF00"/>
                </a:solidFill>
                <a:latin typeface="楷体_GB2312" pitchFamily="49" charset="-122"/>
                <a:ea typeface="楷体_GB2312" pitchFamily="49" charset="-122"/>
              </a:rPr>
              <a:t>   定理</a:t>
            </a:r>
            <a:r>
              <a:rPr lang="zh-CN" altLang="en-US" sz="2800" b="1">
                <a:latin typeface="楷体_GB2312" pitchFamily="49" charset="-122"/>
                <a:ea typeface="楷体_GB2312" pitchFamily="49" charset="-122"/>
              </a:rPr>
              <a:t>，了解抽样的恢复过程。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blinds(horizontal)">
                                      <p:cBhvr>
                                        <p:cTn id="7" dur="500"/>
                                        <p:tgtEl>
                                          <p:spTgt spid="604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421"/>
                                        </p:tgtEl>
                                        <p:attrNameLst>
                                          <p:attrName>style.visibility</p:attrName>
                                        </p:attrNameLst>
                                      </p:cBhvr>
                                      <p:to>
                                        <p:strVal val="visible"/>
                                      </p:to>
                                    </p:set>
                                    <p:animEffect transition="in" filter="blinds(horizontal)">
                                      <p:cBhvr>
                                        <p:cTn id="12" dur="500"/>
                                        <p:tgtEl>
                                          <p:spTgt spid="604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0422"/>
                                        </p:tgtEl>
                                        <p:attrNameLst>
                                          <p:attrName>style.visibility</p:attrName>
                                        </p:attrNameLst>
                                      </p:cBhvr>
                                      <p:to>
                                        <p:strVal val="visible"/>
                                      </p:to>
                                    </p:set>
                                    <p:animEffect transition="in" filter="blinds(horizontal)">
                                      <p:cBhvr>
                                        <p:cTn id="17" dur="500"/>
                                        <p:tgtEl>
                                          <p:spTgt spid="604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0424"/>
                                        </p:tgtEl>
                                        <p:attrNameLst>
                                          <p:attrName>style.visibility</p:attrName>
                                        </p:attrNameLst>
                                      </p:cBhvr>
                                      <p:to>
                                        <p:strVal val="visible"/>
                                      </p:to>
                                    </p:set>
                                    <p:animEffect transition="in" filter="blinds(horizontal)">
                                      <p:cBhvr>
                                        <p:cTn id="22" dur="500"/>
                                        <p:tgtEl>
                                          <p:spTgt spid="60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P spid="60421" grpId="0"/>
      <p:bldP spid="60422" grpId="0"/>
      <p:bldP spid="604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3"/>
          <p:cNvSpPr txBox="1">
            <a:spLocks noChangeArrowheads="1"/>
          </p:cNvSpPr>
          <p:nvPr/>
        </p:nvSpPr>
        <p:spPr bwMode="auto">
          <a:xfrm>
            <a:off x="250825" y="325438"/>
            <a:ext cx="46497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四、线性时不变系统的性质 </a:t>
            </a:r>
          </a:p>
        </p:txBody>
      </p:sp>
      <p:sp>
        <p:nvSpPr>
          <p:cNvPr id="27652" name="Text Box 4"/>
          <p:cNvSpPr txBox="1">
            <a:spLocks noChangeArrowheads="1"/>
          </p:cNvSpPr>
          <p:nvPr/>
        </p:nvSpPr>
        <p:spPr bwMode="auto">
          <a:xfrm>
            <a:off x="323850" y="1155700"/>
            <a:ext cx="2276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en-US" altLang="zh-CN" sz="2800" b="1">
                <a:ea typeface="楷体_GB2312" pitchFamily="49" charset="-122"/>
              </a:rPr>
              <a:t>1</a:t>
            </a:r>
            <a:r>
              <a:rPr lang="zh-CN" altLang="en-US" sz="2800" b="1">
                <a:latin typeface="楷体_GB2312" pitchFamily="49" charset="-122"/>
                <a:ea typeface="楷体_GB2312" pitchFamily="49" charset="-122"/>
              </a:rPr>
              <a:t>．交换律</a:t>
            </a:r>
          </a:p>
        </p:txBody>
      </p:sp>
      <p:sp>
        <p:nvSpPr>
          <p:cNvPr id="27653" name="Text Box 5"/>
          <p:cNvSpPr txBox="1">
            <a:spLocks noChangeArrowheads="1"/>
          </p:cNvSpPr>
          <p:nvPr/>
        </p:nvSpPr>
        <p:spPr bwMode="auto">
          <a:xfrm>
            <a:off x="331788" y="2549525"/>
            <a:ext cx="266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pPr>
            <a:r>
              <a:rPr lang="en-US" altLang="zh-CN" sz="2800" b="1">
                <a:ea typeface="楷体_GB2312" pitchFamily="49" charset="-122"/>
              </a:rPr>
              <a:t>2</a:t>
            </a:r>
            <a:r>
              <a:rPr lang="zh-CN" altLang="en-US" sz="2800" b="1">
                <a:latin typeface="楷体_GB2312" pitchFamily="49" charset="-122"/>
                <a:ea typeface="楷体_GB2312" pitchFamily="49" charset="-122"/>
              </a:rPr>
              <a:t>．结合律 </a:t>
            </a:r>
          </a:p>
        </p:txBody>
      </p:sp>
      <p:sp>
        <p:nvSpPr>
          <p:cNvPr id="27654" name="Text Box 6"/>
          <p:cNvSpPr txBox="1">
            <a:spLocks noChangeArrowheads="1"/>
          </p:cNvSpPr>
          <p:nvPr/>
        </p:nvSpPr>
        <p:spPr bwMode="auto">
          <a:xfrm>
            <a:off x="334963" y="4306888"/>
            <a:ext cx="23749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50000"/>
              </a:spcBef>
              <a:buFontTx/>
              <a:buNone/>
            </a:pPr>
            <a:r>
              <a:rPr lang="en-US" altLang="zh-CN" sz="2800" b="1">
                <a:ea typeface="楷体_GB2312" pitchFamily="49" charset="-122"/>
              </a:rPr>
              <a:t>3</a:t>
            </a:r>
            <a:r>
              <a:rPr lang="zh-CN" altLang="en-US" sz="2800" b="1">
                <a:latin typeface="楷体_GB2312" pitchFamily="49" charset="-122"/>
                <a:ea typeface="楷体_GB2312" pitchFamily="49" charset="-122"/>
              </a:rPr>
              <a:t>．分配律 </a:t>
            </a:r>
          </a:p>
        </p:txBody>
      </p:sp>
      <p:graphicFrame>
        <p:nvGraphicFramePr>
          <p:cNvPr id="27659" name="Object 11"/>
          <p:cNvGraphicFramePr>
            <a:graphicFrameLocks noChangeAspect="1"/>
          </p:cNvGraphicFramePr>
          <p:nvPr/>
        </p:nvGraphicFramePr>
        <p:xfrm>
          <a:off x="971550" y="1844675"/>
          <a:ext cx="5065713" cy="539750"/>
        </p:xfrm>
        <a:graphic>
          <a:graphicData uri="http://schemas.openxmlformats.org/presentationml/2006/ole">
            <mc:AlternateContent xmlns:mc="http://schemas.openxmlformats.org/markup-compatibility/2006">
              <mc:Choice xmlns:v="urn:schemas-microsoft-com:vml" Requires="v">
                <p:oleObj spid="_x0000_s21522" name="公式" r:id="rId3" imgW="1885912" imgH="181004" progId="Equation.3">
                  <p:embed/>
                </p:oleObj>
              </mc:Choice>
              <mc:Fallback>
                <p:oleObj name="公式" r:id="rId3" imgW="1885912" imgH="181004"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844675"/>
                        <a:ext cx="5065713"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0" name="Object 12"/>
          <p:cNvGraphicFramePr>
            <a:graphicFrameLocks noChangeAspect="1"/>
          </p:cNvGraphicFramePr>
          <p:nvPr/>
        </p:nvGraphicFramePr>
        <p:xfrm>
          <a:off x="971550" y="3141663"/>
          <a:ext cx="6618288" cy="573087"/>
        </p:xfrm>
        <a:graphic>
          <a:graphicData uri="http://schemas.openxmlformats.org/presentationml/2006/ole">
            <mc:AlternateContent xmlns:mc="http://schemas.openxmlformats.org/markup-compatibility/2006">
              <mc:Choice xmlns:v="urn:schemas-microsoft-com:vml" Requires="v">
                <p:oleObj spid="_x0000_s21523" name="公式" r:id="rId5" imgW="2466952" imgH="200230" progId="Equation.3">
                  <p:embed/>
                </p:oleObj>
              </mc:Choice>
              <mc:Fallback>
                <p:oleObj name="公式" r:id="rId5" imgW="2466952" imgH="20023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3141663"/>
                        <a:ext cx="6618288"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1" name="Object 13"/>
          <p:cNvGraphicFramePr>
            <a:graphicFrameLocks noChangeAspect="1"/>
          </p:cNvGraphicFramePr>
          <p:nvPr/>
        </p:nvGraphicFramePr>
        <p:xfrm>
          <a:off x="827088" y="5084763"/>
          <a:ext cx="7767637" cy="573087"/>
        </p:xfrm>
        <a:graphic>
          <a:graphicData uri="http://schemas.openxmlformats.org/presentationml/2006/ole">
            <mc:AlternateContent xmlns:mc="http://schemas.openxmlformats.org/markup-compatibility/2006">
              <mc:Choice xmlns:v="urn:schemas-microsoft-com:vml" Requires="v">
                <p:oleObj spid="_x0000_s21524" name="公式" r:id="rId7" imgW="2905197" imgH="200230" progId="Equation.3">
                  <p:embed/>
                </p:oleObj>
              </mc:Choice>
              <mc:Fallback>
                <p:oleObj name="公式" r:id="rId7" imgW="2905197" imgH="20023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5084763"/>
                        <a:ext cx="7767637" cy="573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62" name="Object 14"/>
          <p:cNvGraphicFramePr>
            <a:graphicFrameLocks noChangeAspect="1"/>
          </p:cNvGraphicFramePr>
          <p:nvPr/>
        </p:nvGraphicFramePr>
        <p:xfrm>
          <a:off x="4016375" y="3933825"/>
          <a:ext cx="3579813" cy="573088"/>
        </p:xfrm>
        <a:graphic>
          <a:graphicData uri="http://schemas.openxmlformats.org/presentationml/2006/ole">
            <mc:AlternateContent xmlns:mc="http://schemas.openxmlformats.org/markup-compatibility/2006">
              <mc:Choice xmlns:v="urn:schemas-microsoft-com:vml" Requires="v">
                <p:oleObj spid="_x0000_s21525" name="公式" r:id="rId9" imgW="1324131" imgH="200230" progId="Equation.3">
                  <p:embed/>
                </p:oleObj>
              </mc:Choice>
              <mc:Fallback>
                <p:oleObj name="公式" r:id="rId9" imgW="1324131" imgH="20023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6375" y="3933825"/>
                        <a:ext cx="3579813" cy="57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651"/>
                                        </p:tgtEl>
                                        <p:attrNameLst>
                                          <p:attrName>style.visibility</p:attrName>
                                        </p:attrNameLst>
                                      </p:cBhvr>
                                      <p:to>
                                        <p:strVal val="visible"/>
                                      </p:to>
                                    </p:set>
                                    <p:animEffect transition="in" filter="blinds(horizontal)">
                                      <p:cBhvr>
                                        <p:cTn id="7" dur="500"/>
                                        <p:tgtEl>
                                          <p:spTgt spid="27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7652"/>
                                        </p:tgtEl>
                                        <p:attrNameLst>
                                          <p:attrName>style.visibility</p:attrName>
                                        </p:attrNameLst>
                                      </p:cBhvr>
                                      <p:to>
                                        <p:strVal val="visible"/>
                                      </p:to>
                                    </p:set>
                                    <p:animEffect transition="in" filter="blinds(horizontal)">
                                      <p:cBhvr>
                                        <p:cTn id="12" dur="500"/>
                                        <p:tgtEl>
                                          <p:spTgt spid="276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7659"/>
                                        </p:tgtEl>
                                        <p:attrNameLst>
                                          <p:attrName>style.visibility</p:attrName>
                                        </p:attrNameLst>
                                      </p:cBhvr>
                                      <p:to>
                                        <p:strVal val="visible"/>
                                      </p:to>
                                    </p:set>
                                    <p:animEffect transition="in" filter="blinds(horizontal)">
                                      <p:cBhvr>
                                        <p:cTn id="17" dur="500"/>
                                        <p:tgtEl>
                                          <p:spTgt spid="276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7653"/>
                                        </p:tgtEl>
                                        <p:attrNameLst>
                                          <p:attrName>style.visibility</p:attrName>
                                        </p:attrNameLst>
                                      </p:cBhvr>
                                      <p:to>
                                        <p:strVal val="visible"/>
                                      </p:to>
                                    </p:set>
                                    <p:animEffect transition="in" filter="blinds(horizontal)">
                                      <p:cBhvr>
                                        <p:cTn id="22" dur="500"/>
                                        <p:tgtEl>
                                          <p:spTgt spid="276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7660"/>
                                        </p:tgtEl>
                                        <p:attrNameLst>
                                          <p:attrName>style.visibility</p:attrName>
                                        </p:attrNameLst>
                                      </p:cBhvr>
                                      <p:to>
                                        <p:strVal val="visible"/>
                                      </p:to>
                                    </p:set>
                                    <p:animEffect transition="in" filter="blinds(horizontal)">
                                      <p:cBhvr>
                                        <p:cTn id="27" dur="500"/>
                                        <p:tgtEl>
                                          <p:spTgt spid="276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7662"/>
                                        </p:tgtEl>
                                        <p:attrNameLst>
                                          <p:attrName>style.visibility</p:attrName>
                                        </p:attrNameLst>
                                      </p:cBhvr>
                                      <p:to>
                                        <p:strVal val="visible"/>
                                      </p:to>
                                    </p:set>
                                    <p:animEffect transition="in" filter="blinds(horizontal)">
                                      <p:cBhvr>
                                        <p:cTn id="32" dur="500"/>
                                        <p:tgtEl>
                                          <p:spTgt spid="2766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7654"/>
                                        </p:tgtEl>
                                        <p:attrNameLst>
                                          <p:attrName>style.visibility</p:attrName>
                                        </p:attrNameLst>
                                      </p:cBhvr>
                                      <p:to>
                                        <p:strVal val="visible"/>
                                      </p:to>
                                    </p:set>
                                    <p:animEffect transition="in" filter="blinds(horizontal)">
                                      <p:cBhvr>
                                        <p:cTn id="37" dur="500"/>
                                        <p:tgtEl>
                                          <p:spTgt spid="276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661"/>
                                        </p:tgtEl>
                                        <p:attrNameLst>
                                          <p:attrName>style.visibility</p:attrName>
                                        </p:attrNameLst>
                                      </p:cBhvr>
                                      <p:to>
                                        <p:strVal val="visible"/>
                                      </p:to>
                                    </p:set>
                                    <p:animEffect transition="in" filter="blinds(horizontal)">
                                      <p:cBhvr>
                                        <p:cTn id="42" dur="500"/>
                                        <p:tgtEl>
                                          <p:spTgt spid="27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p:bldP spid="27652" grpId="0"/>
      <p:bldP spid="27653" grpId="0"/>
      <p:bldP spid="2765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400050" y="2420938"/>
            <a:ext cx="83343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buFontTx/>
              <a:buNone/>
            </a:pPr>
            <a:r>
              <a:rPr lang="zh-CN" altLang="en-US" sz="2800" b="1">
                <a:latin typeface="楷体_GB2312" pitchFamily="49" charset="-122"/>
                <a:ea typeface="楷体_GB2312" pitchFamily="49" charset="-122"/>
              </a:rPr>
              <a:t>线性时不变系统是因果系统的充分必要条件是单位</a:t>
            </a:r>
            <a:r>
              <a:rPr lang="zh-CN" altLang="en-US" sz="2800" b="1">
                <a:ea typeface="楷体_GB2312" pitchFamily="49" charset="-122"/>
              </a:rPr>
              <a:t>抽样</a:t>
            </a:r>
            <a:r>
              <a:rPr lang="zh-CN" altLang="en-US" sz="2800" b="1">
                <a:latin typeface="楷体_GB2312" pitchFamily="49" charset="-122"/>
                <a:ea typeface="楷体_GB2312" pitchFamily="49" charset="-122"/>
              </a:rPr>
              <a:t>响应</a:t>
            </a:r>
            <a:r>
              <a:rPr lang="en-US" altLang="zh-CN" sz="2800" b="1" i="1">
                <a:ea typeface="楷体_GB2312" pitchFamily="49" charset="-122"/>
              </a:rPr>
              <a:t>h</a:t>
            </a:r>
            <a:r>
              <a:rPr lang="en-US" altLang="zh-CN" sz="2800" b="1">
                <a:ea typeface="楷体_GB2312" pitchFamily="49" charset="-122"/>
              </a:rPr>
              <a:t>(</a:t>
            </a:r>
            <a:r>
              <a:rPr lang="en-US" altLang="zh-CN" sz="2800" b="1" i="1">
                <a:ea typeface="楷体_GB2312" pitchFamily="49" charset="-122"/>
              </a:rPr>
              <a:t>n</a:t>
            </a:r>
            <a:r>
              <a:rPr lang="en-US" altLang="zh-CN" sz="2800" b="1">
                <a:ea typeface="楷体_GB2312" pitchFamily="49" charset="-122"/>
              </a:rPr>
              <a:t>)</a:t>
            </a:r>
            <a:r>
              <a:rPr lang="zh-CN" altLang="en-US" sz="2800" b="1">
                <a:latin typeface="楷体_GB2312" pitchFamily="49" charset="-122"/>
                <a:ea typeface="楷体_GB2312" pitchFamily="49" charset="-122"/>
              </a:rPr>
              <a:t>是因果序列</a:t>
            </a:r>
            <a:r>
              <a:rPr lang="zh-CN" altLang="en-US" sz="2800"/>
              <a:t>      </a:t>
            </a:r>
            <a:r>
              <a:rPr lang="zh-CN" altLang="en-US" sz="2800" b="1" i="1"/>
              <a:t> </a:t>
            </a:r>
            <a:r>
              <a:rPr lang="en-US" altLang="zh-CN" sz="2800" b="1" i="1"/>
              <a:t>h</a:t>
            </a:r>
            <a:r>
              <a:rPr lang="en-US" altLang="zh-CN" sz="2800" b="1"/>
              <a:t>(</a:t>
            </a:r>
            <a:r>
              <a:rPr lang="en-US" altLang="zh-CN" sz="2800" b="1" i="1"/>
              <a:t>n</a:t>
            </a:r>
            <a:r>
              <a:rPr lang="en-US" altLang="zh-CN" sz="2800" b="1"/>
              <a:t>)=0      </a:t>
            </a:r>
            <a:r>
              <a:rPr lang="en-US" altLang="zh-CN" sz="2800" b="1" i="1"/>
              <a:t> n</a:t>
            </a:r>
            <a:r>
              <a:rPr lang="en-US" altLang="zh-CN" sz="2800" b="1"/>
              <a:t>&lt;0</a:t>
            </a:r>
            <a:r>
              <a:rPr lang="en-US" altLang="zh-CN" sz="2800"/>
              <a:t>                                </a:t>
            </a:r>
          </a:p>
        </p:txBody>
      </p:sp>
      <p:sp>
        <p:nvSpPr>
          <p:cNvPr id="40965" name="Text Box 5"/>
          <p:cNvSpPr txBox="1">
            <a:spLocks noChangeArrowheads="1"/>
          </p:cNvSpPr>
          <p:nvPr/>
        </p:nvSpPr>
        <p:spPr bwMode="auto">
          <a:xfrm>
            <a:off x="228600" y="231775"/>
            <a:ext cx="58562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楷体_GB2312" pitchFamily="49" charset="-122"/>
              </a:rPr>
              <a:t>五、因果系统与稳定系统</a:t>
            </a:r>
          </a:p>
        </p:txBody>
      </p:sp>
      <p:grpSp>
        <p:nvGrpSpPr>
          <p:cNvPr id="40970" name="Group 10"/>
          <p:cNvGrpSpPr>
            <a:grpSpLocks/>
          </p:cNvGrpSpPr>
          <p:nvPr/>
        </p:nvGrpSpPr>
        <p:grpSpPr bwMode="auto">
          <a:xfrm>
            <a:off x="430213" y="3716338"/>
            <a:ext cx="8534400" cy="1762125"/>
            <a:chOff x="271" y="2382"/>
            <a:chExt cx="5376" cy="1110"/>
          </a:xfrm>
        </p:grpSpPr>
        <p:sp>
          <p:nvSpPr>
            <p:cNvPr id="22537" name="Text Box 6"/>
            <p:cNvSpPr txBox="1">
              <a:spLocks noChangeArrowheads="1"/>
            </p:cNvSpPr>
            <p:nvPr/>
          </p:nvSpPr>
          <p:spPr bwMode="auto">
            <a:xfrm>
              <a:off x="271" y="2382"/>
              <a:ext cx="5376" cy="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zh-CN" altLang="en-US" sz="2800" b="1">
                  <a:latin typeface="楷体_GB2312" pitchFamily="49" charset="-122"/>
                  <a:ea typeface="楷体_GB2312" pitchFamily="49" charset="-122"/>
                </a:rPr>
                <a:t>线性时不变系统是稳定系统的充分必要条件是单位</a:t>
              </a:r>
              <a:r>
                <a:rPr lang="zh-CN" altLang="en-US" sz="2800" b="1">
                  <a:ea typeface="楷体_GB2312" pitchFamily="49" charset="-122"/>
                </a:rPr>
                <a:t>抽样</a:t>
              </a:r>
              <a:r>
                <a:rPr lang="zh-CN" altLang="en-US" sz="2800" b="1">
                  <a:latin typeface="楷体_GB2312" pitchFamily="49" charset="-122"/>
                  <a:ea typeface="楷体_GB2312" pitchFamily="49" charset="-122"/>
                </a:rPr>
                <a:t>响应绝对可和， 即</a:t>
              </a:r>
              <a:r>
                <a:rPr lang="zh-CN" altLang="en-US" sz="2800"/>
                <a:t> </a:t>
              </a:r>
            </a:p>
          </p:txBody>
        </p:sp>
        <p:graphicFrame>
          <p:nvGraphicFramePr>
            <p:cNvPr id="22538" name="Object 7"/>
            <p:cNvGraphicFramePr>
              <a:graphicFrameLocks noChangeAspect="1"/>
            </p:cNvGraphicFramePr>
            <p:nvPr/>
          </p:nvGraphicFramePr>
          <p:xfrm>
            <a:off x="2642" y="2795"/>
            <a:ext cx="1372" cy="697"/>
          </p:xfrm>
          <a:graphic>
            <a:graphicData uri="http://schemas.openxmlformats.org/presentationml/2006/ole">
              <mc:AlternateContent xmlns:mc="http://schemas.openxmlformats.org/markup-compatibility/2006">
                <mc:Choice xmlns:v="urn:schemas-microsoft-com:vml" Requires="v">
                  <p:oleObj spid="_x0000_s22541" name="公式" r:id="rId3" imgW="828580" imgH="409370" progId="Equation.3">
                    <p:embed/>
                  </p:oleObj>
                </mc:Choice>
                <mc:Fallback>
                  <p:oleObj name="公式" r:id="rId3" imgW="828580" imgH="40937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2" y="2795"/>
                          <a:ext cx="1372" cy="6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0968" name="Text Box 8"/>
          <p:cNvSpPr txBox="1">
            <a:spLocks noChangeArrowheads="1"/>
          </p:cNvSpPr>
          <p:nvPr/>
        </p:nvSpPr>
        <p:spPr bwMode="auto">
          <a:xfrm>
            <a:off x="250825" y="1052513"/>
            <a:ext cx="15128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rgbClr val="FFFF00"/>
                </a:solidFill>
                <a:ea typeface="楷体_GB2312" pitchFamily="49" charset="-122"/>
              </a:rPr>
              <a:t>因果</a:t>
            </a:r>
            <a:r>
              <a:rPr lang="zh-CN" altLang="en-US" sz="2800" b="1">
                <a:ea typeface="楷体_GB2312" pitchFamily="49" charset="-122"/>
              </a:rPr>
              <a:t>：</a:t>
            </a:r>
            <a:endParaRPr lang="zh-CN" altLang="en-US" sz="2800" b="1">
              <a:latin typeface="楷体_GB2312" pitchFamily="49" charset="-122"/>
              <a:ea typeface="楷体_GB2312" pitchFamily="49" charset="-122"/>
            </a:endParaRPr>
          </a:p>
        </p:txBody>
      </p:sp>
      <p:sp>
        <p:nvSpPr>
          <p:cNvPr id="40969" name="Text Box 9"/>
          <p:cNvSpPr txBox="1">
            <a:spLocks noChangeArrowheads="1"/>
          </p:cNvSpPr>
          <p:nvPr/>
        </p:nvSpPr>
        <p:spPr bwMode="auto">
          <a:xfrm>
            <a:off x="279400" y="1700213"/>
            <a:ext cx="1628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rgbClr val="FFFF00"/>
                </a:solidFill>
                <a:ea typeface="楷体_GB2312" pitchFamily="49" charset="-122"/>
              </a:rPr>
              <a:t>稳定</a:t>
            </a:r>
            <a:r>
              <a:rPr lang="zh-CN" altLang="en-US" sz="2800" b="1">
                <a:ea typeface="楷体_GB2312" pitchFamily="49" charset="-122"/>
              </a:rPr>
              <a:t>：</a:t>
            </a:r>
          </a:p>
        </p:txBody>
      </p:sp>
      <p:sp>
        <p:nvSpPr>
          <p:cNvPr id="40971" name="Text Box 11"/>
          <p:cNvSpPr txBox="1">
            <a:spLocks noChangeArrowheads="1"/>
          </p:cNvSpPr>
          <p:nvPr/>
        </p:nvSpPr>
        <p:spPr bwMode="auto">
          <a:xfrm>
            <a:off x="1317625" y="1095375"/>
            <a:ext cx="741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i="1">
                <a:ea typeface="楷体_GB2312" pitchFamily="49" charset="-122"/>
              </a:rPr>
              <a:t>n</a:t>
            </a:r>
            <a:r>
              <a:rPr lang="zh-CN" altLang="en-US" sz="2800" b="1">
                <a:latin typeface="楷体_GB2312" pitchFamily="49" charset="-122"/>
                <a:ea typeface="楷体_GB2312" pitchFamily="49" charset="-122"/>
              </a:rPr>
              <a:t>时刻的输出只与</a:t>
            </a:r>
            <a:r>
              <a:rPr lang="en-US" altLang="zh-CN" sz="2800" b="1" i="1">
                <a:ea typeface="楷体_GB2312" pitchFamily="49" charset="-122"/>
              </a:rPr>
              <a:t>n</a:t>
            </a:r>
            <a:r>
              <a:rPr lang="zh-CN" altLang="en-US" sz="2800" b="1">
                <a:latin typeface="楷体_GB2312" pitchFamily="49" charset="-122"/>
                <a:ea typeface="楷体_GB2312" pitchFamily="49" charset="-122"/>
              </a:rPr>
              <a:t>和</a:t>
            </a:r>
            <a:r>
              <a:rPr lang="en-US" altLang="zh-CN" sz="2800" b="1" i="1">
                <a:ea typeface="楷体_GB2312" pitchFamily="49" charset="-122"/>
              </a:rPr>
              <a:t>n</a:t>
            </a:r>
            <a:r>
              <a:rPr lang="zh-CN" altLang="en-US" sz="2800" b="1">
                <a:latin typeface="楷体_GB2312" pitchFamily="49" charset="-122"/>
                <a:ea typeface="楷体_GB2312" pitchFamily="49" charset="-122"/>
              </a:rPr>
              <a:t>时刻以前的输入有关</a:t>
            </a:r>
          </a:p>
        </p:txBody>
      </p:sp>
      <p:sp>
        <p:nvSpPr>
          <p:cNvPr id="40972" name="Text Box 12"/>
          <p:cNvSpPr txBox="1">
            <a:spLocks noChangeArrowheads="1"/>
          </p:cNvSpPr>
          <p:nvPr/>
        </p:nvSpPr>
        <p:spPr bwMode="auto">
          <a:xfrm>
            <a:off x="1303338" y="1701800"/>
            <a:ext cx="46513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楷体_GB2312" pitchFamily="49" charset="-122"/>
              </a:rPr>
              <a:t>有界输入产生有界的输出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5"/>
                                        </p:tgtEl>
                                        <p:attrNameLst>
                                          <p:attrName>style.visibility</p:attrName>
                                        </p:attrNameLst>
                                      </p:cBhvr>
                                      <p:to>
                                        <p:strVal val="visible"/>
                                      </p:to>
                                    </p:set>
                                    <p:animEffect transition="in" filter="blinds(horizontal)">
                                      <p:cBhvr>
                                        <p:cTn id="7" dur="500"/>
                                        <p:tgtEl>
                                          <p:spTgt spid="409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968"/>
                                        </p:tgtEl>
                                        <p:attrNameLst>
                                          <p:attrName>style.visibility</p:attrName>
                                        </p:attrNameLst>
                                      </p:cBhvr>
                                      <p:to>
                                        <p:strVal val="visible"/>
                                      </p:to>
                                    </p:set>
                                    <p:animEffect transition="in" filter="blinds(horizontal)">
                                      <p:cBhvr>
                                        <p:cTn id="12" dur="500"/>
                                        <p:tgtEl>
                                          <p:spTgt spid="409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971"/>
                                        </p:tgtEl>
                                        <p:attrNameLst>
                                          <p:attrName>style.visibility</p:attrName>
                                        </p:attrNameLst>
                                      </p:cBhvr>
                                      <p:to>
                                        <p:strVal val="visible"/>
                                      </p:to>
                                    </p:set>
                                    <p:animEffect transition="in" filter="blinds(horizontal)">
                                      <p:cBhvr>
                                        <p:cTn id="17" dur="500"/>
                                        <p:tgtEl>
                                          <p:spTgt spid="409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969"/>
                                        </p:tgtEl>
                                        <p:attrNameLst>
                                          <p:attrName>style.visibility</p:attrName>
                                        </p:attrNameLst>
                                      </p:cBhvr>
                                      <p:to>
                                        <p:strVal val="visible"/>
                                      </p:to>
                                    </p:set>
                                    <p:animEffect transition="in" filter="blinds(horizontal)">
                                      <p:cBhvr>
                                        <p:cTn id="22" dur="500"/>
                                        <p:tgtEl>
                                          <p:spTgt spid="409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0972"/>
                                        </p:tgtEl>
                                        <p:attrNameLst>
                                          <p:attrName>style.visibility</p:attrName>
                                        </p:attrNameLst>
                                      </p:cBhvr>
                                      <p:to>
                                        <p:strVal val="visible"/>
                                      </p:to>
                                    </p:set>
                                    <p:animEffect transition="in" filter="blinds(horizontal)">
                                      <p:cBhvr>
                                        <p:cTn id="27" dur="500"/>
                                        <p:tgtEl>
                                          <p:spTgt spid="409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964"/>
                                        </p:tgtEl>
                                        <p:attrNameLst>
                                          <p:attrName>style.visibility</p:attrName>
                                        </p:attrNameLst>
                                      </p:cBhvr>
                                      <p:to>
                                        <p:strVal val="visible"/>
                                      </p:to>
                                    </p:set>
                                    <p:animEffect transition="in" filter="blinds(horizontal)">
                                      <p:cBhvr>
                                        <p:cTn id="32" dur="500"/>
                                        <p:tgtEl>
                                          <p:spTgt spid="4096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0970"/>
                                        </p:tgtEl>
                                        <p:attrNameLst>
                                          <p:attrName>style.visibility</p:attrName>
                                        </p:attrNameLst>
                                      </p:cBhvr>
                                      <p:to>
                                        <p:strVal val="visible"/>
                                      </p:to>
                                    </p:set>
                                    <p:animEffect transition="in" filter="blinds(horizontal)">
                                      <p:cBhvr>
                                        <p:cTn id="37" dur="500"/>
                                        <p:tgtEl>
                                          <p:spTgt spid="40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P spid="40965" grpId="0"/>
      <p:bldP spid="40968" grpId="0"/>
      <p:bldP spid="40969" grpId="0"/>
      <p:bldP spid="40971" grpId="0"/>
      <p:bldP spid="4097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p:cNvSpPr txBox="1">
            <a:spLocks noChangeArrowheads="1"/>
          </p:cNvSpPr>
          <p:nvPr/>
        </p:nvSpPr>
        <p:spPr bwMode="auto">
          <a:xfrm>
            <a:off x="430213" y="549275"/>
            <a:ext cx="8174037"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50000"/>
              </a:spcBef>
              <a:buFontTx/>
              <a:buNone/>
            </a:pPr>
            <a:r>
              <a:rPr lang="zh-CN" altLang="en-US" sz="2800" b="1">
                <a:latin typeface="楷体_GB2312" pitchFamily="49" charset="-122"/>
                <a:ea typeface="楷体_GB2312" pitchFamily="49" charset="-122"/>
              </a:rPr>
              <a:t>因果稳定的线性时不变系统的单位抽样响应既是因果的又是绝对可和的， 即： </a:t>
            </a:r>
          </a:p>
        </p:txBody>
      </p:sp>
      <p:grpSp>
        <p:nvGrpSpPr>
          <p:cNvPr id="31786" name="Group 42"/>
          <p:cNvGrpSpPr>
            <a:grpSpLocks/>
          </p:cNvGrpSpPr>
          <p:nvPr/>
        </p:nvGrpSpPr>
        <p:grpSpPr bwMode="auto">
          <a:xfrm>
            <a:off x="1425575" y="2133600"/>
            <a:ext cx="4083050" cy="2609850"/>
            <a:chOff x="657" y="1434"/>
            <a:chExt cx="2572" cy="1644"/>
          </a:xfrm>
        </p:grpSpPr>
        <p:graphicFrame>
          <p:nvGraphicFramePr>
            <p:cNvPr id="23556" name="Object 38"/>
            <p:cNvGraphicFramePr>
              <a:graphicFrameLocks noChangeAspect="1"/>
            </p:cNvGraphicFramePr>
            <p:nvPr/>
          </p:nvGraphicFramePr>
          <p:xfrm>
            <a:off x="657" y="1434"/>
            <a:ext cx="2085" cy="765"/>
          </p:xfrm>
          <a:graphic>
            <a:graphicData uri="http://schemas.openxmlformats.org/presentationml/2006/ole">
              <mc:AlternateContent xmlns:mc="http://schemas.openxmlformats.org/markup-compatibility/2006">
                <mc:Choice xmlns:v="urn:schemas-microsoft-com:vml" Requires="v">
                  <p:oleObj spid="_x0000_s23565" name="公式" r:id="rId3" imgW="1228779" imgH="437974" progId="Equation.3">
                    <p:embed/>
                  </p:oleObj>
                </mc:Choice>
                <mc:Fallback>
                  <p:oleObj name="公式" r:id="rId3" imgW="1228779" imgH="437974" progId="Equation.3">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 y="1434"/>
                          <a:ext cx="2085" cy="7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39"/>
            <p:cNvGraphicFramePr>
              <a:graphicFrameLocks noChangeAspect="1"/>
            </p:cNvGraphicFramePr>
            <p:nvPr/>
          </p:nvGraphicFramePr>
          <p:xfrm>
            <a:off x="952" y="2296"/>
            <a:ext cx="1497" cy="782"/>
          </p:xfrm>
          <a:graphic>
            <a:graphicData uri="http://schemas.openxmlformats.org/presentationml/2006/ole">
              <mc:AlternateContent xmlns:mc="http://schemas.openxmlformats.org/markup-compatibility/2006">
                <mc:Choice xmlns:v="urn:schemas-microsoft-com:vml" Requires="v">
                  <p:oleObj spid="_x0000_s23566" name="公式" r:id="rId5" imgW="809791" imgH="409370" progId="Equation.3">
                    <p:embed/>
                  </p:oleObj>
                </mc:Choice>
                <mc:Fallback>
                  <p:oleObj name="公式" r:id="rId5" imgW="809791" imgH="409370" progId="Equation.3">
                    <p:embed/>
                    <p:pic>
                      <p:nvPicPr>
                        <p:cNvPr id="0" name="Object 3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 y="2296"/>
                          <a:ext cx="1497" cy="7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8" name="Object 41"/>
            <p:cNvGraphicFramePr>
              <a:graphicFrameLocks noChangeAspect="1"/>
            </p:cNvGraphicFramePr>
            <p:nvPr/>
          </p:nvGraphicFramePr>
          <p:xfrm>
            <a:off x="2789" y="1434"/>
            <a:ext cx="440" cy="1637"/>
          </p:xfrm>
          <a:graphic>
            <a:graphicData uri="http://schemas.openxmlformats.org/presentationml/2006/ole">
              <mc:AlternateContent xmlns:mc="http://schemas.openxmlformats.org/markup-compatibility/2006">
                <mc:Choice xmlns:v="urn:schemas-microsoft-com:vml" Requires="v">
                  <p:oleObj spid="_x0000_s23567" name="公式" r:id="rId7" imgW="171447" imgH="695413" progId="Equation.3">
                    <p:embed/>
                  </p:oleObj>
                </mc:Choice>
                <mc:Fallback>
                  <p:oleObj name="公式" r:id="rId7" imgW="171447" imgH="695413" progId="Equation.3">
                    <p:embed/>
                    <p:pic>
                      <p:nvPicPr>
                        <p:cNvPr id="0" name="Object 4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89" y="1434"/>
                          <a:ext cx="440" cy="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animEffect transition="in" filter="blinds(horizontal)">
                                      <p:cBhvr>
                                        <p:cTn id="7" dur="500"/>
                                        <p:tgtEl>
                                          <p:spTgt spid="286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1786"/>
                                        </p:tgtEl>
                                        <p:attrNameLst>
                                          <p:attrName>style.visibility</p:attrName>
                                        </p:attrNameLst>
                                      </p:cBhvr>
                                      <p:to>
                                        <p:strVal val="visible"/>
                                      </p:to>
                                    </p:set>
                                    <p:animEffect transition="in" filter="blinds(horizontal)">
                                      <p:cBhvr>
                                        <p:cTn id="12" dur="500"/>
                                        <p:tgtEl>
                                          <p:spTgt spid="31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1027"/>
          <p:cNvSpPr txBox="1">
            <a:spLocks noChangeArrowheads="1"/>
          </p:cNvSpPr>
          <p:nvPr/>
        </p:nvSpPr>
        <p:spPr bwMode="auto">
          <a:xfrm>
            <a:off x="323850" y="361950"/>
            <a:ext cx="6119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FFFF00"/>
                </a:solidFill>
                <a:latin typeface="楷体_GB2312" pitchFamily="49" charset="-122"/>
                <a:ea typeface="楷体_GB2312" pitchFamily="49" charset="-122"/>
                <a:cs typeface="Times New Roman" panose="02020603050405020304" pitchFamily="18" charset="0"/>
              </a:rPr>
              <a:t>§</a:t>
            </a:r>
            <a:r>
              <a:rPr lang="en-US" altLang="zh-CN" b="1">
                <a:solidFill>
                  <a:srgbClr val="FFFF00"/>
                </a:solidFill>
                <a:ea typeface="楷体_GB2312" pitchFamily="49" charset="-122"/>
                <a:cs typeface="Times New Roman" panose="02020603050405020304" pitchFamily="18" charset="0"/>
              </a:rPr>
              <a:t>1.3</a:t>
            </a:r>
            <a:r>
              <a:rPr lang="en-US" altLang="zh-CN" b="1">
                <a:solidFill>
                  <a:srgbClr val="FFFF00"/>
                </a:solidFill>
                <a:latin typeface="楷体_GB2312" pitchFamily="49" charset="-122"/>
                <a:ea typeface="楷体_GB2312" pitchFamily="49" charset="-122"/>
                <a:cs typeface="Times New Roman" panose="02020603050405020304" pitchFamily="18" charset="0"/>
              </a:rPr>
              <a:t>  </a:t>
            </a:r>
            <a:r>
              <a:rPr lang="zh-CN" altLang="en-US" b="1">
                <a:solidFill>
                  <a:srgbClr val="FFFF00"/>
                </a:solidFill>
                <a:latin typeface="楷体_GB2312" pitchFamily="49" charset="-122"/>
                <a:ea typeface="楷体_GB2312" pitchFamily="49" charset="-122"/>
                <a:cs typeface="Times New Roman" panose="02020603050405020304" pitchFamily="18" charset="0"/>
              </a:rPr>
              <a:t>常系数线性差分方程</a:t>
            </a:r>
          </a:p>
        </p:txBody>
      </p:sp>
      <p:sp>
        <p:nvSpPr>
          <p:cNvPr id="6150" name="Rectangle 6"/>
          <p:cNvSpPr>
            <a:spLocks noChangeArrowheads="1"/>
          </p:cNvSpPr>
          <p:nvPr/>
        </p:nvSpPr>
        <p:spPr bwMode="auto">
          <a:xfrm>
            <a:off x="466725" y="3286125"/>
            <a:ext cx="8208963"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FontTx/>
              <a:buNone/>
            </a:pP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对于连续系统，由微分方程描述系统输出、输入之间的关系。对于离散系统，则用差分方程描述其输出、输入的关系。对于线性时不变离散系统，常用的是线性常系数差分方程。</a:t>
            </a:r>
            <a:r>
              <a:rPr lang="zh-CN" altLang="en-US" sz="2800" b="1">
                <a:ea typeface="楷体_GB2312" pitchFamily="49" charset="-122"/>
              </a:rPr>
              <a:t> </a:t>
            </a:r>
            <a:endParaRPr lang="zh-CN" altLang="en-US" sz="2800" b="1">
              <a:latin typeface="楷体_GB2312" pitchFamily="49" charset="-122"/>
              <a:ea typeface="楷体_GB2312" pitchFamily="49" charset="-122"/>
            </a:endParaRPr>
          </a:p>
        </p:txBody>
      </p:sp>
      <p:sp>
        <p:nvSpPr>
          <p:cNvPr id="6151" name="Text Box 7"/>
          <p:cNvSpPr txBox="1">
            <a:spLocks noChangeArrowheads="1"/>
          </p:cNvSpPr>
          <p:nvPr/>
        </p:nvSpPr>
        <p:spPr bwMode="auto">
          <a:xfrm>
            <a:off x="466725" y="1125538"/>
            <a:ext cx="7993063"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50000"/>
              </a:spcBef>
              <a:buFontTx/>
              <a:buNone/>
            </a:pP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描述一个系统，可以不管系统内部的结构如何，将系统看成一个黑盒子，只描述或者研究系统输出和输入之间的关系，这种方法称为输入输出描述法。</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Effect transition="in" filter="blinds(horizontal)">
                                      <p:cBhvr>
                                        <p:cTn id="7" dur="500"/>
                                        <p:tgtEl>
                                          <p:spTgt spid="296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51"/>
                                        </p:tgtEl>
                                        <p:attrNameLst>
                                          <p:attrName>style.visibility</p:attrName>
                                        </p:attrNameLst>
                                      </p:cBhvr>
                                      <p:to>
                                        <p:strVal val="visible"/>
                                      </p:to>
                                    </p:set>
                                    <p:animEffect transition="in" filter="blinds(horizontal)">
                                      <p:cBhvr>
                                        <p:cTn id="12" dur="500"/>
                                        <p:tgtEl>
                                          <p:spTgt spid="61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50"/>
                                        </p:tgtEl>
                                        <p:attrNameLst>
                                          <p:attrName>style.visibility</p:attrName>
                                        </p:attrNameLst>
                                      </p:cBhvr>
                                      <p:to>
                                        <p:strVal val="visible"/>
                                      </p:to>
                                    </p:set>
                                    <p:animEffect transition="in" filter="blinds(horizontal)">
                                      <p:cBhvr>
                                        <p:cTn id="17" dur="500"/>
                                        <p:tgtEl>
                                          <p:spTgt spid="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6150" grpId="0"/>
      <p:bldP spid="615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42" name="Object 10"/>
          <p:cNvGraphicFramePr>
            <a:graphicFrameLocks noChangeAspect="1"/>
          </p:cNvGraphicFramePr>
          <p:nvPr/>
        </p:nvGraphicFramePr>
        <p:xfrm>
          <a:off x="912813" y="1484313"/>
          <a:ext cx="4908550" cy="1144587"/>
        </p:xfrm>
        <a:graphic>
          <a:graphicData uri="http://schemas.openxmlformats.org/presentationml/2006/ole">
            <mc:AlternateContent xmlns:mc="http://schemas.openxmlformats.org/markup-compatibility/2006">
              <mc:Choice xmlns:v="urn:schemas-microsoft-com:vml" Requires="v">
                <p:oleObj spid="_x0000_s25613" name="公式" r:id="rId3" imgW="1819212" imgH="409370" progId="Equation.3">
                  <p:embed/>
                </p:oleObj>
              </mc:Choice>
              <mc:Fallback>
                <p:oleObj name="公式" r:id="rId3" imgW="1819212" imgH="40937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1484313"/>
                        <a:ext cx="4908550"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6" name="Rectangle 14"/>
          <p:cNvSpPr>
            <a:spLocks noChangeArrowheads="1"/>
          </p:cNvSpPr>
          <p:nvPr/>
        </p:nvSpPr>
        <p:spPr bwMode="auto">
          <a:xfrm>
            <a:off x="323850" y="188913"/>
            <a:ext cx="5111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en-US" altLang="zh-CN" sz="2800" b="1">
                <a:ea typeface="楷体_GB2312" pitchFamily="49" charset="-122"/>
              </a:rPr>
              <a:t>1.3.1</a:t>
            </a: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线性常系数差分方程</a:t>
            </a:r>
          </a:p>
        </p:txBody>
      </p:sp>
      <p:sp>
        <p:nvSpPr>
          <p:cNvPr id="44047" name="Rectangle 15"/>
          <p:cNvSpPr>
            <a:spLocks noChangeArrowheads="1"/>
          </p:cNvSpPr>
          <p:nvPr/>
        </p:nvSpPr>
        <p:spPr bwMode="auto">
          <a:xfrm>
            <a:off x="468313" y="908050"/>
            <a:ext cx="6724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一个</a:t>
            </a:r>
            <a:r>
              <a:rPr lang="en-US" altLang="zh-CN" sz="2800" b="1" i="1">
                <a:ea typeface="楷体_GB2312" pitchFamily="49" charset="-122"/>
              </a:rPr>
              <a:t>N </a:t>
            </a:r>
            <a:r>
              <a:rPr lang="zh-CN" altLang="en-US" sz="2800" b="1">
                <a:latin typeface="楷体_GB2312" pitchFamily="49" charset="-122"/>
                <a:ea typeface="楷体_GB2312" pitchFamily="49" charset="-122"/>
              </a:rPr>
              <a:t>阶线性常系数差分方程表示为：</a:t>
            </a:r>
          </a:p>
        </p:txBody>
      </p:sp>
      <p:sp>
        <p:nvSpPr>
          <p:cNvPr id="44048" name="Rectangle 16"/>
          <p:cNvSpPr>
            <a:spLocks noChangeArrowheads="1"/>
          </p:cNvSpPr>
          <p:nvPr/>
        </p:nvSpPr>
        <p:spPr bwMode="auto">
          <a:xfrm>
            <a:off x="393700" y="2803525"/>
            <a:ext cx="6049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ea typeface="楷体_GB2312" pitchFamily="49" charset="-122"/>
              </a:rPr>
              <a:t>1.3.2</a:t>
            </a:r>
            <a:r>
              <a:rPr lang="en-US" altLang="zh-CN" sz="2800" b="1">
                <a:latin typeface="楷体_GB2312" pitchFamily="49" charset="-122"/>
                <a:ea typeface="楷体_GB2312" pitchFamily="49" charset="-122"/>
              </a:rPr>
              <a:t> </a:t>
            </a:r>
            <a:r>
              <a:rPr lang="zh-CN" altLang="en-US" sz="2800" b="1">
                <a:latin typeface="楷体_GB2312" pitchFamily="49" charset="-122"/>
                <a:ea typeface="楷体_GB2312" pitchFamily="49" charset="-122"/>
              </a:rPr>
              <a:t>线性常系数差分方程的求解</a:t>
            </a:r>
          </a:p>
        </p:txBody>
      </p:sp>
      <p:sp>
        <p:nvSpPr>
          <p:cNvPr id="44050" name="Rectangle 18"/>
          <p:cNvSpPr>
            <a:spLocks noChangeArrowheads="1"/>
          </p:cNvSpPr>
          <p:nvPr/>
        </p:nvSpPr>
        <p:spPr bwMode="auto">
          <a:xfrm>
            <a:off x="466725" y="3429000"/>
            <a:ext cx="58340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latin typeface="楷体_GB2312" pitchFamily="49" charset="-122"/>
                <a:ea typeface="楷体_GB2312" pitchFamily="49" charset="-122"/>
              </a:rPr>
              <a:t>时域求解差分方程的基本方法：     </a:t>
            </a:r>
          </a:p>
        </p:txBody>
      </p:sp>
      <p:sp>
        <p:nvSpPr>
          <p:cNvPr id="44051" name="Rectangle 19"/>
          <p:cNvSpPr>
            <a:spLocks noChangeArrowheads="1"/>
          </p:cNvSpPr>
          <p:nvPr/>
        </p:nvSpPr>
        <p:spPr bwMode="auto">
          <a:xfrm>
            <a:off x="971550" y="4076700"/>
            <a:ext cx="2139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latin typeface="楷体_GB2312" pitchFamily="49" charset="-122"/>
                <a:ea typeface="楷体_GB2312" pitchFamily="49" charset="-122"/>
              </a:rPr>
              <a:t>(</a:t>
            </a:r>
            <a:r>
              <a:rPr lang="en-US" altLang="zh-CN" sz="2800" b="1">
                <a:ea typeface="楷体_GB2312" pitchFamily="49" charset="-122"/>
              </a:rPr>
              <a:t>1</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经典解法</a:t>
            </a:r>
          </a:p>
        </p:txBody>
      </p:sp>
      <p:sp>
        <p:nvSpPr>
          <p:cNvPr id="44052" name="Rectangle 20"/>
          <p:cNvSpPr>
            <a:spLocks noChangeArrowheads="1"/>
          </p:cNvSpPr>
          <p:nvPr/>
        </p:nvSpPr>
        <p:spPr bwMode="auto">
          <a:xfrm>
            <a:off x="971550" y="4651375"/>
            <a:ext cx="2139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latin typeface="楷体_GB2312" pitchFamily="49" charset="-122"/>
                <a:ea typeface="楷体_GB2312" pitchFamily="49" charset="-122"/>
              </a:rPr>
              <a:t>(</a:t>
            </a:r>
            <a:r>
              <a:rPr lang="en-US" altLang="zh-CN" sz="2800" b="1">
                <a:ea typeface="楷体_GB2312" pitchFamily="49" charset="-122"/>
              </a:rPr>
              <a:t>2</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递推解法</a:t>
            </a:r>
          </a:p>
        </p:txBody>
      </p:sp>
      <p:sp>
        <p:nvSpPr>
          <p:cNvPr id="44053" name="Rectangle 21"/>
          <p:cNvSpPr>
            <a:spLocks noChangeArrowheads="1"/>
          </p:cNvSpPr>
          <p:nvPr/>
        </p:nvSpPr>
        <p:spPr bwMode="auto">
          <a:xfrm>
            <a:off x="985838" y="5229225"/>
            <a:ext cx="2851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latin typeface="楷体_GB2312" pitchFamily="49" charset="-122"/>
                <a:ea typeface="楷体_GB2312" pitchFamily="49" charset="-122"/>
              </a:rPr>
              <a:t>(</a:t>
            </a:r>
            <a:r>
              <a:rPr lang="en-US" altLang="zh-CN" sz="2800" b="1">
                <a:ea typeface="楷体_GB2312" pitchFamily="49" charset="-122"/>
              </a:rPr>
              <a:t>3</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卷积和计算法</a:t>
            </a:r>
          </a:p>
        </p:txBody>
      </p:sp>
      <p:sp>
        <p:nvSpPr>
          <p:cNvPr id="44054" name="Rectangle 22"/>
          <p:cNvSpPr>
            <a:spLocks noChangeArrowheads="1"/>
          </p:cNvSpPr>
          <p:nvPr/>
        </p:nvSpPr>
        <p:spPr bwMode="auto">
          <a:xfrm>
            <a:off x="4787900" y="4365625"/>
            <a:ext cx="252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a:ea typeface="楷体_GB2312" pitchFamily="49" charset="-122"/>
              </a:rPr>
              <a:t>z</a:t>
            </a:r>
            <a:r>
              <a:rPr lang="zh-CN" altLang="en-US" sz="2800" b="1">
                <a:latin typeface="楷体_GB2312" pitchFamily="49" charset="-122"/>
                <a:ea typeface="楷体_GB2312" pitchFamily="49" charset="-122"/>
              </a:rPr>
              <a:t>变换求解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46"/>
                                        </p:tgtEl>
                                        <p:attrNameLst>
                                          <p:attrName>style.visibility</p:attrName>
                                        </p:attrNameLst>
                                      </p:cBhvr>
                                      <p:to>
                                        <p:strVal val="visible"/>
                                      </p:to>
                                    </p:set>
                                    <p:animEffect transition="in" filter="blinds(horizontal)">
                                      <p:cBhvr>
                                        <p:cTn id="7" dur="500"/>
                                        <p:tgtEl>
                                          <p:spTgt spid="440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4047"/>
                                        </p:tgtEl>
                                        <p:attrNameLst>
                                          <p:attrName>style.visibility</p:attrName>
                                        </p:attrNameLst>
                                      </p:cBhvr>
                                      <p:to>
                                        <p:strVal val="visible"/>
                                      </p:to>
                                    </p:set>
                                    <p:animEffect transition="in" filter="blinds(horizontal)">
                                      <p:cBhvr>
                                        <p:cTn id="12" dur="500"/>
                                        <p:tgtEl>
                                          <p:spTgt spid="440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4042"/>
                                        </p:tgtEl>
                                        <p:attrNameLst>
                                          <p:attrName>style.visibility</p:attrName>
                                        </p:attrNameLst>
                                      </p:cBhvr>
                                      <p:to>
                                        <p:strVal val="visible"/>
                                      </p:to>
                                    </p:set>
                                    <p:animEffect transition="in" filter="blinds(horizontal)">
                                      <p:cBhvr>
                                        <p:cTn id="17" dur="500"/>
                                        <p:tgtEl>
                                          <p:spTgt spid="440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4048"/>
                                        </p:tgtEl>
                                        <p:attrNameLst>
                                          <p:attrName>style.visibility</p:attrName>
                                        </p:attrNameLst>
                                      </p:cBhvr>
                                      <p:to>
                                        <p:strVal val="visible"/>
                                      </p:to>
                                    </p:set>
                                    <p:animEffect transition="in" filter="blinds(horizontal)">
                                      <p:cBhvr>
                                        <p:cTn id="22" dur="500"/>
                                        <p:tgtEl>
                                          <p:spTgt spid="440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4050"/>
                                        </p:tgtEl>
                                        <p:attrNameLst>
                                          <p:attrName>style.visibility</p:attrName>
                                        </p:attrNameLst>
                                      </p:cBhvr>
                                      <p:to>
                                        <p:strVal val="visible"/>
                                      </p:to>
                                    </p:set>
                                    <p:animEffect transition="in" filter="blinds(horizontal)">
                                      <p:cBhvr>
                                        <p:cTn id="27" dur="500"/>
                                        <p:tgtEl>
                                          <p:spTgt spid="440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4051"/>
                                        </p:tgtEl>
                                        <p:attrNameLst>
                                          <p:attrName>style.visibility</p:attrName>
                                        </p:attrNameLst>
                                      </p:cBhvr>
                                      <p:to>
                                        <p:strVal val="visible"/>
                                      </p:to>
                                    </p:set>
                                    <p:animEffect transition="in" filter="blinds(horizontal)">
                                      <p:cBhvr>
                                        <p:cTn id="32" dur="500"/>
                                        <p:tgtEl>
                                          <p:spTgt spid="440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4052"/>
                                        </p:tgtEl>
                                        <p:attrNameLst>
                                          <p:attrName>style.visibility</p:attrName>
                                        </p:attrNameLst>
                                      </p:cBhvr>
                                      <p:to>
                                        <p:strVal val="visible"/>
                                      </p:to>
                                    </p:set>
                                    <p:animEffect transition="in" filter="blinds(horizontal)">
                                      <p:cBhvr>
                                        <p:cTn id="37" dur="500"/>
                                        <p:tgtEl>
                                          <p:spTgt spid="440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4053"/>
                                        </p:tgtEl>
                                        <p:attrNameLst>
                                          <p:attrName>style.visibility</p:attrName>
                                        </p:attrNameLst>
                                      </p:cBhvr>
                                      <p:to>
                                        <p:strVal val="visible"/>
                                      </p:to>
                                    </p:set>
                                    <p:animEffect transition="in" filter="blinds(horizontal)">
                                      <p:cBhvr>
                                        <p:cTn id="42" dur="500"/>
                                        <p:tgtEl>
                                          <p:spTgt spid="4405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44054"/>
                                        </p:tgtEl>
                                        <p:attrNameLst>
                                          <p:attrName>style.visibility</p:attrName>
                                        </p:attrNameLst>
                                      </p:cBhvr>
                                      <p:to>
                                        <p:strVal val="visible"/>
                                      </p:to>
                                    </p:set>
                                    <p:animEffect transition="in" filter="blinds(horizontal)">
                                      <p:cBhvr>
                                        <p:cTn id="47" dur="500"/>
                                        <p:tgtEl>
                                          <p:spTgt spid="44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6" grpId="0"/>
      <p:bldP spid="44047" grpId="0"/>
      <p:bldP spid="44048" grpId="0"/>
      <p:bldP spid="44050" grpId="0"/>
      <p:bldP spid="44051" grpId="0"/>
      <p:bldP spid="44052" grpId="0"/>
      <p:bldP spid="44053" grpId="0"/>
      <p:bldP spid="440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4"/>
          <p:cNvSpPr txBox="1">
            <a:spLocks noChangeArrowheads="1"/>
          </p:cNvSpPr>
          <p:nvPr/>
        </p:nvSpPr>
        <p:spPr bwMode="auto">
          <a:xfrm>
            <a:off x="1258888" y="2205038"/>
            <a:ext cx="56403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FFFF00"/>
                </a:solidFill>
                <a:latin typeface="楷体_GB2312" pitchFamily="49" charset="-122"/>
                <a:ea typeface="楷体_GB2312" pitchFamily="49" charset="-122"/>
                <a:cs typeface="Times New Roman" panose="02020603050405020304" pitchFamily="18" charset="0"/>
              </a:rPr>
              <a:t>§</a:t>
            </a:r>
            <a:r>
              <a:rPr lang="en-US" altLang="zh-CN" b="1">
                <a:solidFill>
                  <a:srgbClr val="FFFF00"/>
                </a:solidFill>
                <a:ea typeface="楷体_GB2312" pitchFamily="49" charset="-122"/>
                <a:cs typeface="Times New Roman" panose="02020603050405020304" pitchFamily="18" charset="0"/>
              </a:rPr>
              <a:t>1.4</a:t>
            </a:r>
            <a:r>
              <a:rPr lang="en-US" altLang="zh-CN" b="1">
                <a:solidFill>
                  <a:srgbClr val="FFFF00"/>
                </a:solidFill>
                <a:latin typeface="楷体_GB2312" pitchFamily="49" charset="-122"/>
                <a:ea typeface="楷体_GB2312" pitchFamily="49" charset="-122"/>
                <a:cs typeface="Times New Roman" panose="02020603050405020304" pitchFamily="18" charset="0"/>
              </a:rPr>
              <a:t> </a:t>
            </a:r>
            <a:r>
              <a:rPr lang="zh-CN" altLang="en-US" b="1">
                <a:solidFill>
                  <a:srgbClr val="FFFF00"/>
                </a:solidFill>
                <a:latin typeface="楷体_GB2312" pitchFamily="49" charset="-122"/>
                <a:ea typeface="楷体_GB2312" pitchFamily="49" charset="-122"/>
                <a:cs typeface="Times New Roman" panose="02020603050405020304" pitchFamily="18" charset="0"/>
              </a:rPr>
              <a:t>连续时间信号的抽样</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blinds(horizontal)">
                                      <p:cBhvr>
                                        <p:cTn id="7" dur="500"/>
                                        <p:tgtEl>
                                          <p:spTgt spid="4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p:cNvGraphicFramePr>
            <a:graphicFrameLocks noChangeAspect="1"/>
          </p:cNvGraphicFramePr>
          <p:nvPr/>
        </p:nvGraphicFramePr>
        <p:xfrm>
          <a:off x="0" y="14288"/>
          <a:ext cx="9058275" cy="4683125"/>
        </p:xfrm>
        <a:graphic>
          <a:graphicData uri="http://schemas.openxmlformats.org/presentationml/2006/ole">
            <mc:AlternateContent xmlns:mc="http://schemas.openxmlformats.org/markup-compatibility/2006">
              <mc:Choice xmlns:v="urn:schemas-microsoft-com:vml" Requires="v">
                <p:oleObj spid="_x0000_s27663" name="VISIO" r:id="rId3" imgW="5505548" imgH="2809787" progId="Visio.Drawing.4">
                  <p:embed/>
                </p:oleObj>
              </mc:Choice>
              <mc:Fallback>
                <p:oleObj name="VISIO" r:id="rId3" imgW="5505548" imgH="2809787" progId="Visio.Drawing.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8"/>
                        <a:ext cx="9058275" cy="468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8" name="Text Box 8"/>
          <p:cNvSpPr txBox="1">
            <a:spLocks noChangeArrowheads="1"/>
          </p:cNvSpPr>
          <p:nvPr/>
        </p:nvSpPr>
        <p:spPr bwMode="auto">
          <a:xfrm>
            <a:off x="5148263" y="5691188"/>
            <a:ext cx="36734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rgbClr val="FFFF00"/>
                </a:solidFill>
                <a:ea typeface="楷体_GB2312" pitchFamily="49" charset="-122"/>
              </a:rPr>
              <a:t>理想抽样的时域分析</a:t>
            </a:r>
          </a:p>
        </p:txBody>
      </p:sp>
      <p:graphicFrame>
        <p:nvGraphicFramePr>
          <p:cNvPr id="33798" name="Object 6"/>
          <p:cNvGraphicFramePr>
            <a:graphicFrameLocks noChangeAspect="1"/>
          </p:cNvGraphicFramePr>
          <p:nvPr/>
        </p:nvGraphicFramePr>
        <p:xfrm>
          <a:off x="3482975" y="4473575"/>
          <a:ext cx="3609975" cy="1192213"/>
        </p:xfrm>
        <a:graphic>
          <a:graphicData uri="http://schemas.openxmlformats.org/presentationml/2006/ole">
            <mc:AlternateContent xmlns:mc="http://schemas.openxmlformats.org/markup-compatibility/2006">
              <mc:Choice xmlns:v="urn:schemas-microsoft-com:vml" Requires="v">
                <p:oleObj spid="_x0000_s27664" name="公式" r:id="rId5" imgW="1286084" imgH="409370" progId="Equation.3">
                  <p:embed/>
                </p:oleObj>
              </mc:Choice>
              <mc:Fallback>
                <p:oleObj name="公式" r:id="rId5" imgW="1286084" imgH="40937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2975" y="4473575"/>
                        <a:ext cx="3609975"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799" name="Object 7"/>
          <p:cNvGraphicFramePr>
            <a:graphicFrameLocks noChangeAspect="1"/>
          </p:cNvGraphicFramePr>
          <p:nvPr/>
        </p:nvGraphicFramePr>
        <p:xfrm>
          <a:off x="179388" y="4745038"/>
          <a:ext cx="3246437" cy="633412"/>
        </p:xfrm>
        <a:graphic>
          <a:graphicData uri="http://schemas.openxmlformats.org/presentationml/2006/ole">
            <mc:AlternateContent xmlns:mc="http://schemas.openxmlformats.org/markup-compatibility/2006">
              <mc:Choice xmlns:v="urn:schemas-microsoft-com:vml" Requires="v">
                <p:oleObj spid="_x0000_s27665" name="公式" r:id="rId7" imgW="1152685" imgH="209609" progId="Equation.3">
                  <p:embed/>
                </p:oleObj>
              </mc:Choice>
              <mc:Fallback>
                <p:oleObj name="公式" r:id="rId7" imgW="1152685" imgH="20960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9388" y="4745038"/>
                        <a:ext cx="3246437"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1" name="Object 9"/>
          <p:cNvGraphicFramePr>
            <a:graphicFrameLocks noChangeAspect="1"/>
          </p:cNvGraphicFramePr>
          <p:nvPr/>
        </p:nvGraphicFramePr>
        <p:xfrm>
          <a:off x="1109663" y="5365750"/>
          <a:ext cx="3965575" cy="1192213"/>
        </p:xfrm>
        <a:graphic>
          <a:graphicData uri="http://schemas.openxmlformats.org/presentationml/2006/ole">
            <mc:AlternateContent xmlns:mc="http://schemas.openxmlformats.org/markup-compatibility/2006">
              <mc:Choice xmlns:v="urn:schemas-microsoft-com:vml" Requires="v">
                <p:oleObj spid="_x0000_s27666" name="公式" r:id="rId9" imgW="1419014" imgH="409370" progId="Equation.3">
                  <p:embed/>
                </p:oleObj>
              </mc:Choice>
              <mc:Fallback>
                <p:oleObj name="公式" r:id="rId9" imgW="1419014" imgH="40937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9663" y="5365750"/>
                        <a:ext cx="3965575" cy="11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animEffect transition="in" filter="blinds(horizontal)">
                                      <p:cBhvr>
                                        <p:cTn id="7" dur="500"/>
                                        <p:tgtEl>
                                          <p:spTgt spid="307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8"/>
                                        </p:tgtEl>
                                        <p:attrNameLst>
                                          <p:attrName>style.visibility</p:attrName>
                                        </p:attrNameLst>
                                      </p:cBhvr>
                                      <p:to>
                                        <p:strVal val="visible"/>
                                      </p:to>
                                    </p:set>
                                    <p:animEffect transition="in" filter="blinds(horizontal)">
                                      <p:cBhvr>
                                        <p:cTn id="12" dur="500"/>
                                        <p:tgtEl>
                                          <p:spTgt spid="307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3799"/>
                                        </p:tgtEl>
                                        <p:attrNameLst>
                                          <p:attrName>style.visibility</p:attrName>
                                        </p:attrNameLst>
                                      </p:cBhvr>
                                      <p:to>
                                        <p:strVal val="visible"/>
                                      </p:to>
                                    </p:set>
                                    <p:animEffect transition="in" filter="blinds(horizontal)">
                                      <p:cBhvr>
                                        <p:cTn id="17" dur="500"/>
                                        <p:tgtEl>
                                          <p:spTgt spid="3379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3798"/>
                                        </p:tgtEl>
                                        <p:attrNameLst>
                                          <p:attrName>style.visibility</p:attrName>
                                        </p:attrNameLst>
                                      </p:cBhvr>
                                      <p:to>
                                        <p:strVal val="visible"/>
                                      </p:to>
                                    </p:set>
                                    <p:animEffect transition="in" filter="blinds(horizontal)">
                                      <p:cBhvr>
                                        <p:cTn id="22" dur="500"/>
                                        <p:tgtEl>
                                          <p:spTgt spid="337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3801"/>
                                        </p:tgtEl>
                                        <p:attrNameLst>
                                          <p:attrName>style.visibility</p:attrName>
                                        </p:attrNameLst>
                                      </p:cBhvr>
                                      <p:to>
                                        <p:strVal val="visible"/>
                                      </p:to>
                                    </p:set>
                                    <p:animEffect transition="in" filter="blinds(horizontal)">
                                      <p:cBhvr>
                                        <p:cTn id="27" dur="500"/>
                                        <p:tgtEl>
                                          <p:spTgt spid="338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71" name="Group 23"/>
          <p:cNvGrpSpPr>
            <a:grpSpLocks/>
          </p:cNvGrpSpPr>
          <p:nvPr/>
        </p:nvGrpSpPr>
        <p:grpSpPr bwMode="auto">
          <a:xfrm>
            <a:off x="323850" y="2482850"/>
            <a:ext cx="3822700" cy="661988"/>
            <a:chOff x="340" y="1779"/>
            <a:chExt cx="2408" cy="417"/>
          </a:xfrm>
        </p:grpSpPr>
        <p:graphicFrame>
          <p:nvGraphicFramePr>
            <p:cNvPr id="28690" name="Object 2"/>
            <p:cNvGraphicFramePr>
              <a:graphicFrameLocks noChangeAspect="1"/>
            </p:cNvGraphicFramePr>
            <p:nvPr/>
          </p:nvGraphicFramePr>
          <p:xfrm>
            <a:off x="1791" y="1779"/>
            <a:ext cx="957" cy="417"/>
          </p:xfrm>
          <a:graphic>
            <a:graphicData uri="http://schemas.openxmlformats.org/presentationml/2006/ole">
              <mc:AlternateContent xmlns:mc="http://schemas.openxmlformats.org/markup-compatibility/2006">
                <mc:Choice xmlns:v="urn:schemas-microsoft-com:vml" Requires="v">
                  <p:oleObj spid="_x0000_s28714" name="公式" r:id="rId3" imgW="514340" imgH="209609" progId="Equation.3">
                    <p:embed/>
                  </p:oleObj>
                </mc:Choice>
                <mc:Fallback>
                  <p:oleObj name="公式" r:id="rId3" imgW="514340" imgH="20960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1" y="1779"/>
                          <a:ext cx="957"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91" name="Rectangle 4"/>
            <p:cNvSpPr>
              <a:spLocks noChangeArrowheads="1"/>
            </p:cNvSpPr>
            <p:nvPr/>
          </p:nvSpPr>
          <p:spPr bwMode="auto">
            <a:xfrm>
              <a:off x="340" y="1797"/>
              <a:ext cx="15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ea typeface="楷体_GB2312" pitchFamily="49" charset="-122"/>
                </a:rPr>
                <a:t>理想采样信号</a:t>
              </a:r>
            </a:p>
          </p:txBody>
        </p:sp>
      </p:grpSp>
      <p:graphicFrame>
        <p:nvGraphicFramePr>
          <p:cNvPr id="53255" name="Object 7"/>
          <p:cNvGraphicFramePr>
            <a:graphicFrameLocks noChangeAspect="1"/>
          </p:cNvGraphicFramePr>
          <p:nvPr/>
        </p:nvGraphicFramePr>
        <p:xfrm>
          <a:off x="4065588" y="1631950"/>
          <a:ext cx="1743075" cy="641350"/>
        </p:xfrm>
        <a:graphic>
          <a:graphicData uri="http://schemas.openxmlformats.org/presentationml/2006/ole">
            <mc:AlternateContent xmlns:mc="http://schemas.openxmlformats.org/markup-compatibility/2006">
              <mc:Choice xmlns:v="urn:schemas-microsoft-com:vml" Requires="v">
                <p:oleObj spid="_x0000_s28715" name="公式" r:id="rId5" imgW="628481" imgH="218987" progId="Equation.3">
                  <p:embed/>
                </p:oleObj>
              </mc:Choice>
              <mc:Fallback>
                <p:oleObj name="公式" r:id="rId5" imgW="628481" imgH="218987"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5588" y="1631950"/>
                        <a:ext cx="17430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7" name="Object 9"/>
          <p:cNvGraphicFramePr>
            <a:graphicFrameLocks noChangeAspect="1"/>
          </p:cNvGraphicFramePr>
          <p:nvPr/>
        </p:nvGraphicFramePr>
        <p:xfrm>
          <a:off x="6443663" y="2568575"/>
          <a:ext cx="1538287" cy="1046163"/>
        </p:xfrm>
        <a:graphic>
          <a:graphicData uri="http://schemas.openxmlformats.org/presentationml/2006/ole">
            <mc:AlternateContent xmlns:mc="http://schemas.openxmlformats.org/markup-compatibility/2006">
              <mc:Choice xmlns:v="urn:schemas-microsoft-com:vml" Requires="v">
                <p:oleObj spid="_x0000_s28716" name="公式" r:id="rId7" imgW="552387" imgH="371387" progId="Equation.3">
                  <p:embed/>
                </p:oleObj>
              </mc:Choice>
              <mc:Fallback>
                <p:oleObj name="公式" r:id="rId7" imgW="552387" imgH="371387"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3663" y="2568575"/>
                        <a:ext cx="1538287"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59" name="Object 11"/>
          <p:cNvGraphicFramePr>
            <a:graphicFrameLocks noChangeAspect="1"/>
          </p:cNvGraphicFramePr>
          <p:nvPr/>
        </p:nvGraphicFramePr>
        <p:xfrm>
          <a:off x="1042988" y="4513263"/>
          <a:ext cx="1739900" cy="677862"/>
        </p:xfrm>
        <a:graphic>
          <a:graphicData uri="http://schemas.openxmlformats.org/presentationml/2006/ole">
            <mc:AlternateContent xmlns:mc="http://schemas.openxmlformats.org/markup-compatibility/2006">
              <mc:Choice xmlns:v="urn:schemas-microsoft-com:vml" Requires="v">
                <p:oleObj spid="_x0000_s28717" name="公式" r:id="rId9" imgW="628481" imgH="238213" progId="Equation.3">
                  <p:embed/>
                </p:oleObj>
              </mc:Choice>
              <mc:Fallback>
                <p:oleObj name="公式" r:id="rId9" imgW="628481" imgH="238213"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4513263"/>
                        <a:ext cx="1739900"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3268" name="Group 20"/>
          <p:cNvGrpSpPr>
            <a:grpSpLocks/>
          </p:cNvGrpSpPr>
          <p:nvPr/>
        </p:nvGrpSpPr>
        <p:grpSpPr bwMode="auto">
          <a:xfrm>
            <a:off x="250825" y="1631950"/>
            <a:ext cx="3808413" cy="574675"/>
            <a:chOff x="250" y="1253"/>
            <a:chExt cx="2399" cy="362"/>
          </a:xfrm>
        </p:grpSpPr>
        <p:graphicFrame>
          <p:nvGraphicFramePr>
            <p:cNvPr id="28688" name="Object 5"/>
            <p:cNvGraphicFramePr>
              <a:graphicFrameLocks noChangeAspect="1"/>
            </p:cNvGraphicFramePr>
            <p:nvPr/>
          </p:nvGraphicFramePr>
          <p:xfrm>
            <a:off x="1745" y="1254"/>
            <a:ext cx="904" cy="361"/>
          </p:xfrm>
          <a:graphic>
            <a:graphicData uri="http://schemas.openxmlformats.org/presentationml/2006/ole">
              <mc:AlternateContent xmlns:mc="http://schemas.openxmlformats.org/markup-compatibility/2006">
                <mc:Choice xmlns:v="urn:schemas-microsoft-com:vml" Requires="v">
                  <p:oleObj spid="_x0000_s28718" name="公式" r:id="rId11" imgW="523734" imgH="200230" progId="Equation.3">
                    <p:embed/>
                  </p:oleObj>
                </mc:Choice>
                <mc:Fallback>
                  <p:oleObj name="公式" r:id="rId11" imgW="523734" imgH="200230" progId="Equation.3">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45" y="1254"/>
                          <a:ext cx="904"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89" name="Text Box 13"/>
            <p:cNvSpPr txBox="1">
              <a:spLocks noChangeArrowheads="1"/>
            </p:cNvSpPr>
            <p:nvPr/>
          </p:nvSpPr>
          <p:spPr bwMode="auto">
            <a:xfrm>
              <a:off x="250" y="1253"/>
              <a:ext cx="14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楷体_GB2312" pitchFamily="49" charset="-122"/>
                </a:rPr>
                <a:t>周期冲激函数</a:t>
              </a:r>
            </a:p>
          </p:txBody>
        </p:sp>
      </p:grpSp>
      <p:sp>
        <p:nvSpPr>
          <p:cNvPr id="53262" name="Rectangle 14"/>
          <p:cNvSpPr>
            <a:spLocks noChangeArrowheads="1"/>
          </p:cNvSpPr>
          <p:nvPr/>
        </p:nvSpPr>
        <p:spPr bwMode="auto">
          <a:xfrm>
            <a:off x="539750" y="115888"/>
            <a:ext cx="54721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rgbClr val="FFFF00"/>
                </a:solidFill>
                <a:ea typeface="楷体_GB2312" pitchFamily="49" charset="-122"/>
              </a:rPr>
              <a:t>理想采样的频域分析</a:t>
            </a:r>
          </a:p>
        </p:txBody>
      </p:sp>
      <p:grpSp>
        <p:nvGrpSpPr>
          <p:cNvPr id="53267" name="Group 19"/>
          <p:cNvGrpSpPr>
            <a:grpSpLocks/>
          </p:cNvGrpSpPr>
          <p:nvPr/>
        </p:nvGrpSpPr>
        <p:grpSpPr bwMode="auto">
          <a:xfrm>
            <a:off x="323850" y="841375"/>
            <a:ext cx="2952750" cy="606425"/>
            <a:chOff x="204" y="709"/>
            <a:chExt cx="1860" cy="382"/>
          </a:xfrm>
        </p:grpSpPr>
        <p:sp>
          <p:nvSpPr>
            <p:cNvPr id="28686" name="Text Box 15"/>
            <p:cNvSpPr txBox="1">
              <a:spLocks noChangeArrowheads="1"/>
            </p:cNvSpPr>
            <p:nvPr/>
          </p:nvSpPr>
          <p:spPr bwMode="auto">
            <a:xfrm>
              <a:off x="204" y="727"/>
              <a:ext cx="14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楷体_GB2312" pitchFamily="49" charset="-122"/>
                </a:rPr>
                <a:t>连续信号</a:t>
              </a:r>
            </a:p>
          </p:txBody>
        </p:sp>
        <p:graphicFrame>
          <p:nvGraphicFramePr>
            <p:cNvPr id="28687" name="Object 16"/>
            <p:cNvGraphicFramePr>
              <a:graphicFrameLocks/>
            </p:cNvGraphicFramePr>
            <p:nvPr/>
          </p:nvGraphicFramePr>
          <p:xfrm>
            <a:off x="1171" y="709"/>
            <a:ext cx="893" cy="382"/>
          </p:xfrm>
          <a:graphic>
            <a:graphicData uri="http://schemas.openxmlformats.org/presentationml/2006/ole">
              <mc:AlternateContent xmlns:mc="http://schemas.openxmlformats.org/markup-compatibility/2006">
                <mc:Choice xmlns:v="urn:schemas-microsoft-com:vml" Requires="v">
                  <p:oleObj spid="_x0000_s28719" name="公式" r:id="rId13" imgW="514340" imgH="209609" progId="Equation.3">
                    <p:embed/>
                  </p:oleObj>
                </mc:Choice>
                <mc:Fallback>
                  <p:oleObj name="公式" r:id="rId13" imgW="514340" imgH="209609" progId="Equation.3">
                    <p:embed/>
                    <p:pic>
                      <p:nvPicPr>
                        <p:cNvPr id="0" name="Object 1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71" y="709"/>
                          <a:ext cx="893"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3265" name="Object 17"/>
          <p:cNvGraphicFramePr>
            <a:graphicFrameLocks/>
          </p:cNvGraphicFramePr>
          <p:nvPr/>
        </p:nvGraphicFramePr>
        <p:xfrm>
          <a:off x="3433763" y="855663"/>
          <a:ext cx="1419225" cy="606425"/>
        </p:xfrm>
        <a:graphic>
          <a:graphicData uri="http://schemas.openxmlformats.org/presentationml/2006/ole">
            <mc:AlternateContent xmlns:mc="http://schemas.openxmlformats.org/markup-compatibility/2006">
              <mc:Choice xmlns:v="urn:schemas-microsoft-com:vml" Requires="v">
                <p:oleObj spid="_x0000_s28720" name="公式" r:id="rId15" imgW="514340" imgH="209609" progId="Equation.3">
                  <p:embed/>
                </p:oleObj>
              </mc:Choice>
              <mc:Fallback>
                <p:oleObj name="公式" r:id="rId15" imgW="514340" imgH="209609" progId="Equation.3">
                  <p:embed/>
                  <p:pic>
                    <p:nvPicPr>
                      <p:cNvPr id="0" name="Object 1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33763" y="855663"/>
                        <a:ext cx="1419225"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69" name="Object 21"/>
          <p:cNvGraphicFramePr>
            <a:graphicFrameLocks noChangeAspect="1"/>
          </p:cNvGraphicFramePr>
          <p:nvPr/>
        </p:nvGraphicFramePr>
        <p:xfrm>
          <a:off x="4168775" y="2466975"/>
          <a:ext cx="1519238" cy="735013"/>
        </p:xfrm>
        <a:graphic>
          <a:graphicData uri="http://schemas.openxmlformats.org/presentationml/2006/ole">
            <mc:AlternateContent xmlns:mc="http://schemas.openxmlformats.org/markup-compatibility/2006">
              <mc:Choice xmlns:v="urn:schemas-microsoft-com:vml" Requires="v">
                <p:oleObj spid="_x0000_s28721" name="公式" r:id="rId17" imgW="514340" imgH="238213" progId="Equation.3">
                  <p:embed/>
                </p:oleObj>
              </mc:Choice>
              <mc:Fallback>
                <p:oleObj name="公式" r:id="rId17" imgW="514340" imgH="238213"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68775" y="2466975"/>
                        <a:ext cx="1519238"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70" name="Object 22"/>
          <p:cNvGraphicFramePr>
            <a:graphicFrameLocks/>
          </p:cNvGraphicFramePr>
          <p:nvPr/>
        </p:nvGraphicFramePr>
        <p:xfrm>
          <a:off x="5749925" y="1373188"/>
          <a:ext cx="3095625" cy="1104900"/>
        </p:xfrm>
        <a:graphic>
          <a:graphicData uri="http://schemas.openxmlformats.org/presentationml/2006/ole">
            <mc:AlternateContent xmlns:mc="http://schemas.openxmlformats.org/markup-compatibility/2006">
              <mc:Choice xmlns:v="urn:schemas-microsoft-com:vml" Requires="v">
                <p:oleObj spid="_x0000_s28722" name="公式" r:id="rId19" imgW="1238173" imgH="409370" progId="Equation.3">
                  <p:embed/>
                </p:oleObj>
              </mc:Choice>
              <mc:Fallback>
                <p:oleObj name="公式" r:id="rId19" imgW="1238173" imgH="409370" progId="Equation.3">
                  <p:embed/>
                  <p:pic>
                    <p:nvPicPr>
                      <p:cNvPr id="0" name="Object 22"/>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49925" y="1373188"/>
                        <a:ext cx="30956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72" name="Object 24"/>
          <p:cNvGraphicFramePr>
            <a:graphicFrameLocks/>
          </p:cNvGraphicFramePr>
          <p:nvPr/>
        </p:nvGraphicFramePr>
        <p:xfrm>
          <a:off x="1446213" y="3360738"/>
          <a:ext cx="3365500" cy="658812"/>
        </p:xfrm>
        <a:graphic>
          <a:graphicData uri="http://schemas.openxmlformats.org/presentationml/2006/ole">
            <mc:AlternateContent xmlns:mc="http://schemas.openxmlformats.org/markup-compatibility/2006">
              <mc:Choice xmlns:v="urn:schemas-microsoft-com:vml" Requires="v">
                <p:oleObj spid="_x0000_s28723" name="公式" r:id="rId21" imgW="1152685" imgH="209609" progId="Equation.3">
                  <p:embed/>
                </p:oleObj>
              </mc:Choice>
              <mc:Fallback>
                <p:oleObj name="公式" r:id="rId21" imgW="1152685" imgH="209609" progId="Equation.3">
                  <p:embed/>
                  <p:pic>
                    <p:nvPicPr>
                      <p:cNvPr id="0" name="Object 24"/>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446213" y="3360738"/>
                        <a:ext cx="3365500"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74" name="Object 26"/>
          <p:cNvGraphicFramePr>
            <a:graphicFrameLocks noChangeAspect="1"/>
          </p:cNvGraphicFramePr>
          <p:nvPr/>
        </p:nvGraphicFramePr>
        <p:xfrm>
          <a:off x="2771775" y="4283075"/>
          <a:ext cx="3584575" cy="1152525"/>
        </p:xfrm>
        <a:graphic>
          <a:graphicData uri="http://schemas.openxmlformats.org/presentationml/2006/ole">
            <mc:AlternateContent xmlns:mc="http://schemas.openxmlformats.org/markup-compatibility/2006">
              <mc:Choice xmlns:v="urn:schemas-microsoft-com:vml" Requires="v">
                <p:oleObj spid="_x0000_s28724" name="公式" r:id="rId23" imgW="1314267" imgH="409370" progId="Equation.3">
                  <p:embed/>
                </p:oleObj>
              </mc:Choice>
              <mc:Fallback>
                <p:oleObj name="公式" r:id="rId23" imgW="1314267" imgH="409370" progId="Equation.3">
                  <p:embed/>
                  <p:pic>
                    <p:nvPicPr>
                      <p:cNvPr id="0" name="Object 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71775" y="4283075"/>
                        <a:ext cx="35845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62"/>
                                        </p:tgtEl>
                                        <p:attrNameLst>
                                          <p:attrName>style.visibility</p:attrName>
                                        </p:attrNameLst>
                                      </p:cBhvr>
                                      <p:to>
                                        <p:strVal val="visible"/>
                                      </p:to>
                                    </p:set>
                                    <p:animEffect transition="in" filter="blinds(horizontal)">
                                      <p:cBhvr>
                                        <p:cTn id="7" dur="500"/>
                                        <p:tgtEl>
                                          <p:spTgt spid="532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267"/>
                                        </p:tgtEl>
                                        <p:attrNameLst>
                                          <p:attrName>style.visibility</p:attrName>
                                        </p:attrNameLst>
                                      </p:cBhvr>
                                      <p:to>
                                        <p:strVal val="visible"/>
                                      </p:to>
                                    </p:set>
                                    <p:animEffect transition="in" filter="blinds(horizontal)">
                                      <p:cBhvr>
                                        <p:cTn id="12" dur="500"/>
                                        <p:tgtEl>
                                          <p:spTgt spid="532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265"/>
                                        </p:tgtEl>
                                        <p:attrNameLst>
                                          <p:attrName>style.visibility</p:attrName>
                                        </p:attrNameLst>
                                      </p:cBhvr>
                                      <p:to>
                                        <p:strVal val="visible"/>
                                      </p:to>
                                    </p:set>
                                    <p:animEffect transition="in" filter="blinds(horizontal)">
                                      <p:cBhvr>
                                        <p:cTn id="17" dur="500"/>
                                        <p:tgtEl>
                                          <p:spTgt spid="532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3268"/>
                                        </p:tgtEl>
                                        <p:attrNameLst>
                                          <p:attrName>style.visibility</p:attrName>
                                        </p:attrNameLst>
                                      </p:cBhvr>
                                      <p:to>
                                        <p:strVal val="visible"/>
                                      </p:to>
                                    </p:set>
                                    <p:animEffect transition="in" filter="blinds(horizontal)">
                                      <p:cBhvr>
                                        <p:cTn id="22" dur="500"/>
                                        <p:tgtEl>
                                          <p:spTgt spid="532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3255"/>
                                        </p:tgtEl>
                                        <p:attrNameLst>
                                          <p:attrName>style.visibility</p:attrName>
                                        </p:attrNameLst>
                                      </p:cBhvr>
                                      <p:to>
                                        <p:strVal val="visible"/>
                                      </p:to>
                                    </p:set>
                                    <p:animEffect transition="in" filter="blinds(horizontal)">
                                      <p:cBhvr>
                                        <p:cTn id="27" dur="500"/>
                                        <p:tgtEl>
                                          <p:spTgt spid="5325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3257"/>
                                        </p:tgtEl>
                                        <p:attrNameLst>
                                          <p:attrName>style.visibility</p:attrName>
                                        </p:attrNameLst>
                                      </p:cBhvr>
                                      <p:to>
                                        <p:strVal val="visible"/>
                                      </p:to>
                                    </p:set>
                                    <p:animEffect transition="in" filter="blinds(horizontal)">
                                      <p:cBhvr>
                                        <p:cTn id="32" dur="500"/>
                                        <p:tgtEl>
                                          <p:spTgt spid="532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3270"/>
                                        </p:tgtEl>
                                        <p:attrNameLst>
                                          <p:attrName>style.visibility</p:attrName>
                                        </p:attrNameLst>
                                      </p:cBhvr>
                                      <p:to>
                                        <p:strVal val="visible"/>
                                      </p:to>
                                    </p:set>
                                    <p:animEffect transition="in" filter="blinds(horizontal)">
                                      <p:cBhvr>
                                        <p:cTn id="37" dur="500"/>
                                        <p:tgtEl>
                                          <p:spTgt spid="532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53271"/>
                                        </p:tgtEl>
                                        <p:attrNameLst>
                                          <p:attrName>style.visibility</p:attrName>
                                        </p:attrNameLst>
                                      </p:cBhvr>
                                      <p:to>
                                        <p:strVal val="visible"/>
                                      </p:to>
                                    </p:set>
                                    <p:animEffect transition="in" filter="blinds(horizontal)">
                                      <p:cBhvr>
                                        <p:cTn id="42" dur="500"/>
                                        <p:tgtEl>
                                          <p:spTgt spid="5327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53269"/>
                                        </p:tgtEl>
                                        <p:attrNameLst>
                                          <p:attrName>style.visibility</p:attrName>
                                        </p:attrNameLst>
                                      </p:cBhvr>
                                      <p:to>
                                        <p:strVal val="visible"/>
                                      </p:to>
                                    </p:set>
                                    <p:animEffect transition="in" filter="blinds(horizontal)">
                                      <p:cBhvr>
                                        <p:cTn id="47" dur="500"/>
                                        <p:tgtEl>
                                          <p:spTgt spid="5326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53272"/>
                                        </p:tgtEl>
                                        <p:attrNameLst>
                                          <p:attrName>style.visibility</p:attrName>
                                        </p:attrNameLst>
                                      </p:cBhvr>
                                      <p:to>
                                        <p:strVal val="visible"/>
                                      </p:to>
                                    </p:set>
                                    <p:animEffect transition="in" filter="blinds(horizontal)">
                                      <p:cBhvr>
                                        <p:cTn id="52" dur="500"/>
                                        <p:tgtEl>
                                          <p:spTgt spid="5327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3259"/>
                                        </p:tgtEl>
                                        <p:attrNameLst>
                                          <p:attrName>style.visibility</p:attrName>
                                        </p:attrNameLst>
                                      </p:cBhvr>
                                      <p:to>
                                        <p:strVal val="visible"/>
                                      </p:to>
                                    </p:set>
                                    <p:animEffect transition="in" filter="blinds(horizontal)">
                                      <p:cBhvr>
                                        <p:cTn id="57" dur="500"/>
                                        <p:tgtEl>
                                          <p:spTgt spid="5325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53274"/>
                                        </p:tgtEl>
                                        <p:attrNameLst>
                                          <p:attrName>style.visibility</p:attrName>
                                        </p:attrNameLst>
                                      </p:cBhvr>
                                      <p:to>
                                        <p:strVal val="visible"/>
                                      </p:to>
                                    </p:set>
                                    <p:animEffect transition="in" filter="blinds(horizontal)">
                                      <p:cBhvr>
                                        <p:cTn id="62" dur="500"/>
                                        <p:tgtEl>
                                          <p:spTgt spid="53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6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2" name="Group 4"/>
          <p:cNvGrpSpPr>
            <a:grpSpLocks/>
          </p:cNvGrpSpPr>
          <p:nvPr/>
        </p:nvGrpSpPr>
        <p:grpSpPr bwMode="auto">
          <a:xfrm>
            <a:off x="265113" y="487363"/>
            <a:ext cx="3143250" cy="1860550"/>
            <a:chOff x="945" y="754"/>
            <a:chExt cx="1980" cy="1172"/>
          </a:xfrm>
        </p:grpSpPr>
        <p:sp>
          <p:nvSpPr>
            <p:cNvPr id="29781" name="Text Box 5"/>
            <p:cNvSpPr txBox="1">
              <a:spLocks noChangeArrowheads="1"/>
            </p:cNvSpPr>
            <p:nvPr/>
          </p:nvSpPr>
          <p:spPr bwMode="auto">
            <a:xfrm>
              <a:off x="2727" y="1356"/>
              <a:ext cx="1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t>t</a:t>
              </a:r>
              <a:endParaRPr lang="en-US" altLang="zh-CN" sz="2400" i="1" baseline="-25000"/>
            </a:p>
          </p:txBody>
        </p:sp>
        <p:sp>
          <p:nvSpPr>
            <p:cNvPr id="29782" name="Line 6"/>
            <p:cNvSpPr>
              <a:spLocks noChangeShapeType="1"/>
            </p:cNvSpPr>
            <p:nvPr/>
          </p:nvSpPr>
          <p:spPr bwMode="auto">
            <a:xfrm flipV="1">
              <a:off x="945" y="1509"/>
              <a:ext cx="1806" cy="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83" name="Text Box 7"/>
            <p:cNvSpPr txBox="1">
              <a:spLocks noChangeArrowheads="1"/>
            </p:cNvSpPr>
            <p:nvPr/>
          </p:nvSpPr>
          <p:spPr bwMode="auto">
            <a:xfrm>
              <a:off x="1567" y="1498"/>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b="1"/>
                <a:t>0</a:t>
              </a:r>
              <a:endParaRPr lang="en-US" altLang="zh-CN" sz="1800" b="1" baseline="-25000"/>
            </a:p>
          </p:txBody>
        </p:sp>
        <p:sp>
          <p:nvSpPr>
            <p:cNvPr id="29784" name="Line 8"/>
            <p:cNvSpPr>
              <a:spLocks noChangeShapeType="1"/>
            </p:cNvSpPr>
            <p:nvPr/>
          </p:nvSpPr>
          <p:spPr bwMode="auto">
            <a:xfrm flipV="1">
              <a:off x="1652" y="789"/>
              <a:ext cx="0" cy="73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85" name="Freeform 9"/>
            <p:cNvSpPr>
              <a:spLocks/>
            </p:cNvSpPr>
            <p:nvPr/>
          </p:nvSpPr>
          <p:spPr bwMode="auto">
            <a:xfrm>
              <a:off x="1193" y="1016"/>
              <a:ext cx="1360" cy="301"/>
            </a:xfrm>
            <a:custGeom>
              <a:avLst/>
              <a:gdLst>
                <a:gd name="T0" fmla="*/ 0 w 1360"/>
                <a:gd name="T1" fmla="*/ 251 h 301"/>
                <a:gd name="T2" fmla="*/ 69 w 1360"/>
                <a:gd name="T3" fmla="*/ 181 h 301"/>
                <a:gd name="T4" fmla="*/ 196 w 1360"/>
                <a:gd name="T5" fmla="*/ 85 h 301"/>
                <a:gd name="T6" fmla="*/ 305 w 1360"/>
                <a:gd name="T7" fmla="*/ 24 h 301"/>
                <a:gd name="T8" fmla="*/ 419 w 1360"/>
                <a:gd name="T9" fmla="*/ 7 h 301"/>
                <a:gd name="T10" fmla="*/ 515 w 1360"/>
                <a:gd name="T11" fmla="*/ 68 h 301"/>
                <a:gd name="T12" fmla="*/ 628 w 1360"/>
                <a:gd name="T13" fmla="*/ 138 h 301"/>
                <a:gd name="T14" fmla="*/ 750 w 1360"/>
                <a:gd name="T15" fmla="*/ 85 h 301"/>
                <a:gd name="T16" fmla="*/ 899 w 1360"/>
                <a:gd name="T17" fmla="*/ 77 h 301"/>
                <a:gd name="T18" fmla="*/ 1029 w 1360"/>
                <a:gd name="T19" fmla="*/ 129 h 301"/>
                <a:gd name="T20" fmla="*/ 1169 w 1360"/>
                <a:gd name="T21" fmla="*/ 216 h 301"/>
                <a:gd name="T22" fmla="*/ 1360 w 1360"/>
                <a:gd name="T23" fmla="*/ 301 h 30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360" h="301">
                  <a:moveTo>
                    <a:pt x="0" y="251"/>
                  </a:moveTo>
                  <a:cubicBezTo>
                    <a:pt x="11" y="239"/>
                    <a:pt x="36" y="209"/>
                    <a:pt x="69" y="181"/>
                  </a:cubicBezTo>
                  <a:cubicBezTo>
                    <a:pt x="102" y="153"/>
                    <a:pt x="157" y="111"/>
                    <a:pt x="196" y="85"/>
                  </a:cubicBezTo>
                  <a:cubicBezTo>
                    <a:pt x="235" y="59"/>
                    <a:pt x="268" y="37"/>
                    <a:pt x="305" y="24"/>
                  </a:cubicBezTo>
                  <a:cubicBezTo>
                    <a:pt x="342" y="11"/>
                    <a:pt x="384" y="0"/>
                    <a:pt x="419" y="7"/>
                  </a:cubicBezTo>
                  <a:cubicBezTo>
                    <a:pt x="454" y="14"/>
                    <a:pt x="480" y="46"/>
                    <a:pt x="515" y="68"/>
                  </a:cubicBezTo>
                  <a:cubicBezTo>
                    <a:pt x="550" y="90"/>
                    <a:pt x="589" y="135"/>
                    <a:pt x="628" y="138"/>
                  </a:cubicBezTo>
                  <a:cubicBezTo>
                    <a:pt x="667" y="141"/>
                    <a:pt x="705" y="95"/>
                    <a:pt x="750" y="85"/>
                  </a:cubicBezTo>
                  <a:cubicBezTo>
                    <a:pt x="795" y="75"/>
                    <a:pt x="853" y="70"/>
                    <a:pt x="899" y="77"/>
                  </a:cubicBezTo>
                  <a:cubicBezTo>
                    <a:pt x="945" y="84"/>
                    <a:pt x="984" y="106"/>
                    <a:pt x="1029" y="129"/>
                  </a:cubicBezTo>
                  <a:cubicBezTo>
                    <a:pt x="1074" y="152"/>
                    <a:pt x="1114" y="187"/>
                    <a:pt x="1169" y="216"/>
                  </a:cubicBezTo>
                  <a:cubicBezTo>
                    <a:pt x="1224" y="245"/>
                    <a:pt x="1320" y="283"/>
                    <a:pt x="1360" y="301"/>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86" name="Text Box 10"/>
            <p:cNvSpPr txBox="1">
              <a:spLocks noChangeArrowheads="1"/>
            </p:cNvSpPr>
            <p:nvPr/>
          </p:nvSpPr>
          <p:spPr bwMode="auto">
            <a:xfrm>
              <a:off x="1202" y="1638"/>
              <a:ext cx="12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latin typeface="Arial" panose="020B0604020202020204" pitchFamily="34" charset="0"/>
                  <a:ea typeface="楷体_GB2312" pitchFamily="49" charset="-122"/>
                </a:rPr>
                <a:t>被抽样信号</a:t>
              </a:r>
            </a:p>
          </p:txBody>
        </p:sp>
        <p:graphicFrame>
          <p:nvGraphicFramePr>
            <p:cNvPr id="29787" name="Object 11"/>
            <p:cNvGraphicFramePr>
              <a:graphicFrameLocks noChangeAspect="1"/>
            </p:cNvGraphicFramePr>
            <p:nvPr/>
          </p:nvGraphicFramePr>
          <p:xfrm>
            <a:off x="1701" y="754"/>
            <a:ext cx="428" cy="285"/>
          </p:xfrm>
          <a:graphic>
            <a:graphicData uri="http://schemas.openxmlformats.org/presentationml/2006/ole">
              <mc:AlternateContent xmlns:mc="http://schemas.openxmlformats.org/markup-compatibility/2006">
                <mc:Choice xmlns:v="urn:schemas-microsoft-com:vml" Requires="v">
                  <p:oleObj spid="_x0000_s29842" name="公式" r:id="rId3" imgW="285588" imgH="181004" progId="Equation.3">
                    <p:embed/>
                  </p:oleObj>
                </mc:Choice>
                <mc:Fallback>
                  <p:oleObj name="公式" r:id="rId3" imgW="285588" imgH="181004"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1" y="754"/>
                          <a:ext cx="428"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3740" name="Group 12"/>
          <p:cNvGrpSpPr>
            <a:grpSpLocks/>
          </p:cNvGrpSpPr>
          <p:nvPr/>
        </p:nvGrpSpPr>
        <p:grpSpPr bwMode="auto">
          <a:xfrm>
            <a:off x="350838" y="2446338"/>
            <a:ext cx="3067050" cy="1630362"/>
            <a:chOff x="358" y="1679"/>
            <a:chExt cx="1932" cy="1027"/>
          </a:xfrm>
        </p:grpSpPr>
        <p:graphicFrame>
          <p:nvGraphicFramePr>
            <p:cNvPr id="29765" name="Object 13"/>
            <p:cNvGraphicFramePr>
              <a:graphicFrameLocks noChangeAspect="1"/>
            </p:cNvGraphicFramePr>
            <p:nvPr/>
          </p:nvGraphicFramePr>
          <p:xfrm>
            <a:off x="1029" y="1679"/>
            <a:ext cx="499" cy="302"/>
          </p:xfrm>
          <a:graphic>
            <a:graphicData uri="http://schemas.openxmlformats.org/presentationml/2006/ole">
              <mc:AlternateContent xmlns:mc="http://schemas.openxmlformats.org/markup-compatibility/2006">
                <mc:Choice xmlns:v="urn:schemas-microsoft-com:vml" Requires="v">
                  <p:oleObj spid="_x0000_s29843" name="公式" r:id="rId5" imgW="333499" imgH="200230" progId="Equation.3">
                    <p:embed/>
                  </p:oleObj>
                </mc:Choice>
                <mc:Fallback>
                  <p:oleObj name="公式" r:id="rId5" imgW="333499" imgH="20023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9" y="1679"/>
                          <a:ext cx="499"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66" name="Object 14"/>
            <p:cNvGraphicFramePr>
              <a:graphicFrameLocks noChangeAspect="1"/>
            </p:cNvGraphicFramePr>
            <p:nvPr/>
          </p:nvGraphicFramePr>
          <p:xfrm>
            <a:off x="1247" y="2487"/>
            <a:ext cx="272" cy="208"/>
          </p:xfrm>
          <a:graphic>
            <a:graphicData uri="http://schemas.openxmlformats.org/presentationml/2006/ole">
              <mc:AlternateContent xmlns:mc="http://schemas.openxmlformats.org/markup-compatibility/2006">
                <mc:Choice xmlns:v="urn:schemas-microsoft-com:vml" Requires="v">
                  <p:oleObj spid="_x0000_s29844" name="公式" r:id="rId7" imgW="200099" imgH="143022" progId="Equation.3">
                    <p:embed/>
                  </p:oleObj>
                </mc:Choice>
                <mc:Fallback>
                  <p:oleObj name="公式" r:id="rId7" imgW="200099" imgH="143022"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7" y="2487"/>
                          <a:ext cx="272"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67" name="Object 15"/>
            <p:cNvGraphicFramePr>
              <a:graphicFrameLocks noChangeAspect="1"/>
            </p:cNvGraphicFramePr>
            <p:nvPr/>
          </p:nvGraphicFramePr>
          <p:xfrm>
            <a:off x="1084" y="2478"/>
            <a:ext cx="176" cy="209"/>
          </p:xfrm>
          <a:graphic>
            <a:graphicData uri="http://schemas.openxmlformats.org/presentationml/2006/ole">
              <mc:AlternateContent xmlns:mc="http://schemas.openxmlformats.org/markup-compatibility/2006">
                <mc:Choice xmlns:v="urn:schemas-microsoft-com:vml" Requires="v">
                  <p:oleObj spid="_x0000_s29845" name="公式" r:id="rId9" imgW="124005" imgH="143022" progId="Equation.3">
                    <p:embed/>
                  </p:oleObj>
                </mc:Choice>
                <mc:Fallback>
                  <p:oleObj name="公式" r:id="rId9" imgW="124005" imgH="143022"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84" y="2478"/>
                          <a:ext cx="176"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68" name="Object 16"/>
            <p:cNvGraphicFramePr>
              <a:graphicFrameLocks noChangeAspect="1"/>
            </p:cNvGraphicFramePr>
            <p:nvPr/>
          </p:nvGraphicFramePr>
          <p:xfrm>
            <a:off x="567" y="2478"/>
            <a:ext cx="320" cy="209"/>
          </p:xfrm>
          <a:graphic>
            <a:graphicData uri="http://schemas.openxmlformats.org/presentationml/2006/ole">
              <mc:AlternateContent xmlns:mc="http://schemas.openxmlformats.org/markup-compatibility/2006">
                <mc:Choice xmlns:v="urn:schemas-microsoft-com:vml" Requires="v">
                  <p:oleObj spid="_x0000_s29846" name="公式" r:id="rId11" imgW="238146" imgH="143022" progId="Equation.3">
                    <p:embed/>
                  </p:oleObj>
                </mc:Choice>
                <mc:Fallback>
                  <p:oleObj name="公式" r:id="rId11" imgW="238146" imgH="143022"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7" y="2478"/>
                          <a:ext cx="32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69" name="Text Box 17"/>
            <p:cNvSpPr txBox="1">
              <a:spLocks noChangeArrowheads="1"/>
            </p:cNvSpPr>
            <p:nvPr/>
          </p:nvSpPr>
          <p:spPr bwMode="auto">
            <a:xfrm>
              <a:off x="2092" y="2332"/>
              <a:ext cx="1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i="1"/>
                <a:t>t</a:t>
              </a:r>
              <a:endParaRPr lang="en-US" altLang="zh-CN" sz="2400" b="1" i="1" baseline="-25000"/>
            </a:p>
          </p:txBody>
        </p:sp>
        <p:sp>
          <p:nvSpPr>
            <p:cNvPr id="29770" name="Line 18"/>
            <p:cNvSpPr>
              <a:spLocks noChangeShapeType="1"/>
            </p:cNvSpPr>
            <p:nvPr/>
          </p:nvSpPr>
          <p:spPr bwMode="auto">
            <a:xfrm flipV="1">
              <a:off x="358" y="2477"/>
              <a:ext cx="1750" cy="1"/>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71" name="Line 19"/>
            <p:cNvSpPr>
              <a:spLocks noChangeShapeType="1"/>
            </p:cNvSpPr>
            <p:nvPr/>
          </p:nvSpPr>
          <p:spPr bwMode="auto">
            <a:xfrm flipV="1">
              <a:off x="981" y="1736"/>
              <a:ext cx="0" cy="742"/>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72" name="Text Box 20"/>
            <p:cNvSpPr txBox="1">
              <a:spLocks noChangeArrowheads="1"/>
            </p:cNvSpPr>
            <p:nvPr/>
          </p:nvSpPr>
          <p:spPr bwMode="auto">
            <a:xfrm>
              <a:off x="1764" y="2135"/>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cs typeface="Times New Roman" panose="02020603050405020304" pitchFamily="18" charset="0"/>
                </a:rPr>
                <a:t>…</a:t>
              </a:r>
              <a:endParaRPr lang="en-US" altLang="zh-CN" sz="2000" b="1"/>
            </a:p>
          </p:txBody>
        </p:sp>
        <p:sp>
          <p:nvSpPr>
            <p:cNvPr id="29773" name="Text Box 21"/>
            <p:cNvSpPr txBox="1">
              <a:spLocks noChangeArrowheads="1"/>
            </p:cNvSpPr>
            <p:nvPr/>
          </p:nvSpPr>
          <p:spPr bwMode="auto">
            <a:xfrm>
              <a:off x="430" y="2124"/>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cs typeface="Times New Roman" panose="02020603050405020304" pitchFamily="18" charset="0"/>
                </a:rPr>
                <a:t>…</a:t>
              </a:r>
              <a:endParaRPr lang="en-US" altLang="zh-CN" sz="2000" b="1"/>
            </a:p>
          </p:txBody>
        </p:sp>
        <p:sp>
          <p:nvSpPr>
            <p:cNvPr id="29774" name="Line 22"/>
            <p:cNvSpPr>
              <a:spLocks noChangeShapeType="1"/>
            </p:cNvSpPr>
            <p:nvPr/>
          </p:nvSpPr>
          <p:spPr bwMode="auto">
            <a:xfrm flipV="1">
              <a:off x="786" y="1999"/>
              <a:ext cx="0" cy="479"/>
            </a:xfrm>
            <a:prstGeom prst="line">
              <a:avLst/>
            </a:prstGeom>
            <a:noFill/>
            <a:ln w="317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75" name="Line 23"/>
            <p:cNvSpPr>
              <a:spLocks noChangeShapeType="1"/>
            </p:cNvSpPr>
            <p:nvPr/>
          </p:nvSpPr>
          <p:spPr bwMode="auto">
            <a:xfrm flipV="1">
              <a:off x="987" y="1999"/>
              <a:ext cx="0" cy="479"/>
            </a:xfrm>
            <a:prstGeom prst="line">
              <a:avLst/>
            </a:prstGeom>
            <a:noFill/>
            <a:ln w="317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76" name="Line 24"/>
            <p:cNvSpPr>
              <a:spLocks noChangeShapeType="1"/>
            </p:cNvSpPr>
            <p:nvPr/>
          </p:nvSpPr>
          <p:spPr bwMode="auto">
            <a:xfrm flipV="1">
              <a:off x="1191" y="1999"/>
              <a:ext cx="0" cy="479"/>
            </a:xfrm>
            <a:prstGeom prst="line">
              <a:avLst/>
            </a:prstGeom>
            <a:noFill/>
            <a:ln w="317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77" name="Line 25"/>
            <p:cNvSpPr>
              <a:spLocks noChangeShapeType="1"/>
            </p:cNvSpPr>
            <p:nvPr/>
          </p:nvSpPr>
          <p:spPr bwMode="auto">
            <a:xfrm flipV="1">
              <a:off x="1392" y="1994"/>
              <a:ext cx="0" cy="479"/>
            </a:xfrm>
            <a:prstGeom prst="line">
              <a:avLst/>
            </a:prstGeom>
            <a:noFill/>
            <a:ln w="317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78" name="Text Box 26"/>
            <p:cNvSpPr txBox="1">
              <a:spLocks noChangeArrowheads="1"/>
            </p:cNvSpPr>
            <p:nvPr/>
          </p:nvSpPr>
          <p:spPr bwMode="auto">
            <a:xfrm>
              <a:off x="885" y="2447"/>
              <a:ext cx="17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t>0</a:t>
              </a:r>
            </a:p>
          </p:txBody>
        </p:sp>
        <p:sp>
          <p:nvSpPr>
            <p:cNvPr id="29779" name="Line 27"/>
            <p:cNvSpPr>
              <a:spLocks noChangeShapeType="1"/>
            </p:cNvSpPr>
            <p:nvPr/>
          </p:nvSpPr>
          <p:spPr bwMode="auto">
            <a:xfrm flipV="1">
              <a:off x="1620" y="1999"/>
              <a:ext cx="0" cy="479"/>
            </a:xfrm>
            <a:prstGeom prst="line">
              <a:avLst/>
            </a:prstGeom>
            <a:noFill/>
            <a:ln w="317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9780" name="Object 28"/>
            <p:cNvGraphicFramePr>
              <a:graphicFrameLocks noChangeAspect="1"/>
            </p:cNvGraphicFramePr>
            <p:nvPr/>
          </p:nvGraphicFramePr>
          <p:xfrm>
            <a:off x="1501" y="2487"/>
            <a:ext cx="266" cy="219"/>
          </p:xfrm>
          <a:graphic>
            <a:graphicData uri="http://schemas.openxmlformats.org/presentationml/2006/ole">
              <mc:AlternateContent xmlns:mc="http://schemas.openxmlformats.org/markup-compatibility/2006">
                <mc:Choice xmlns:v="urn:schemas-microsoft-com:vml" Requires="v">
                  <p:oleObj spid="_x0000_s29847" name="公式" r:id="rId13" imgW="200099" imgH="161778" progId="Equation.3">
                    <p:embed/>
                  </p:oleObj>
                </mc:Choice>
                <mc:Fallback>
                  <p:oleObj name="公式" r:id="rId13" imgW="200099" imgH="161778" progId="Equation.3">
                    <p:embed/>
                    <p:pic>
                      <p:nvPicPr>
                        <p:cNvPr id="0" name="Object 2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01" y="2487"/>
                          <a:ext cx="266" cy="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3757" name="Group 29"/>
          <p:cNvGrpSpPr>
            <a:grpSpLocks/>
          </p:cNvGrpSpPr>
          <p:nvPr/>
        </p:nvGrpSpPr>
        <p:grpSpPr bwMode="auto">
          <a:xfrm>
            <a:off x="4087813" y="2433638"/>
            <a:ext cx="3765550" cy="1658937"/>
            <a:chOff x="2680" y="1451"/>
            <a:chExt cx="2372" cy="1045"/>
          </a:xfrm>
        </p:grpSpPr>
        <p:graphicFrame>
          <p:nvGraphicFramePr>
            <p:cNvPr id="29752" name="Object 30"/>
            <p:cNvGraphicFramePr>
              <a:graphicFrameLocks noChangeAspect="1"/>
            </p:cNvGraphicFramePr>
            <p:nvPr/>
          </p:nvGraphicFramePr>
          <p:xfrm>
            <a:off x="4325" y="2225"/>
            <a:ext cx="255" cy="271"/>
          </p:xfrm>
          <a:graphic>
            <a:graphicData uri="http://schemas.openxmlformats.org/presentationml/2006/ole">
              <mc:AlternateContent xmlns:mc="http://schemas.openxmlformats.org/markup-compatibility/2006">
                <mc:Choice xmlns:v="urn:schemas-microsoft-com:vml" Requires="v">
                  <p:oleObj spid="_x0000_s29848" name="公式" r:id="rId15" imgW="200099" imgH="209609" progId="Equation.3">
                    <p:embed/>
                  </p:oleObj>
                </mc:Choice>
                <mc:Fallback>
                  <p:oleObj name="公式" r:id="rId15" imgW="200099" imgH="209609" progId="Equation.3">
                    <p:embed/>
                    <p:pic>
                      <p:nvPicPr>
                        <p:cNvPr id="0" name="Object 3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25" y="2225"/>
                          <a:ext cx="25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53" name="Object 31"/>
            <p:cNvGraphicFramePr>
              <a:graphicFrameLocks noChangeAspect="1"/>
            </p:cNvGraphicFramePr>
            <p:nvPr/>
          </p:nvGraphicFramePr>
          <p:xfrm>
            <a:off x="2838" y="2224"/>
            <a:ext cx="376" cy="271"/>
          </p:xfrm>
          <a:graphic>
            <a:graphicData uri="http://schemas.openxmlformats.org/presentationml/2006/ole">
              <mc:AlternateContent xmlns:mc="http://schemas.openxmlformats.org/markup-compatibility/2006">
                <mc:Choice xmlns:v="urn:schemas-microsoft-com:vml" Requires="v">
                  <p:oleObj spid="_x0000_s29849" name="公式" r:id="rId17" imgW="295452" imgH="209609" progId="Equation.3">
                    <p:embed/>
                  </p:oleObj>
                </mc:Choice>
                <mc:Fallback>
                  <p:oleObj name="公式" r:id="rId17" imgW="295452" imgH="209609" progId="Equation.3">
                    <p:embed/>
                    <p:pic>
                      <p:nvPicPr>
                        <p:cNvPr id="0" name="Object 3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38" y="2224"/>
                          <a:ext cx="37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54" name="Object 32"/>
            <p:cNvGraphicFramePr>
              <a:graphicFrameLocks noChangeAspect="1"/>
            </p:cNvGraphicFramePr>
            <p:nvPr/>
          </p:nvGraphicFramePr>
          <p:xfrm>
            <a:off x="3746" y="1789"/>
            <a:ext cx="272" cy="289"/>
          </p:xfrm>
          <a:graphic>
            <a:graphicData uri="http://schemas.openxmlformats.org/presentationml/2006/ole">
              <mc:AlternateContent xmlns:mc="http://schemas.openxmlformats.org/markup-compatibility/2006">
                <mc:Choice xmlns:v="urn:schemas-microsoft-com:vml" Requires="v">
                  <p:oleObj spid="_x0000_s29850" name="公式" r:id="rId19" imgW="200099" imgH="209609" progId="Equation.3">
                    <p:embed/>
                  </p:oleObj>
                </mc:Choice>
                <mc:Fallback>
                  <p:oleObj name="公式" r:id="rId19" imgW="200099" imgH="209609" progId="Equation.3">
                    <p:embed/>
                    <p:pic>
                      <p:nvPicPr>
                        <p:cNvPr id="0" name="Object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46" y="1789"/>
                          <a:ext cx="27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55" name="Line 33"/>
            <p:cNvSpPr>
              <a:spLocks noChangeShapeType="1"/>
            </p:cNvSpPr>
            <p:nvPr/>
          </p:nvSpPr>
          <p:spPr bwMode="auto">
            <a:xfrm>
              <a:off x="2680" y="2239"/>
              <a:ext cx="2148"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56" name="Line 34"/>
            <p:cNvSpPr>
              <a:spLocks noChangeShapeType="1"/>
            </p:cNvSpPr>
            <p:nvPr/>
          </p:nvSpPr>
          <p:spPr bwMode="auto">
            <a:xfrm flipV="1">
              <a:off x="3700" y="1517"/>
              <a:ext cx="0" cy="731"/>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57" name="Text Box 35"/>
            <p:cNvSpPr txBox="1">
              <a:spLocks noChangeArrowheads="1"/>
            </p:cNvSpPr>
            <p:nvPr/>
          </p:nvSpPr>
          <p:spPr bwMode="auto">
            <a:xfrm>
              <a:off x="4570" y="1921"/>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cs typeface="Times New Roman" panose="02020603050405020304" pitchFamily="18" charset="0"/>
                </a:rPr>
                <a:t>…</a:t>
              </a:r>
              <a:endParaRPr lang="en-US" altLang="zh-CN" sz="2000" b="1"/>
            </a:p>
          </p:txBody>
        </p:sp>
        <p:sp>
          <p:nvSpPr>
            <p:cNvPr id="29758" name="Text Box 36"/>
            <p:cNvSpPr txBox="1">
              <a:spLocks noChangeArrowheads="1"/>
            </p:cNvSpPr>
            <p:nvPr/>
          </p:nvSpPr>
          <p:spPr bwMode="auto">
            <a:xfrm>
              <a:off x="2722" y="1911"/>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cs typeface="Times New Roman" panose="02020603050405020304" pitchFamily="18" charset="0"/>
                </a:rPr>
                <a:t>…</a:t>
              </a:r>
              <a:endParaRPr lang="en-US" altLang="zh-CN" sz="2000" b="1"/>
            </a:p>
          </p:txBody>
        </p:sp>
        <p:sp>
          <p:nvSpPr>
            <p:cNvPr id="29759" name="Line 37"/>
            <p:cNvSpPr>
              <a:spLocks noChangeShapeType="1"/>
            </p:cNvSpPr>
            <p:nvPr/>
          </p:nvSpPr>
          <p:spPr bwMode="auto">
            <a:xfrm flipV="1">
              <a:off x="3058" y="1791"/>
              <a:ext cx="0" cy="457"/>
            </a:xfrm>
            <a:prstGeom prst="line">
              <a:avLst/>
            </a:prstGeom>
            <a:noFill/>
            <a:ln w="317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60" name="Line 38"/>
            <p:cNvSpPr>
              <a:spLocks noChangeShapeType="1"/>
            </p:cNvSpPr>
            <p:nvPr/>
          </p:nvSpPr>
          <p:spPr bwMode="auto">
            <a:xfrm flipV="1">
              <a:off x="3709" y="1791"/>
              <a:ext cx="0" cy="457"/>
            </a:xfrm>
            <a:prstGeom prst="line">
              <a:avLst/>
            </a:prstGeom>
            <a:noFill/>
            <a:ln w="317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61" name="Line 39"/>
            <p:cNvSpPr>
              <a:spLocks noChangeShapeType="1"/>
            </p:cNvSpPr>
            <p:nvPr/>
          </p:nvSpPr>
          <p:spPr bwMode="auto">
            <a:xfrm flipV="1">
              <a:off x="4423" y="1791"/>
              <a:ext cx="0" cy="457"/>
            </a:xfrm>
            <a:prstGeom prst="line">
              <a:avLst/>
            </a:prstGeom>
            <a:noFill/>
            <a:ln w="317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62" name="Text Box 40"/>
            <p:cNvSpPr txBox="1">
              <a:spLocks noChangeArrowheads="1"/>
            </p:cNvSpPr>
            <p:nvPr/>
          </p:nvSpPr>
          <p:spPr bwMode="auto">
            <a:xfrm>
              <a:off x="3607" y="2219"/>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t>0</a:t>
              </a:r>
              <a:endParaRPr lang="en-US" altLang="zh-CN" sz="2000" b="1">
                <a:sym typeface="Symbol" panose="05050102010706020507" pitchFamily="18" charset="2"/>
              </a:endParaRPr>
            </a:p>
          </p:txBody>
        </p:sp>
        <p:graphicFrame>
          <p:nvGraphicFramePr>
            <p:cNvPr id="29763" name="Object 41"/>
            <p:cNvGraphicFramePr>
              <a:graphicFrameLocks noChangeAspect="1"/>
            </p:cNvGraphicFramePr>
            <p:nvPr/>
          </p:nvGraphicFramePr>
          <p:xfrm>
            <a:off x="3745" y="1451"/>
            <a:ext cx="908" cy="338"/>
          </p:xfrm>
          <a:graphic>
            <a:graphicData uri="http://schemas.openxmlformats.org/presentationml/2006/ole">
              <mc:AlternateContent xmlns:mc="http://schemas.openxmlformats.org/markup-compatibility/2006">
                <mc:Choice xmlns:v="urn:schemas-microsoft-com:vml" Requires="v">
                  <p:oleObj spid="_x0000_s29851" name="公式" r:id="rId21" imgW="628481" imgH="218987" progId="Equation.3">
                    <p:embed/>
                  </p:oleObj>
                </mc:Choice>
                <mc:Fallback>
                  <p:oleObj name="公式" r:id="rId21" imgW="628481" imgH="218987" progId="Equation.3">
                    <p:embed/>
                    <p:pic>
                      <p:nvPicPr>
                        <p:cNvPr id="0" name="Object 4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745" y="1451"/>
                          <a:ext cx="90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64" name="Object 42"/>
            <p:cNvGraphicFramePr>
              <a:graphicFrameLocks noChangeAspect="1"/>
            </p:cNvGraphicFramePr>
            <p:nvPr/>
          </p:nvGraphicFramePr>
          <p:xfrm>
            <a:off x="4843" y="2115"/>
            <a:ext cx="209" cy="207"/>
          </p:xfrm>
          <a:graphic>
            <a:graphicData uri="http://schemas.openxmlformats.org/presentationml/2006/ole">
              <mc:AlternateContent xmlns:mc="http://schemas.openxmlformats.org/markup-compatibility/2006">
                <mc:Choice xmlns:v="urn:schemas-microsoft-com:vml" Requires="v">
                  <p:oleObj spid="_x0000_s29852" name="公式" r:id="rId23" imgW="142794" imgH="143022" progId="Equation.3">
                    <p:embed/>
                  </p:oleObj>
                </mc:Choice>
                <mc:Fallback>
                  <p:oleObj name="公式" r:id="rId23" imgW="142794" imgH="143022" progId="Equation.3">
                    <p:embed/>
                    <p:pic>
                      <p:nvPicPr>
                        <p:cNvPr id="0" name="Object 4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43" y="2115"/>
                          <a:ext cx="20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3771" name="Group 43"/>
          <p:cNvGrpSpPr>
            <a:grpSpLocks/>
          </p:cNvGrpSpPr>
          <p:nvPr/>
        </p:nvGrpSpPr>
        <p:grpSpPr bwMode="auto">
          <a:xfrm>
            <a:off x="4592638" y="419100"/>
            <a:ext cx="2663825" cy="1985963"/>
            <a:chOff x="2998" y="120"/>
            <a:chExt cx="1678" cy="1251"/>
          </a:xfrm>
        </p:grpSpPr>
        <p:graphicFrame>
          <p:nvGraphicFramePr>
            <p:cNvPr id="29742" name="Object 44"/>
            <p:cNvGraphicFramePr>
              <a:graphicFrameLocks noChangeAspect="1"/>
            </p:cNvGraphicFramePr>
            <p:nvPr/>
          </p:nvGraphicFramePr>
          <p:xfrm>
            <a:off x="3696" y="120"/>
            <a:ext cx="644" cy="283"/>
          </p:xfrm>
          <a:graphic>
            <a:graphicData uri="http://schemas.openxmlformats.org/presentationml/2006/ole">
              <mc:AlternateContent xmlns:mc="http://schemas.openxmlformats.org/markup-compatibility/2006">
                <mc:Choice xmlns:v="urn:schemas-microsoft-com:vml" Requires="v">
                  <p:oleObj spid="_x0000_s29853" name="公式" r:id="rId25" imgW="438246" imgH="181004" progId="Equation.3">
                    <p:embed/>
                  </p:oleObj>
                </mc:Choice>
                <mc:Fallback>
                  <p:oleObj name="公式" r:id="rId25" imgW="438246" imgH="181004" progId="Equation.3">
                    <p:embed/>
                    <p:pic>
                      <p:nvPicPr>
                        <p:cNvPr id="0" name="Object 44"/>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96" y="120"/>
                          <a:ext cx="644"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43" name="Line 45"/>
            <p:cNvSpPr>
              <a:spLocks noChangeShapeType="1"/>
            </p:cNvSpPr>
            <p:nvPr/>
          </p:nvSpPr>
          <p:spPr bwMode="auto">
            <a:xfrm flipV="1">
              <a:off x="3003" y="917"/>
              <a:ext cx="1440" cy="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4" name="Text Box 46"/>
            <p:cNvSpPr txBox="1">
              <a:spLocks noChangeArrowheads="1"/>
            </p:cNvSpPr>
            <p:nvPr/>
          </p:nvSpPr>
          <p:spPr bwMode="auto">
            <a:xfrm>
              <a:off x="3586" y="906"/>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b="1"/>
                <a:t>0</a:t>
              </a:r>
              <a:endParaRPr lang="en-US" altLang="zh-CN" sz="1800" b="1" baseline="-25000"/>
            </a:p>
          </p:txBody>
        </p:sp>
        <p:sp>
          <p:nvSpPr>
            <p:cNvPr id="29745" name="Line 47"/>
            <p:cNvSpPr>
              <a:spLocks noChangeShapeType="1"/>
            </p:cNvSpPr>
            <p:nvPr/>
          </p:nvSpPr>
          <p:spPr bwMode="auto">
            <a:xfrm flipV="1">
              <a:off x="3671" y="160"/>
              <a:ext cx="0" cy="767"/>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6" name="Freeform 48"/>
            <p:cNvSpPr>
              <a:spLocks/>
            </p:cNvSpPr>
            <p:nvPr/>
          </p:nvSpPr>
          <p:spPr bwMode="auto">
            <a:xfrm>
              <a:off x="3406" y="400"/>
              <a:ext cx="572" cy="529"/>
            </a:xfrm>
            <a:custGeom>
              <a:avLst/>
              <a:gdLst>
                <a:gd name="T0" fmla="*/ 0 w 681"/>
                <a:gd name="T1" fmla="*/ 470 h 596"/>
                <a:gd name="T2" fmla="*/ 50 w 681"/>
                <a:gd name="T3" fmla="*/ 84 h 596"/>
                <a:gd name="T4" fmla="*/ 139 w 681"/>
                <a:gd name="T5" fmla="*/ 61 h 596"/>
                <a:gd name="T6" fmla="*/ 218 w 681"/>
                <a:gd name="T7" fmla="*/ 116 h 596"/>
                <a:gd name="T8" fmla="*/ 265 w 681"/>
                <a:gd name="T9" fmla="*/ 91 h 596"/>
                <a:gd name="T10" fmla="*/ 326 w 681"/>
                <a:gd name="T11" fmla="*/ 43 h 596"/>
                <a:gd name="T12" fmla="*/ 409 w 681"/>
                <a:gd name="T13" fmla="*/ 68 h 596"/>
                <a:gd name="T14" fmla="*/ 480 w 681"/>
                <a:gd name="T15" fmla="*/ 455 h 5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1" h="596">
                  <a:moveTo>
                    <a:pt x="0" y="596"/>
                  </a:moveTo>
                  <a:cubicBezTo>
                    <a:pt x="12" y="515"/>
                    <a:pt x="37" y="193"/>
                    <a:pt x="70" y="107"/>
                  </a:cubicBezTo>
                  <a:cubicBezTo>
                    <a:pt x="103" y="21"/>
                    <a:pt x="156" y="71"/>
                    <a:pt x="196" y="78"/>
                  </a:cubicBezTo>
                  <a:cubicBezTo>
                    <a:pt x="236" y="85"/>
                    <a:pt x="279" y="142"/>
                    <a:pt x="309" y="148"/>
                  </a:cubicBezTo>
                  <a:cubicBezTo>
                    <a:pt x="339" y="154"/>
                    <a:pt x="350" y="132"/>
                    <a:pt x="375" y="116"/>
                  </a:cubicBezTo>
                  <a:cubicBezTo>
                    <a:pt x="400" y="100"/>
                    <a:pt x="428" y="60"/>
                    <a:pt x="462" y="55"/>
                  </a:cubicBezTo>
                  <a:cubicBezTo>
                    <a:pt x="496" y="50"/>
                    <a:pt x="543" y="0"/>
                    <a:pt x="580" y="87"/>
                  </a:cubicBezTo>
                  <a:cubicBezTo>
                    <a:pt x="617" y="174"/>
                    <a:pt x="664" y="496"/>
                    <a:pt x="681" y="578"/>
                  </a:cubicBezTo>
                </a:path>
              </a:pathLst>
            </a:custGeom>
            <a:noFill/>
            <a:ln w="222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47" name="Text Box 49"/>
            <p:cNvSpPr txBox="1">
              <a:spLocks noChangeArrowheads="1"/>
            </p:cNvSpPr>
            <p:nvPr/>
          </p:nvSpPr>
          <p:spPr bwMode="auto">
            <a:xfrm>
              <a:off x="2998" y="1083"/>
              <a:ext cx="16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latin typeface="Arial" panose="020B0604020202020204" pitchFamily="34" charset="0"/>
                  <a:ea typeface="楷体_GB2312" pitchFamily="49" charset="-122"/>
                </a:rPr>
                <a:t>被抽样信号的频谱</a:t>
              </a:r>
            </a:p>
          </p:txBody>
        </p:sp>
        <p:sp>
          <p:nvSpPr>
            <p:cNvPr id="29748" name="Text Box 50"/>
            <p:cNvSpPr txBox="1">
              <a:spLocks noChangeArrowheads="1"/>
            </p:cNvSpPr>
            <p:nvPr/>
          </p:nvSpPr>
          <p:spPr bwMode="auto">
            <a:xfrm>
              <a:off x="3498" y="268"/>
              <a:ext cx="28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en-US" altLang="zh-CN" sz="1800" b="1"/>
                <a:t>A</a:t>
              </a:r>
            </a:p>
          </p:txBody>
        </p:sp>
        <p:graphicFrame>
          <p:nvGraphicFramePr>
            <p:cNvPr id="29749" name="Object 51"/>
            <p:cNvGraphicFramePr>
              <a:graphicFrameLocks noChangeAspect="1"/>
            </p:cNvGraphicFramePr>
            <p:nvPr/>
          </p:nvGraphicFramePr>
          <p:xfrm>
            <a:off x="3877" y="892"/>
            <a:ext cx="255" cy="271"/>
          </p:xfrm>
          <a:graphic>
            <a:graphicData uri="http://schemas.openxmlformats.org/presentationml/2006/ole">
              <mc:AlternateContent xmlns:mc="http://schemas.openxmlformats.org/markup-compatibility/2006">
                <mc:Choice xmlns:v="urn:schemas-microsoft-com:vml" Requires="v">
                  <p:oleObj spid="_x0000_s29854" name="公式" r:id="rId27" imgW="200099" imgH="209609" progId="Equation.3">
                    <p:embed/>
                  </p:oleObj>
                </mc:Choice>
                <mc:Fallback>
                  <p:oleObj name="公式" r:id="rId27" imgW="200099" imgH="209609" progId="Equation.3">
                    <p:embed/>
                    <p:pic>
                      <p:nvPicPr>
                        <p:cNvPr id="0" name="Object 5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77" y="892"/>
                          <a:ext cx="25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50" name="Object 52"/>
            <p:cNvGraphicFramePr>
              <a:graphicFrameLocks noChangeAspect="1"/>
            </p:cNvGraphicFramePr>
            <p:nvPr/>
          </p:nvGraphicFramePr>
          <p:xfrm>
            <a:off x="3179" y="892"/>
            <a:ext cx="391" cy="271"/>
          </p:xfrm>
          <a:graphic>
            <a:graphicData uri="http://schemas.openxmlformats.org/presentationml/2006/ole">
              <mc:AlternateContent xmlns:mc="http://schemas.openxmlformats.org/markup-compatibility/2006">
                <mc:Choice xmlns:v="urn:schemas-microsoft-com:vml" Requires="v">
                  <p:oleObj spid="_x0000_s29855" name="公式" r:id="rId29" imgW="314240" imgH="209609" progId="Equation.3">
                    <p:embed/>
                  </p:oleObj>
                </mc:Choice>
                <mc:Fallback>
                  <p:oleObj name="公式" r:id="rId29" imgW="314240" imgH="209609" progId="Equation.3">
                    <p:embed/>
                    <p:pic>
                      <p:nvPicPr>
                        <p:cNvPr id="0" name="Object 5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179" y="892"/>
                          <a:ext cx="39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51" name="Object 53"/>
            <p:cNvGraphicFramePr>
              <a:graphicFrameLocks noChangeAspect="1"/>
            </p:cNvGraphicFramePr>
            <p:nvPr/>
          </p:nvGraphicFramePr>
          <p:xfrm>
            <a:off x="4449" y="809"/>
            <a:ext cx="209" cy="207"/>
          </p:xfrm>
          <a:graphic>
            <a:graphicData uri="http://schemas.openxmlformats.org/presentationml/2006/ole">
              <mc:AlternateContent xmlns:mc="http://schemas.openxmlformats.org/markup-compatibility/2006">
                <mc:Choice xmlns:v="urn:schemas-microsoft-com:vml" Requires="v">
                  <p:oleObj spid="_x0000_s29856" name="公式" r:id="rId31" imgW="142794" imgH="143022" progId="Equation.3">
                    <p:embed/>
                  </p:oleObj>
                </mc:Choice>
                <mc:Fallback>
                  <p:oleObj name="公式" r:id="rId31" imgW="142794" imgH="143022" progId="Equation.3">
                    <p:embed/>
                    <p:pic>
                      <p:nvPicPr>
                        <p:cNvPr id="0" name="Object 5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449" y="809"/>
                          <a:ext cx="20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3782" name="Group 54"/>
          <p:cNvGrpSpPr>
            <a:grpSpLocks/>
          </p:cNvGrpSpPr>
          <p:nvPr/>
        </p:nvGrpSpPr>
        <p:grpSpPr bwMode="auto">
          <a:xfrm>
            <a:off x="307975" y="4338638"/>
            <a:ext cx="3152775" cy="1925637"/>
            <a:chOff x="295" y="2795"/>
            <a:chExt cx="1986" cy="1213"/>
          </a:xfrm>
        </p:grpSpPr>
        <p:graphicFrame>
          <p:nvGraphicFramePr>
            <p:cNvPr id="29728" name="Object 55"/>
            <p:cNvGraphicFramePr>
              <a:graphicFrameLocks noChangeAspect="1"/>
            </p:cNvGraphicFramePr>
            <p:nvPr/>
          </p:nvGraphicFramePr>
          <p:xfrm>
            <a:off x="1020" y="2795"/>
            <a:ext cx="483" cy="319"/>
          </p:xfrm>
          <a:graphic>
            <a:graphicData uri="http://schemas.openxmlformats.org/presentationml/2006/ole">
              <mc:AlternateContent xmlns:mc="http://schemas.openxmlformats.org/markup-compatibility/2006">
                <mc:Choice xmlns:v="urn:schemas-microsoft-com:vml" Requires="v">
                  <p:oleObj spid="_x0000_s29857" name="公式" r:id="rId33" imgW="323635" imgH="209609" progId="Equation.3">
                    <p:embed/>
                  </p:oleObj>
                </mc:Choice>
                <mc:Fallback>
                  <p:oleObj name="公式" r:id="rId33" imgW="323635" imgH="209609" progId="Equation.3">
                    <p:embed/>
                    <p:pic>
                      <p:nvPicPr>
                        <p:cNvPr id="0" name="Object 5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020" y="2795"/>
                          <a:ext cx="483"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29" name="Text Box 56"/>
            <p:cNvSpPr txBox="1">
              <a:spLocks noChangeArrowheads="1"/>
            </p:cNvSpPr>
            <p:nvPr/>
          </p:nvSpPr>
          <p:spPr bwMode="auto">
            <a:xfrm>
              <a:off x="2083" y="3461"/>
              <a:ext cx="1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t>t</a:t>
              </a:r>
              <a:endParaRPr lang="en-US" altLang="zh-CN" sz="2400" i="1" baseline="-25000"/>
            </a:p>
          </p:txBody>
        </p:sp>
        <p:sp>
          <p:nvSpPr>
            <p:cNvPr id="29730" name="Line 57"/>
            <p:cNvSpPr>
              <a:spLocks noChangeShapeType="1"/>
            </p:cNvSpPr>
            <p:nvPr/>
          </p:nvSpPr>
          <p:spPr bwMode="auto">
            <a:xfrm flipV="1">
              <a:off x="295" y="3605"/>
              <a:ext cx="1806" cy="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1" name="Text Box 58"/>
            <p:cNvSpPr txBox="1">
              <a:spLocks noChangeArrowheads="1"/>
            </p:cNvSpPr>
            <p:nvPr/>
          </p:nvSpPr>
          <p:spPr bwMode="auto">
            <a:xfrm>
              <a:off x="878" y="3594"/>
              <a:ext cx="24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1800" b="1"/>
                <a:t>0</a:t>
              </a:r>
              <a:endParaRPr lang="en-US" altLang="zh-CN" sz="1800" b="1" baseline="-25000"/>
            </a:p>
          </p:txBody>
        </p:sp>
        <p:sp>
          <p:nvSpPr>
            <p:cNvPr id="29732" name="Line 59"/>
            <p:cNvSpPr>
              <a:spLocks noChangeShapeType="1"/>
            </p:cNvSpPr>
            <p:nvPr/>
          </p:nvSpPr>
          <p:spPr bwMode="auto">
            <a:xfrm flipV="1">
              <a:off x="963" y="2885"/>
              <a:ext cx="0" cy="730"/>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3" name="Freeform 60"/>
            <p:cNvSpPr>
              <a:spLocks/>
            </p:cNvSpPr>
            <p:nvPr/>
          </p:nvSpPr>
          <p:spPr bwMode="auto">
            <a:xfrm>
              <a:off x="504" y="3112"/>
              <a:ext cx="1519" cy="342"/>
            </a:xfrm>
            <a:custGeom>
              <a:avLst/>
              <a:gdLst>
                <a:gd name="T0" fmla="*/ 0 w 1519"/>
                <a:gd name="T1" fmla="*/ 251 h 342"/>
                <a:gd name="T2" fmla="*/ 69 w 1519"/>
                <a:gd name="T3" fmla="*/ 181 h 342"/>
                <a:gd name="T4" fmla="*/ 196 w 1519"/>
                <a:gd name="T5" fmla="*/ 85 h 342"/>
                <a:gd name="T6" fmla="*/ 305 w 1519"/>
                <a:gd name="T7" fmla="*/ 24 h 342"/>
                <a:gd name="T8" fmla="*/ 419 w 1519"/>
                <a:gd name="T9" fmla="*/ 7 h 342"/>
                <a:gd name="T10" fmla="*/ 515 w 1519"/>
                <a:gd name="T11" fmla="*/ 68 h 342"/>
                <a:gd name="T12" fmla="*/ 628 w 1519"/>
                <a:gd name="T13" fmla="*/ 138 h 342"/>
                <a:gd name="T14" fmla="*/ 750 w 1519"/>
                <a:gd name="T15" fmla="*/ 85 h 342"/>
                <a:gd name="T16" fmla="*/ 899 w 1519"/>
                <a:gd name="T17" fmla="*/ 77 h 342"/>
                <a:gd name="T18" fmla="*/ 1029 w 1519"/>
                <a:gd name="T19" fmla="*/ 129 h 342"/>
                <a:gd name="T20" fmla="*/ 1169 w 1519"/>
                <a:gd name="T21" fmla="*/ 216 h 342"/>
                <a:gd name="T22" fmla="*/ 1519 w 1519"/>
                <a:gd name="T23" fmla="*/ 342 h 3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519" h="342">
                  <a:moveTo>
                    <a:pt x="0" y="251"/>
                  </a:moveTo>
                  <a:cubicBezTo>
                    <a:pt x="11" y="239"/>
                    <a:pt x="36" y="209"/>
                    <a:pt x="69" y="181"/>
                  </a:cubicBezTo>
                  <a:cubicBezTo>
                    <a:pt x="102" y="153"/>
                    <a:pt x="157" y="111"/>
                    <a:pt x="196" y="85"/>
                  </a:cubicBezTo>
                  <a:cubicBezTo>
                    <a:pt x="235" y="59"/>
                    <a:pt x="268" y="37"/>
                    <a:pt x="305" y="24"/>
                  </a:cubicBezTo>
                  <a:cubicBezTo>
                    <a:pt x="342" y="11"/>
                    <a:pt x="384" y="0"/>
                    <a:pt x="419" y="7"/>
                  </a:cubicBezTo>
                  <a:cubicBezTo>
                    <a:pt x="454" y="14"/>
                    <a:pt x="480" y="46"/>
                    <a:pt x="515" y="68"/>
                  </a:cubicBezTo>
                  <a:cubicBezTo>
                    <a:pt x="550" y="90"/>
                    <a:pt x="589" y="135"/>
                    <a:pt x="628" y="138"/>
                  </a:cubicBezTo>
                  <a:cubicBezTo>
                    <a:pt x="667" y="141"/>
                    <a:pt x="705" y="95"/>
                    <a:pt x="750" y="85"/>
                  </a:cubicBezTo>
                  <a:cubicBezTo>
                    <a:pt x="795" y="75"/>
                    <a:pt x="853" y="70"/>
                    <a:pt x="899" y="77"/>
                  </a:cubicBezTo>
                  <a:cubicBezTo>
                    <a:pt x="945" y="84"/>
                    <a:pt x="984" y="106"/>
                    <a:pt x="1029" y="129"/>
                  </a:cubicBezTo>
                  <a:cubicBezTo>
                    <a:pt x="1074" y="152"/>
                    <a:pt x="1087" y="181"/>
                    <a:pt x="1169" y="216"/>
                  </a:cubicBezTo>
                  <a:cubicBezTo>
                    <a:pt x="1251" y="251"/>
                    <a:pt x="1446" y="316"/>
                    <a:pt x="1519" y="342"/>
                  </a:cubicBezTo>
                </a:path>
              </a:pathLst>
            </a:custGeom>
            <a:noFill/>
            <a:ln w="1905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34" name="Text Box 61"/>
            <p:cNvSpPr txBox="1">
              <a:spLocks noChangeArrowheads="1"/>
            </p:cNvSpPr>
            <p:nvPr/>
          </p:nvSpPr>
          <p:spPr bwMode="auto">
            <a:xfrm>
              <a:off x="394" y="3720"/>
              <a:ext cx="14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latin typeface="Arial" panose="020B0604020202020204" pitchFamily="34" charset="0"/>
                  <a:ea typeface="楷体_GB2312" pitchFamily="49" charset="-122"/>
                </a:rPr>
                <a:t>理想抽样信号</a:t>
              </a:r>
            </a:p>
          </p:txBody>
        </p:sp>
        <p:sp>
          <p:nvSpPr>
            <p:cNvPr id="29735" name="Line 62"/>
            <p:cNvSpPr>
              <a:spLocks noChangeShapeType="1"/>
            </p:cNvSpPr>
            <p:nvPr/>
          </p:nvSpPr>
          <p:spPr bwMode="auto">
            <a:xfrm flipV="1">
              <a:off x="793" y="3135"/>
              <a:ext cx="0" cy="479"/>
            </a:xfrm>
            <a:prstGeom prst="line">
              <a:avLst/>
            </a:prstGeom>
            <a:noFill/>
            <a:ln w="2540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6" name="Line 63"/>
            <p:cNvSpPr>
              <a:spLocks noChangeShapeType="1"/>
            </p:cNvSpPr>
            <p:nvPr/>
          </p:nvSpPr>
          <p:spPr bwMode="auto">
            <a:xfrm flipV="1">
              <a:off x="967" y="3135"/>
              <a:ext cx="0" cy="479"/>
            </a:xfrm>
            <a:prstGeom prst="line">
              <a:avLst/>
            </a:prstGeom>
            <a:noFill/>
            <a:ln w="2540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7" name="Line 64"/>
            <p:cNvSpPr>
              <a:spLocks noChangeShapeType="1"/>
            </p:cNvSpPr>
            <p:nvPr/>
          </p:nvSpPr>
          <p:spPr bwMode="auto">
            <a:xfrm flipV="1">
              <a:off x="1198" y="3207"/>
              <a:ext cx="0" cy="413"/>
            </a:xfrm>
            <a:prstGeom prst="line">
              <a:avLst/>
            </a:prstGeom>
            <a:noFill/>
            <a:ln w="2540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8" name="Line 65"/>
            <p:cNvSpPr>
              <a:spLocks noChangeShapeType="1"/>
            </p:cNvSpPr>
            <p:nvPr/>
          </p:nvSpPr>
          <p:spPr bwMode="auto">
            <a:xfrm flipV="1">
              <a:off x="571" y="3285"/>
              <a:ext cx="0" cy="335"/>
            </a:xfrm>
            <a:prstGeom prst="line">
              <a:avLst/>
            </a:prstGeom>
            <a:noFill/>
            <a:ln w="2540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9" name="Line 66"/>
            <p:cNvSpPr>
              <a:spLocks noChangeShapeType="1"/>
            </p:cNvSpPr>
            <p:nvPr/>
          </p:nvSpPr>
          <p:spPr bwMode="auto">
            <a:xfrm flipV="1">
              <a:off x="1399" y="3175"/>
              <a:ext cx="0" cy="444"/>
            </a:xfrm>
            <a:prstGeom prst="line">
              <a:avLst/>
            </a:prstGeom>
            <a:noFill/>
            <a:ln w="2540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0" name="Line 67"/>
            <p:cNvSpPr>
              <a:spLocks noChangeShapeType="1"/>
            </p:cNvSpPr>
            <p:nvPr/>
          </p:nvSpPr>
          <p:spPr bwMode="auto">
            <a:xfrm flipV="1">
              <a:off x="1627" y="3264"/>
              <a:ext cx="0" cy="340"/>
            </a:xfrm>
            <a:prstGeom prst="line">
              <a:avLst/>
            </a:prstGeom>
            <a:noFill/>
            <a:ln w="2540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41" name="Line 68"/>
            <p:cNvSpPr>
              <a:spLocks noChangeShapeType="1"/>
            </p:cNvSpPr>
            <p:nvPr/>
          </p:nvSpPr>
          <p:spPr bwMode="auto">
            <a:xfrm flipV="1">
              <a:off x="1840" y="3392"/>
              <a:ext cx="0" cy="207"/>
            </a:xfrm>
            <a:prstGeom prst="line">
              <a:avLst/>
            </a:prstGeom>
            <a:noFill/>
            <a:ln w="2540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73797" name="Group 69"/>
          <p:cNvGrpSpPr>
            <a:grpSpLocks/>
          </p:cNvGrpSpPr>
          <p:nvPr/>
        </p:nvGrpSpPr>
        <p:grpSpPr bwMode="auto">
          <a:xfrm>
            <a:off x="3721100" y="4279900"/>
            <a:ext cx="4471988" cy="2185988"/>
            <a:chOff x="2562" y="2523"/>
            <a:chExt cx="2817" cy="1377"/>
          </a:xfrm>
        </p:grpSpPr>
        <p:graphicFrame>
          <p:nvGraphicFramePr>
            <p:cNvPr id="29710" name="Object 70"/>
            <p:cNvGraphicFramePr>
              <a:graphicFrameLocks noChangeAspect="1"/>
            </p:cNvGraphicFramePr>
            <p:nvPr/>
          </p:nvGraphicFramePr>
          <p:xfrm>
            <a:off x="4459" y="3412"/>
            <a:ext cx="255" cy="271"/>
          </p:xfrm>
          <a:graphic>
            <a:graphicData uri="http://schemas.openxmlformats.org/presentationml/2006/ole">
              <mc:AlternateContent xmlns:mc="http://schemas.openxmlformats.org/markup-compatibility/2006">
                <mc:Choice xmlns:v="urn:schemas-microsoft-com:vml" Requires="v">
                  <p:oleObj spid="_x0000_s29858" name="公式" r:id="rId35" imgW="200099" imgH="209609" progId="Equation.3">
                    <p:embed/>
                  </p:oleObj>
                </mc:Choice>
                <mc:Fallback>
                  <p:oleObj name="公式" r:id="rId35" imgW="200099" imgH="209609" progId="Equation.3">
                    <p:embed/>
                    <p:pic>
                      <p:nvPicPr>
                        <p:cNvPr id="0" name="Object 7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459" y="3412"/>
                          <a:ext cx="25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1" name="Object 71"/>
            <p:cNvGraphicFramePr>
              <a:graphicFrameLocks noChangeAspect="1"/>
            </p:cNvGraphicFramePr>
            <p:nvPr/>
          </p:nvGraphicFramePr>
          <p:xfrm>
            <a:off x="2935" y="3412"/>
            <a:ext cx="376" cy="271"/>
          </p:xfrm>
          <a:graphic>
            <a:graphicData uri="http://schemas.openxmlformats.org/presentationml/2006/ole">
              <mc:AlternateContent xmlns:mc="http://schemas.openxmlformats.org/markup-compatibility/2006">
                <mc:Choice xmlns:v="urn:schemas-microsoft-com:vml" Requires="v">
                  <p:oleObj spid="_x0000_s29859" name="公式" r:id="rId37" imgW="295452" imgH="209609" progId="Equation.3">
                    <p:embed/>
                  </p:oleObj>
                </mc:Choice>
                <mc:Fallback>
                  <p:oleObj name="公式" r:id="rId37" imgW="295452" imgH="209609" progId="Equation.3">
                    <p:embed/>
                    <p:pic>
                      <p:nvPicPr>
                        <p:cNvPr id="0" name="Object 7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935" y="3412"/>
                          <a:ext cx="376"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2" name="Object 72"/>
            <p:cNvGraphicFramePr>
              <a:graphicFrameLocks noChangeAspect="1"/>
            </p:cNvGraphicFramePr>
            <p:nvPr/>
          </p:nvGraphicFramePr>
          <p:xfrm>
            <a:off x="3896" y="2523"/>
            <a:ext cx="695" cy="320"/>
          </p:xfrm>
          <a:graphic>
            <a:graphicData uri="http://schemas.openxmlformats.org/presentationml/2006/ole">
              <mc:AlternateContent xmlns:mc="http://schemas.openxmlformats.org/markup-compatibility/2006">
                <mc:Choice xmlns:v="urn:schemas-microsoft-com:vml" Requires="v">
                  <p:oleObj spid="_x0000_s29860" name="公式" r:id="rId39" imgW="476293" imgH="209609" progId="Equation.3">
                    <p:embed/>
                  </p:oleObj>
                </mc:Choice>
                <mc:Fallback>
                  <p:oleObj name="公式" r:id="rId39" imgW="476293" imgH="209609" progId="Equation.3">
                    <p:embed/>
                    <p:pic>
                      <p:nvPicPr>
                        <p:cNvPr id="0" name="Object 7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3896" y="2523"/>
                          <a:ext cx="69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3" name="Object 73"/>
            <p:cNvGraphicFramePr>
              <a:graphicFrameLocks noChangeAspect="1"/>
            </p:cNvGraphicFramePr>
            <p:nvPr/>
          </p:nvGraphicFramePr>
          <p:xfrm>
            <a:off x="4023" y="3403"/>
            <a:ext cx="255" cy="271"/>
          </p:xfrm>
          <a:graphic>
            <a:graphicData uri="http://schemas.openxmlformats.org/presentationml/2006/ole">
              <mc:AlternateContent xmlns:mc="http://schemas.openxmlformats.org/markup-compatibility/2006">
                <mc:Choice xmlns:v="urn:schemas-microsoft-com:vml" Requires="v">
                  <p:oleObj spid="_x0000_s29861" name="公式" r:id="rId41" imgW="200099" imgH="209609" progId="Equation.3">
                    <p:embed/>
                  </p:oleObj>
                </mc:Choice>
                <mc:Fallback>
                  <p:oleObj name="公式" r:id="rId41" imgW="200099" imgH="209609" progId="Equation.3">
                    <p:embed/>
                    <p:pic>
                      <p:nvPicPr>
                        <p:cNvPr id="0" name="Object 73"/>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023" y="3403"/>
                          <a:ext cx="25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4" name="Object 74"/>
            <p:cNvGraphicFramePr>
              <a:graphicFrameLocks noChangeAspect="1"/>
            </p:cNvGraphicFramePr>
            <p:nvPr/>
          </p:nvGraphicFramePr>
          <p:xfrm>
            <a:off x="3325" y="3421"/>
            <a:ext cx="391" cy="271"/>
          </p:xfrm>
          <a:graphic>
            <a:graphicData uri="http://schemas.openxmlformats.org/presentationml/2006/ole">
              <mc:AlternateContent xmlns:mc="http://schemas.openxmlformats.org/markup-compatibility/2006">
                <mc:Choice xmlns:v="urn:schemas-microsoft-com:vml" Requires="v">
                  <p:oleObj spid="_x0000_s29862" name="公式" r:id="rId43" imgW="314240" imgH="209609" progId="Equation.3">
                    <p:embed/>
                  </p:oleObj>
                </mc:Choice>
                <mc:Fallback>
                  <p:oleObj name="公式" r:id="rId43" imgW="314240" imgH="209609" progId="Equation.3">
                    <p:embed/>
                    <p:pic>
                      <p:nvPicPr>
                        <p:cNvPr id="0" name="Object 74"/>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325" y="3421"/>
                          <a:ext cx="39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5" name="Object 75"/>
            <p:cNvGraphicFramePr>
              <a:graphicFrameLocks noChangeAspect="1"/>
            </p:cNvGraphicFramePr>
            <p:nvPr/>
          </p:nvGraphicFramePr>
          <p:xfrm>
            <a:off x="5184" y="3321"/>
            <a:ext cx="195" cy="196"/>
          </p:xfrm>
          <a:graphic>
            <a:graphicData uri="http://schemas.openxmlformats.org/presentationml/2006/ole">
              <mc:AlternateContent xmlns:mc="http://schemas.openxmlformats.org/markup-compatibility/2006">
                <mc:Choice xmlns:v="urn:schemas-microsoft-com:vml" Requires="v">
                  <p:oleObj spid="_x0000_s29863" name="公式" r:id="rId45" imgW="142794" imgH="143022" progId="Equation.3">
                    <p:embed/>
                  </p:oleObj>
                </mc:Choice>
                <mc:Fallback>
                  <p:oleObj name="公式" r:id="rId45" imgW="142794" imgH="143022" progId="Equation.3">
                    <p:embed/>
                    <p:pic>
                      <p:nvPicPr>
                        <p:cNvPr id="0" name="Object 75"/>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184" y="3321"/>
                          <a:ext cx="19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9716" name="Object 76"/>
            <p:cNvGraphicFramePr>
              <a:graphicFrameLocks noChangeAspect="1"/>
            </p:cNvGraphicFramePr>
            <p:nvPr/>
          </p:nvGraphicFramePr>
          <p:xfrm>
            <a:off x="3463" y="2704"/>
            <a:ext cx="388" cy="272"/>
          </p:xfrm>
          <a:graphic>
            <a:graphicData uri="http://schemas.openxmlformats.org/presentationml/2006/ole">
              <mc:AlternateContent xmlns:mc="http://schemas.openxmlformats.org/markup-compatibility/2006">
                <mc:Choice xmlns:v="urn:schemas-microsoft-com:vml" Requires="v">
                  <p:oleObj spid="_x0000_s29864" name="公式" r:id="rId47" imgW="285588" imgH="200230" progId="Equation.3">
                    <p:embed/>
                  </p:oleObj>
                </mc:Choice>
                <mc:Fallback>
                  <p:oleObj name="公式" r:id="rId47" imgW="285588" imgH="200230" progId="Equation.3">
                    <p:embed/>
                    <p:pic>
                      <p:nvPicPr>
                        <p:cNvPr id="0" name="Object 76"/>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463" y="2704"/>
                          <a:ext cx="38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17" name="Text Box 77"/>
            <p:cNvSpPr txBox="1">
              <a:spLocks noChangeArrowheads="1"/>
            </p:cNvSpPr>
            <p:nvPr/>
          </p:nvSpPr>
          <p:spPr bwMode="auto">
            <a:xfrm>
              <a:off x="4876" y="310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cs typeface="Times New Roman" panose="02020603050405020304" pitchFamily="18" charset="0"/>
                </a:rPr>
                <a:t>…</a:t>
              </a:r>
              <a:endParaRPr lang="en-US" altLang="zh-CN" sz="2000" b="1"/>
            </a:p>
          </p:txBody>
        </p:sp>
        <p:sp>
          <p:nvSpPr>
            <p:cNvPr id="29718" name="Text Box 78"/>
            <p:cNvSpPr txBox="1">
              <a:spLocks noChangeArrowheads="1"/>
            </p:cNvSpPr>
            <p:nvPr/>
          </p:nvSpPr>
          <p:spPr bwMode="auto">
            <a:xfrm>
              <a:off x="2620" y="309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cs typeface="Times New Roman" panose="02020603050405020304" pitchFamily="18" charset="0"/>
                </a:rPr>
                <a:t>…</a:t>
              </a:r>
              <a:endParaRPr lang="en-US" altLang="zh-CN" sz="2000" b="1"/>
            </a:p>
          </p:txBody>
        </p:sp>
        <p:sp>
          <p:nvSpPr>
            <p:cNvPr id="29719" name="Line 79"/>
            <p:cNvSpPr>
              <a:spLocks noChangeShapeType="1"/>
            </p:cNvSpPr>
            <p:nvPr/>
          </p:nvSpPr>
          <p:spPr bwMode="auto">
            <a:xfrm flipV="1">
              <a:off x="3163" y="3385"/>
              <a:ext cx="0" cy="50"/>
            </a:xfrm>
            <a:prstGeom prst="line">
              <a:avLst/>
            </a:prstGeom>
            <a:noFill/>
            <a:ln w="2222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0" name="Line 80"/>
            <p:cNvSpPr>
              <a:spLocks noChangeShapeType="1"/>
            </p:cNvSpPr>
            <p:nvPr/>
          </p:nvSpPr>
          <p:spPr bwMode="auto">
            <a:xfrm flipV="1">
              <a:off x="3832" y="2523"/>
              <a:ext cx="0" cy="906"/>
            </a:xfrm>
            <a:prstGeom prst="line">
              <a:avLst/>
            </a:prstGeom>
            <a:noFill/>
            <a:ln w="190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1" name="Text Box 81"/>
            <p:cNvSpPr txBox="1">
              <a:spLocks noChangeArrowheads="1"/>
            </p:cNvSpPr>
            <p:nvPr/>
          </p:nvSpPr>
          <p:spPr bwMode="auto">
            <a:xfrm>
              <a:off x="3748" y="3382"/>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t>0</a:t>
              </a:r>
              <a:endParaRPr lang="en-US" altLang="zh-CN" sz="2000" b="1">
                <a:sym typeface="Symbol" panose="05050102010706020507" pitchFamily="18" charset="2"/>
              </a:endParaRPr>
            </a:p>
          </p:txBody>
        </p:sp>
        <p:sp>
          <p:nvSpPr>
            <p:cNvPr id="29722" name="Text Box 82"/>
            <p:cNvSpPr txBox="1">
              <a:spLocks noChangeArrowheads="1"/>
            </p:cNvSpPr>
            <p:nvPr/>
          </p:nvSpPr>
          <p:spPr bwMode="auto">
            <a:xfrm>
              <a:off x="3016" y="3612"/>
              <a:ext cx="194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kumimoji="0" lang="zh-CN" altLang="en-US" sz="2400" b="1">
                  <a:latin typeface="Arial" panose="020B0604020202020204" pitchFamily="34" charset="0"/>
                  <a:ea typeface="楷体_GB2312" pitchFamily="49" charset="-122"/>
                </a:rPr>
                <a:t>理想抽样信号的频谱</a:t>
              </a:r>
            </a:p>
          </p:txBody>
        </p:sp>
        <p:sp>
          <p:nvSpPr>
            <p:cNvPr id="29723" name="Line 83"/>
            <p:cNvSpPr>
              <a:spLocks noChangeShapeType="1"/>
            </p:cNvSpPr>
            <p:nvPr/>
          </p:nvSpPr>
          <p:spPr bwMode="auto">
            <a:xfrm flipV="1">
              <a:off x="2562" y="3417"/>
              <a:ext cx="2632" cy="25"/>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4" name="Freeform 84"/>
            <p:cNvSpPr>
              <a:spLocks/>
            </p:cNvSpPr>
            <p:nvPr/>
          </p:nvSpPr>
          <p:spPr bwMode="auto">
            <a:xfrm>
              <a:off x="2893" y="2909"/>
              <a:ext cx="576" cy="529"/>
            </a:xfrm>
            <a:custGeom>
              <a:avLst/>
              <a:gdLst>
                <a:gd name="T0" fmla="*/ 0 w 681"/>
                <a:gd name="T1" fmla="*/ 470 h 596"/>
                <a:gd name="T2" fmla="*/ 50 w 681"/>
                <a:gd name="T3" fmla="*/ 84 h 596"/>
                <a:gd name="T4" fmla="*/ 140 w 681"/>
                <a:gd name="T5" fmla="*/ 61 h 596"/>
                <a:gd name="T6" fmla="*/ 221 w 681"/>
                <a:gd name="T7" fmla="*/ 116 h 596"/>
                <a:gd name="T8" fmla="*/ 268 w 681"/>
                <a:gd name="T9" fmla="*/ 91 h 596"/>
                <a:gd name="T10" fmla="*/ 331 w 681"/>
                <a:gd name="T11" fmla="*/ 43 h 596"/>
                <a:gd name="T12" fmla="*/ 415 w 681"/>
                <a:gd name="T13" fmla="*/ 68 h 596"/>
                <a:gd name="T14" fmla="*/ 487 w 681"/>
                <a:gd name="T15" fmla="*/ 455 h 5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1" h="596">
                  <a:moveTo>
                    <a:pt x="0" y="596"/>
                  </a:moveTo>
                  <a:cubicBezTo>
                    <a:pt x="12" y="515"/>
                    <a:pt x="37" y="193"/>
                    <a:pt x="70" y="107"/>
                  </a:cubicBezTo>
                  <a:cubicBezTo>
                    <a:pt x="103" y="21"/>
                    <a:pt x="156" y="71"/>
                    <a:pt x="196" y="78"/>
                  </a:cubicBezTo>
                  <a:cubicBezTo>
                    <a:pt x="236" y="85"/>
                    <a:pt x="279" y="142"/>
                    <a:pt x="309" y="148"/>
                  </a:cubicBezTo>
                  <a:cubicBezTo>
                    <a:pt x="339" y="154"/>
                    <a:pt x="350" y="132"/>
                    <a:pt x="375" y="116"/>
                  </a:cubicBezTo>
                  <a:cubicBezTo>
                    <a:pt x="400" y="100"/>
                    <a:pt x="428" y="60"/>
                    <a:pt x="462" y="55"/>
                  </a:cubicBezTo>
                  <a:cubicBezTo>
                    <a:pt x="496" y="50"/>
                    <a:pt x="543" y="0"/>
                    <a:pt x="580" y="87"/>
                  </a:cubicBezTo>
                  <a:cubicBezTo>
                    <a:pt x="617" y="174"/>
                    <a:pt x="664" y="496"/>
                    <a:pt x="681" y="578"/>
                  </a:cubicBezTo>
                </a:path>
              </a:pathLst>
            </a:custGeom>
            <a:noFill/>
            <a:ln w="222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25" name="Freeform 85"/>
            <p:cNvSpPr>
              <a:spLocks/>
            </p:cNvSpPr>
            <p:nvPr/>
          </p:nvSpPr>
          <p:spPr bwMode="auto">
            <a:xfrm>
              <a:off x="4261" y="2915"/>
              <a:ext cx="576" cy="529"/>
            </a:xfrm>
            <a:custGeom>
              <a:avLst/>
              <a:gdLst>
                <a:gd name="T0" fmla="*/ 0 w 681"/>
                <a:gd name="T1" fmla="*/ 470 h 596"/>
                <a:gd name="T2" fmla="*/ 50 w 681"/>
                <a:gd name="T3" fmla="*/ 84 h 596"/>
                <a:gd name="T4" fmla="*/ 140 w 681"/>
                <a:gd name="T5" fmla="*/ 61 h 596"/>
                <a:gd name="T6" fmla="*/ 221 w 681"/>
                <a:gd name="T7" fmla="*/ 116 h 596"/>
                <a:gd name="T8" fmla="*/ 268 w 681"/>
                <a:gd name="T9" fmla="*/ 91 h 596"/>
                <a:gd name="T10" fmla="*/ 331 w 681"/>
                <a:gd name="T11" fmla="*/ 43 h 596"/>
                <a:gd name="T12" fmla="*/ 415 w 681"/>
                <a:gd name="T13" fmla="*/ 68 h 596"/>
                <a:gd name="T14" fmla="*/ 487 w 681"/>
                <a:gd name="T15" fmla="*/ 455 h 5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1" h="596">
                  <a:moveTo>
                    <a:pt x="0" y="596"/>
                  </a:moveTo>
                  <a:cubicBezTo>
                    <a:pt x="12" y="515"/>
                    <a:pt x="37" y="193"/>
                    <a:pt x="70" y="107"/>
                  </a:cubicBezTo>
                  <a:cubicBezTo>
                    <a:pt x="103" y="21"/>
                    <a:pt x="156" y="71"/>
                    <a:pt x="196" y="78"/>
                  </a:cubicBezTo>
                  <a:cubicBezTo>
                    <a:pt x="236" y="85"/>
                    <a:pt x="279" y="142"/>
                    <a:pt x="309" y="148"/>
                  </a:cubicBezTo>
                  <a:cubicBezTo>
                    <a:pt x="339" y="154"/>
                    <a:pt x="350" y="132"/>
                    <a:pt x="375" y="116"/>
                  </a:cubicBezTo>
                  <a:cubicBezTo>
                    <a:pt x="400" y="100"/>
                    <a:pt x="428" y="60"/>
                    <a:pt x="462" y="55"/>
                  </a:cubicBezTo>
                  <a:cubicBezTo>
                    <a:pt x="496" y="50"/>
                    <a:pt x="543" y="0"/>
                    <a:pt x="580" y="87"/>
                  </a:cubicBezTo>
                  <a:cubicBezTo>
                    <a:pt x="617" y="174"/>
                    <a:pt x="664" y="496"/>
                    <a:pt x="681" y="578"/>
                  </a:cubicBezTo>
                </a:path>
              </a:pathLst>
            </a:custGeom>
            <a:noFill/>
            <a:ln w="222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726" name="Line 86"/>
            <p:cNvSpPr>
              <a:spLocks noChangeShapeType="1"/>
            </p:cNvSpPr>
            <p:nvPr/>
          </p:nvSpPr>
          <p:spPr bwMode="auto">
            <a:xfrm flipV="1">
              <a:off x="4558" y="3373"/>
              <a:ext cx="0" cy="50"/>
            </a:xfrm>
            <a:prstGeom prst="line">
              <a:avLst/>
            </a:prstGeom>
            <a:noFill/>
            <a:ln w="22225">
              <a:solidFill>
                <a:schemeClr val="tx1"/>
              </a:solidFill>
              <a:round/>
              <a:headEnd/>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7" name="Freeform 87"/>
            <p:cNvSpPr>
              <a:spLocks/>
            </p:cNvSpPr>
            <p:nvPr/>
          </p:nvSpPr>
          <p:spPr bwMode="auto">
            <a:xfrm>
              <a:off x="3547" y="2912"/>
              <a:ext cx="576" cy="529"/>
            </a:xfrm>
            <a:custGeom>
              <a:avLst/>
              <a:gdLst>
                <a:gd name="T0" fmla="*/ 0 w 681"/>
                <a:gd name="T1" fmla="*/ 470 h 596"/>
                <a:gd name="T2" fmla="*/ 50 w 681"/>
                <a:gd name="T3" fmla="*/ 84 h 596"/>
                <a:gd name="T4" fmla="*/ 140 w 681"/>
                <a:gd name="T5" fmla="*/ 61 h 596"/>
                <a:gd name="T6" fmla="*/ 221 w 681"/>
                <a:gd name="T7" fmla="*/ 116 h 596"/>
                <a:gd name="T8" fmla="*/ 268 w 681"/>
                <a:gd name="T9" fmla="*/ 91 h 596"/>
                <a:gd name="T10" fmla="*/ 331 w 681"/>
                <a:gd name="T11" fmla="*/ 43 h 596"/>
                <a:gd name="T12" fmla="*/ 415 w 681"/>
                <a:gd name="T13" fmla="*/ 68 h 596"/>
                <a:gd name="T14" fmla="*/ 487 w 681"/>
                <a:gd name="T15" fmla="*/ 455 h 59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81" h="596">
                  <a:moveTo>
                    <a:pt x="0" y="596"/>
                  </a:moveTo>
                  <a:cubicBezTo>
                    <a:pt x="12" y="515"/>
                    <a:pt x="37" y="193"/>
                    <a:pt x="70" y="107"/>
                  </a:cubicBezTo>
                  <a:cubicBezTo>
                    <a:pt x="103" y="21"/>
                    <a:pt x="156" y="71"/>
                    <a:pt x="196" y="78"/>
                  </a:cubicBezTo>
                  <a:cubicBezTo>
                    <a:pt x="236" y="85"/>
                    <a:pt x="279" y="142"/>
                    <a:pt x="309" y="148"/>
                  </a:cubicBezTo>
                  <a:cubicBezTo>
                    <a:pt x="339" y="154"/>
                    <a:pt x="350" y="132"/>
                    <a:pt x="375" y="116"/>
                  </a:cubicBezTo>
                  <a:cubicBezTo>
                    <a:pt x="400" y="100"/>
                    <a:pt x="428" y="60"/>
                    <a:pt x="462" y="55"/>
                  </a:cubicBezTo>
                  <a:cubicBezTo>
                    <a:pt x="496" y="50"/>
                    <a:pt x="543" y="0"/>
                    <a:pt x="580" y="87"/>
                  </a:cubicBezTo>
                  <a:cubicBezTo>
                    <a:pt x="617" y="174"/>
                    <a:pt x="664" y="496"/>
                    <a:pt x="681" y="578"/>
                  </a:cubicBezTo>
                </a:path>
              </a:pathLst>
            </a:custGeom>
            <a:noFill/>
            <a:ln w="2222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73816" name="AutoShape 88"/>
          <p:cNvSpPr>
            <a:spLocks noChangeArrowheads="1"/>
          </p:cNvSpPr>
          <p:nvPr/>
        </p:nvSpPr>
        <p:spPr bwMode="auto">
          <a:xfrm>
            <a:off x="6710363" y="633413"/>
            <a:ext cx="2195512" cy="463550"/>
          </a:xfrm>
          <a:prstGeom prst="wedgeRectCallout">
            <a:avLst>
              <a:gd name="adj1" fmla="val -73787"/>
              <a:gd name="adj2" fmla="val 89384"/>
            </a:avLst>
          </a:prstGeom>
          <a:solidFill>
            <a:schemeClr val="bg1">
              <a:alpha val="0"/>
            </a:schemeClr>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rgbClr val="FFFF00"/>
                </a:solidFill>
                <a:latin typeface="Arial" panose="020B0604020202020204" pitchFamily="34" charset="0"/>
                <a:ea typeface="楷体_GB2312" pitchFamily="49" charset="-122"/>
              </a:rPr>
              <a:t>频带有限信号</a:t>
            </a:r>
          </a:p>
        </p:txBody>
      </p:sp>
      <p:sp>
        <p:nvSpPr>
          <p:cNvPr id="73817" name="AutoShape 89"/>
          <p:cNvSpPr>
            <a:spLocks noChangeArrowheads="1"/>
          </p:cNvSpPr>
          <p:nvPr/>
        </p:nvSpPr>
        <p:spPr bwMode="auto">
          <a:xfrm>
            <a:off x="7178675" y="3992563"/>
            <a:ext cx="1727200" cy="863600"/>
          </a:xfrm>
          <a:prstGeom prst="wedgeRectCallout">
            <a:avLst>
              <a:gd name="adj1" fmla="val -82815"/>
              <a:gd name="adj2" fmla="val 59375"/>
            </a:avLst>
          </a:prstGeom>
          <a:solidFill>
            <a:schemeClr val="bg1">
              <a:alpha val="0"/>
            </a:schemeClr>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spcBef>
                <a:spcPct val="0"/>
              </a:spcBef>
              <a:buFontTx/>
              <a:buNone/>
            </a:pPr>
            <a:r>
              <a:rPr lang="zh-CN" altLang="en-US" sz="2400" b="1">
                <a:solidFill>
                  <a:srgbClr val="FFFF00"/>
                </a:solidFill>
                <a:latin typeface="Arial" panose="020B0604020202020204" pitchFamily="34" charset="0"/>
                <a:ea typeface="楷体_GB2312" pitchFamily="49" charset="-122"/>
              </a:rPr>
              <a:t>是原频谱的周期重复</a:t>
            </a:r>
          </a:p>
        </p:txBody>
      </p:sp>
      <p:graphicFrame>
        <p:nvGraphicFramePr>
          <p:cNvPr id="73819" name="Object 91"/>
          <p:cNvGraphicFramePr>
            <a:graphicFrameLocks noChangeAspect="1"/>
          </p:cNvGraphicFramePr>
          <p:nvPr/>
        </p:nvGraphicFramePr>
        <p:xfrm>
          <a:off x="7350125" y="2390775"/>
          <a:ext cx="1298575" cy="874713"/>
        </p:xfrm>
        <a:graphic>
          <a:graphicData uri="http://schemas.openxmlformats.org/presentationml/2006/ole">
            <mc:AlternateContent xmlns:mc="http://schemas.openxmlformats.org/markup-compatibility/2006">
              <mc:Choice xmlns:v="urn:schemas-microsoft-com:vml" Requires="v">
                <p:oleObj spid="_x0000_s29865" name="公式" r:id="rId49" imgW="561781" imgH="371387" progId="Equation.3">
                  <p:embed/>
                </p:oleObj>
              </mc:Choice>
              <mc:Fallback>
                <p:oleObj name="公式" r:id="rId49" imgW="561781" imgH="371387" progId="Equation.3">
                  <p:embed/>
                  <p:pic>
                    <p:nvPicPr>
                      <p:cNvPr id="0" name="Object 91"/>
                      <p:cNvPicPr>
                        <a:picLocks noChangeAspect="1"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7350125" y="2390775"/>
                        <a:ext cx="1298575" cy="87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820" name="Object 92"/>
          <p:cNvGraphicFramePr>
            <a:graphicFrameLocks noChangeAspect="1"/>
          </p:cNvGraphicFramePr>
          <p:nvPr/>
        </p:nvGraphicFramePr>
        <p:xfrm>
          <a:off x="3549650" y="836613"/>
          <a:ext cx="557213" cy="439737"/>
        </p:xfrm>
        <a:graphic>
          <a:graphicData uri="http://schemas.openxmlformats.org/presentationml/2006/ole">
            <mc:AlternateContent xmlns:mc="http://schemas.openxmlformats.org/markup-compatibility/2006">
              <mc:Choice xmlns:v="urn:schemas-microsoft-com:vml" Requires="v">
                <p:oleObj spid="_x0000_s29866" name="公式" r:id="rId51" imgW="171447" imgH="133174" progId="Equation.3">
                  <p:embed/>
                </p:oleObj>
              </mc:Choice>
              <mc:Fallback>
                <p:oleObj name="公式" r:id="rId51" imgW="171447" imgH="133174" progId="Equation.3">
                  <p:embed/>
                  <p:pic>
                    <p:nvPicPr>
                      <p:cNvPr id="0" name="Object 92"/>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3549650" y="836613"/>
                        <a:ext cx="557213"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821" name="Object 93"/>
          <p:cNvGraphicFramePr>
            <a:graphicFrameLocks/>
          </p:cNvGraphicFramePr>
          <p:nvPr/>
        </p:nvGraphicFramePr>
        <p:xfrm>
          <a:off x="3578225" y="2703513"/>
          <a:ext cx="549275" cy="438150"/>
        </p:xfrm>
        <a:graphic>
          <a:graphicData uri="http://schemas.openxmlformats.org/presentationml/2006/ole">
            <mc:AlternateContent xmlns:mc="http://schemas.openxmlformats.org/markup-compatibility/2006">
              <mc:Choice xmlns:v="urn:schemas-microsoft-com:vml" Requires="v">
                <p:oleObj spid="_x0000_s29867" name="公式" r:id="rId53" imgW="171447" imgH="133174" progId="Equation.3">
                  <p:embed/>
                </p:oleObj>
              </mc:Choice>
              <mc:Fallback>
                <p:oleObj name="公式" r:id="rId53" imgW="171447" imgH="133174" progId="Equation.3">
                  <p:embed/>
                  <p:pic>
                    <p:nvPicPr>
                      <p:cNvPr id="0" name="Object 93"/>
                      <p:cNvPicPr>
                        <a:picLocks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3578225" y="2703513"/>
                        <a:ext cx="5492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823" name="Object 95"/>
          <p:cNvGraphicFramePr>
            <a:graphicFrameLocks/>
          </p:cNvGraphicFramePr>
          <p:nvPr/>
        </p:nvGraphicFramePr>
        <p:xfrm>
          <a:off x="3517900" y="4783138"/>
          <a:ext cx="549275" cy="438150"/>
        </p:xfrm>
        <a:graphic>
          <a:graphicData uri="http://schemas.openxmlformats.org/presentationml/2006/ole">
            <mc:AlternateContent xmlns:mc="http://schemas.openxmlformats.org/markup-compatibility/2006">
              <mc:Choice xmlns:v="urn:schemas-microsoft-com:vml" Requires="v">
                <p:oleObj spid="_x0000_s29868" name="公式" r:id="rId55" imgW="171447" imgH="133174" progId="Equation.3">
                  <p:embed/>
                </p:oleObj>
              </mc:Choice>
              <mc:Fallback>
                <p:oleObj name="公式" r:id="rId55" imgW="171447" imgH="133174" progId="Equation.3">
                  <p:embed/>
                  <p:pic>
                    <p:nvPicPr>
                      <p:cNvPr id="0" name="Object 95"/>
                      <p:cNvPicPr>
                        <a:picLocks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3517900" y="4783138"/>
                        <a:ext cx="5492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blinds(horizontal)">
                                      <p:cBhvr>
                                        <p:cTn id="7" dur="500"/>
                                        <p:tgtEl>
                                          <p:spTgt spid="737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3820"/>
                                        </p:tgtEl>
                                        <p:attrNameLst>
                                          <p:attrName>style.visibility</p:attrName>
                                        </p:attrNameLst>
                                      </p:cBhvr>
                                      <p:to>
                                        <p:strVal val="visible"/>
                                      </p:to>
                                    </p:set>
                                    <p:animEffect transition="in" filter="wipe(left)">
                                      <p:cBhvr>
                                        <p:cTn id="12" dur="500"/>
                                        <p:tgtEl>
                                          <p:spTgt spid="738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3771"/>
                                        </p:tgtEl>
                                        <p:attrNameLst>
                                          <p:attrName>style.visibility</p:attrName>
                                        </p:attrNameLst>
                                      </p:cBhvr>
                                      <p:to>
                                        <p:strVal val="visible"/>
                                      </p:to>
                                    </p:set>
                                    <p:animEffect transition="in" filter="blinds(horizontal)">
                                      <p:cBhvr>
                                        <p:cTn id="17" dur="500"/>
                                        <p:tgtEl>
                                          <p:spTgt spid="737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3816"/>
                                        </p:tgtEl>
                                        <p:attrNameLst>
                                          <p:attrName>style.visibility</p:attrName>
                                        </p:attrNameLst>
                                      </p:cBhvr>
                                      <p:to>
                                        <p:strVal val="visible"/>
                                      </p:to>
                                    </p:set>
                                    <p:animEffect transition="in" filter="blinds(horizontal)">
                                      <p:cBhvr>
                                        <p:cTn id="22" dur="500"/>
                                        <p:tgtEl>
                                          <p:spTgt spid="738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3740"/>
                                        </p:tgtEl>
                                        <p:attrNameLst>
                                          <p:attrName>style.visibility</p:attrName>
                                        </p:attrNameLst>
                                      </p:cBhvr>
                                      <p:to>
                                        <p:strVal val="visible"/>
                                      </p:to>
                                    </p:set>
                                    <p:animEffect transition="in" filter="blinds(horizontal)">
                                      <p:cBhvr>
                                        <p:cTn id="27" dur="500"/>
                                        <p:tgtEl>
                                          <p:spTgt spid="737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3821"/>
                                        </p:tgtEl>
                                        <p:attrNameLst>
                                          <p:attrName>style.visibility</p:attrName>
                                        </p:attrNameLst>
                                      </p:cBhvr>
                                      <p:to>
                                        <p:strVal val="visible"/>
                                      </p:to>
                                    </p:set>
                                    <p:animEffect transition="in" filter="wipe(left)">
                                      <p:cBhvr>
                                        <p:cTn id="32" dur="500"/>
                                        <p:tgtEl>
                                          <p:spTgt spid="738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3757"/>
                                        </p:tgtEl>
                                        <p:attrNameLst>
                                          <p:attrName>style.visibility</p:attrName>
                                        </p:attrNameLst>
                                      </p:cBhvr>
                                      <p:to>
                                        <p:strVal val="visible"/>
                                      </p:to>
                                    </p:set>
                                    <p:animEffect transition="in" filter="blinds(horizontal)">
                                      <p:cBhvr>
                                        <p:cTn id="37" dur="500"/>
                                        <p:tgtEl>
                                          <p:spTgt spid="7375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73819"/>
                                        </p:tgtEl>
                                        <p:attrNameLst>
                                          <p:attrName>style.visibility</p:attrName>
                                        </p:attrNameLst>
                                      </p:cBhvr>
                                      <p:to>
                                        <p:strVal val="visible"/>
                                      </p:to>
                                    </p:set>
                                    <p:animEffect transition="in" filter="blinds(horizontal)">
                                      <p:cBhvr>
                                        <p:cTn id="42" dur="500"/>
                                        <p:tgtEl>
                                          <p:spTgt spid="738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3782"/>
                                        </p:tgtEl>
                                        <p:attrNameLst>
                                          <p:attrName>style.visibility</p:attrName>
                                        </p:attrNameLst>
                                      </p:cBhvr>
                                      <p:to>
                                        <p:strVal val="visible"/>
                                      </p:to>
                                    </p:set>
                                    <p:animEffect transition="in" filter="blinds(horizontal)">
                                      <p:cBhvr>
                                        <p:cTn id="47" dur="500"/>
                                        <p:tgtEl>
                                          <p:spTgt spid="7378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73823"/>
                                        </p:tgtEl>
                                        <p:attrNameLst>
                                          <p:attrName>style.visibility</p:attrName>
                                        </p:attrNameLst>
                                      </p:cBhvr>
                                      <p:to>
                                        <p:strVal val="visible"/>
                                      </p:to>
                                    </p:set>
                                    <p:animEffect transition="in" filter="wipe(left)">
                                      <p:cBhvr>
                                        <p:cTn id="52" dur="500"/>
                                        <p:tgtEl>
                                          <p:spTgt spid="7382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73797"/>
                                        </p:tgtEl>
                                        <p:attrNameLst>
                                          <p:attrName>style.visibility</p:attrName>
                                        </p:attrNameLst>
                                      </p:cBhvr>
                                      <p:to>
                                        <p:strVal val="visible"/>
                                      </p:to>
                                    </p:set>
                                    <p:animEffect transition="in" filter="blinds(horizontal)">
                                      <p:cBhvr>
                                        <p:cTn id="57" dur="500"/>
                                        <p:tgtEl>
                                          <p:spTgt spid="7379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3817"/>
                                        </p:tgtEl>
                                        <p:attrNameLst>
                                          <p:attrName>style.visibility</p:attrName>
                                        </p:attrNameLst>
                                      </p:cBhvr>
                                      <p:to>
                                        <p:strVal val="visible"/>
                                      </p:to>
                                    </p:set>
                                    <p:animEffect transition="in" filter="blinds(horizontal)">
                                      <p:cBhvr>
                                        <p:cTn id="62" dur="500"/>
                                        <p:tgtEl>
                                          <p:spTgt spid="73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16" grpId="0" animBg="1"/>
      <p:bldP spid="738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Text Box 5"/>
          <p:cNvSpPr txBox="1">
            <a:spLocks noChangeArrowheads="1"/>
          </p:cNvSpPr>
          <p:nvPr/>
        </p:nvSpPr>
        <p:spPr bwMode="auto">
          <a:xfrm>
            <a:off x="179388" y="260350"/>
            <a:ext cx="54006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楷体_GB2312" pitchFamily="49" charset="-122"/>
              </a:rPr>
              <a:t>采样前后频谱的两个变化：</a:t>
            </a:r>
          </a:p>
        </p:txBody>
      </p:sp>
      <p:sp>
        <p:nvSpPr>
          <p:cNvPr id="32776" name="Text Box 8"/>
          <p:cNvSpPr txBox="1">
            <a:spLocks noChangeArrowheads="1"/>
          </p:cNvSpPr>
          <p:nvPr/>
        </p:nvSpPr>
        <p:spPr bwMode="auto">
          <a:xfrm>
            <a:off x="241300" y="3386138"/>
            <a:ext cx="23145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楷体_GB2312" pitchFamily="49" charset="-122"/>
              </a:rPr>
              <a:t>采样定理：</a:t>
            </a:r>
          </a:p>
        </p:txBody>
      </p:sp>
      <p:grpSp>
        <p:nvGrpSpPr>
          <p:cNvPr id="52230" name="Group 6"/>
          <p:cNvGrpSpPr>
            <a:grpSpLocks/>
          </p:cNvGrpSpPr>
          <p:nvPr/>
        </p:nvGrpSpPr>
        <p:grpSpPr bwMode="auto">
          <a:xfrm>
            <a:off x="827088" y="779463"/>
            <a:ext cx="1943100" cy="1044575"/>
            <a:chOff x="2064" y="42"/>
            <a:chExt cx="1224" cy="658"/>
          </a:xfrm>
        </p:grpSpPr>
        <p:sp>
          <p:nvSpPr>
            <p:cNvPr id="30737" name="Text Box 2"/>
            <p:cNvSpPr txBox="1">
              <a:spLocks noChangeArrowheads="1"/>
            </p:cNvSpPr>
            <p:nvPr/>
          </p:nvSpPr>
          <p:spPr bwMode="auto">
            <a:xfrm>
              <a:off x="2064" y="210"/>
              <a:ext cx="12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1</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幅度</a:t>
              </a:r>
            </a:p>
          </p:txBody>
        </p:sp>
        <p:graphicFrame>
          <p:nvGraphicFramePr>
            <p:cNvPr id="30738" name="Object 3"/>
            <p:cNvGraphicFramePr>
              <a:graphicFrameLocks/>
            </p:cNvGraphicFramePr>
            <p:nvPr/>
          </p:nvGraphicFramePr>
          <p:xfrm>
            <a:off x="2826" y="42"/>
            <a:ext cx="447" cy="658"/>
          </p:xfrm>
          <a:graphic>
            <a:graphicData uri="http://schemas.openxmlformats.org/presentationml/2006/ole">
              <mc:AlternateContent xmlns:mc="http://schemas.openxmlformats.org/markup-compatibility/2006">
                <mc:Choice xmlns:v="urn:schemas-microsoft-com:vml" Requires="v">
                  <p:oleObj spid="_x0000_s30751" name="公式" r:id="rId3" imgW="247541" imgH="371387" progId="Equation.3">
                    <p:embed/>
                  </p:oleObj>
                </mc:Choice>
                <mc:Fallback>
                  <p:oleObj name="公式" r:id="rId3" imgW="247541" imgH="371387"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6" y="42"/>
                          <a:ext cx="447" cy="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2231" name="Group 7"/>
          <p:cNvGrpSpPr>
            <a:grpSpLocks/>
          </p:cNvGrpSpPr>
          <p:nvPr/>
        </p:nvGrpSpPr>
        <p:grpSpPr bwMode="auto">
          <a:xfrm>
            <a:off x="828675" y="1928813"/>
            <a:ext cx="4824413" cy="676275"/>
            <a:chOff x="1383" y="981"/>
            <a:chExt cx="3039" cy="426"/>
          </a:xfrm>
        </p:grpSpPr>
        <p:graphicFrame>
          <p:nvGraphicFramePr>
            <p:cNvPr id="30735" name="Object 4"/>
            <p:cNvGraphicFramePr>
              <a:graphicFrameLocks noChangeAspect="1"/>
            </p:cNvGraphicFramePr>
            <p:nvPr/>
          </p:nvGraphicFramePr>
          <p:xfrm>
            <a:off x="4014" y="990"/>
            <a:ext cx="387" cy="417"/>
          </p:xfrm>
          <a:graphic>
            <a:graphicData uri="http://schemas.openxmlformats.org/presentationml/2006/ole">
              <mc:AlternateContent xmlns:mc="http://schemas.openxmlformats.org/markup-compatibility/2006">
                <mc:Choice xmlns:v="urn:schemas-microsoft-com:vml" Requires="v">
                  <p:oleObj spid="_x0000_s30752" name="公式" r:id="rId5" imgW="200099" imgH="209609" progId="Equation.3">
                    <p:embed/>
                  </p:oleObj>
                </mc:Choice>
                <mc:Fallback>
                  <p:oleObj name="公式" r:id="rId5" imgW="200099" imgH="209609"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4" y="990"/>
                          <a:ext cx="387"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6" name="Text Box 5"/>
            <p:cNvSpPr txBox="1">
              <a:spLocks noChangeArrowheads="1"/>
            </p:cNvSpPr>
            <p:nvPr/>
          </p:nvSpPr>
          <p:spPr bwMode="auto">
            <a:xfrm>
              <a:off x="1383" y="981"/>
              <a:ext cx="303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2</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周期延拓，延拓周期为：</a:t>
              </a:r>
            </a:p>
          </p:txBody>
        </p:sp>
      </p:grpSp>
      <p:sp>
        <p:nvSpPr>
          <p:cNvPr id="52232" name="Text Box 8"/>
          <p:cNvSpPr txBox="1">
            <a:spLocks noChangeArrowheads="1"/>
          </p:cNvSpPr>
          <p:nvPr/>
        </p:nvSpPr>
        <p:spPr bwMode="auto">
          <a:xfrm>
            <a:off x="1044575" y="2649538"/>
            <a:ext cx="50403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rgbClr val="FFFF00"/>
                </a:solidFill>
                <a:latin typeface="楷体_GB2312" pitchFamily="49" charset="-122"/>
                <a:ea typeface="楷体_GB2312" pitchFamily="49" charset="-122"/>
              </a:rPr>
              <a:t>时域采样 </a:t>
            </a:r>
            <a:r>
              <a:rPr lang="zh-CN" altLang="en-US" b="1">
                <a:solidFill>
                  <a:srgbClr val="FFFF00"/>
                </a:solidFill>
                <a:ea typeface="楷体_GB2312" pitchFamily="49" charset="-122"/>
              </a:rPr>
              <a:t>→</a:t>
            </a:r>
            <a:r>
              <a:rPr lang="zh-CN" altLang="en-US" sz="2800" b="1">
                <a:solidFill>
                  <a:srgbClr val="FFFF00"/>
                </a:solidFill>
                <a:latin typeface="楷体_GB2312" pitchFamily="49" charset="-122"/>
                <a:ea typeface="楷体_GB2312" pitchFamily="49" charset="-122"/>
              </a:rPr>
              <a:t> 频域周期延拓</a:t>
            </a:r>
          </a:p>
        </p:txBody>
      </p:sp>
      <p:grpSp>
        <p:nvGrpSpPr>
          <p:cNvPr id="52237" name="Group 13"/>
          <p:cNvGrpSpPr>
            <a:grpSpLocks/>
          </p:cNvGrpSpPr>
          <p:nvPr/>
        </p:nvGrpSpPr>
        <p:grpSpPr bwMode="auto">
          <a:xfrm>
            <a:off x="541338" y="4105275"/>
            <a:ext cx="6356350" cy="622300"/>
            <a:chOff x="567" y="2468"/>
            <a:chExt cx="4004" cy="392"/>
          </a:xfrm>
        </p:grpSpPr>
        <p:sp>
          <p:nvSpPr>
            <p:cNvPr id="30733" name="Text Box 9"/>
            <p:cNvSpPr txBox="1">
              <a:spLocks noChangeArrowheads="1"/>
            </p:cNvSpPr>
            <p:nvPr/>
          </p:nvSpPr>
          <p:spPr bwMode="auto">
            <a:xfrm>
              <a:off x="567" y="2468"/>
              <a:ext cx="390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1</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对频带有限的信号，其最高频率为</a:t>
              </a:r>
            </a:p>
          </p:txBody>
        </p:sp>
        <p:graphicFrame>
          <p:nvGraphicFramePr>
            <p:cNvPr id="30734" name="Object 11"/>
            <p:cNvGraphicFramePr>
              <a:graphicFrameLocks/>
            </p:cNvGraphicFramePr>
            <p:nvPr/>
          </p:nvGraphicFramePr>
          <p:xfrm>
            <a:off x="4272" y="2478"/>
            <a:ext cx="299" cy="382"/>
          </p:xfrm>
          <a:graphic>
            <a:graphicData uri="http://schemas.openxmlformats.org/presentationml/2006/ole">
              <mc:AlternateContent xmlns:mc="http://schemas.openxmlformats.org/markup-compatibility/2006">
                <mc:Choice xmlns:v="urn:schemas-microsoft-com:vml" Requires="v">
                  <p:oleObj spid="_x0000_s30753" name="公式" r:id="rId7" imgW="162052" imgH="209609" progId="Equation.3">
                    <p:embed/>
                  </p:oleObj>
                </mc:Choice>
                <mc:Fallback>
                  <p:oleObj name="公式" r:id="rId7" imgW="162052" imgH="209609" progId="Equation.3">
                    <p:embed/>
                    <p:pic>
                      <p:nvPicPr>
                        <p:cNvPr id="0" name="Object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 y="2478"/>
                          <a:ext cx="299"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52253" name="Group 29"/>
          <p:cNvGrpSpPr>
            <a:grpSpLocks/>
          </p:cNvGrpSpPr>
          <p:nvPr/>
        </p:nvGrpSpPr>
        <p:grpSpPr bwMode="auto">
          <a:xfrm>
            <a:off x="523875" y="4799013"/>
            <a:ext cx="7443788" cy="690562"/>
            <a:chOff x="321" y="3222"/>
            <a:chExt cx="4689" cy="435"/>
          </a:xfrm>
        </p:grpSpPr>
        <p:graphicFrame>
          <p:nvGraphicFramePr>
            <p:cNvPr id="30729" name="Object 12"/>
            <p:cNvGraphicFramePr>
              <a:graphicFrameLocks noChangeAspect="1"/>
            </p:cNvGraphicFramePr>
            <p:nvPr/>
          </p:nvGraphicFramePr>
          <p:xfrm>
            <a:off x="834" y="3240"/>
            <a:ext cx="980" cy="417"/>
          </p:xfrm>
          <a:graphic>
            <a:graphicData uri="http://schemas.openxmlformats.org/presentationml/2006/ole">
              <mc:AlternateContent xmlns:mc="http://schemas.openxmlformats.org/markup-compatibility/2006">
                <mc:Choice xmlns:v="urn:schemas-microsoft-com:vml" Requires="v">
                  <p:oleObj spid="_x0000_s30754" name="公式" r:id="rId9" imgW="523734" imgH="209609" progId="Equation.3">
                    <p:embed/>
                  </p:oleObj>
                </mc:Choice>
                <mc:Fallback>
                  <p:oleObj name="公式" r:id="rId9" imgW="523734" imgH="209609"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4" y="3240"/>
                          <a:ext cx="980"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0" name="Text Box 14"/>
            <p:cNvSpPr txBox="1">
              <a:spLocks noChangeArrowheads="1"/>
            </p:cNvSpPr>
            <p:nvPr/>
          </p:nvSpPr>
          <p:spPr bwMode="auto">
            <a:xfrm>
              <a:off x="321" y="3267"/>
              <a:ext cx="44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2</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当         可由     不失真的恢复出</a:t>
              </a:r>
            </a:p>
          </p:txBody>
        </p:sp>
        <p:graphicFrame>
          <p:nvGraphicFramePr>
            <p:cNvPr id="30731" name="Object 15"/>
            <p:cNvGraphicFramePr>
              <a:graphicFrameLocks/>
            </p:cNvGraphicFramePr>
            <p:nvPr/>
          </p:nvGraphicFramePr>
          <p:xfrm>
            <a:off x="2290" y="3250"/>
            <a:ext cx="575" cy="382"/>
          </p:xfrm>
          <a:graphic>
            <a:graphicData uri="http://schemas.openxmlformats.org/presentationml/2006/ole">
              <mc:AlternateContent xmlns:mc="http://schemas.openxmlformats.org/markup-compatibility/2006">
                <mc:Choice xmlns:v="urn:schemas-microsoft-com:vml" Requires="v">
                  <p:oleObj spid="_x0000_s30755" name="公式" r:id="rId11" imgW="323635" imgH="209609" progId="Equation.3">
                    <p:embed/>
                  </p:oleObj>
                </mc:Choice>
                <mc:Fallback>
                  <p:oleObj name="公式" r:id="rId11" imgW="323635" imgH="209609" progId="Equation.3">
                    <p:embed/>
                    <p:pic>
                      <p:nvPicPr>
                        <p:cNvPr id="0" name="Object 1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90" y="3250"/>
                          <a:ext cx="575"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0732" name="Object 16"/>
            <p:cNvGraphicFramePr>
              <a:graphicFrameLocks noChangeAspect="1"/>
            </p:cNvGraphicFramePr>
            <p:nvPr/>
          </p:nvGraphicFramePr>
          <p:xfrm>
            <a:off x="4395" y="3222"/>
            <a:ext cx="615" cy="417"/>
          </p:xfrm>
          <a:graphic>
            <a:graphicData uri="http://schemas.openxmlformats.org/presentationml/2006/ole">
              <mc:AlternateContent xmlns:mc="http://schemas.openxmlformats.org/markup-compatibility/2006">
                <mc:Choice xmlns:v="urn:schemas-microsoft-com:vml" Requires="v">
                  <p:oleObj spid="_x0000_s30756" name="公式" r:id="rId13" imgW="323635" imgH="209609" progId="Equation.3">
                    <p:embed/>
                  </p:oleObj>
                </mc:Choice>
                <mc:Fallback>
                  <p:oleObj name="公式" r:id="rId13" imgW="323635" imgH="209609"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395" y="3222"/>
                          <a:ext cx="615" cy="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blinds(horizontal)">
                                      <p:cBhvr>
                                        <p:cTn id="7" dur="500"/>
                                        <p:tgtEl>
                                          <p:spTgt spid="32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230"/>
                                        </p:tgtEl>
                                        <p:attrNameLst>
                                          <p:attrName>style.visibility</p:attrName>
                                        </p:attrNameLst>
                                      </p:cBhvr>
                                      <p:to>
                                        <p:strVal val="visible"/>
                                      </p:to>
                                    </p:set>
                                    <p:animEffect transition="in" filter="blinds(horizontal)">
                                      <p:cBhvr>
                                        <p:cTn id="12" dur="500"/>
                                        <p:tgtEl>
                                          <p:spTgt spid="522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231"/>
                                        </p:tgtEl>
                                        <p:attrNameLst>
                                          <p:attrName>style.visibility</p:attrName>
                                        </p:attrNameLst>
                                      </p:cBhvr>
                                      <p:to>
                                        <p:strVal val="visible"/>
                                      </p:to>
                                    </p:set>
                                    <p:animEffect transition="in" filter="blinds(horizontal)">
                                      <p:cBhvr>
                                        <p:cTn id="17" dur="500"/>
                                        <p:tgtEl>
                                          <p:spTgt spid="522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232"/>
                                        </p:tgtEl>
                                        <p:attrNameLst>
                                          <p:attrName>style.visibility</p:attrName>
                                        </p:attrNameLst>
                                      </p:cBhvr>
                                      <p:to>
                                        <p:strVal val="visible"/>
                                      </p:to>
                                    </p:set>
                                    <p:animEffect transition="in" filter="blinds(horizontal)">
                                      <p:cBhvr>
                                        <p:cTn id="22" dur="500"/>
                                        <p:tgtEl>
                                          <p:spTgt spid="522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2776"/>
                                        </p:tgtEl>
                                        <p:attrNameLst>
                                          <p:attrName>style.visibility</p:attrName>
                                        </p:attrNameLst>
                                      </p:cBhvr>
                                      <p:to>
                                        <p:strVal val="visible"/>
                                      </p:to>
                                    </p:set>
                                    <p:animEffect transition="in" filter="blinds(horizontal)">
                                      <p:cBhvr>
                                        <p:cTn id="27" dur="500"/>
                                        <p:tgtEl>
                                          <p:spTgt spid="327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2237"/>
                                        </p:tgtEl>
                                        <p:attrNameLst>
                                          <p:attrName>style.visibility</p:attrName>
                                        </p:attrNameLst>
                                      </p:cBhvr>
                                      <p:to>
                                        <p:strVal val="visible"/>
                                      </p:to>
                                    </p:set>
                                    <p:animEffect transition="in" filter="blinds(horizontal)">
                                      <p:cBhvr>
                                        <p:cTn id="32" dur="500"/>
                                        <p:tgtEl>
                                          <p:spTgt spid="522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2253"/>
                                        </p:tgtEl>
                                        <p:attrNameLst>
                                          <p:attrName>style.visibility</p:attrName>
                                        </p:attrNameLst>
                                      </p:cBhvr>
                                      <p:to>
                                        <p:strVal val="visible"/>
                                      </p:to>
                                    </p:set>
                                    <p:animEffect transition="in" filter="blinds(horizontal)">
                                      <p:cBhvr>
                                        <p:cTn id="37" dur="500"/>
                                        <p:tgtEl>
                                          <p:spTgt spid="52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P spid="32776" grpId="0"/>
      <p:bldP spid="5223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Text Box 5"/>
          <p:cNvSpPr txBox="1">
            <a:spLocks noChangeArrowheads="1"/>
          </p:cNvSpPr>
          <p:nvPr/>
        </p:nvSpPr>
        <p:spPr bwMode="auto">
          <a:xfrm>
            <a:off x="458788" y="290513"/>
            <a:ext cx="64897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solidFill>
                  <a:srgbClr val="FFFF00"/>
                </a:solidFill>
                <a:latin typeface="楷体_GB2312" pitchFamily="49" charset="-122"/>
                <a:ea typeface="楷体_GB2312" pitchFamily="49" charset="-122"/>
                <a:cs typeface="Times New Roman" panose="02020603050405020304" pitchFamily="18" charset="0"/>
              </a:rPr>
              <a:t>§</a:t>
            </a:r>
            <a:r>
              <a:rPr lang="en-US" altLang="zh-CN" b="1">
                <a:solidFill>
                  <a:srgbClr val="FFFF00"/>
                </a:solidFill>
                <a:ea typeface="楷体_GB2312" pitchFamily="49" charset="-122"/>
                <a:cs typeface="Times New Roman" panose="02020603050405020304" pitchFamily="18" charset="0"/>
              </a:rPr>
              <a:t>1.1   </a:t>
            </a:r>
            <a:r>
              <a:rPr lang="zh-CN" altLang="en-US" b="1">
                <a:solidFill>
                  <a:srgbClr val="FFFF00"/>
                </a:solidFill>
                <a:latin typeface="楷体_GB2312" pitchFamily="49" charset="-122"/>
                <a:ea typeface="楷体_GB2312" pitchFamily="49" charset="-122"/>
                <a:cs typeface="Times New Roman" panose="02020603050405020304" pitchFamily="18" charset="0"/>
              </a:rPr>
              <a:t>离散时间信号</a:t>
            </a:r>
            <a:r>
              <a:rPr lang="en-US" altLang="zh-CN" b="1">
                <a:solidFill>
                  <a:srgbClr val="FFFF00"/>
                </a:solidFill>
                <a:ea typeface="楷体_GB2312" pitchFamily="49" charset="-122"/>
                <a:cs typeface="Times New Roman" panose="02020603050405020304" pitchFamily="18" charset="0"/>
              </a:rPr>
              <a:t>——</a:t>
            </a:r>
            <a:r>
              <a:rPr lang="zh-CN" altLang="en-US" b="1">
                <a:solidFill>
                  <a:srgbClr val="FFFF00"/>
                </a:solidFill>
                <a:latin typeface="楷体_GB2312" pitchFamily="49" charset="-122"/>
                <a:ea typeface="楷体_GB2312" pitchFamily="49" charset="-122"/>
                <a:cs typeface="Times New Roman" panose="02020603050405020304" pitchFamily="18" charset="0"/>
              </a:rPr>
              <a:t>序列</a:t>
            </a:r>
          </a:p>
        </p:txBody>
      </p:sp>
      <p:sp>
        <p:nvSpPr>
          <p:cNvPr id="37896" name="Text Box 8"/>
          <p:cNvSpPr txBox="1">
            <a:spLocks noChangeArrowheads="1"/>
          </p:cNvSpPr>
          <p:nvPr/>
        </p:nvSpPr>
        <p:spPr bwMode="auto">
          <a:xfrm>
            <a:off x="441325" y="1628775"/>
            <a:ext cx="3052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楷体_GB2312" pitchFamily="49" charset="-122"/>
              </a:rPr>
              <a:t>一、序列的运算</a:t>
            </a:r>
          </a:p>
        </p:txBody>
      </p:sp>
      <p:sp>
        <p:nvSpPr>
          <p:cNvPr id="37900" name="Text Box 12"/>
          <p:cNvSpPr txBox="1">
            <a:spLocks noChangeArrowheads="1"/>
          </p:cNvSpPr>
          <p:nvPr/>
        </p:nvSpPr>
        <p:spPr bwMode="auto">
          <a:xfrm>
            <a:off x="1169988" y="2420938"/>
            <a:ext cx="2089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1</a:t>
            </a:r>
            <a:r>
              <a:rPr lang="zh-CN" altLang="en-US" sz="2800" b="1">
                <a:latin typeface="楷体_GB2312" pitchFamily="49" charset="-122"/>
                <a:ea typeface="楷体_GB2312" pitchFamily="49" charset="-122"/>
              </a:rPr>
              <a:t>、移位</a:t>
            </a:r>
          </a:p>
        </p:txBody>
      </p:sp>
      <p:sp>
        <p:nvSpPr>
          <p:cNvPr id="37901" name="Text Box 13"/>
          <p:cNvSpPr txBox="1">
            <a:spLocks noChangeArrowheads="1"/>
          </p:cNvSpPr>
          <p:nvPr/>
        </p:nvSpPr>
        <p:spPr bwMode="auto">
          <a:xfrm>
            <a:off x="1169988" y="3471863"/>
            <a:ext cx="2016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2</a:t>
            </a:r>
            <a:r>
              <a:rPr lang="zh-CN" altLang="en-US" sz="2800" b="1">
                <a:latin typeface="楷体_GB2312" pitchFamily="49" charset="-122"/>
                <a:ea typeface="楷体_GB2312" pitchFamily="49" charset="-122"/>
              </a:rPr>
              <a:t>、翻转</a:t>
            </a:r>
          </a:p>
        </p:txBody>
      </p:sp>
      <p:sp>
        <p:nvSpPr>
          <p:cNvPr id="37902" name="Text Box 14"/>
          <p:cNvSpPr txBox="1">
            <a:spLocks noChangeArrowheads="1"/>
          </p:cNvSpPr>
          <p:nvPr/>
        </p:nvSpPr>
        <p:spPr bwMode="auto">
          <a:xfrm>
            <a:off x="1169988" y="4365625"/>
            <a:ext cx="1889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3</a:t>
            </a:r>
            <a:r>
              <a:rPr lang="zh-CN" altLang="en-US" sz="2800" b="1">
                <a:latin typeface="楷体_GB2312" pitchFamily="49" charset="-122"/>
                <a:ea typeface="楷体_GB2312" pitchFamily="49" charset="-122"/>
              </a:rPr>
              <a:t>、加法</a:t>
            </a:r>
          </a:p>
        </p:txBody>
      </p:sp>
      <p:sp>
        <p:nvSpPr>
          <p:cNvPr id="37903" name="Text Box 15"/>
          <p:cNvSpPr txBox="1">
            <a:spLocks noChangeArrowheads="1"/>
          </p:cNvSpPr>
          <p:nvPr/>
        </p:nvSpPr>
        <p:spPr bwMode="auto">
          <a:xfrm>
            <a:off x="1169988" y="5300663"/>
            <a:ext cx="2016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4</a:t>
            </a:r>
            <a:r>
              <a:rPr lang="zh-CN" altLang="en-US" sz="2800" b="1">
                <a:latin typeface="楷体_GB2312" pitchFamily="49" charset="-122"/>
                <a:ea typeface="楷体_GB2312" pitchFamily="49" charset="-122"/>
              </a:rPr>
              <a:t>、乘法</a:t>
            </a:r>
          </a:p>
        </p:txBody>
      </p:sp>
      <p:grpSp>
        <p:nvGrpSpPr>
          <p:cNvPr id="37915" name="Group 27"/>
          <p:cNvGrpSpPr>
            <a:grpSpLocks/>
          </p:cNvGrpSpPr>
          <p:nvPr/>
        </p:nvGrpSpPr>
        <p:grpSpPr bwMode="auto">
          <a:xfrm>
            <a:off x="714375" y="981075"/>
            <a:ext cx="1784350" cy="569913"/>
            <a:chOff x="2835" y="1434"/>
            <a:chExt cx="1124" cy="359"/>
          </a:xfrm>
        </p:grpSpPr>
        <p:sp>
          <p:nvSpPr>
            <p:cNvPr id="4114" name="Text Box 24"/>
            <p:cNvSpPr txBox="1">
              <a:spLocks noChangeArrowheads="1"/>
            </p:cNvSpPr>
            <p:nvPr/>
          </p:nvSpPr>
          <p:spPr bwMode="auto">
            <a:xfrm>
              <a:off x="2835" y="1434"/>
              <a:ext cx="77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楷体_GB2312" pitchFamily="49" charset="-122"/>
                </a:rPr>
                <a:t>序列</a:t>
              </a:r>
            </a:p>
          </p:txBody>
        </p:sp>
        <p:graphicFrame>
          <p:nvGraphicFramePr>
            <p:cNvPr id="4115" name="Object 26"/>
            <p:cNvGraphicFramePr>
              <a:graphicFrameLocks noChangeAspect="1"/>
            </p:cNvGraphicFramePr>
            <p:nvPr/>
          </p:nvGraphicFramePr>
          <p:xfrm>
            <a:off x="3424" y="1453"/>
            <a:ext cx="535" cy="340"/>
          </p:xfrm>
          <a:graphic>
            <a:graphicData uri="http://schemas.openxmlformats.org/presentationml/2006/ole">
              <mc:AlternateContent xmlns:mc="http://schemas.openxmlformats.org/markup-compatibility/2006">
                <mc:Choice xmlns:v="urn:schemas-microsoft-com:vml" Requires="v">
                  <p:oleObj spid="_x0000_s4136" name="公式" r:id="rId3" imgW="295452" imgH="181004" progId="Equation.3">
                    <p:embed/>
                  </p:oleObj>
                </mc:Choice>
                <mc:Fallback>
                  <p:oleObj name="公式" r:id="rId3" imgW="295452" imgH="181004"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4" y="1453"/>
                          <a:ext cx="53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7918" name="Object 30"/>
          <p:cNvGraphicFramePr>
            <a:graphicFrameLocks noChangeAspect="1"/>
          </p:cNvGraphicFramePr>
          <p:nvPr/>
        </p:nvGraphicFramePr>
        <p:xfrm>
          <a:off x="4992688" y="2249488"/>
          <a:ext cx="1495425" cy="539750"/>
        </p:xfrm>
        <a:graphic>
          <a:graphicData uri="http://schemas.openxmlformats.org/presentationml/2006/ole">
            <mc:AlternateContent xmlns:mc="http://schemas.openxmlformats.org/markup-compatibility/2006">
              <mc:Choice xmlns:v="urn:schemas-microsoft-com:vml" Requires="v">
                <p:oleObj spid="_x0000_s4137" name="公式" r:id="rId5" imgW="542992" imgH="181004" progId="Equation.3">
                  <p:embed/>
                </p:oleObj>
              </mc:Choice>
              <mc:Fallback>
                <p:oleObj name="公式" r:id="rId5" imgW="542992" imgH="181004" progId="Equation.3">
                  <p:embed/>
                  <p:pic>
                    <p:nvPicPr>
                      <p:cNvPr id="0" name="Object 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2688" y="2249488"/>
                        <a:ext cx="14954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21" name="Object 33"/>
          <p:cNvGraphicFramePr>
            <a:graphicFrameLocks noChangeAspect="1"/>
          </p:cNvGraphicFramePr>
          <p:nvPr/>
        </p:nvGraphicFramePr>
        <p:xfrm>
          <a:off x="3132138" y="2436813"/>
          <a:ext cx="849312" cy="539750"/>
        </p:xfrm>
        <a:graphic>
          <a:graphicData uri="http://schemas.openxmlformats.org/presentationml/2006/ole">
            <mc:AlternateContent xmlns:mc="http://schemas.openxmlformats.org/markup-compatibility/2006">
              <mc:Choice xmlns:v="urn:schemas-microsoft-com:vml" Requires="v">
                <p:oleObj spid="_x0000_s4138" name="公式" r:id="rId7" imgW="295452" imgH="181004" progId="Equation.3">
                  <p:embed/>
                </p:oleObj>
              </mc:Choice>
              <mc:Fallback>
                <p:oleObj name="公式" r:id="rId7" imgW="295452" imgH="181004" progId="Equation.3">
                  <p:embed/>
                  <p:pic>
                    <p:nvPicPr>
                      <p:cNvPr id="0" name="Object 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2436813"/>
                        <a:ext cx="8493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22" name="Object 34"/>
          <p:cNvGraphicFramePr>
            <a:graphicFrameLocks noChangeAspect="1"/>
          </p:cNvGraphicFramePr>
          <p:nvPr/>
        </p:nvGraphicFramePr>
        <p:xfrm>
          <a:off x="5006975" y="2811463"/>
          <a:ext cx="1495425" cy="539750"/>
        </p:xfrm>
        <a:graphic>
          <a:graphicData uri="http://schemas.openxmlformats.org/presentationml/2006/ole">
            <mc:AlternateContent xmlns:mc="http://schemas.openxmlformats.org/markup-compatibility/2006">
              <mc:Choice xmlns:v="urn:schemas-microsoft-com:vml" Requires="v">
                <p:oleObj spid="_x0000_s4139" name="公式" r:id="rId9" imgW="542992" imgH="181004" progId="Equation.3">
                  <p:embed/>
                </p:oleObj>
              </mc:Choice>
              <mc:Fallback>
                <p:oleObj name="公式" r:id="rId9" imgW="542992" imgH="181004" progId="Equation.3">
                  <p:embed/>
                  <p:pic>
                    <p:nvPicPr>
                      <p:cNvPr id="0" name="Object 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6975" y="2811463"/>
                        <a:ext cx="14954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23" name="Object 35"/>
          <p:cNvGraphicFramePr>
            <a:graphicFrameLocks/>
          </p:cNvGraphicFramePr>
          <p:nvPr/>
        </p:nvGraphicFramePr>
        <p:xfrm>
          <a:off x="4183063" y="2508250"/>
          <a:ext cx="695325" cy="511175"/>
        </p:xfrm>
        <a:graphic>
          <a:graphicData uri="http://schemas.openxmlformats.org/presentationml/2006/ole">
            <mc:AlternateContent xmlns:mc="http://schemas.openxmlformats.org/markup-compatibility/2006">
              <mc:Choice xmlns:v="urn:schemas-microsoft-com:vml" Requires="v">
                <p:oleObj spid="_x0000_s4140" name="公式" r:id="rId11" imgW="171447" imgH="123796" progId="Equation.3">
                  <p:embed/>
                </p:oleObj>
              </mc:Choice>
              <mc:Fallback>
                <p:oleObj name="公式" r:id="rId11" imgW="171447" imgH="123796" progId="Equation.3">
                  <p:embed/>
                  <p:pic>
                    <p:nvPicPr>
                      <p:cNvPr id="0" name="Object 3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83063" y="2508250"/>
                        <a:ext cx="6953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24" name="Object 36"/>
          <p:cNvGraphicFramePr>
            <a:graphicFrameLocks noChangeAspect="1"/>
          </p:cNvGraphicFramePr>
          <p:nvPr/>
        </p:nvGraphicFramePr>
        <p:xfrm>
          <a:off x="3132138" y="3529013"/>
          <a:ext cx="849312" cy="539750"/>
        </p:xfrm>
        <a:graphic>
          <a:graphicData uri="http://schemas.openxmlformats.org/presentationml/2006/ole">
            <mc:AlternateContent xmlns:mc="http://schemas.openxmlformats.org/markup-compatibility/2006">
              <mc:Choice xmlns:v="urn:schemas-microsoft-com:vml" Requires="v">
                <p:oleObj spid="_x0000_s4141" name="公式" r:id="rId13" imgW="295452" imgH="181004" progId="Equation.3">
                  <p:embed/>
                </p:oleObj>
              </mc:Choice>
              <mc:Fallback>
                <p:oleObj name="公式" r:id="rId13" imgW="295452" imgH="181004" progId="Equation.3">
                  <p:embed/>
                  <p:pic>
                    <p:nvPicPr>
                      <p:cNvPr id="0" name="Object 3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2138" y="3529013"/>
                        <a:ext cx="8493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25" name="Object 37"/>
          <p:cNvGraphicFramePr>
            <a:graphicFrameLocks noChangeAspect="1"/>
          </p:cNvGraphicFramePr>
          <p:nvPr/>
        </p:nvGraphicFramePr>
        <p:xfrm>
          <a:off x="5076825" y="3514725"/>
          <a:ext cx="1054100" cy="539750"/>
        </p:xfrm>
        <a:graphic>
          <a:graphicData uri="http://schemas.openxmlformats.org/presentationml/2006/ole">
            <mc:AlternateContent xmlns:mc="http://schemas.openxmlformats.org/markup-compatibility/2006">
              <mc:Choice xmlns:v="urn:schemas-microsoft-com:vml" Requires="v">
                <p:oleObj spid="_x0000_s4142" name="公式" r:id="rId15" imgW="371546" imgH="181004" progId="Equation.3">
                  <p:embed/>
                </p:oleObj>
              </mc:Choice>
              <mc:Fallback>
                <p:oleObj name="公式" r:id="rId15" imgW="371546" imgH="181004" progId="Equation.3">
                  <p:embed/>
                  <p:pic>
                    <p:nvPicPr>
                      <p:cNvPr id="0" name="Object 3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76825" y="3514725"/>
                        <a:ext cx="10541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26" name="Object 38"/>
          <p:cNvGraphicFramePr>
            <a:graphicFrameLocks/>
          </p:cNvGraphicFramePr>
          <p:nvPr/>
        </p:nvGraphicFramePr>
        <p:xfrm>
          <a:off x="4140200" y="3529013"/>
          <a:ext cx="695325" cy="511175"/>
        </p:xfrm>
        <a:graphic>
          <a:graphicData uri="http://schemas.openxmlformats.org/presentationml/2006/ole">
            <mc:AlternateContent xmlns:mc="http://schemas.openxmlformats.org/markup-compatibility/2006">
              <mc:Choice xmlns:v="urn:schemas-microsoft-com:vml" Requires="v">
                <p:oleObj spid="_x0000_s4143" name="公式" r:id="rId17" imgW="171447" imgH="123796" progId="Equation.3">
                  <p:embed/>
                </p:oleObj>
              </mc:Choice>
              <mc:Fallback>
                <p:oleObj name="公式" r:id="rId17" imgW="171447" imgH="123796" progId="Equation.3">
                  <p:embed/>
                  <p:pic>
                    <p:nvPicPr>
                      <p:cNvPr id="0" name="Object 38"/>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40200" y="3529013"/>
                        <a:ext cx="6953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28" name="Object 40"/>
          <p:cNvGraphicFramePr>
            <a:graphicFrameLocks noChangeAspect="1"/>
          </p:cNvGraphicFramePr>
          <p:nvPr/>
        </p:nvGraphicFramePr>
        <p:xfrm>
          <a:off x="3030538" y="4381500"/>
          <a:ext cx="3024187" cy="539750"/>
        </p:xfrm>
        <a:graphic>
          <a:graphicData uri="http://schemas.openxmlformats.org/presentationml/2006/ole">
            <mc:AlternateContent xmlns:mc="http://schemas.openxmlformats.org/markup-compatibility/2006">
              <mc:Choice xmlns:v="urn:schemas-microsoft-com:vml" Requires="v">
                <p:oleObj spid="_x0000_s4144" name="公式" r:id="rId19" imgW="1114638" imgH="181004" progId="Equation.3">
                  <p:embed/>
                </p:oleObj>
              </mc:Choice>
              <mc:Fallback>
                <p:oleObj name="公式" r:id="rId19" imgW="1114638" imgH="181004" progId="Equation.3">
                  <p:embed/>
                  <p:pic>
                    <p:nvPicPr>
                      <p:cNvPr id="0" name="Object 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30538" y="4381500"/>
                        <a:ext cx="302418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929" name="Object 41"/>
          <p:cNvGraphicFramePr>
            <a:graphicFrameLocks noChangeAspect="1"/>
          </p:cNvGraphicFramePr>
          <p:nvPr/>
        </p:nvGraphicFramePr>
        <p:xfrm>
          <a:off x="3132138" y="5314950"/>
          <a:ext cx="2854325" cy="539750"/>
        </p:xfrm>
        <a:graphic>
          <a:graphicData uri="http://schemas.openxmlformats.org/presentationml/2006/ole">
            <mc:AlternateContent xmlns:mc="http://schemas.openxmlformats.org/markup-compatibility/2006">
              <mc:Choice xmlns:v="urn:schemas-microsoft-com:vml" Requires="v">
                <p:oleObj spid="_x0000_s4145" name="公式" r:id="rId21" imgW="1047938" imgH="181004" progId="Equation.3">
                  <p:embed/>
                </p:oleObj>
              </mc:Choice>
              <mc:Fallback>
                <p:oleObj name="公式" r:id="rId21" imgW="1047938" imgH="181004" progId="Equation.3">
                  <p:embed/>
                  <p:pic>
                    <p:nvPicPr>
                      <p:cNvPr id="0" name="Object 4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2138" y="5314950"/>
                        <a:ext cx="2854325"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893"/>
                                        </p:tgtEl>
                                        <p:attrNameLst>
                                          <p:attrName>style.visibility</p:attrName>
                                        </p:attrNameLst>
                                      </p:cBhvr>
                                      <p:to>
                                        <p:strVal val="visible"/>
                                      </p:to>
                                    </p:set>
                                    <p:animEffect transition="in" filter="blinds(horizontal)">
                                      <p:cBhvr>
                                        <p:cTn id="7" dur="500"/>
                                        <p:tgtEl>
                                          <p:spTgt spid="378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915"/>
                                        </p:tgtEl>
                                        <p:attrNameLst>
                                          <p:attrName>style.visibility</p:attrName>
                                        </p:attrNameLst>
                                      </p:cBhvr>
                                      <p:to>
                                        <p:strVal val="visible"/>
                                      </p:to>
                                    </p:set>
                                    <p:animEffect transition="in" filter="blinds(horizontal)">
                                      <p:cBhvr>
                                        <p:cTn id="12" dur="500"/>
                                        <p:tgtEl>
                                          <p:spTgt spid="379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896"/>
                                        </p:tgtEl>
                                        <p:attrNameLst>
                                          <p:attrName>style.visibility</p:attrName>
                                        </p:attrNameLst>
                                      </p:cBhvr>
                                      <p:to>
                                        <p:strVal val="visible"/>
                                      </p:to>
                                    </p:set>
                                    <p:animEffect transition="in" filter="blinds(horizontal)">
                                      <p:cBhvr>
                                        <p:cTn id="17" dur="500"/>
                                        <p:tgtEl>
                                          <p:spTgt spid="378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900"/>
                                        </p:tgtEl>
                                        <p:attrNameLst>
                                          <p:attrName>style.visibility</p:attrName>
                                        </p:attrNameLst>
                                      </p:cBhvr>
                                      <p:to>
                                        <p:strVal val="visible"/>
                                      </p:to>
                                    </p:set>
                                    <p:animEffect transition="in" filter="blinds(horizontal)">
                                      <p:cBhvr>
                                        <p:cTn id="22" dur="500"/>
                                        <p:tgtEl>
                                          <p:spTgt spid="379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7921"/>
                                        </p:tgtEl>
                                        <p:attrNameLst>
                                          <p:attrName>style.visibility</p:attrName>
                                        </p:attrNameLst>
                                      </p:cBhvr>
                                      <p:to>
                                        <p:strVal val="visible"/>
                                      </p:to>
                                    </p:set>
                                    <p:animEffect transition="in" filter="blinds(horizontal)">
                                      <p:cBhvr>
                                        <p:cTn id="27" dur="500"/>
                                        <p:tgtEl>
                                          <p:spTgt spid="3792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8" fill="hold" nodeType="clickEffect">
                                  <p:stCondLst>
                                    <p:cond delay="0"/>
                                  </p:stCondLst>
                                  <p:childTnLst>
                                    <p:set>
                                      <p:cBhvr>
                                        <p:cTn id="31" dur="1" fill="hold">
                                          <p:stCondLst>
                                            <p:cond delay="0"/>
                                          </p:stCondLst>
                                        </p:cTn>
                                        <p:tgtEl>
                                          <p:spTgt spid="37923"/>
                                        </p:tgtEl>
                                        <p:attrNameLst>
                                          <p:attrName>style.visibility</p:attrName>
                                        </p:attrNameLst>
                                      </p:cBhvr>
                                      <p:to>
                                        <p:strVal val="visible"/>
                                      </p:to>
                                    </p:set>
                                    <p:animEffect transition="in" filter="slide(fromLeft)">
                                      <p:cBhvr>
                                        <p:cTn id="32" dur="500"/>
                                        <p:tgtEl>
                                          <p:spTgt spid="379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7918"/>
                                        </p:tgtEl>
                                        <p:attrNameLst>
                                          <p:attrName>style.visibility</p:attrName>
                                        </p:attrNameLst>
                                      </p:cBhvr>
                                      <p:to>
                                        <p:strVal val="visible"/>
                                      </p:to>
                                    </p:set>
                                    <p:animEffect transition="in" filter="blinds(horizontal)">
                                      <p:cBhvr>
                                        <p:cTn id="37" dur="500"/>
                                        <p:tgtEl>
                                          <p:spTgt spid="379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7922"/>
                                        </p:tgtEl>
                                        <p:attrNameLst>
                                          <p:attrName>style.visibility</p:attrName>
                                        </p:attrNameLst>
                                      </p:cBhvr>
                                      <p:to>
                                        <p:strVal val="visible"/>
                                      </p:to>
                                    </p:set>
                                    <p:animEffect transition="in" filter="blinds(horizontal)">
                                      <p:cBhvr>
                                        <p:cTn id="42" dur="500"/>
                                        <p:tgtEl>
                                          <p:spTgt spid="379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7901"/>
                                        </p:tgtEl>
                                        <p:attrNameLst>
                                          <p:attrName>style.visibility</p:attrName>
                                        </p:attrNameLst>
                                      </p:cBhvr>
                                      <p:to>
                                        <p:strVal val="visible"/>
                                      </p:to>
                                    </p:set>
                                    <p:animEffect transition="in" filter="blinds(horizontal)">
                                      <p:cBhvr>
                                        <p:cTn id="47" dur="500"/>
                                        <p:tgtEl>
                                          <p:spTgt spid="3790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7924"/>
                                        </p:tgtEl>
                                        <p:attrNameLst>
                                          <p:attrName>style.visibility</p:attrName>
                                        </p:attrNameLst>
                                      </p:cBhvr>
                                      <p:to>
                                        <p:strVal val="visible"/>
                                      </p:to>
                                    </p:set>
                                    <p:animEffect transition="in" filter="blinds(horizontal)">
                                      <p:cBhvr>
                                        <p:cTn id="52" dur="500"/>
                                        <p:tgtEl>
                                          <p:spTgt spid="3792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nodeType="clickEffect">
                                  <p:stCondLst>
                                    <p:cond delay="0"/>
                                  </p:stCondLst>
                                  <p:childTnLst>
                                    <p:set>
                                      <p:cBhvr>
                                        <p:cTn id="56" dur="1" fill="hold">
                                          <p:stCondLst>
                                            <p:cond delay="0"/>
                                          </p:stCondLst>
                                        </p:cTn>
                                        <p:tgtEl>
                                          <p:spTgt spid="37926"/>
                                        </p:tgtEl>
                                        <p:attrNameLst>
                                          <p:attrName>style.visibility</p:attrName>
                                        </p:attrNameLst>
                                      </p:cBhvr>
                                      <p:to>
                                        <p:strVal val="visible"/>
                                      </p:to>
                                    </p:set>
                                    <p:animEffect transition="in" filter="slide(fromLeft)">
                                      <p:cBhvr>
                                        <p:cTn id="57" dur="500"/>
                                        <p:tgtEl>
                                          <p:spTgt spid="3792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7925"/>
                                        </p:tgtEl>
                                        <p:attrNameLst>
                                          <p:attrName>style.visibility</p:attrName>
                                        </p:attrNameLst>
                                      </p:cBhvr>
                                      <p:to>
                                        <p:strVal val="visible"/>
                                      </p:to>
                                    </p:set>
                                    <p:animEffect transition="in" filter="blinds(horizontal)">
                                      <p:cBhvr>
                                        <p:cTn id="62" dur="500"/>
                                        <p:tgtEl>
                                          <p:spTgt spid="3792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7902"/>
                                        </p:tgtEl>
                                        <p:attrNameLst>
                                          <p:attrName>style.visibility</p:attrName>
                                        </p:attrNameLst>
                                      </p:cBhvr>
                                      <p:to>
                                        <p:strVal val="visible"/>
                                      </p:to>
                                    </p:set>
                                    <p:animEffect transition="in" filter="blinds(horizontal)">
                                      <p:cBhvr>
                                        <p:cTn id="67" dur="500"/>
                                        <p:tgtEl>
                                          <p:spTgt spid="3790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37928"/>
                                        </p:tgtEl>
                                        <p:attrNameLst>
                                          <p:attrName>style.visibility</p:attrName>
                                        </p:attrNameLst>
                                      </p:cBhvr>
                                      <p:to>
                                        <p:strVal val="visible"/>
                                      </p:to>
                                    </p:set>
                                    <p:animEffect transition="in" filter="blinds(horizontal)">
                                      <p:cBhvr>
                                        <p:cTn id="72" dur="500"/>
                                        <p:tgtEl>
                                          <p:spTgt spid="3792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7903"/>
                                        </p:tgtEl>
                                        <p:attrNameLst>
                                          <p:attrName>style.visibility</p:attrName>
                                        </p:attrNameLst>
                                      </p:cBhvr>
                                      <p:to>
                                        <p:strVal val="visible"/>
                                      </p:to>
                                    </p:set>
                                    <p:animEffect transition="in" filter="blinds(horizontal)">
                                      <p:cBhvr>
                                        <p:cTn id="77" dur="500"/>
                                        <p:tgtEl>
                                          <p:spTgt spid="3790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37929"/>
                                        </p:tgtEl>
                                        <p:attrNameLst>
                                          <p:attrName>style.visibility</p:attrName>
                                        </p:attrNameLst>
                                      </p:cBhvr>
                                      <p:to>
                                        <p:strVal val="visible"/>
                                      </p:to>
                                    </p:set>
                                    <p:animEffect transition="in" filter="blinds(horizontal)">
                                      <p:cBhvr>
                                        <p:cTn id="82" dur="500"/>
                                        <p:tgtEl>
                                          <p:spTgt spid="37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3" grpId="0"/>
      <p:bldP spid="37896" grpId="0"/>
      <p:bldP spid="37900" grpId="0"/>
      <p:bldP spid="37901" grpId="0"/>
      <p:bldP spid="37902" grpId="0"/>
      <p:bldP spid="3790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215900" y="146050"/>
            <a:ext cx="5292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rgbClr val="FFFF00"/>
                </a:solidFill>
                <a:ea typeface="楷体_GB2312" pitchFamily="49" charset="-122"/>
              </a:rPr>
              <a:t>信号的重建（采样的恢复）</a:t>
            </a:r>
          </a:p>
        </p:txBody>
      </p:sp>
      <p:graphicFrame>
        <p:nvGraphicFramePr>
          <p:cNvPr id="51202" name="Object 2"/>
          <p:cNvGraphicFramePr>
            <a:graphicFrameLocks/>
          </p:cNvGraphicFramePr>
          <p:nvPr/>
        </p:nvGraphicFramePr>
        <p:xfrm>
          <a:off x="760413" y="692150"/>
          <a:ext cx="5324475" cy="1008063"/>
        </p:xfrm>
        <a:graphic>
          <a:graphicData uri="http://schemas.openxmlformats.org/presentationml/2006/ole">
            <mc:AlternateContent xmlns:mc="http://schemas.openxmlformats.org/markup-compatibility/2006">
              <mc:Choice xmlns:v="urn:schemas-microsoft-com:vml" Requires="v">
                <p:oleObj spid="_x0000_s31767" name="公式" r:id="rId3" imgW="1962006" imgH="409370" progId="Equation.3">
                  <p:embed/>
                </p:oleObj>
              </mc:Choice>
              <mc:Fallback>
                <p:oleObj name="公式" r:id="rId3" imgW="1962006" imgH="409370"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0413" y="692150"/>
                        <a:ext cx="5324475"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5" name="Object 5"/>
          <p:cNvGraphicFramePr>
            <a:graphicFrameLocks/>
          </p:cNvGraphicFramePr>
          <p:nvPr/>
        </p:nvGraphicFramePr>
        <p:xfrm>
          <a:off x="814388" y="1844675"/>
          <a:ext cx="5368925" cy="917575"/>
        </p:xfrm>
        <a:graphic>
          <a:graphicData uri="http://schemas.openxmlformats.org/presentationml/2006/ole">
            <mc:AlternateContent xmlns:mc="http://schemas.openxmlformats.org/markup-compatibility/2006">
              <mc:Choice xmlns:v="urn:schemas-microsoft-com:vml" Requires="v">
                <p:oleObj spid="_x0000_s31768" name="公式" r:id="rId5" imgW="2000053" imgH="371387" progId="Equation.3">
                  <p:embed/>
                </p:oleObj>
              </mc:Choice>
              <mc:Fallback>
                <p:oleObj name="公式" r:id="rId5" imgW="2000053" imgH="371387"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4388" y="1844675"/>
                        <a:ext cx="536892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1207" name="Group 7"/>
          <p:cNvGrpSpPr>
            <a:grpSpLocks/>
          </p:cNvGrpSpPr>
          <p:nvPr/>
        </p:nvGrpSpPr>
        <p:grpSpPr bwMode="auto">
          <a:xfrm>
            <a:off x="468313" y="2852738"/>
            <a:ext cx="6553200" cy="606425"/>
            <a:chOff x="222" y="2187"/>
            <a:chExt cx="4128" cy="382"/>
          </a:xfrm>
        </p:grpSpPr>
        <p:graphicFrame>
          <p:nvGraphicFramePr>
            <p:cNvPr id="31753" name="Object 4"/>
            <p:cNvGraphicFramePr>
              <a:graphicFrameLocks/>
            </p:cNvGraphicFramePr>
            <p:nvPr/>
          </p:nvGraphicFramePr>
          <p:xfrm>
            <a:off x="1392" y="2187"/>
            <a:ext cx="574" cy="382"/>
          </p:xfrm>
          <a:graphic>
            <a:graphicData uri="http://schemas.openxmlformats.org/presentationml/2006/ole">
              <mc:AlternateContent xmlns:mc="http://schemas.openxmlformats.org/markup-compatibility/2006">
                <mc:Choice xmlns:v="urn:schemas-microsoft-com:vml" Requires="v">
                  <p:oleObj spid="_x0000_s31769" name="公式" r:id="rId7" imgW="323635" imgH="209609" progId="Equation.3">
                    <p:embed/>
                  </p:oleObj>
                </mc:Choice>
                <mc:Fallback>
                  <p:oleObj name="公式" r:id="rId7" imgW="323635" imgH="209609"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2" y="2187"/>
                          <a:ext cx="574"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4" name="Text Box 6"/>
            <p:cNvSpPr txBox="1">
              <a:spLocks noChangeArrowheads="1"/>
            </p:cNvSpPr>
            <p:nvPr/>
          </p:nvSpPr>
          <p:spPr bwMode="auto">
            <a:xfrm>
              <a:off x="222" y="2196"/>
              <a:ext cx="41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latin typeface="楷体_GB2312" pitchFamily="49" charset="-122"/>
                  <a:ea typeface="楷体_GB2312" pitchFamily="49" charset="-122"/>
                </a:rPr>
                <a:t>让采样信号     通过一低通滤波器</a:t>
              </a:r>
            </a:p>
          </p:txBody>
        </p:sp>
      </p:grpSp>
      <p:graphicFrame>
        <p:nvGraphicFramePr>
          <p:cNvPr id="51209" name="Object 9"/>
          <p:cNvGraphicFramePr>
            <a:graphicFrameLocks/>
          </p:cNvGraphicFramePr>
          <p:nvPr/>
        </p:nvGraphicFramePr>
        <p:xfrm>
          <a:off x="757238" y="3500438"/>
          <a:ext cx="3462337" cy="1658937"/>
        </p:xfrm>
        <a:graphic>
          <a:graphicData uri="http://schemas.openxmlformats.org/presentationml/2006/ole">
            <mc:AlternateContent xmlns:mc="http://schemas.openxmlformats.org/markup-compatibility/2006">
              <mc:Choice xmlns:v="urn:schemas-microsoft-com:vml" Requires="v">
                <p:oleObj spid="_x0000_s31770" name="公式" r:id="rId9" imgW="1438272" imgH="771378" progId="Equation.3">
                  <p:embed/>
                </p:oleObj>
              </mc:Choice>
              <mc:Fallback>
                <p:oleObj name="公式" r:id="rId9" imgW="1438272" imgH="771378" progId="Equation.3">
                  <p:embed/>
                  <p:pic>
                    <p:nvPicPr>
                      <p:cNvPr id="0" name="Object 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7238" y="3500438"/>
                        <a:ext cx="3462337" cy="165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3" name="Object 13"/>
          <p:cNvGraphicFramePr>
            <a:graphicFrameLocks noChangeAspect="1"/>
          </p:cNvGraphicFramePr>
          <p:nvPr/>
        </p:nvGraphicFramePr>
        <p:xfrm>
          <a:off x="1522413" y="5341938"/>
          <a:ext cx="2735262" cy="676275"/>
        </p:xfrm>
        <a:graphic>
          <a:graphicData uri="http://schemas.openxmlformats.org/presentationml/2006/ole">
            <mc:AlternateContent xmlns:mc="http://schemas.openxmlformats.org/markup-compatibility/2006">
              <mc:Choice xmlns:v="urn:schemas-microsoft-com:vml" Requires="v">
                <p:oleObj spid="_x0000_s31771" name="公式" r:id="rId11" imgW="1019285" imgH="238213" progId="Equation.3">
                  <p:embed/>
                </p:oleObj>
              </mc:Choice>
              <mc:Fallback>
                <p:oleObj name="公式" r:id="rId11" imgW="1019285" imgH="238213"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22413" y="5341938"/>
                        <a:ext cx="2735262"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4" name="Object 14"/>
          <p:cNvGraphicFramePr>
            <a:graphicFrameLocks noChangeAspect="1"/>
          </p:cNvGraphicFramePr>
          <p:nvPr/>
        </p:nvGraphicFramePr>
        <p:xfrm>
          <a:off x="4262438" y="5413375"/>
          <a:ext cx="1749425" cy="608013"/>
        </p:xfrm>
        <a:graphic>
          <a:graphicData uri="http://schemas.openxmlformats.org/presentationml/2006/ole">
            <mc:AlternateContent xmlns:mc="http://schemas.openxmlformats.org/markup-compatibility/2006">
              <mc:Choice xmlns:v="urn:schemas-microsoft-com:vml" Requires="v">
                <p:oleObj spid="_x0000_s31772" name="公式" r:id="rId13" imgW="638345" imgH="209609" progId="Equation.3">
                  <p:embed/>
                </p:oleObj>
              </mc:Choice>
              <mc:Fallback>
                <p:oleObj name="公式" r:id="rId13" imgW="638345" imgH="209609"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2438" y="5413375"/>
                        <a:ext cx="174942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linds(horizontal)">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02"/>
                                        </p:tgtEl>
                                        <p:attrNameLst>
                                          <p:attrName>style.visibility</p:attrName>
                                        </p:attrNameLst>
                                      </p:cBhvr>
                                      <p:to>
                                        <p:strVal val="visible"/>
                                      </p:to>
                                    </p:set>
                                    <p:animEffect transition="in" filter="blinds(horizontal)">
                                      <p:cBhvr>
                                        <p:cTn id="12" dur="500"/>
                                        <p:tgtEl>
                                          <p:spTgt spid="512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205"/>
                                        </p:tgtEl>
                                        <p:attrNameLst>
                                          <p:attrName>style.visibility</p:attrName>
                                        </p:attrNameLst>
                                      </p:cBhvr>
                                      <p:to>
                                        <p:strVal val="visible"/>
                                      </p:to>
                                    </p:set>
                                    <p:animEffect transition="in" filter="blinds(horizontal)">
                                      <p:cBhvr>
                                        <p:cTn id="17" dur="500"/>
                                        <p:tgtEl>
                                          <p:spTgt spid="512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207"/>
                                        </p:tgtEl>
                                        <p:attrNameLst>
                                          <p:attrName>style.visibility</p:attrName>
                                        </p:attrNameLst>
                                      </p:cBhvr>
                                      <p:to>
                                        <p:strVal val="visible"/>
                                      </p:to>
                                    </p:set>
                                    <p:animEffect transition="in" filter="blinds(horizontal)">
                                      <p:cBhvr>
                                        <p:cTn id="22" dur="500"/>
                                        <p:tgtEl>
                                          <p:spTgt spid="512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209"/>
                                        </p:tgtEl>
                                        <p:attrNameLst>
                                          <p:attrName>style.visibility</p:attrName>
                                        </p:attrNameLst>
                                      </p:cBhvr>
                                      <p:to>
                                        <p:strVal val="visible"/>
                                      </p:to>
                                    </p:set>
                                    <p:animEffect transition="in" filter="blinds(horizontal)">
                                      <p:cBhvr>
                                        <p:cTn id="27" dur="500"/>
                                        <p:tgtEl>
                                          <p:spTgt spid="5120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1213"/>
                                        </p:tgtEl>
                                        <p:attrNameLst>
                                          <p:attrName>style.visibility</p:attrName>
                                        </p:attrNameLst>
                                      </p:cBhvr>
                                      <p:to>
                                        <p:strVal val="visible"/>
                                      </p:to>
                                    </p:set>
                                    <p:animEffect transition="in" filter="blinds(horizontal)">
                                      <p:cBhvr>
                                        <p:cTn id="32" dur="500"/>
                                        <p:tgtEl>
                                          <p:spTgt spid="5121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1214"/>
                                        </p:tgtEl>
                                        <p:attrNameLst>
                                          <p:attrName>style.visibility</p:attrName>
                                        </p:attrNameLst>
                                      </p:cBhvr>
                                      <p:to>
                                        <p:strVal val="visible"/>
                                      </p:to>
                                    </p:set>
                                    <p:animEffect transition="in" filter="blinds(horizontal)">
                                      <p:cBhvr>
                                        <p:cTn id="37" dur="500"/>
                                        <p:tgtEl>
                                          <p:spTgt spid="51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4" name="Group 4"/>
          <p:cNvGrpSpPr>
            <a:grpSpLocks/>
          </p:cNvGrpSpPr>
          <p:nvPr/>
        </p:nvGrpSpPr>
        <p:grpSpPr bwMode="auto">
          <a:xfrm>
            <a:off x="284163" y="1012825"/>
            <a:ext cx="3613150" cy="1585913"/>
            <a:chOff x="150" y="154"/>
            <a:chExt cx="2276" cy="999"/>
          </a:xfrm>
        </p:grpSpPr>
        <p:sp>
          <p:nvSpPr>
            <p:cNvPr id="32883" name="Line 5"/>
            <p:cNvSpPr>
              <a:spLocks noChangeShapeType="1"/>
            </p:cNvSpPr>
            <p:nvPr/>
          </p:nvSpPr>
          <p:spPr bwMode="auto">
            <a:xfrm flipV="1">
              <a:off x="150" y="904"/>
              <a:ext cx="2084" cy="5"/>
            </a:xfrm>
            <a:prstGeom prst="line">
              <a:avLst/>
            </a:prstGeom>
            <a:noFill/>
            <a:ln w="158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84" name="Line 6"/>
            <p:cNvSpPr>
              <a:spLocks noChangeShapeType="1"/>
            </p:cNvSpPr>
            <p:nvPr/>
          </p:nvSpPr>
          <p:spPr bwMode="auto">
            <a:xfrm flipV="1">
              <a:off x="1191" y="156"/>
              <a:ext cx="0" cy="768"/>
            </a:xfrm>
            <a:prstGeom prst="line">
              <a:avLst/>
            </a:prstGeom>
            <a:noFill/>
            <a:ln w="1587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85" name="Text Box 7"/>
            <p:cNvSpPr txBox="1">
              <a:spLocks noChangeArrowheads="1"/>
            </p:cNvSpPr>
            <p:nvPr/>
          </p:nvSpPr>
          <p:spPr bwMode="auto">
            <a:xfrm>
              <a:off x="1119" y="852"/>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sym typeface="Symbol" panose="05050102010706020507" pitchFamily="18" charset="2"/>
                </a:rPr>
                <a:t>0</a:t>
              </a:r>
            </a:p>
          </p:txBody>
        </p:sp>
        <p:sp>
          <p:nvSpPr>
            <p:cNvPr id="32886" name="Line 8"/>
            <p:cNvSpPr>
              <a:spLocks noChangeShapeType="1"/>
            </p:cNvSpPr>
            <p:nvPr/>
          </p:nvSpPr>
          <p:spPr bwMode="auto">
            <a:xfrm>
              <a:off x="588" y="858"/>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87" name="Line 9"/>
            <p:cNvSpPr>
              <a:spLocks noChangeShapeType="1"/>
            </p:cNvSpPr>
            <p:nvPr/>
          </p:nvSpPr>
          <p:spPr bwMode="auto">
            <a:xfrm>
              <a:off x="1764" y="853"/>
              <a:ext cx="0" cy="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88" name="Text Box 10"/>
            <p:cNvSpPr txBox="1">
              <a:spLocks noChangeArrowheads="1"/>
            </p:cNvSpPr>
            <p:nvPr/>
          </p:nvSpPr>
          <p:spPr bwMode="auto">
            <a:xfrm>
              <a:off x="162" y="591"/>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Felix Titling" panose="04060505060202020A04" pitchFamily="82" charset="0"/>
                  <a:cs typeface="Times New Roman" panose="02020603050405020304" pitchFamily="18" charset="0"/>
                </a:rPr>
                <a:t>…</a:t>
              </a:r>
              <a:endParaRPr lang="en-US" altLang="zh-CN" sz="2000" b="1">
                <a:latin typeface="Felix Titling" panose="04060505060202020A04" pitchFamily="82" charset="0"/>
                <a:sym typeface="Symbol" panose="05050102010706020507" pitchFamily="18" charset="2"/>
              </a:endParaRPr>
            </a:p>
          </p:txBody>
        </p:sp>
        <p:sp>
          <p:nvSpPr>
            <p:cNvPr id="32889" name="Text Box 11"/>
            <p:cNvSpPr txBox="1">
              <a:spLocks noChangeArrowheads="1"/>
            </p:cNvSpPr>
            <p:nvPr/>
          </p:nvSpPr>
          <p:spPr bwMode="auto">
            <a:xfrm>
              <a:off x="2034" y="642"/>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Felix Titling" panose="04060505060202020A04" pitchFamily="82" charset="0"/>
                  <a:cs typeface="Times New Roman" panose="02020603050405020304" pitchFamily="18" charset="0"/>
                </a:rPr>
                <a:t>…</a:t>
              </a:r>
              <a:endParaRPr lang="en-US" altLang="zh-CN" sz="2000" b="1">
                <a:latin typeface="Felix Titling" panose="04060505060202020A04" pitchFamily="82" charset="0"/>
                <a:sym typeface="Symbol" panose="05050102010706020507" pitchFamily="18" charset="2"/>
              </a:endParaRPr>
            </a:p>
          </p:txBody>
        </p:sp>
        <p:sp>
          <p:nvSpPr>
            <p:cNvPr id="32890" name="Freeform 12"/>
            <p:cNvSpPr>
              <a:spLocks/>
            </p:cNvSpPr>
            <p:nvPr/>
          </p:nvSpPr>
          <p:spPr bwMode="auto">
            <a:xfrm>
              <a:off x="924" y="492"/>
              <a:ext cx="504" cy="413"/>
            </a:xfrm>
            <a:custGeom>
              <a:avLst/>
              <a:gdLst>
                <a:gd name="T0" fmla="*/ 0 w 329"/>
                <a:gd name="T1" fmla="*/ 406 h 413"/>
                <a:gd name="T2" fmla="*/ 142 w 329"/>
                <a:gd name="T3" fmla="*/ 218 h 413"/>
                <a:gd name="T4" fmla="*/ 279 w 329"/>
                <a:gd name="T5" fmla="*/ 59 h 413"/>
                <a:gd name="T6" fmla="*/ 438 w 329"/>
                <a:gd name="T7" fmla="*/ 11 h 413"/>
                <a:gd name="T8" fmla="*/ 599 w 329"/>
                <a:gd name="T9" fmla="*/ 130 h 413"/>
                <a:gd name="T10" fmla="*/ 772 w 329"/>
                <a:gd name="T11" fmla="*/ 413 h 4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9" h="413">
                  <a:moveTo>
                    <a:pt x="0" y="406"/>
                  </a:moveTo>
                  <a:cubicBezTo>
                    <a:pt x="10" y="375"/>
                    <a:pt x="41" y="276"/>
                    <a:pt x="61" y="218"/>
                  </a:cubicBezTo>
                  <a:cubicBezTo>
                    <a:pt x="80" y="161"/>
                    <a:pt x="99" y="94"/>
                    <a:pt x="119" y="59"/>
                  </a:cubicBezTo>
                  <a:cubicBezTo>
                    <a:pt x="142" y="25"/>
                    <a:pt x="165" y="0"/>
                    <a:pt x="187" y="11"/>
                  </a:cubicBezTo>
                  <a:cubicBezTo>
                    <a:pt x="210" y="24"/>
                    <a:pt x="231" y="63"/>
                    <a:pt x="255" y="130"/>
                  </a:cubicBezTo>
                  <a:cubicBezTo>
                    <a:pt x="279" y="197"/>
                    <a:pt x="314" y="354"/>
                    <a:pt x="329" y="413"/>
                  </a:cubicBez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91" name="Freeform 13"/>
            <p:cNvSpPr>
              <a:spLocks/>
            </p:cNvSpPr>
            <p:nvPr/>
          </p:nvSpPr>
          <p:spPr bwMode="auto">
            <a:xfrm>
              <a:off x="1506" y="498"/>
              <a:ext cx="504" cy="413"/>
            </a:xfrm>
            <a:custGeom>
              <a:avLst/>
              <a:gdLst>
                <a:gd name="T0" fmla="*/ 0 w 329"/>
                <a:gd name="T1" fmla="*/ 406 h 413"/>
                <a:gd name="T2" fmla="*/ 142 w 329"/>
                <a:gd name="T3" fmla="*/ 218 h 413"/>
                <a:gd name="T4" fmla="*/ 279 w 329"/>
                <a:gd name="T5" fmla="*/ 59 h 413"/>
                <a:gd name="T6" fmla="*/ 438 w 329"/>
                <a:gd name="T7" fmla="*/ 11 h 413"/>
                <a:gd name="T8" fmla="*/ 599 w 329"/>
                <a:gd name="T9" fmla="*/ 130 h 413"/>
                <a:gd name="T10" fmla="*/ 772 w 329"/>
                <a:gd name="T11" fmla="*/ 413 h 4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9" h="413">
                  <a:moveTo>
                    <a:pt x="0" y="406"/>
                  </a:moveTo>
                  <a:cubicBezTo>
                    <a:pt x="10" y="375"/>
                    <a:pt x="41" y="276"/>
                    <a:pt x="61" y="218"/>
                  </a:cubicBezTo>
                  <a:cubicBezTo>
                    <a:pt x="80" y="161"/>
                    <a:pt x="99" y="94"/>
                    <a:pt x="119" y="59"/>
                  </a:cubicBezTo>
                  <a:cubicBezTo>
                    <a:pt x="142" y="25"/>
                    <a:pt x="165" y="0"/>
                    <a:pt x="187" y="11"/>
                  </a:cubicBezTo>
                  <a:cubicBezTo>
                    <a:pt x="210" y="24"/>
                    <a:pt x="231" y="63"/>
                    <a:pt x="255" y="130"/>
                  </a:cubicBezTo>
                  <a:cubicBezTo>
                    <a:pt x="279" y="197"/>
                    <a:pt x="314" y="354"/>
                    <a:pt x="329" y="413"/>
                  </a:cubicBez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92" name="Freeform 14"/>
            <p:cNvSpPr>
              <a:spLocks/>
            </p:cNvSpPr>
            <p:nvPr/>
          </p:nvSpPr>
          <p:spPr bwMode="auto">
            <a:xfrm>
              <a:off x="330" y="498"/>
              <a:ext cx="504" cy="413"/>
            </a:xfrm>
            <a:custGeom>
              <a:avLst/>
              <a:gdLst>
                <a:gd name="T0" fmla="*/ 0 w 329"/>
                <a:gd name="T1" fmla="*/ 406 h 413"/>
                <a:gd name="T2" fmla="*/ 142 w 329"/>
                <a:gd name="T3" fmla="*/ 218 h 413"/>
                <a:gd name="T4" fmla="*/ 279 w 329"/>
                <a:gd name="T5" fmla="*/ 59 h 413"/>
                <a:gd name="T6" fmla="*/ 438 w 329"/>
                <a:gd name="T7" fmla="*/ 11 h 413"/>
                <a:gd name="T8" fmla="*/ 599 w 329"/>
                <a:gd name="T9" fmla="*/ 130 h 413"/>
                <a:gd name="T10" fmla="*/ 772 w 329"/>
                <a:gd name="T11" fmla="*/ 413 h 4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9" h="413">
                  <a:moveTo>
                    <a:pt x="0" y="406"/>
                  </a:moveTo>
                  <a:cubicBezTo>
                    <a:pt x="10" y="375"/>
                    <a:pt x="41" y="276"/>
                    <a:pt x="61" y="218"/>
                  </a:cubicBezTo>
                  <a:cubicBezTo>
                    <a:pt x="80" y="161"/>
                    <a:pt x="99" y="94"/>
                    <a:pt x="119" y="59"/>
                  </a:cubicBezTo>
                  <a:cubicBezTo>
                    <a:pt x="142" y="25"/>
                    <a:pt x="165" y="0"/>
                    <a:pt x="187" y="11"/>
                  </a:cubicBezTo>
                  <a:cubicBezTo>
                    <a:pt x="210" y="24"/>
                    <a:pt x="231" y="63"/>
                    <a:pt x="255" y="130"/>
                  </a:cubicBezTo>
                  <a:cubicBezTo>
                    <a:pt x="279" y="197"/>
                    <a:pt x="314" y="354"/>
                    <a:pt x="329" y="413"/>
                  </a:cubicBez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32893" name="Object 15"/>
            <p:cNvGraphicFramePr>
              <a:graphicFrameLocks noChangeAspect="1"/>
            </p:cNvGraphicFramePr>
            <p:nvPr/>
          </p:nvGraphicFramePr>
          <p:xfrm>
            <a:off x="1231" y="154"/>
            <a:ext cx="661" cy="304"/>
          </p:xfrm>
          <a:graphic>
            <a:graphicData uri="http://schemas.openxmlformats.org/presentationml/2006/ole">
              <mc:AlternateContent xmlns:mc="http://schemas.openxmlformats.org/markup-compatibility/2006">
                <mc:Choice xmlns:v="urn:schemas-microsoft-com:vml" Requires="v">
                  <p:oleObj spid="_x0000_s32930" name="公式" r:id="rId3" imgW="476293" imgH="209609" progId="Equation.3">
                    <p:embed/>
                  </p:oleObj>
                </mc:Choice>
                <mc:Fallback>
                  <p:oleObj name="公式" r:id="rId3" imgW="476293" imgH="209609"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1" y="154"/>
                          <a:ext cx="661"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2894" name="Object 16"/>
            <p:cNvGraphicFramePr>
              <a:graphicFrameLocks noChangeAspect="1"/>
            </p:cNvGraphicFramePr>
            <p:nvPr/>
          </p:nvGraphicFramePr>
          <p:xfrm>
            <a:off x="372" y="880"/>
            <a:ext cx="375" cy="272"/>
          </p:xfrm>
          <a:graphic>
            <a:graphicData uri="http://schemas.openxmlformats.org/presentationml/2006/ole">
              <mc:AlternateContent xmlns:mc="http://schemas.openxmlformats.org/markup-compatibility/2006">
                <mc:Choice xmlns:v="urn:schemas-microsoft-com:vml" Requires="v">
                  <p:oleObj spid="_x0000_s32931" name="公式" r:id="rId5" imgW="295452" imgH="209609" progId="Equation.3">
                    <p:embed/>
                  </p:oleObj>
                </mc:Choice>
                <mc:Fallback>
                  <p:oleObj name="公式" r:id="rId5" imgW="295452" imgH="209609"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 y="880"/>
                          <a:ext cx="37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2895" name="Object 17"/>
            <p:cNvGraphicFramePr>
              <a:graphicFrameLocks noChangeAspect="1"/>
            </p:cNvGraphicFramePr>
            <p:nvPr/>
          </p:nvGraphicFramePr>
          <p:xfrm>
            <a:off x="1669" y="881"/>
            <a:ext cx="255" cy="272"/>
          </p:xfrm>
          <a:graphic>
            <a:graphicData uri="http://schemas.openxmlformats.org/presentationml/2006/ole">
              <mc:AlternateContent xmlns:mc="http://schemas.openxmlformats.org/markup-compatibility/2006">
                <mc:Choice xmlns:v="urn:schemas-microsoft-com:vml" Requires="v">
                  <p:oleObj spid="_x0000_s32932" name="公式" r:id="rId7" imgW="200099" imgH="209609" progId="Equation.3">
                    <p:embed/>
                  </p:oleObj>
                </mc:Choice>
                <mc:Fallback>
                  <p:oleObj name="公式" r:id="rId7" imgW="200099" imgH="209609"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9" y="881"/>
                          <a:ext cx="25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2896" name="Object 18"/>
            <p:cNvGraphicFramePr>
              <a:graphicFrameLocks noChangeAspect="1"/>
            </p:cNvGraphicFramePr>
            <p:nvPr/>
          </p:nvGraphicFramePr>
          <p:xfrm>
            <a:off x="2231" y="799"/>
            <a:ext cx="195" cy="195"/>
          </p:xfrm>
          <a:graphic>
            <a:graphicData uri="http://schemas.openxmlformats.org/presentationml/2006/ole">
              <mc:AlternateContent xmlns:mc="http://schemas.openxmlformats.org/markup-compatibility/2006">
                <mc:Choice xmlns:v="urn:schemas-microsoft-com:vml" Requires="v">
                  <p:oleObj spid="_x0000_s32933" name="公式" r:id="rId9" imgW="142794" imgH="143022" progId="Equation.3">
                    <p:embed/>
                  </p:oleObj>
                </mc:Choice>
                <mc:Fallback>
                  <p:oleObj name="公式" r:id="rId9" imgW="142794" imgH="143022" progId="Equation.3">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1" y="799"/>
                          <a:ext cx="1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2897" name="Object 19"/>
            <p:cNvGraphicFramePr>
              <a:graphicFrameLocks noChangeAspect="1"/>
            </p:cNvGraphicFramePr>
            <p:nvPr/>
          </p:nvGraphicFramePr>
          <p:xfrm>
            <a:off x="848" y="237"/>
            <a:ext cx="354" cy="289"/>
          </p:xfrm>
          <a:graphic>
            <a:graphicData uri="http://schemas.openxmlformats.org/presentationml/2006/ole">
              <mc:AlternateContent xmlns:mc="http://schemas.openxmlformats.org/markup-compatibility/2006">
                <mc:Choice xmlns:v="urn:schemas-microsoft-com:vml" Requires="v">
                  <p:oleObj spid="_x0000_s32934" name="公式" r:id="rId11" imgW="257405" imgH="209609" progId="Equation.3">
                    <p:embed/>
                  </p:oleObj>
                </mc:Choice>
                <mc:Fallback>
                  <p:oleObj name="公式" r:id="rId11" imgW="257405" imgH="209609" progId="Equation.3">
                    <p:embed/>
                    <p:pic>
                      <p:nvPicPr>
                        <p:cNvPr id="0" name="Object 1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8" y="237"/>
                          <a:ext cx="35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71700" name="Group 20"/>
          <p:cNvGrpSpPr>
            <a:grpSpLocks/>
          </p:cNvGrpSpPr>
          <p:nvPr/>
        </p:nvGrpSpPr>
        <p:grpSpPr bwMode="auto">
          <a:xfrm>
            <a:off x="4276725" y="866775"/>
            <a:ext cx="2170113" cy="2073275"/>
            <a:chOff x="2463" y="47"/>
            <a:chExt cx="1367" cy="1306"/>
          </a:xfrm>
        </p:grpSpPr>
        <p:graphicFrame>
          <p:nvGraphicFramePr>
            <p:cNvPr id="32874" name="Object 21"/>
            <p:cNvGraphicFramePr>
              <a:graphicFrameLocks noChangeAspect="1"/>
            </p:cNvGraphicFramePr>
            <p:nvPr/>
          </p:nvGraphicFramePr>
          <p:xfrm>
            <a:off x="2769" y="82"/>
            <a:ext cx="195" cy="288"/>
          </p:xfrm>
          <a:graphic>
            <a:graphicData uri="http://schemas.openxmlformats.org/presentationml/2006/ole">
              <mc:AlternateContent xmlns:mc="http://schemas.openxmlformats.org/markup-compatibility/2006">
                <mc:Choice xmlns:v="urn:schemas-microsoft-com:vml" Requires="v">
                  <p:oleObj spid="_x0000_s32935" name="公式" r:id="rId13" imgW="133400" imgH="209609" progId="Equation.3">
                    <p:embed/>
                  </p:oleObj>
                </mc:Choice>
                <mc:Fallback>
                  <p:oleObj name="公式" r:id="rId13" imgW="133400" imgH="209609"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69" y="82"/>
                          <a:ext cx="1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875" name="Line 22"/>
            <p:cNvSpPr>
              <a:spLocks noChangeShapeType="1"/>
            </p:cNvSpPr>
            <p:nvPr/>
          </p:nvSpPr>
          <p:spPr bwMode="auto">
            <a:xfrm>
              <a:off x="2478" y="898"/>
              <a:ext cx="1140"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6" name="Line 23"/>
            <p:cNvSpPr>
              <a:spLocks noChangeShapeType="1"/>
            </p:cNvSpPr>
            <p:nvPr/>
          </p:nvSpPr>
          <p:spPr bwMode="auto">
            <a:xfrm flipH="1" flipV="1">
              <a:off x="2995" y="94"/>
              <a:ext cx="0" cy="816"/>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7" name="Text Box 24"/>
            <p:cNvSpPr txBox="1">
              <a:spLocks noChangeArrowheads="1"/>
            </p:cNvSpPr>
            <p:nvPr/>
          </p:nvSpPr>
          <p:spPr bwMode="auto">
            <a:xfrm>
              <a:off x="2910" y="871"/>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sym typeface="Symbol" panose="05050102010706020507" pitchFamily="18" charset="2"/>
                </a:rPr>
                <a:t>0</a:t>
              </a:r>
            </a:p>
          </p:txBody>
        </p:sp>
        <p:sp>
          <p:nvSpPr>
            <p:cNvPr id="32878" name="Rectangle 25"/>
            <p:cNvSpPr>
              <a:spLocks noChangeArrowheads="1"/>
            </p:cNvSpPr>
            <p:nvPr/>
          </p:nvSpPr>
          <p:spPr bwMode="auto">
            <a:xfrm>
              <a:off x="2709" y="359"/>
              <a:ext cx="585" cy="54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graphicFrame>
          <p:nvGraphicFramePr>
            <p:cNvPr id="32879" name="Object 26"/>
            <p:cNvGraphicFramePr>
              <a:graphicFrameLocks noChangeAspect="1"/>
            </p:cNvGraphicFramePr>
            <p:nvPr/>
          </p:nvGraphicFramePr>
          <p:xfrm>
            <a:off x="3067" y="47"/>
            <a:ext cx="717" cy="302"/>
          </p:xfrm>
          <a:graphic>
            <a:graphicData uri="http://schemas.openxmlformats.org/presentationml/2006/ole">
              <mc:AlternateContent xmlns:mc="http://schemas.openxmlformats.org/markup-compatibility/2006">
                <mc:Choice xmlns:v="urn:schemas-microsoft-com:vml" Requires="v">
                  <p:oleObj spid="_x0000_s32936" name="公式" r:id="rId15" imgW="466898" imgH="181004" progId="Equation.3">
                    <p:embed/>
                  </p:oleObj>
                </mc:Choice>
                <mc:Fallback>
                  <p:oleObj name="公式" r:id="rId15" imgW="466898" imgH="181004" progId="Equation.3">
                    <p:embed/>
                    <p:pic>
                      <p:nvPicPr>
                        <p:cNvPr id="0" name="Object 2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67" y="47"/>
                          <a:ext cx="717"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2880" name="Object 27"/>
            <p:cNvGraphicFramePr>
              <a:graphicFrameLocks noChangeAspect="1"/>
            </p:cNvGraphicFramePr>
            <p:nvPr/>
          </p:nvGraphicFramePr>
          <p:xfrm>
            <a:off x="3635" y="772"/>
            <a:ext cx="195" cy="196"/>
          </p:xfrm>
          <a:graphic>
            <a:graphicData uri="http://schemas.openxmlformats.org/presentationml/2006/ole">
              <mc:AlternateContent xmlns:mc="http://schemas.openxmlformats.org/markup-compatibility/2006">
                <mc:Choice xmlns:v="urn:schemas-microsoft-com:vml" Requires="v">
                  <p:oleObj spid="_x0000_s32937" name="公式" r:id="rId17" imgW="142794" imgH="143022" progId="Equation.3">
                    <p:embed/>
                  </p:oleObj>
                </mc:Choice>
                <mc:Fallback>
                  <p:oleObj name="公式" r:id="rId17" imgW="142794" imgH="143022" progId="Equation.3">
                    <p:embed/>
                    <p:pic>
                      <p:nvPicPr>
                        <p:cNvPr id="0" name="Object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35" y="772"/>
                          <a:ext cx="195"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2881" name="Object 28"/>
            <p:cNvGraphicFramePr>
              <a:graphicFrameLocks noChangeAspect="1"/>
            </p:cNvGraphicFramePr>
            <p:nvPr/>
          </p:nvGraphicFramePr>
          <p:xfrm>
            <a:off x="2463" y="887"/>
            <a:ext cx="420" cy="465"/>
          </p:xfrm>
          <a:graphic>
            <a:graphicData uri="http://schemas.openxmlformats.org/presentationml/2006/ole">
              <mc:AlternateContent xmlns:mc="http://schemas.openxmlformats.org/markup-compatibility/2006">
                <mc:Choice xmlns:v="urn:schemas-microsoft-com:vml" Requires="v">
                  <p:oleObj spid="_x0000_s32938" name="公式" r:id="rId19" imgW="333499" imgH="371387" progId="Equation.3">
                    <p:embed/>
                  </p:oleObj>
                </mc:Choice>
                <mc:Fallback>
                  <p:oleObj name="公式" r:id="rId19" imgW="333499" imgH="371387" progId="Equation.3">
                    <p:embed/>
                    <p:pic>
                      <p:nvPicPr>
                        <p:cNvPr id="0" name="Object 2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463" y="887"/>
                          <a:ext cx="420"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2882" name="Object 29"/>
            <p:cNvGraphicFramePr>
              <a:graphicFrameLocks noChangeAspect="1"/>
            </p:cNvGraphicFramePr>
            <p:nvPr/>
          </p:nvGraphicFramePr>
          <p:xfrm>
            <a:off x="3171" y="887"/>
            <a:ext cx="300" cy="466"/>
          </p:xfrm>
          <a:graphic>
            <a:graphicData uri="http://schemas.openxmlformats.org/presentationml/2006/ole">
              <mc:AlternateContent xmlns:mc="http://schemas.openxmlformats.org/markup-compatibility/2006">
                <mc:Choice xmlns:v="urn:schemas-microsoft-com:vml" Requires="v">
                  <p:oleObj spid="_x0000_s32939" name="公式" r:id="rId21" imgW="238146" imgH="371387" progId="Equation.3">
                    <p:embed/>
                  </p:oleObj>
                </mc:Choice>
                <mc:Fallback>
                  <p:oleObj name="公式" r:id="rId21" imgW="238146" imgH="371387" progId="Equation.3">
                    <p:embed/>
                    <p:pic>
                      <p:nvPicPr>
                        <p:cNvPr id="0" name="Object 2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71" y="887"/>
                          <a:ext cx="300" cy="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pSp>
        <p:nvGrpSpPr>
          <p:cNvPr id="71710" name="Group 30"/>
          <p:cNvGrpSpPr>
            <a:grpSpLocks/>
          </p:cNvGrpSpPr>
          <p:nvPr/>
        </p:nvGrpSpPr>
        <p:grpSpPr bwMode="auto">
          <a:xfrm>
            <a:off x="6835775" y="958850"/>
            <a:ext cx="1757363" cy="1639888"/>
            <a:chOff x="4105" y="442"/>
            <a:chExt cx="1107" cy="1033"/>
          </a:xfrm>
        </p:grpSpPr>
        <p:sp>
          <p:nvSpPr>
            <p:cNvPr id="32867" name="Line 31"/>
            <p:cNvSpPr>
              <a:spLocks noChangeShapeType="1"/>
            </p:cNvSpPr>
            <p:nvPr/>
          </p:nvSpPr>
          <p:spPr bwMode="auto">
            <a:xfrm flipV="1">
              <a:off x="4105" y="1262"/>
              <a:ext cx="910" cy="1"/>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68" name="Text Box 32"/>
            <p:cNvSpPr txBox="1">
              <a:spLocks noChangeArrowheads="1"/>
            </p:cNvSpPr>
            <p:nvPr/>
          </p:nvSpPr>
          <p:spPr bwMode="auto">
            <a:xfrm>
              <a:off x="4447" y="1225"/>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宋体" panose="02010600030101010101" pitchFamily="2" charset="-122"/>
                </a:rPr>
                <a:t>0</a:t>
              </a:r>
              <a:endParaRPr lang="en-US" altLang="zh-CN" sz="2000" b="1" baseline="-25000">
                <a:latin typeface="宋体" panose="02010600030101010101" pitchFamily="2" charset="-122"/>
              </a:endParaRPr>
            </a:p>
          </p:txBody>
        </p:sp>
        <p:sp>
          <p:nvSpPr>
            <p:cNvPr id="32869" name="Line 33"/>
            <p:cNvSpPr>
              <a:spLocks noChangeShapeType="1"/>
            </p:cNvSpPr>
            <p:nvPr/>
          </p:nvSpPr>
          <p:spPr bwMode="auto">
            <a:xfrm flipV="1">
              <a:off x="4544" y="442"/>
              <a:ext cx="0" cy="844"/>
            </a:xfrm>
            <a:prstGeom prst="line">
              <a:avLst/>
            </a:prstGeom>
            <a:noFill/>
            <a:ln w="1905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70" name="Freeform 34"/>
            <p:cNvSpPr>
              <a:spLocks/>
            </p:cNvSpPr>
            <p:nvPr/>
          </p:nvSpPr>
          <p:spPr bwMode="auto">
            <a:xfrm>
              <a:off x="4279" y="851"/>
              <a:ext cx="504" cy="413"/>
            </a:xfrm>
            <a:custGeom>
              <a:avLst/>
              <a:gdLst>
                <a:gd name="T0" fmla="*/ 0 w 329"/>
                <a:gd name="T1" fmla="*/ 406 h 413"/>
                <a:gd name="T2" fmla="*/ 142 w 329"/>
                <a:gd name="T3" fmla="*/ 218 h 413"/>
                <a:gd name="T4" fmla="*/ 279 w 329"/>
                <a:gd name="T5" fmla="*/ 59 h 413"/>
                <a:gd name="T6" fmla="*/ 438 w 329"/>
                <a:gd name="T7" fmla="*/ 11 h 413"/>
                <a:gd name="T8" fmla="*/ 599 w 329"/>
                <a:gd name="T9" fmla="*/ 130 h 413"/>
                <a:gd name="T10" fmla="*/ 772 w 329"/>
                <a:gd name="T11" fmla="*/ 413 h 4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29" h="413">
                  <a:moveTo>
                    <a:pt x="0" y="406"/>
                  </a:moveTo>
                  <a:cubicBezTo>
                    <a:pt x="10" y="375"/>
                    <a:pt x="41" y="276"/>
                    <a:pt x="61" y="218"/>
                  </a:cubicBezTo>
                  <a:cubicBezTo>
                    <a:pt x="80" y="161"/>
                    <a:pt x="99" y="94"/>
                    <a:pt x="119" y="59"/>
                  </a:cubicBezTo>
                  <a:cubicBezTo>
                    <a:pt x="142" y="25"/>
                    <a:pt x="165" y="0"/>
                    <a:pt x="187" y="11"/>
                  </a:cubicBezTo>
                  <a:cubicBezTo>
                    <a:pt x="210" y="24"/>
                    <a:pt x="231" y="63"/>
                    <a:pt x="255" y="130"/>
                  </a:cubicBezTo>
                  <a:cubicBezTo>
                    <a:pt x="279" y="197"/>
                    <a:pt x="314" y="354"/>
                    <a:pt x="329" y="413"/>
                  </a:cubicBez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32871" name="Object 35"/>
            <p:cNvGraphicFramePr>
              <a:graphicFrameLocks noChangeAspect="1"/>
            </p:cNvGraphicFramePr>
            <p:nvPr/>
          </p:nvGraphicFramePr>
          <p:xfrm>
            <a:off x="4604" y="462"/>
            <a:ext cx="608" cy="270"/>
          </p:xfrm>
          <a:graphic>
            <a:graphicData uri="http://schemas.openxmlformats.org/presentationml/2006/ole">
              <mc:AlternateContent xmlns:mc="http://schemas.openxmlformats.org/markup-compatibility/2006">
                <mc:Choice xmlns:v="urn:schemas-microsoft-com:vml" Requires="v">
                  <p:oleObj spid="_x0000_s32940" name="公式" r:id="rId23" imgW="438246" imgH="181004" progId="Equation.3">
                    <p:embed/>
                  </p:oleObj>
                </mc:Choice>
                <mc:Fallback>
                  <p:oleObj name="公式" r:id="rId23" imgW="438246" imgH="181004" progId="Equation.3">
                    <p:embed/>
                    <p:pic>
                      <p:nvPicPr>
                        <p:cNvPr id="0"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04" y="462"/>
                          <a:ext cx="608"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32872" name="Object 36"/>
            <p:cNvGraphicFramePr>
              <a:graphicFrameLocks noChangeAspect="1"/>
            </p:cNvGraphicFramePr>
            <p:nvPr/>
          </p:nvGraphicFramePr>
          <p:xfrm>
            <a:off x="5013" y="1168"/>
            <a:ext cx="195" cy="195"/>
          </p:xfrm>
          <a:graphic>
            <a:graphicData uri="http://schemas.openxmlformats.org/presentationml/2006/ole">
              <mc:AlternateContent xmlns:mc="http://schemas.openxmlformats.org/markup-compatibility/2006">
                <mc:Choice xmlns:v="urn:schemas-microsoft-com:vml" Requires="v">
                  <p:oleObj spid="_x0000_s32941" name="公式" r:id="rId25" imgW="142794" imgH="143022" progId="Equation.3">
                    <p:embed/>
                  </p:oleObj>
                </mc:Choice>
                <mc:Fallback>
                  <p:oleObj name="公式" r:id="rId25" imgW="142794" imgH="143022" progId="Equation.3">
                    <p:embed/>
                    <p:pic>
                      <p:nvPicPr>
                        <p:cNvPr id="0" name="Object 3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013" y="1168"/>
                          <a:ext cx="195"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32873" name="Text Box 37"/>
            <p:cNvSpPr txBox="1">
              <a:spLocks noChangeArrowheads="1"/>
            </p:cNvSpPr>
            <p:nvPr/>
          </p:nvSpPr>
          <p:spPr bwMode="auto">
            <a:xfrm>
              <a:off x="4382" y="631"/>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latin typeface="宋体" panose="02010600030101010101" pitchFamily="2" charset="-122"/>
                </a:rPr>
                <a:t>1</a:t>
              </a:r>
              <a:endParaRPr lang="en-US" altLang="zh-CN" sz="2000" b="1" baseline="-25000">
                <a:latin typeface="宋体" panose="02010600030101010101" pitchFamily="2" charset="-122"/>
              </a:endParaRPr>
            </a:p>
          </p:txBody>
        </p:sp>
      </p:grpSp>
      <p:grpSp>
        <p:nvGrpSpPr>
          <p:cNvPr id="71718" name="Group 38"/>
          <p:cNvGrpSpPr>
            <a:grpSpLocks/>
          </p:cNvGrpSpPr>
          <p:nvPr/>
        </p:nvGrpSpPr>
        <p:grpSpPr bwMode="auto">
          <a:xfrm>
            <a:off x="66675" y="3027363"/>
            <a:ext cx="2674938" cy="1865312"/>
            <a:chOff x="50" y="1643"/>
            <a:chExt cx="1685" cy="1175"/>
          </a:xfrm>
        </p:grpSpPr>
        <p:sp>
          <p:nvSpPr>
            <p:cNvPr id="32852" name="Freeform 39"/>
            <p:cNvSpPr>
              <a:spLocks/>
            </p:cNvSpPr>
            <p:nvPr/>
          </p:nvSpPr>
          <p:spPr bwMode="auto">
            <a:xfrm>
              <a:off x="121" y="1991"/>
              <a:ext cx="1284" cy="441"/>
            </a:xfrm>
            <a:custGeom>
              <a:avLst/>
              <a:gdLst>
                <a:gd name="T0" fmla="*/ 0 w 1284"/>
                <a:gd name="T1" fmla="*/ 441 h 441"/>
                <a:gd name="T2" fmla="*/ 54 w 1284"/>
                <a:gd name="T3" fmla="*/ 408 h 441"/>
                <a:gd name="T4" fmla="*/ 132 w 1284"/>
                <a:gd name="T5" fmla="*/ 357 h 441"/>
                <a:gd name="T6" fmla="*/ 283 w 1284"/>
                <a:gd name="T7" fmla="*/ 160 h 441"/>
                <a:gd name="T8" fmla="*/ 607 w 1284"/>
                <a:gd name="T9" fmla="*/ 4 h 441"/>
                <a:gd name="T10" fmla="*/ 907 w 1284"/>
                <a:gd name="T11" fmla="*/ 136 h 441"/>
                <a:gd name="T12" fmla="*/ 1056 w 1284"/>
                <a:gd name="T13" fmla="*/ 297 h 441"/>
                <a:gd name="T14" fmla="*/ 1195 w 1284"/>
                <a:gd name="T15" fmla="*/ 376 h 441"/>
                <a:gd name="T16" fmla="*/ 1284 w 1284"/>
                <a:gd name="T17" fmla="*/ 405 h 44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84" h="441">
                  <a:moveTo>
                    <a:pt x="0" y="441"/>
                  </a:moveTo>
                  <a:cubicBezTo>
                    <a:pt x="9" y="435"/>
                    <a:pt x="32" y="422"/>
                    <a:pt x="54" y="408"/>
                  </a:cubicBezTo>
                  <a:cubicBezTo>
                    <a:pt x="76" y="394"/>
                    <a:pt x="94" y="398"/>
                    <a:pt x="132" y="357"/>
                  </a:cubicBezTo>
                  <a:cubicBezTo>
                    <a:pt x="170" y="316"/>
                    <a:pt x="204" y="219"/>
                    <a:pt x="283" y="160"/>
                  </a:cubicBezTo>
                  <a:cubicBezTo>
                    <a:pt x="362" y="101"/>
                    <a:pt x="503" y="8"/>
                    <a:pt x="607" y="4"/>
                  </a:cubicBezTo>
                  <a:cubicBezTo>
                    <a:pt x="711" y="0"/>
                    <a:pt x="832" y="87"/>
                    <a:pt x="907" y="136"/>
                  </a:cubicBezTo>
                  <a:cubicBezTo>
                    <a:pt x="982" y="185"/>
                    <a:pt x="1008" y="257"/>
                    <a:pt x="1056" y="297"/>
                  </a:cubicBezTo>
                  <a:cubicBezTo>
                    <a:pt x="1104" y="337"/>
                    <a:pt x="1157" y="358"/>
                    <a:pt x="1195" y="376"/>
                  </a:cubicBezTo>
                  <a:cubicBezTo>
                    <a:pt x="1233" y="394"/>
                    <a:pt x="1269" y="400"/>
                    <a:pt x="1284" y="405"/>
                  </a:cubicBezTo>
                </a:path>
              </a:pathLst>
            </a:custGeom>
            <a:noFill/>
            <a:ln w="1905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53" name="Text Box 40"/>
            <p:cNvSpPr txBox="1">
              <a:spLocks noChangeArrowheads="1"/>
            </p:cNvSpPr>
            <p:nvPr/>
          </p:nvSpPr>
          <p:spPr bwMode="auto">
            <a:xfrm>
              <a:off x="1537" y="2411"/>
              <a:ext cx="1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t>t</a:t>
              </a:r>
              <a:endParaRPr lang="en-US" altLang="zh-CN" sz="2400" i="1" baseline="-25000"/>
            </a:p>
          </p:txBody>
        </p:sp>
        <p:sp>
          <p:nvSpPr>
            <p:cNvPr id="32854" name="Line 41"/>
            <p:cNvSpPr>
              <a:spLocks noChangeShapeType="1"/>
            </p:cNvSpPr>
            <p:nvPr/>
          </p:nvSpPr>
          <p:spPr bwMode="auto">
            <a:xfrm>
              <a:off x="50" y="2585"/>
              <a:ext cx="1516" cy="0"/>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55" name="Line 42"/>
            <p:cNvSpPr>
              <a:spLocks noChangeShapeType="1"/>
            </p:cNvSpPr>
            <p:nvPr/>
          </p:nvSpPr>
          <p:spPr bwMode="auto">
            <a:xfrm flipV="1">
              <a:off x="531" y="1737"/>
              <a:ext cx="0" cy="853"/>
            </a:xfrm>
            <a:prstGeom prst="line">
              <a:avLst/>
            </a:prstGeom>
            <a:noFill/>
            <a:ln w="254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56" name="Line 43"/>
            <p:cNvSpPr>
              <a:spLocks noChangeShapeType="1"/>
            </p:cNvSpPr>
            <p:nvPr/>
          </p:nvSpPr>
          <p:spPr bwMode="auto">
            <a:xfrm flipV="1">
              <a:off x="528" y="2033"/>
              <a:ext cx="0" cy="557"/>
            </a:xfrm>
            <a:prstGeom prst="line">
              <a:avLst/>
            </a:prstGeom>
            <a:noFill/>
            <a:ln w="2540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57" name="Line 44"/>
            <p:cNvSpPr>
              <a:spLocks noChangeShapeType="1"/>
            </p:cNvSpPr>
            <p:nvPr/>
          </p:nvSpPr>
          <p:spPr bwMode="auto">
            <a:xfrm flipV="1">
              <a:off x="276" y="2320"/>
              <a:ext cx="0" cy="268"/>
            </a:xfrm>
            <a:prstGeom prst="line">
              <a:avLst/>
            </a:prstGeom>
            <a:noFill/>
            <a:ln w="2540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58" name="Line 45"/>
            <p:cNvSpPr>
              <a:spLocks noChangeShapeType="1"/>
            </p:cNvSpPr>
            <p:nvPr/>
          </p:nvSpPr>
          <p:spPr bwMode="auto">
            <a:xfrm flipV="1">
              <a:off x="753" y="1984"/>
              <a:ext cx="0" cy="606"/>
            </a:xfrm>
            <a:prstGeom prst="line">
              <a:avLst/>
            </a:prstGeom>
            <a:noFill/>
            <a:ln w="2540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59" name="Line 46"/>
            <p:cNvSpPr>
              <a:spLocks noChangeShapeType="1"/>
            </p:cNvSpPr>
            <p:nvPr/>
          </p:nvSpPr>
          <p:spPr bwMode="auto">
            <a:xfrm flipV="1">
              <a:off x="972" y="2078"/>
              <a:ext cx="0" cy="521"/>
            </a:xfrm>
            <a:prstGeom prst="line">
              <a:avLst/>
            </a:prstGeom>
            <a:noFill/>
            <a:ln w="2540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60" name="Line 47"/>
            <p:cNvSpPr>
              <a:spLocks noChangeShapeType="1"/>
            </p:cNvSpPr>
            <p:nvPr/>
          </p:nvSpPr>
          <p:spPr bwMode="auto">
            <a:xfrm flipV="1">
              <a:off x="1200" y="2311"/>
              <a:ext cx="0" cy="272"/>
            </a:xfrm>
            <a:prstGeom prst="line">
              <a:avLst/>
            </a:prstGeom>
            <a:noFill/>
            <a:ln w="2540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61" name="Text Box 48"/>
            <p:cNvSpPr txBox="1">
              <a:spLocks noChangeArrowheads="1"/>
            </p:cNvSpPr>
            <p:nvPr/>
          </p:nvSpPr>
          <p:spPr bwMode="auto">
            <a:xfrm>
              <a:off x="606" y="2545"/>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i="1"/>
                <a:t>T</a:t>
              </a:r>
              <a:r>
                <a:rPr lang="en-US" altLang="zh-CN" sz="2000" b="1" i="1" baseline="-25000"/>
                <a:t>S</a:t>
              </a:r>
              <a:endParaRPr lang="en-US" altLang="zh-CN" sz="2000" b="1" i="1"/>
            </a:p>
          </p:txBody>
        </p:sp>
        <p:sp>
          <p:nvSpPr>
            <p:cNvPr id="32862" name="Text Box 49"/>
            <p:cNvSpPr txBox="1">
              <a:spLocks noChangeArrowheads="1"/>
            </p:cNvSpPr>
            <p:nvPr/>
          </p:nvSpPr>
          <p:spPr bwMode="auto">
            <a:xfrm>
              <a:off x="810" y="2560"/>
              <a:ext cx="3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t>2</a:t>
              </a:r>
              <a:r>
                <a:rPr lang="en-US" altLang="zh-CN" sz="2000" b="1" i="1"/>
                <a:t>T</a:t>
              </a:r>
              <a:r>
                <a:rPr lang="en-US" altLang="zh-CN" sz="2000" b="1" i="1" baseline="-25000"/>
                <a:t>S</a:t>
              </a:r>
              <a:endParaRPr lang="en-US" altLang="zh-CN" sz="2000" b="1" i="1"/>
            </a:p>
          </p:txBody>
        </p:sp>
        <p:sp>
          <p:nvSpPr>
            <p:cNvPr id="32863" name="Text Box 50"/>
            <p:cNvSpPr txBox="1">
              <a:spLocks noChangeArrowheads="1"/>
            </p:cNvSpPr>
            <p:nvPr/>
          </p:nvSpPr>
          <p:spPr bwMode="auto">
            <a:xfrm>
              <a:off x="428" y="2539"/>
              <a:ext cx="1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sym typeface="Symbol" panose="05050102010706020507" pitchFamily="18" charset="2"/>
                </a:rPr>
                <a:t>0</a:t>
              </a:r>
            </a:p>
          </p:txBody>
        </p:sp>
        <p:sp>
          <p:nvSpPr>
            <p:cNvPr id="32864" name="Text Box 51"/>
            <p:cNvSpPr txBox="1">
              <a:spLocks noChangeArrowheads="1"/>
            </p:cNvSpPr>
            <p:nvPr/>
          </p:nvSpPr>
          <p:spPr bwMode="auto">
            <a:xfrm>
              <a:off x="113" y="2568"/>
              <a:ext cx="33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i="1">
                  <a:cs typeface="Times New Roman" panose="02020603050405020304" pitchFamily="18" charset="0"/>
                </a:rPr>
                <a:t>–</a:t>
              </a:r>
              <a:r>
                <a:rPr lang="en-US" altLang="zh-CN" sz="2000" b="1" i="1"/>
                <a:t>T</a:t>
              </a:r>
              <a:r>
                <a:rPr lang="en-US" altLang="zh-CN" sz="2000" b="1" i="1" baseline="-25000"/>
                <a:t>S</a:t>
              </a:r>
              <a:endParaRPr lang="en-US" altLang="zh-CN" sz="2000" b="1" i="1"/>
            </a:p>
          </p:txBody>
        </p:sp>
        <p:sp>
          <p:nvSpPr>
            <p:cNvPr id="32865" name="Text Box 52"/>
            <p:cNvSpPr txBox="1">
              <a:spLocks noChangeArrowheads="1"/>
            </p:cNvSpPr>
            <p:nvPr/>
          </p:nvSpPr>
          <p:spPr bwMode="auto">
            <a:xfrm>
              <a:off x="1093" y="2568"/>
              <a:ext cx="37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b="1"/>
                <a:t>3</a:t>
              </a:r>
              <a:r>
                <a:rPr lang="en-US" altLang="zh-CN" sz="2000" b="1" i="1"/>
                <a:t>T</a:t>
              </a:r>
              <a:r>
                <a:rPr lang="en-US" altLang="zh-CN" sz="2000" b="1" i="1" baseline="-25000"/>
                <a:t>S</a:t>
              </a:r>
              <a:endParaRPr lang="en-US" altLang="zh-CN" sz="2000" b="1" i="1"/>
            </a:p>
          </p:txBody>
        </p:sp>
        <p:graphicFrame>
          <p:nvGraphicFramePr>
            <p:cNvPr id="32866" name="Object 53"/>
            <p:cNvGraphicFramePr>
              <a:graphicFrameLocks noChangeAspect="1"/>
            </p:cNvGraphicFramePr>
            <p:nvPr/>
          </p:nvGraphicFramePr>
          <p:xfrm>
            <a:off x="558" y="1643"/>
            <a:ext cx="453" cy="303"/>
          </p:xfrm>
          <a:graphic>
            <a:graphicData uri="http://schemas.openxmlformats.org/presentationml/2006/ole">
              <mc:AlternateContent xmlns:mc="http://schemas.openxmlformats.org/markup-compatibility/2006">
                <mc:Choice xmlns:v="urn:schemas-microsoft-com:vml" Requires="v">
                  <p:oleObj spid="_x0000_s32942" name="公式" r:id="rId27" imgW="323635" imgH="209609" progId="Equation.3">
                    <p:embed/>
                  </p:oleObj>
                </mc:Choice>
                <mc:Fallback>
                  <p:oleObj name="公式" r:id="rId27" imgW="323635" imgH="209609" progId="Equation.3">
                    <p:embed/>
                    <p:pic>
                      <p:nvPicPr>
                        <p:cNvPr id="0" name="Object 5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58" y="1643"/>
                          <a:ext cx="45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grpSp>
        <p:nvGrpSpPr>
          <p:cNvPr id="71734" name="Group 54"/>
          <p:cNvGrpSpPr>
            <a:grpSpLocks/>
          </p:cNvGrpSpPr>
          <p:nvPr/>
        </p:nvGrpSpPr>
        <p:grpSpPr bwMode="auto">
          <a:xfrm>
            <a:off x="2673350" y="3357563"/>
            <a:ext cx="2525713" cy="1584325"/>
            <a:chOff x="1979" y="1688"/>
            <a:chExt cx="1591" cy="998"/>
          </a:xfrm>
        </p:grpSpPr>
        <p:sp>
          <p:nvSpPr>
            <p:cNvPr id="32838" name="Text Box 55"/>
            <p:cNvSpPr txBox="1">
              <a:spLocks noChangeAspect="1" noChangeArrowheads="1"/>
            </p:cNvSpPr>
            <p:nvPr/>
          </p:nvSpPr>
          <p:spPr bwMode="auto">
            <a:xfrm>
              <a:off x="3288" y="2296"/>
              <a:ext cx="28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i="1">
                  <a:sym typeface="Symbol" panose="05050102010706020507" pitchFamily="18" charset="2"/>
                </a:rPr>
                <a:t>t</a:t>
              </a:r>
              <a:endParaRPr lang="en-US" altLang="zh-CN" sz="2400" b="1" i="1"/>
            </a:p>
          </p:txBody>
        </p:sp>
        <p:sp>
          <p:nvSpPr>
            <p:cNvPr id="32839" name="Line 56"/>
            <p:cNvSpPr>
              <a:spLocks noChangeAspect="1" noChangeShapeType="1"/>
            </p:cNvSpPr>
            <p:nvPr/>
          </p:nvSpPr>
          <p:spPr bwMode="auto">
            <a:xfrm rot="16200000" flipV="1">
              <a:off x="2294" y="2082"/>
              <a:ext cx="68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40" name="Line 57"/>
            <p:cNvSpPr>
              <a:spLocks noChangeAspect="1" noChangeShapeType="1"/>
            </p:cNvSpPr>
            <p:nvPr/>
          </p:nvSpPr>
          <p:spPr bwMode="auto">
            <a:xfrm>
              <a:off x="1979" y="2428"/>
              <a:ext cx="1322" cy="1"/>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41" name="Text Box 58"/>
            <p:cNvSpPr txBox="1">
              <a:spLocks noChangeAspect="1" noChangeArrowheads="1"/>
            </p:cNvSpPr>
            <p:nvPr/>
          </p:nvSpPr>
          <p:spPr bwMode="auto">
            <a:xfrm>
              <a:off x="2537" y="2405"/>
              <a:ext cx="21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000" b="1"/>
                <a:t>0</a:t>
              </a:r>
            </a:p>
          </p:txBody>
        </p:sp>
        <p:sp>
          <p:nvSpPr>
            <p:cNvPr id="32842" name="Text Box 59"/>
            <p:cNvSpPr txBox="1">
              <a:spLocks noChangeAspect="1" noChangeArrowheads="1"/>
            </p:cNvSpPr>
            <p:nvPr/>
          </p:nvSpPr>
          <p:spPr bwMode="auto">
            <a:xfrm>
              <a:off x="2635" y="1688"/>
              <a:ext cx="41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i="1"/>
                <a:t>h</a:t>
              </a:r>
              <a:r>
                <a:rPr lang="en-US" altLang="zh-CN" sz="2400" b="1"/>
                <a:t>(t)</a:t>
              </a:r>
            </a:p>
          </p:txBody>
        </p:sp>
        <p:grpSp>
          <p:nvGrpSpPr>
            <p:cNvPr id="32843" name="Group 60"/>
            <p:cNvGrpSpPr>
              <a:grpSpLocks noChangeAspect="1"/>
            </p:cNvGrpSpPr>
            <p:nvPr/>
          </p:nvGrpSpPr>
          <p:grpSpPr bwMode="auto">
            <a:xfrm>
              <a:off x="2074" y="2007"/>
              <a:ext cx="1110" cy="503"/>
              <a:chOff x="2328" y="2382"/>
              <a:chExt cx="1259" cy="570"/>
            </a:xfrm>
          </p:grpSpPr>
          <p:sp>
            <p:nvSpPr>
              <p:cNvPr id="32846" name="Freeform 61"/>
              <p:cNvSpPr>
                <a:spLocks noChangeAspect="1"/>
              </p:cNvSpPr>
              <p:nvPr/>
            </p:nvSpPr>
            <p:spPr bwMode="auto">
              <a:xfrm>
                <a:off x="3372" y="2796"/>
                <a:ext cx="215" cy="97"/>
              </a:xfrm>
              <a:custGeom>
                <a:avLst/>
                <a:gdLst>
                  <a:gd name="T0" fmla="*/ 0 w 215"/>
                  <a:gd name="T1" fmla="*/ 97 h 97"/>
                  <a:gd name="T2" fmla="*/ 65 w 215"/>
                  <a:gd name="T3" fmla="*/ 26 h 97"/>
                  <a:gd name="T4" fmla="*/ 139 w 215"/>
                  <a:gd name="T5" fmla="*/ 6 h 97"/>
                  <a:gd name="T6" fmla="*/ 215 w 215"/>
                  <a:gd name="T7" fmla="*/ 58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 h="97">
                    <a:moveTo>
                      <a:pt x="0" y="97"/>
                    </a:moveTo>
                    <a:cubicBezTo>
                      <a:pt x="12" y="85"/>
                      <a:pt x="41" y="42"/>
                      <a:pt x="65" y="26"/>
                    </a:cubicBezTo>
                    <a:cubicBezTo>
                      <a:pt x="88" y="12"/>
                      <a:pt x="116" y="0"/>
                      <a:pt x="139" y="6"/>
                    </a:cubicBezTo>
                    <a:cubicBezTo>
                      <a:pt x="164" y="10"/>
                      <a:pt x="202" y="49"/>
                      <a:pt x="215" y="58"/>
                    </a:cubicBez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47" name="Freeform 62"/>
              <p:cNvSpPr>
                <a:spLocks noChangeAspect="1"/>
              </p:cNvSpPr>
              <p:nvPr/>
            </p:nvSpPr>
            <p:spPr bwMode="auto">
              <a:xfrm>
                <a:off x="3140" y="2786"/>
                <a:ext cx="245" cy="166"/>
              </a:xfrm>
              <a:custGeom>
                <a:avLst/>
                <a:gdLst>
                  <a:gd name="T0" fmla="*/ 0 w 245"/>
                  <a:gd name="T1" fmla="*/ 0 h 166"/>
                  <a:gd name="T2" fmla="*/ 26 w 245"/>
                  <a:gd name="T3" fmla="*/ 55 h 166"/>
                  <a:gd name="T4" fmla="*/ 88 w 245"/>
                  <a:gd name="T5" fmla="*/ 135 h 166"/>
                  <a:gd name="T6" fmla="*/ 159 w 245"/>
                  <a:gd name="T7" fmla="*/ 160 h 166"/>
                  <a:gd name="T8" fmla="*/ 232 w 245"/>
                  <a:gd name="T9" fmla="*/ 99 h 166"/>
                  <a:gd name="T10" fmla="*/ 234 w 245"/>
                  <a:gd name="T11" fmla="*/ 82 h 1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5" h="166">
                    <a:moveTo>
                      <a:pt x="0" y="0"/>
                    </a:moveTo>
                    <a:cubicBezTo>
                      <a:pt x="4" y="9"/>
                      <a:pt x="11" y="32"/>
                      <a:pt x="26" y="55"/>
                    </a:cubicBezTo>
                    <a:cubicBezTo>
                      <a:pt x="40" y="78"/>
                      <a:pt x="65" y="118"/>
                      <a:pt x="88" y="135"/>
                    </a:cubicBezTo>
                    <a:cubicBezTo>
                      <a:pt x="110" y="153"/>
                      <a:pt x="137" y="166"/>
                      <a:pt x="159" y="160"/>
                    </a:cubicBezTo>
                    <a:cubicBezTo>
                      <a:pt x="183" y="154"/>
                      <a:pt x="220" y="112"/>
                      <a:pt x="232" y="99"/>
                    </a:cubicBezTo>
                    <a:cubicBezTo>
                      <a:pt x="245" y="86"/>
                      <a:pt x="234" y="85"/>
                      <a:pt x="234" y="82"/>
                    </a:cubicBez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48" name="Freeform 63"/>
              <p:cNvSpPr>
                <a:spLocks noChangeAspect="1"/>
              </p:cNvSpPr>
              <p:nvPr/>
            </p:nvSpPr>
            <p:spPr bwMode="auto">
              <a:xfrm>
                <a:off x="2973" y="2382"/>
                <a:ext cx="171" cy="411"/>
              </a:xfrm>
              <a:custGeom>
                <a:avLst/>
                <a:gdLst>
                  <a:gd name="T0" fmla="*/ 0 w 171"/>
                  <a:gd name="T1" fmla="*/ 0 h 411"/>
                  <a:gd name="T2" fmla="*/ 60 w 171"/>
                  <a:gd name="T3" fmla="*/ 72 h 411"/>
                  <a:gd name="T4" fmla="*/ 141 w 171"/>
                  <a:gd name="T5" fmla="*/ 300 h 411"/>
                  <a:gd name="T6" fmla="*/ 171 w 171"/>
                  <a:gd name="T7" fmla="*/ 411 h 4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411">
                    <a:moveTo>
                      <a:pt x="0" y="0"/>
                    </a:moveTo>
                    <a:cubicBezTo>
                      <a:pt x="10" y="10"/>
                      <a:pt x="37" y="22"/>
                      <a:pt x="60" y="72"/>
                    </a:cubicBezTo>
                    <a:cubicBezTo>
                      <a:pt x="83" y="122"/>
                      <a:pt x="123" y="244"/>
                      <a:pt x="141" y="300"/>
                    </a:cubicBezTo>
                    <a:cubicBezTo>
                      <a:pt x="159" y="356"/>
                      <a:pt x="165" y="388"/>
                      <a:pt x="171" y="411"/>
                    </a:cubicBez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49" name="Freeform 64"/>
              <p:cNvSpPr>
                <a:spLocks noChangeAspect="1"/>
              </p:cNvSpPr>
              <p:nvPr/>
            </p:nvSpPr>
            <p:spPr bwMode="auto">
              <a:xfrm>
                <a:off x="2772" y="2382"/>
                <a:ext cx="181" cy="402"/>
              </a:xfrm>
              <a:custGeom>
                <a:avLst/>
                <a:gdLst>
                  <a:gd name="T0" fmla="*/ 181 w 181"/>
                  <a:gd name="T1" fmla="*/ 0 h 402"/>
                  <a:gd name="T2" fmla="*/ 121 w 181"/>
                  <a:gd name="T3" fmla="*/ 72 h 402"/>
                  <a:gd name="T4" fmla="*/ 35 w 181"/>
                  <a:gd name="T5" fmla="*/ 291 h 402"/>
                  <a:gd name="T6" fmla="*/ 0 w 181"/>
                  <a:gd name="T7" fmla="*/ 402 h 4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 h="402">
                    <a:moveTo>
                      <a:pt x="181" y="0"/>
                    </a:moveTo>
                    <a:cubicBezTo>
                      <a:pt x="171" y="10"/>
                      <a:pt x="145" y="24"/>
                      <a:pt x="121" y="72"/>
                    </a:cubicBezTo>
                    <a:cubicBezTo>
                      <a:pt x="97" y="120"/>
                      <a:pt x="55" y="236"/>
                      <a:pt x="35" y="291"/>
                    </a:cubicBezTo>
                    <a:cubicBezTo>
                      <a:pt x="15" y="346"/>
                      <a:pt x="6" y="384"/>
                      <a:pt x="0" y="402"/>
                    </a:cubicBez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50" name="Freeform 65"/>
              <p:cNvSpPr>
                <a:spLocks noChangeAspect="1"/>
              </p:cNvSpPr>
              <p:nvPr/>
            </p:nvSpPr>
            <p:spPr bwMode="auto">
              <a:xfrm flipH="1">
                <a:off x="2526" y="2780"/>
                <a:ext cx="245" cy="166"/>
              </a:xfrm>
              <a:custGeom>
                <a:avLst/>
                <a:gdLst>
                  <a:gd name="T0" fmla="*/ 0 w 245"/>
                  <a:gd name="T1" fmla="*/ 0 h 166"/>
                  <a:gd name="T2" fmla="*/ 26 w 245"/>
                  <a:gd name="T3" fmla="*/ 55 h 166"/>
                  <a:gd name="T4" fmla="*/ 88 w 245"/>
                  <a:gd name="T5" fmla="*/ 135 h 166"/>
                  <a:gd name="T6" fmla="*/ 159 w 245"/>
                  <a:gd name="T7" fmla="*/ 160 h 166"/>
                  <a:gd name="T8" fmla="*/ 232 w 245"/>
                  <a:gd name="T9" fmla="*/ 99 h 166"/>
                  <a:gd name="T10" fmla="*/ 234 w 245"/>
                  <a:gd name="T11" fmla="*/ 82 h 1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5" h="166">
                    <a:moveTo>
                      <a:pt x="0" y="0"/>
                    </a:moveTo>
                    <a:cubicBezTo>
                      <a:pt x="4" y="9"/>
                      <a:pt x="11" y="32"/>
                      <a:pt x="26" y="55"/>
                    </a:cubicBezTo>
                    <a:cubicBezTo>
                      <a:pt x="40" y="78"/>
                      <a:pt x="65" y="118"/>
                      <a:pt x="88" y="135"/>
                    </a:cubicBezTo>
                    <a:cubicBezTo>
                      <a:pt x="110" y="153"/>
                      <a:pt x="137" y="166"/>
                      <a:pt x="159" y="160"/>
                    </a:cubicBezTo>
                    <a:cubicBezTo>
                      <a:pt x="183" y="154"/>
                      <a:pt x="220" y="112"/>
                      <a:pt x="232" y="99"/>
                    </a:cubicBezTo>
                    <a:cubicBezTo>
                      <a:pt x="245" y="86"/>
                      <a:pt x="234" y="85"/>
                      <a:pt x="234" y="82"/>
                    </a:cubicBez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51" name="Freeform 66"/>
              <p:cNvSpPr>
                <a:spLocks noChangeAspect="1"/>
              </p:cNvSpPr>
              <p:nvPr/>
            </p:nvSpPr>
            <p:spPr bwMode="auto">
              <a:xfrm>
                <a:off x="2328" y="2796"/>
                <a:ext cx="197" cy="60"/>
              </a:xfrm>
              <a:custGeom>
                <a:avLst/>
                <a:gdLst>
                  <a:gd name="T0" fmla="*/ 0 w 197"/>
                  <a:gd name="T1" fmla="*/ 60 h 60"/>
                  <a:gd name="T2" fmla="*/ 47 w 197"/>
                  <a:gd name="T3" fmla="*/ 26 h 60"/>
                  <a:gd name="T4" fmla="*/ 121 w 197"/>
                  <a:gd name="T5" fmla="*/ 6 h 60"/>
                  <a:gd name="T6" fmla="*/ 197 w 197"/>
                  <a:gd name="T7" fmla="*/ 58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 h="60">
                    <a:moveTo>
                      <a:pt x="0" y="60"/>
                    </a:moveTo>
                    <a:cubicBezTo>
                      <a:pt x="8" y="54"/>
                      <a:pt x="27" y="35"/>
                      <a:pt x="47" y="26"/>
                    </a:cubicBezTo>
                    <a:cubicBezTo>
                      <a:pt x="67" y="17"/>
                      <a:pt x="98" y="0"/>
                      <a:pt x="121" y="6"/>
                    </a:cubicBezTo>
                    <a:cubicBezTo>
                      <a:pt x="146" y="10"/>
                      <a:pt x="184" y="49"/>
                      <a:pt x="197" y="58"/>
                    </a:cubicBezTo>
                  </a:path>
                </a:pathLst>
              </a:custGeom>
              <a:noFill/>
              <a:ln w="25400"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32844" name="Text Box 67"/>
            <p:cNvSpPr txBox="1">
              <a:spLocks noChangeAspect="1" noChangeArrowheads="1"/>
            </p:cNvSpPr>
            <p:nvPr/>
          </p:nvSpPr>
          <p:spPr bwMode="auto">
            <a:xfrm>
              <a:off x="2245" y="2437"/>
              <a:ext cx="381"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i="1">
                  <a:cs typeface="Times New Roman" panose="02020603050405020304" pitchFamily="18" charset="0"/>
                </a:rPr>
                <a:t>–</a:t>
              </a:r>
              <a:r>
                <a:rPr lang="en-US" altLang="zh-CN" sz="2000" b="1" i="1"/>
                <a:t>T</a:t>
              </a:r>
              <a:r>
                <a:rPr lang="en-US" altLang="zh-CN" sz="2000" b="1" i="1" baseline="-25000"/>
                <a:t>S</a:t>
              </a:r>
            </a:p>
          </p:txBody>
        </p:sp>
        <p:sp>
          <p:nvSpPr>
            <p:cNvPr id="32845" name="Text Box 68"/>
            <p:cNvSpPr txBox="1">
              <a:spLocks noChangeAspect="1" noChangeArrowheads="1"/>
            </p:cNvSpPr>
            <p:nvPr/>
          </p:nvSpPr>
          <p:spPr bwMode="auto">
            <a:xfrm>
              <a:off x="2680" y="2432"/>
              <a:ext cx="381"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000" b="1" i="1"/>
                <a:t>T</a:t>
              </a:r>
              <a:r>
                <a:rPr lang="en-US" altLang="zh-CN" sz="2000" b="1" i="1" baseline="-25000"/>
                <a:t>S</a:t>
              </a:r>
            </a:p>
          </p:txBody>
        </p:sp>
      </p:grpSp>
      <p:graphicFrame>
        <p:nvGraphicFramePr>
          <p:cNvPr id="71749" name="Object 69"/>
          <p:cNvGraphicFramePr>
            <a:graphicFrameLocks noChangeAspect="1"/>
          </p:cNvGraphicFramePr>
          <p:nvPr/>
        </p:nvGraphicFramePr>
        <p:xfrm>
          <a:off x="4113213" y="3487738"/>
          <a:ext cx="1119187" cy="788987"/>
        </p:xfrm>
        <a:graphic>
          <a:graphicData uri="http://schemas.openxmlformats.org/presentationml/2006/ole">
            <mc:AlternateContent xmlns:mc="http://schemas.openxmlformats.org/markup-compatibility/2006">
              <mc:Choice xmlns:v="urn:schemas-microsoft-com:vml" Requires="v">
                <p:oleObj spid="_x0000_s32943" name="公式" r:id="rId29" imgW="542992" imgH="371387" progId="Equation.3">
                  <p:embed/>
                </p:oleObj>
              </mc:Choice>
              <mc:Fallback>
                <p:oleObj name="公式" r:id="rId29" imgW="542992" imgH="371387" progId="Equation.3">
                  <p:embed/>
                  <p:pic>
                    <p:nvPicPr>
                      <p:cNvPr id="0" name="Object 69"/>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113213" y="3487738"/>
                        <a:ext cx="11191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50" name="Text Box 70"/>
          <p:cNvSpPr txBox="1">
            <a:spLocks noChangeArrowheads="1"/>
          </p:cNvSpPr>
          <p:nvPr/>
        </p:nvSpPr>
        <p:spPr bwMode="auto">
          <a:xfrm>
            <a:off x="5178425" y="3632200"/>
            <a:ext cx="409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a:sym typeface="Symbol" panose="05050102010706020507" pitchFamily="18" charset="2"/>
              </a:rPr>
              <a:t>=</a:t>
            </a:r>
          </a:p>
        </p:txBody>
      </p:sp>
      <p:grpSp>
        <p:nvGrpSpPr>
          <p:cNvPr id="71751" name="Group 71"/>
          <p:cNvGrpSpPr>
            <a:grpSpLocks/>
          </p:cNvGrpSpPr>
          <p:nvPr/>
        </p:nvGrpSpPr>
        <p:grpSpPr bwMode="auto">
          <a:xfrm>
            <a:off x="6043613" y="3703638"/>
            <a:ext cx="2181225" cy="1085850"/>
            <a:chOff x="2328" y="2382"/>
            <a:chExt cx="1259" cy="570"/>
          </a:xfrm>
        </p:grpSpPr>
        <p:sp>
          <p:nvSpPr>
            <p:cNvPr id="32832" name="Freeform 72"/>
            <p:cNvSpPr>
              <a:spLocks/>
            </p:cNvSpPr>
            <p:nvPr/>
          </p:nvSpPr>
          <p:spPr bwMode="auto">
            <a:xfrm>
              <a:off x="3372" y="2796"/>
              <a:ext cx="215" cy="97"/>
            </a:xfrm>
            <a:custGeom>
              <a:avLst/>
              <a:gdLst>
                <a:gd name="T0" fmla="*/ 0 w 215"/>
                <a:gd name="T1" fmla="*/ 97 h 97"/>
                <a:gd name="T2" fmla="*/ 65 w 215"/>
                <a:gd name="T3" fmla="*/ 26 h 97"/>
                <a:gd name="T4" fmla="*/ 139 w 215"/>
                <a:gd name="T5" fmla="*/ 6 h 97"/>
                <a:gd name="T6" fmla="*/ 215 w 215"/>
                <a:gd name="T7" fmla="*/ 58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 h="97">
                  <a:moveTo>
                    <a:pt x="0" y="97"/>
                  </a:moveTo>
                  <a:cubicBezTo>
                    <a:pt x="12" y="85"/>
                    <a:pt x="41" y="42"/>
                    <a:pt x="65" y="26"/>
                  </a:cubicBezTo>
                  <a:cubicBezTo>
                    <a:pt x="88" y="12"/>
                    <a:pt x="116" y="0"/>
                    <a:pt x="139" y="6"/>
                  </a:cubicBezTo>
                  <a:cubicBezTo>
                    <a:pt x="164" y="10"/>
                    <a:pt x="202" y="49"/>
                    <a:pt x="215" y="58"/>
                  </a:cubicBezTo>
                </a:path>
              </a:pathLst>
            </a:custGeom>
            <a:noFill/>
            <a:ln w="19050" cap="flat" cmpd="sng">
              <a:solidFill>
                <a:srgbClr val="6699FF"/>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33" name="Freeform 73"/>
            <p:cNvSpPr>
              <a:spLocks/>
            </p:cNvSpPr>
            <p:nvPr/>
          </p:nvSpPr>
          <p:spPr bwMode="auto">
            <a:xfrm>
              <a:off x="3140" y="2786"/>
              <a:ext cx="245" cy="166"/>
            </a:xfrm>
            <a:custGeom>
              <a:avLst/>
              <a:gdLst>
                <a:gd name="T0" fmla="*/ 0 w 245"/>
                <a:gd name="T1" fmla="*/ 0 h 166"/>
                <a:gd name="T2" fmla="*/ 26 w 245"/>
                <a:gd name="T3" fmla="*/ 55 h 166"/>
                <a:gd name="T4" fmla="*/ 88 w 245"/>
                <a:gd name="T5" fmla="*/ 135 h 166"/>
                <a:gd name="T6" fmla="*/ 159 w 245"/>
                <a:gd name="T7" fmla="*/ 160 h 166"/>
                <a:gd name="T8" fmla="*/ 232 w 245"/>
                <a:gd name="T9" fmla="*/ 99 h 166"/>
                <a:gd name="T10" fmla="*/ 234 w 245"/>
                <a:gd name="T11" fmla="*/ 82 h 1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5" h="166">
                  <a:moveTo>
                    <a:pt x="0" y="0"/>
                  </a:moveTo>
                  <a:cubicBezTo>
                    <a:pt x="4" y="9"/>
                    <a:pt x="11" y="32"/>
                    <a:pt x="26" y="55"/>
                  </a:cubicBezTo>
                  <a:cubicBezTo>
                    <a:pt x="40" y="78"/>
                    <a:pt x="65" y="118"/>
                    <a:pt x="88" y="135"/>
                  </a:cubicBezTo>
                  <a:cubicBezTo>
                    <a:pt x="110" y="153"/>
                    <a:pt x="137" y="166"/>
                    <a:pt x="159" y="160"/>
                  </a:cubicBezTo>
                  <a:cubicBezTo>
                    <a:pt x="183" y="154"/>
                    <a:pt x="220" y="112"/>
                    <a:pt x="232" y="99"/>
                  </a:cubicBezTo>
                  <a:cubicBezTo>
                    <a:pt x="245" y="86"/>
                    <a:pt x="234" y="85"/>
                    <a:pt x="234" y="82"/>
                  </a:cubicBezTo>
                </a:path>
              </a:pathLst>
            </a:custGeom>
            <a:noFill/>
            <a:ln w="19050" cap="flat" cmpd="sng">
              <a:solidFill>
                <a:srgbClr val="6699FF"/>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34" name="Freeform 74"/>
            <p:cNvSpPr>
              <a:spLocks/>
            </p:cNvSpPr>
            <p:nvPr/>
          </p:nvSpPr>
          <p:spPr bwMode="auto">
            <a:xfrm>
              <a:off x="2973" y="2382"/>
              <a:ext cx="171" cy="411"/>
            </a:xfrm>
            <a:custGeom>
              <a:avLst/>
              <a:gdLst>
                <a:gd name="T0" fmla="*/ 0 w 171"/>
                <a:gd name="T1" fmla="*/ 0 h 411"/>
                <a:gd name="T2" fmla="*/ 60 w 171"/>
                <a:gd name="T3" fmla="*/ 72 h 411"/>
                <a:gd name="T4" fmla="*/ 141 w 171"/>
                <a:gd name="T5" fmla="*/ 300 h 411"/>
                <a:gd name="T6" fmla="*/ 171 w 171"/>
                <a:gd name="T7" fmla="*/ 411 h 4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411">
                  <a:moveTo>
                    <a:pt x="0" y="0"/>
                  </a:moveTo>
                  <a:cubicBezTo>
                    <a:pt x="10" y="10"/>
                    <a:pt x="37" y="22"/>
                    <a:pt x="60" y="72"/>
                  </a:cubicBezTo>
                  <a:cubicBezTo>
                    <a:pt x="83" y="122"/>
                    <a:pt x="123" y="244"/>
                    <a:pt x="141" y="300"/>
                  </a:cubicBezTo>
                  <a:cubicBezTo>
                    <a:pt x="159" y="356"/>
                    <a:pt x="165" y="388"/>
                    <a:pt x="171" y="411"/>
                  </a:cubicBezTo>
                </a:path>
              </a:pathLst>
            </a:custGeom>
            <a:noFill/>
            <a:ln w="19050" cap="flat" cmpd="sng">
              <a:solidFill>
                <a:srgbClr val="6699FF"/>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35" name="Freeform 75"/>
            <p:cNvSpPr>
              <a:spLocks/>
            </p:cNvSpPr>
            <p:nvPr/>
          </p:nvSpPr>
          <p:spPr bwMode="auto">
            <a:xfrm>
              <a:off x="2772" y="2382"/>
              <a:ext cx="181" cy="402"/>
            </a:xfrm>
            <a:custGeom>
              <a:avLst/>
              <a:gdLst>
                <a:gd name="T0" fmla="*/ 181 w 181"/>
                <a:gd name="T1" fmla="*/ 0 h 402"/>
                <a:gd name="T2" fmla="*/ 121 w 181"/>
                <a:gd name="T3" fmla="*/ 72 h 402"/>
                <a:gd name="T4" fmla="*/ 35 w 181"/>
                <a:gd name="T5" fmla="*/ 291 h 402"/>
                <a:gd name="T6" fmla="*/ 0 w 181"/>
                <a:gd name="T7" fmla="*/ 402 h 4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 h="402">
                  <a:moveTo>
                    <a:pt x="181" y="0"/>
                  </a:moveTo>
                  <a:cubicBezTo>
                    <a:pt x="171" y="10"/>
                    <a:pt x="145" y="24"/>
                    <a:pt x="121" y="72"/>
                  </a:cubicBezTo>
                  <a:cubicBezTo>
                    <a:pt x="97" y="120"/>
                    <a:pt x="55" y="236"/>
                    <a:pt x="35" y="291"/>
                  </a:cubicBezTo>
                  <a:cubicBezTo>
                    <a:pt x="15" y="346"/>
                    <a:pt x="6" y="384"/>
                    <a:pt x="0" y="402"/>
                  </a:cubicBezTo>
                </a:path>
              </a:pathLst>
            </a:custGeom>
            <a:noFill/>
            <a:ln w="19050" cap="flat" cmpd="sng">
              <a:solidFill>
                <a:srgbClr val="6699FF"/>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36" name="Freeform 76"/>
            <p:cNvSpPr>
              <a:spLocks/>
            </p:cNvSpPr>
            <p:nvPr/>
          </p:nvSpPr>
          <p:spPr bwMode="auto">
            <a:xfrm flipH="1">
              <a:off x="2526" y="2780"/>
              <a:ext cx="245" cy="166"/>
            </a:xfrm>
            <a:custGeom>
              <a:avLst/>
              <a:gdLst>
                <a:gd name="T0" fmla="*/ 0 w 245"/>
                <a:gd name="T1" fmla="*/ 0 h 166"/>
                <a:gd name="T2" fmla="*/ 26 w 245"/>
                <a:gd name="T3" fmla="*/ 55 h 166"/>
                <a:gd name="T4" fmla="*/ 88 w 245"/>
                <a:gd name="T5" fmla="*/ 135 h 166"/>
                <a:gd name="T6" fmla="*/ 159 w 245"/>
                <a:gd name="T7" fmla="*/ 160 h 166"/>
                <a:gd name="T8" fmla="*/ 232 w 245"/>
                <a:gd name="T9" fmla="*/ 99 h 166"/>
                <a:gd name="T10" fmla="*/ 234 w 245"/>
                <a:gd name="T11" fmla="*/ 82 h 1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5" h="166">
                  <a:moveTo>
                    <a:pt x="0" y="0"/>
                  </a:moveTo>
                  <a:cubicBezTo>
                    <a:pt x="4" y="9"/>
                    <a:pt x="11" y="32"/>
                    <a:pt x="26" y="55"/>
                  </a:cubicBezTo>
                  <a:cubicBezTo>
                    <a:pt x="40" y="78"/>
                    <a:pt x="65" y="118"/>
                    <a:pt x="88" y="135"/>
                  </a:cubicBezTo>
                  <a:cubicBezTo>
                    <a:pt x="110" y="153"/>
                    <a:pt x="137" y="166"/>
                    <a:pt x="159" y="160"/>
                  </a:cubicBezTo>
                  <a:cubicBezTo>
                    <a:pt x="183" y="154"/>
                    <a:pt x="220" y="112"/>
                    <a:pt x="232" y="99"/>
                  </a:cubicBezTo>
                  <a:cubicBezTo>
                    <a:pt x="245" y="86"/>
                    <a:pt x="234" y="85"/>
                    <a:pt x="234" y="82"/>
                  </a:cubicBezTo>
                </a:path>
              </a:pathLst>
            </a:custGeom>
            <a:noFill/>
            <a:ln w="19050" cap="flat" cmpd="sng">
              <a:solidFill>
                <a:srgbClr val="6699FF"/>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37" name="Freeform 77"/>
            <p:cNvSpPr>
              <a:spLocks/>
            </p:cNvSpPr>
            <p:nvPr/>
          </p:nvSpPr>
          <p:spPr bwMode="auto">
            <a:xfrm>
              <a:off x="2328" y="2796"/>
              <a:ext cx="197" cy="60"/>
            </a:xfrm>
            <a:custGeom>
              <a:avLst/>
              <a:gdLst>
                <a:gd name="T0" fmla="*/ 0 w 197"/>
                <a:gd name="T1" fmla="*/ 60 h 60"/>
                <a:gd name="T2" fmla="*/ 47 w 197"/>
                <a:gd name="T3" fmla="*/ 26 h 60"/>
                <a:gd name="T4" fmla="*/ 121 w 197"/>
                <a:gd name="T5" fmla="*/ 6 h 60"/>
                <a:gd name="T6" fmla="*/ 197 w 197"/>
                <a:gd name="T7" fmla="*/ 58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 h="60">
                  <a:moveTo>
                    <a:pt x="0" y="60"/>
                  </a:moveTo>
                  <a:cubicBezTo>
                    <a:pt x="8" y="54"/>
                    <a:pt x="27" y="35"/>
                    <a:pt x="47" y="26"/>
                  </a:cubicBezTo>
                  <a:cubicBezTo>
                    <a:pt x="67" y="17"/>
                    <a:pt x="98" y="0"/>
                    <a:pt x="121" y="6"/>
                  </a:cubicBezTo>
                  <a:cubicBezTo>
                    <a:pt x="146" y="10"/>
                    <a:pt x="184" y="49"/>
                    <a:pt x="197" y="58"/>
                  </a:cubicBezTo>
                </a:path>
              </a:pathLst>
            </a:custGeom>
            <a:noFill/>
            <a:ln w="19050" cap="flat" cmpd="sng">
              <a:solidFill>
                <a:srgbClr val="6699FF"/>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71758" name="Group 78"/>
          <p:cNvGrpSpPr>
            <a:grpSpLocks/>
          </p:cNvGrpSpPr>
          <p:nvPr/>
        </p:nvGrpSpPr>
        <p:grpSpPr bwMode="auto">
          <a:xfrm>
            <a:off x="5738813" y="3763963"/>
            <a:ext cx="2117725" cy="1014412"/>
            <a:chOff x="2484" y="1584"/>
            <a:chExt cx="1259" cy="639"/>
          </a:xfrm>
        </p:grpSpPr>
        <p:sp>
          <p:nvSpPr>
            <p:cNvPr id="32826" name="Freeform 79"/>
            <p:cNvSpPr>
              <a:spLocks/>
            </p:cNvSpPr>
            <p:nvPr/>
          </p:nvSpPr>
          <p:spPr bwMode="auto">
            <a:xfrm>
              <a:off x="3528" y="2038"/>
              <a:ext cx="215" cy="100"/>
            </a:xfrm>
            <a:custGeom>
              <a:avLst/>
              <a:gdLst>
                <a:gd name="T0" fmla="*/ 0 w 215"/>
                <a:gd name="T1" fmla="*/ 103 h 97"/>
                <a:gd name="T2" fmla="*/ 65 w 215"/>
                <a:gd name="T3" fmla="*/ 28 h 97"/>
                <a:gd name="T4" fmla="*/ 139 w 215"/>
                <a:gd name="T5" fmla="*/ 6 h 97"/>
                <a:gd name="T6" fmla="*/ 215 w 215"/>
                <a:gd name="T7" fmla="*/ 62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 h="97">
                  <a:moveTo>
                    <a:pt x="0" y="97"/>
                  </a:moveTo>
                  <a:cubicBezTo>
                    <a:pt x="12" y="85"/>
                    <a:pt x="41" y="42"/>
                    <a:pt x="65" y="26"/>
                  </a:cubicBezTo>
                  <a:cubicBezTo>
                    <a:pt x="88" y="12"/>
                    <a:pt x="116" y="0"/>
                    <a:pt x="139" y="6"/>
                  </a:cubicBezTo>
                  <a:cubicBezTo>
                    <a:pt x="164" y="10"/>
                    <a:pt x="202" y="49"/>
                    <a:pt x="215" y="58"/>
                  </a:cubicBezTo>
                </a:path>
              </a:pathLst>
            </a:custGeom>
            <a:noFill/>
            <a:ln w="1905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27" name="Freeform 80"/>
            <p:cNvSpPr>
              <a:spLocks/>
            </p:cNvSpPr>
            <p:nvPr/>
          </p:nvSpPr>
          <p:spPr bwMode="auto">
            <a:xfrm>
              <a:off x="3296" y="2052"/>
              <a:ext cx="245" cy="171"/>
            </a:xfrm>
            <a:custGeom>
              <a:avLst/>
              <a:gdLst>
                <a:gd name="T0" fmla="*/ 0 w 245"/>
                <a:gd name="T1" fmla="*/ 0 h 166"/>
                <a:gd name="T2" fmla="*/ 26 w 245"/>
                <a:gd name="T3" fmla="*/ 59 h 166"/>
                <a:gd name="T4" fmla="*/ 88 w 245"/>
                <a:gd name="T5" fmla="*/ 143 h 166"/>
                <a:gd name="T6" fmla="*/ 159 w 245"/>
                <a:gd name="T7" fmla="*/ 170 h 166"/>
                <a:gd name="T8" fmla="*/ 232 w 245"/>
                <a:gd name="T9" fmla="*/ 105 h 166"/>
                <a:gd name="T10" fmla="*/ 234 w 245"/>
                <a:gd name="T11" fmla="*/ 87 h 1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5" h="166">
                  <a:moveTo>
                    <a:pt x="0" y="0"/>
                  </a:moveTo>
                  <a:cubicBezTo>
                    <a:pt x="4" y="9"/>
                    <a:pt x="11" y="32"/>
                    <a:pt x="26" y="55"/>
                  </a:cubicBezTo>
                  <a:cubicBezTo>
                    <a:pt x="40" y="78"/>
                    <a:pt x="65" y="118"/>
                    <a:pt x="88" y="135"/>
                  </a:cubicBezTo>
                  <a:cubicBezTo>
                    <a:pt x="110" y="153"/>
                    <a:pt x="137" y="166"/>
                    <a:pt x="159" y="160"/>
                  </a:cubicBezTo>
                  <a:cubicBezTo>
                    <a:pt x="183" y="154"/>
                    <a:pt x="220" y="112"/>
                    <a:pt x="232" y="99"/>
                  </a:cubicBezTo>
                  <a:cubicBezTo>
                    <a:pt x="245" y="86"/>
                    <a:pt x="234" y="85"/>
                    <a:pt x="234" y="82"/>
                  </a:cubicBezTo>
                </a:path>
              </a:pathLst>
            </a:custGeom>
            <a:noFill/>
            <a:ln w="1905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28" name="Freeform 81"/>
            <p:cNvSpPr>
              <a:spLocks/>
            </p:cNvSpPr>
            <p:nvPr/>
          </p:nvSpPr>
          <p:spPr bwMode="auto">
            <a:xfrm>
              <a:off x="3129" y="1584"/>
              <a:ext cx="171" cy="424"/>
            </a:xfrm>
            <a:custGeom>
              <a:avLst/>
              <a:gdLst>
                <a:gd name="T0" fmla="*/ 0 w 171"/>
                <a:gd name="T1" fmla="*/ 0 h 411"/>
                <a:gd name="T2" fmla="*/ 60 w 171"/>
                <a:gd name="T3" fmla="*/ 76 h 411"/>
                <a:gd name="T4" fmla="*/ 141 w 171"/>
                <a:gd name="T5" fmla="*/ 319 h 411"/>
                <a:gd name="T6" fmla="*/ 171 w 171"/>
                <a:gd name="T7" fmla="*/ 437 h 4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411">
                  <a:moveTo>
                    <a:pt x="0" y="0"/>
                  </a:moveTo>
                  <a:cubicBezTo>
                    <a:pt x="10" y="10"/>
                    <a:pt x="37" y="22"/>
                    <a:pt x="60" y="72"/>
                  </a:cubicBezTo>
                  <a:cubicBezTo>
                    <a:pt x="83" y="122"/>
                    <a:pt x="123" y="244"/>
                    <a:pt x="141" y="300"/>
                  </a:cubicBezTo>
                  <a:cubicBezTo>
                    <a:pt x="159" y="356"/>
                    <a:pt x="165" y="388"/>
                    <a:pt x="171" y="411"/>
                  </a:cubicBezTo>
                </a:path>
              </a:pathLst>
            </a:custGeom>
            <a:noFill/>
            <a:ln w="1905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29" name="Freeform 82"/>
            <p:cNvSpPr>
              <a:spLocks/>
            </p:cNvSpPr>
            <p:nvPr/>
          </p:nvSpPr>
          <p:spPr bwMode="auto">
            <a:xfrm>
              <a:off x="2928" y="1584"/>
              <a:ext cx="181" cy="415"/>
            </a:xfrm>
            <a:custGeom>
              <a:avLst/>
              <a:gdLst>
                <a:gd name="T0" fmla="*/ 181 w 181"/>
                <a:gd name="T1" fmla="*/ 0 h 402"/>
                <a:gd name="T2" fmla="*/ 121 w 181"/>
                <a:gd name="T3" fmla="*/ 76 h 402"/>
                <a:gd name="T4" fmla="*/ 35 w 181"/>
                <a:gd name="T5" fmla="*/ 310 h 402"/>
                <a:gd name="T6" fmla="*/ 0 w 181"/>
                <a:gd name="T7" fmla="*/ 428 h 4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 h="402">
                  <a:moveTo>
                    <a:pt x="181" y="0"/>
                  </a:moveTo>
                  <a:cubicBezTo>
                    <a:pt x="171" y="10"/>
                    <a:pt x="145" y="24"/>
                    <a:pt x="121" y="72"/>
                  </a:cubicBezTo>
                  <a:cubicBezTo>
                    <a:pt x="97" y="120"/>
                    <a:pt x="55" y="236"/>
                    <a:pt x="35" y="291"/>
                  </a:cubicBezTo>
                  <a:cubicBezTo>
                    <a:pt x="15" y="346"/>
                    <a:pt x="6" y="384"/>
                    <a:pt x="0" y="402"/>
                  </a:cubicBezTo>
                </a:path>
              </a:pathLst>
            </a:custGeom>
            <a:noFill/>
            <a:ln w="1905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30" name="Freeform 83"/>
            <p:cNvSpPr>
              <a:spLocks/>
            </p:cNvSpPr>
            <p:nvPr/>
          </p:nvSpPr>
          <p:spPr bwMode="auto">
            <a:xfrm flipH="1">
              <a:off x="2682" y="2022"/>
              <a:ext cx="245" cy="171"/>
            </a:xfrm>
            <a:custGeom>
              <a:avLst/>
              <a:gdLst>
                <a:gd name="T0" fmla="*/ 0 w 245"/>
                <a:gd name="T1" fmla="*/ 0 h 166"/>
                <a:gd name="T2" fmla="*/ 26 w 245"/>
                <a:gd name="T3" fmla="*/ 59 h 166"/>
                <a:gd name="T4" fmla="*/ 88 w 245"/>
                <a:gd name="T5" fmla="*/ 143 h 166"/>
                <a:gd name="T6" fmla="*/ 159 w 245"/>
                <a:gd name="T7" fmla="*/ 170 h 166"/>
                <a:gd name="T8" fmla="*/ 232 w 245"/>
                <a:gd name="T9" fmla="*/ 105 h 166"/>
                <a:gd name="T10" fmla="*/ 234 w 245"/>
                <a:gd name="T11" fmla="*/ 87 h 1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5" h="166">
                  <a:moveTo>
                    <a:pt x="0" y="0"/>
                  </a:moveTo>
                  <a:cubicBezTo>
                    <a:pt x="4" y="9"/>
                    <a:pt x="11" y="32"/>
                    <a:pt x="26" y="55"/>
                  </a:cubicBezTo>
                  <a:cubicBezTo>
                    <a:pt x="40" y="78"/>
                    <a:pt x="65" y="118"/>
                    <a:pt x="88" y="135"/>
                  </a:cubicBezTo>
                  <a:cubicBezTo>
                    <a:pt x="110" y="153"/>
                    <a:pt x="137" y="166"/>
                    <a:pt x="159" y="160"/>
                  </a:cubicBezTo>
                  <a:cubicBezTo>
                    <a:pt x="183" y="154"/>
                    <a:pt x="220" y="112"/>
                    <a:pt x="232" y="99"/>
                  </a:cubicBezTo>
                  <a:cubicBezTo>
                    <a:pt x="245" y="86"/>
                    <a:pt x="234" y="85"/>
                    <a:pt x="234" y="82"/>
                  </a:cubicBezTo>
                </a:path>
              </a:pathLst>
            </a:custGeom>
            <a:noFill/>
            <a:ln w="1905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31" name="Freeform 84"/>
            <p:cNvSpPr>
              <a:spLocks/>
            </p:cNvSpPr>
            <p:nvPr/>
          </p:nvSpPr>
          <p:spPr bwMode="auto">
            <a:xfrm>
              <a:off x="2484" y="2038"/>
              <a:ext cx="197" cy="62"/>
            </a:xfrm>
            <a:custGeom>
              <a:avLst/>
              <a:gdLst>
                <a:gd name="T0" fmla="*/ 0 w 197"/>
                <a:gd name="T1" fmla="*/ 64 h 60"/>
                <a:gd name="T2" fmla="*/ 47 w 197"/>
                <a:gd name="T3" fmla="*/ 28 h 60"/>
                <a:gd name="T4" fmla="*/ 121 w 197"/>
                <a:gd name="T5" fmla="*/ 6 h 60"/>
                <a:gd name="T6" fmla="*/ 197 w 197"/>
                <a:gd name="T7" fmla="*/ 62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 h="60">
                  <a:moveTo>
                    <a:pt x="0" y="60"/>
                  </a:moveTo>
                  <a:cubicBezTo>
                    <a:pt x="8" y="54"/>
                    <a:pt x="27" y="35"/>
                    <a:pt x="47" y="26"/>
                  </a:cubicBezTo>
                  <a:cubicBezTo>
                    <a:pt x="67" y="17"/>
                    <a:pt x="98" y="0"/>
                    <a:pt x="121" y="6"/>
                  </a:cubicBezTo>
                  <a:cubicBezTo>
                    <a:pt x="146" y="10"/>
                    <a:pt x="184" y="49"/>
                    <a:pt x="197" y="58"/>
                  </a:cubicBezTo>
                </a:path>
              </a:pathLst>
            </a:custGeom>
            <a:noFill/>
            <a:ln w="19050" cap="flat" cmpd="sng">
              <a:solidFill>
                <a:schemeClr val="tx1"/>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71765" name="Group 85"/>
          <p:cNvGrpSpPr>
            <a:grpSpLocks/>
          </p:cNvGrpSpPr>
          <p:nvPr/>
        </p:nvGrpSpPr>
        <p:grpSpPr bwMode="auto">
          <a:xfrm>
            <a:off x="5408613" y="4056063"/>
            <a:ext cx="2027237" cy="627062"/>
            <a:chOff x="2268" y="2232"/>
            <a:chExt cx="1277" cy="395"/>
          </a:xfrm>
        </p:grpSpPr>
        <p:sp>
          <p:nvSpPr>
            <p:cNvPr id="32820" name="Freeform 86"/>
            <p:cNvSpPr>
              <a:spLocks/>
            </p:cNvSpPr>
            <p:nvPr/>
          </p:nvSpPr>
          <p:spPr bwMode="auto">
            <a:xfrm>
              <a:off x="3330" y="2517"/>
              <a:ext cx="215" cy="63"/>
            </a:xfrm>
            <a:custGeom>
              <a:avLst/>
              <a:gdLst>
                <a:gd name="T0" fmla="*/ 0 w 215"/>
                <a:gd name="T1" fmla="*/ 41 h 97"/>
                <a:gd name="T2" fmla="*/ 65 w 215"/>
                <a:gd name="T3" fmla="*/ 11 h 97"/>
                <a:gd name="T4" fmla="*/ 139 w 215"/>
                <a:gd name="T5" fmla="*/ 3 h 97"/>
                <a:gd name="T6" fmla="*/ 215 w 215"/>
                <a:gd name="T7" fmla="*/ 25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 h="97">
                  <a:moveTo>
                    <a:pt x="0" y="97"/>
                  </a:moveTo>
                  <a:cubicBezTo>
                    <a:pt x="12" y="85"/>
                    <a:pt x="41" y="42"/>
                    <a:pt x="65" y="26"/>
                  </a:cubicBezTo>
                  <a:cubicBezTo>
                    <a:pt x="88" y="12"/>
                    <a:pt x="116" y="0"/>
                    <a:pt x="139" y="6"/>
                  </a:cubicBezTo>
                  <a:cubicBezTo>
                    <a:pt x="164" y="10"/>
                    <a:pt x="202" y="49"/>
                    <a:pt x="215" y="58"/>
                  </a:cubicBezTo>
                </a:path>
              </a:pathLst>
            </a:custGeom>
            <a:noFill/>
            <a:ln w="19050" cap="flat" cmpd="sng">
              <a:solidFill>
                <a:srgbClr val="FF66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21" name="Freeform 87"/>
            <p:cNvSpPr>
              <a:spLocks/>
            </p:cNvSpPr>
            <p:nvPr/>
          </p:nvSpPr>
          <p:spPr bwMode="auto">
            <a:xfrm>
              <a:off x="3084" y="2493"/>
              <a:ext cx="229" cy="132"/>
            </a:xfrm>
            <a:custGeom>
              <a:avLst/>
              <a:gdLst>
                <a:gd name="T0" fmla="*/ 0 w 245"/>
                <a:gd name="T1" fmla="*/ 0 h 166"/>
                <a:gd name="T2" fmla="*/ 22 w 245"/>
                <a:gd name="T3" fmla="*/ 35 h 166"/>
                <a:gd name="T4" fmla="*/ 77 w 245"/>
                <a:gd name="T5" fmla="*/ 85 h 166"/>
                <a:gd name="T6" fmla="*/ 139 w 245"/>
                <a:gd name="T7" fmla="*/ 101 h 166"/>
                <a:gd name="T8" fmla="*/ 203 w 245"/>
                <a:gd name="T9" fmla="*/ 63 h 166"/>
                <a:gd name="T10" fmla="*/ 205 w 245"/>
                <a:gd name="T11" fmla="*/ 52 h 1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5" h="166">
                  <a:moveTo>
                    <a:pt x="0" y="0"/>
                  </a:moveTo>
                  <a:cubicBezTo>
                    <a:pt x="4" y="9"/>
                    <a:pt x="11" y="32"/>
                    <a:pt x="26" y="55"/>
                  </a:cubicBezTo>
                  <a:cubicBezTo>
                    <a:pt x="40" y="78"/>
                    <a:pt x="65" y="118"/>
                    <a:pt x="88" y="135"/>
                  </a:cubicBezTo>
                  <a:cubicBezTo>
                    <a:pt x="110" y="153"/>
                    <a:pt x="137" y="166"/>
                    <a:pt x="159" y="160"/>
                  </a:cubicBezTo>
                  <a:cubicBezTo>
                    <a:pt x="183" y="154"/>
                    <a:pt x="220" y="112"/>
                    <a:pt x="232" y="99"/>
                  </a:cubicBezTo>
                  <a:cubicBezTo>
                    <a:pt x="245" y="86"/>
                    <a:pt x="234" y="85"/>
                    <a:pt x="234" y="82"/>
                  </a:cubicBezTo>
                </a:path>
              </a:pathLst>
            </a:custGeom>
            <a:noFill/>
            <a:ln w="19050" cap="flat" cmpd="sng">
              <a:solidFill>
                <a:srgbClr val="FF66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22" name="Freeform 88"/>
            <p:cNvSpPr>
              <a:spLocks/>
            </p:cNvSpPr>
            <p:nvPr/>
          </p:nvSpPr>
          <p:spPr bwMode="auto">
            <a:xfrm>
              <a:off x="2913" y="2232"/>
              <a:ext cx="171" cy="268"/>
            </a:xfrm>
            <a:custGeom>
              <a:avLst/>
              <a:gdLst>
                <a:gd name="T0" fmla="*/ 0 w 171"/>
                <a:gd name="T1" fmla="*/ 0 h 411"/>
                <a:gd name="T2" fmla="*/ 60 w 171"/>
                <a:gd name="T3" fmla="*/ 31 h 411"/>
                <a:gd name="T4" fmla="*/ 141 w 171"/>
                <a:gd name="T5" fmla="*/ 128 h 411"/>
                <a:gd name="T6" fmla="*/ 171 w 171"/>
                <a:gd name="T7" fmla="*/ 175 h 4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411">
                  <a:moveTo>
                    <a:pt x="0" y="0"/>
                  </a:moveTo>
                  <a:cubicBezTo>
                    <a:pt x="10" y="10"/>
                    <a:pt x="37" y="22"/>
                    <a:pt x="60" y="72"/>
                  </a:cubicBezTo>
                  <a:cubicBezTo>
                    <a:pt x="83" y="122"/>
                    <a:pt x="123" y="244"/>
                    <a:pt x="141" y="300"/>
                  </a:cubicBezTo>
                  <a:cubicBezTo>
                    <a:pt x="159" y="356"/>
                    <a:pt x="165" y="388"/>
                    <a:pt x="171" y="411"/>
                  </a:cubicBezTo>
                </a:path>
              </a:pathLst>
            </a:custGeom>
            <a:noFill/>
            <a:ln w="19050" cap="flat" cmpd="sng">
              <a:solidFill>
                <a:srgbClr val="FF66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23" name="Freeform 89"/>
            <p:cNvSpPr>
              <a:spLocks/>
            </p:cNvSpPr>
            <p:nvPr/>
          </p:nvSpPr>
          <p:spPr bwMode="auto">
            <a:xfrm>
              <a:off x="2712" y="2232"/>
              <a:ext cx="181" cy="262"/>
            </a:xfrm>
            <a:custGeom>
              <a:avLst/>
              <a:gdLst>
                <a:gd name="T0" fmla="*/ 181 w 181"/>
                <a:gd name="T1" fmla="*/ 0 h 402"/>
                <a:gd name="T2" fmla="*/ 121 w 181"/>
                <a:gd name="T3" fmla="*/ 31 h 402"/>
                <a:gd name="T4" fmla="*/ 35 w 181"/>
                <a:gd name="T5" fmla="*/ 124 h 402"/>
                <a:gd name="T6" fmla="*/ 0 w 181"/>
                <a:gd name="T7" fmla="*/ 171 h 4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 h="402">
                  <a:moveTo>
                    <a:pt x="181" y="0"/>
                  </a:moveTo>
                  <a:cubicBezTo>
                    <a:pt x="171" y="10"/>
                    <a:pt x="145" y="24"/>
                    <a:pt x="121" y="72"/>
                  </a:cubicBezTo>
                  <a:cubicBezTo>
                    <a:pt x="97" y="120"/>
                    <a:pt x="55" y="236"/>
                    <a:pt x="35" y="291"/>
                  </a:cubicBezTo>
                  <a:cubicBezTo>
                    <a:pt x="15" y="346"/>
                    <a:pt x="6" y="384"/>
                    <a:pt x="0" y="402"/>
                  </a:cubicBezTo>
                </a:path>
              </a:pathLst>
            </a:custGeom>
            <a:noFill/>
            <a:ln w="19050" cap="flat" cmpd="sng">
              <a:solidFill>
                <a:srgbClr val="FF66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24" name="Freeform 90"/>
            <p:cNvSpPr>
              <a:spLocks/>
            </p:cNvSpPr>
            <p:nvPr/>
          </p:nvSpPr>
          <p:spPr bwMode="auto">
            <a:xfrm flipH="1">
              <a:off x="2466" y="2519"/>
              <a:ext cx="245" cy="108"/>
            </a:xfrm>
            <a:custGeom>
              <a:avLst/>
              <a:gdLst>
                <a:gd name="T0" fmla="*/ 0 w 245"/>
                <a:gd name="T1" fmla="*/ 0 h 166"/>
                <a:gd name="T2" fmla="*/ 26 w 245"/>
                <a:gd name="T3" fmla="*/ 23 h 166"/>
                <a:gd name="T4" fmla="*/ 88 w 245"/>
                <a:gd name="T5" fmla="*/ 57 h 166"/>
                <a:gd name="T6" fmla="*/ 159 w 245"/>
                <a:gd name="T7" fmla="*/ 68 h 166"/>
                <a:gd name="T8" fmla="*/ 232 w 245"/>
                <a:gd name="T9" fmla="*/ 42 h 166"/>
                <a:gd name="T10" fmla="*/ 234 w 245"/>
                <a:gd name="T11" fmla="*/ 34 h 1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5" h="166">
                  <a:moveTo>
                    <a:pt x="0" y="0"/>
                  </a:moveTo>
                  <a:cubicBezTo>
                    <a:pt x="4" y="9"/>
                    <a:pt x="11" y="32"/>
                    <a:pt x="26" y="55"/>
                  </a:cubicBezTo>
                  <a:cubicBezTo>
                    <a:pt x="40" y="78"/>
                    <a:pt x="65" y="118"/>
                    <a:pt x="88" y="135"/>
                  </a:cubicBezTo>
                  <a:cubicBezTo>
                    <a:pt x="110" y="153"/>
                    <a:pt x="137" y="166"/>
                    <a:pt x="159" y="160"/>
                  </a:cubicBezTo>
                  <a:cubicBezTo>
                    <a:pt x="183" y="154"/>
                    <a:pt x="220" y="112"/>
                    <a:pt x="232" y="99"/>
                  </a:cubicBezTo>
                  <a:cubicBezTo>
                    <a:pt x="245" y="86"/>
                    <a:pt x="234" y="85"/>
                    <a:pt x="234" y="82"/>
                  </a:cubicBezTo>
                </a:path>
              </a:pathLst>
            </a:custGeom>
            <a:noFill/>
            <a:ln w="19050" cap="flat" cmpd="sng">
              <a:solidFill>
                <a:srgbClr val="FF66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25" name="Freeform 91"/>
            <p:cNvSpPr>
              <a:spLocks/>
            </p:cNvSpPr>
            <p:nvPr/>
          </p:nvSpPr>
          <p:spPr bwMode="auto">
            <a:xfrm>
              <a:off x="2268" y="2529"/>
              <a:ext cx="197" cy="39"/>
            </a:xfrm>
            <a:custGeom>
              <a:avLst/>
              <a:gdLst>
                <a:gd name="T0" fmla="*/ 0 w 197"/>
                <a:gd name="T1" fmla="*/ 25 h 60"/>
                <a:gd name="T2" fmla="*/ 47 w 197"/>
                <a:gd name="T3" fmla="*/ 11 h 60"/>
                <a:gd name="T4" fmla="*/ 121 w 197"/>
                <a:gd name="T5" fmla="*/ 3 h 60"/>
                <a:gd name="T6" fmla="*/ 197 w 197"/>
                <a:gd name="T7" fmla="*/ 25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 h="60">
                  <a:moveTo>
                    <a:pt x="0" y="60"/>
                  </a:moveTo>
                  <a:cubicBezTo>
                    <a:pt x="8" y="54"/>
                    <a:pt x="27" y="35"/>
                    <a:pt x="47" y="26"/>
                  </a:cubicBezTo>
                  <a:cubicBezTo>
                    <a:pt x="67" y="17"/>
                    <a:pt x="98" y="0"/>
                    <a:pt x="121" y="6"/>
                  </a:cubicBezTo>
                  <a:cubicBezTo>
                    <a:pt x="146" y="10"/>
                    <a:pt x="184" y="49"/>
                    <a:pt x="197" y="58"/>
                  </a:cubicBezTo>
                </a:path>
              </a:pathLst>
            </a:custGeom>
            <a:noFill/>
            <a:ln w="19050" cap="flat" cmpd="sng">
              <a:solidFill>
                <a:srgbClr val="FF66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71772" name="Group 92"/>
          <p:cNvGrpSpPr>
            <a:grpSpLocks/>
          </p:cNvGrpSpPr>
          <p:nvPr/>
        </p:nvGrpSpPr>
        <p:grpSpPr bwMode="auto">
          <a:xfrm>
            <a:off x="6448425" y="3814763"/>
            <a:ext cx="2132013" cy="933450"/>
            <a:chOff x="2328" y="2382"/>
            <a:chExt cx="1259" cy="570"/>
          </a:xfrm>
        </p:grpSpPr>
        <p:sp>
          <p:nvSpPr>
            <p:cNvPr id="32814" name="Freeform 93"/>
            <p:cNvSpPr>
              <a:spLocks/>
            </p:cNvSpPr>
            <p:nvPr/>
          </p:nvSpPr>
          <p:spPr bwMode="auto">
            <a:xfrm>
              <a:off x="3372" y="2796"/>
              <a:ext cx="215" cy="97"/>
            </a:xfrm>
            <a:custGeom>
              <a:avLst/>
              <a:gdLst>
                <a:gd name="T0" fmla="*/ 0 w 215"/>
                <a:gd name="T1" fmla="*/ 97 h 97"/>
                <a:gd name="T2" fmla="*/ 65 w 215"/>
                <a:gd name="T3" fmla="*/ 26 h 97"/>
                <a:gd name="T4" fmla="*/ 139 w 215"/>
                <a:gd name="T5" fmla="*/ 6 h 97"/>
                <a:gd name="T6" fmla="*/ 215 w 215"/>
                <a:gd name="T7" fmla="*/ 58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 h="97">
                  <a:moveTo>
                    <a:pt x="0" y="97"/>
                  </a:moveTo>
                  <a:cubicBezTo>
                    <a:pt x="12" y="85"/>
                    <a:pt x="41" y="42"/>
                    <a:pt x="65" y="26"/>
                  </a:cubicBezTo>
                  <a:cubicBezTo>
                    <a:pt x="88" y="12"/>
                    <a:pt x="116" y="0"/>
                    <a:pt x="139" y="6"/>
                  </a:cubicBezTo>
                  <a:cubicBezTo>
                    <a:pt x="164" y="10"/>
                    <a:pt x="202" y="49"/>
                    <a:pt x="215" y="58"/>
                  </a:cubicBezTo>
                </a:path>
              </a:pathLst>
            </a:custGeom>
            <a:noFill/>
            <a:ln w="15875" cap="flat" cmpd="sng">
              <a:solidFill>
                <a:srgbClr val="0080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15" name="Freeform 94"/>
            <p:cNvSpPr>
              <a:spLocks/>
            </p:cNvSpPr>
            <p:nvPr/>
          </p:nvSpPr>
          <p:spPr bwMode="auto">
            <a:xfrm>
              <a:off x="3140" y="2786"/>
              <a:ext cx="245" cy="166"/>
            </a:xfrm>
            <a:custGeom>
              <a:avLst/>
              <a:gdLst>
                <a:gd name="T0" fmla="*/ 0 w 245"/>
                <a:gd name="T1" fmla="*/ 0 h 166"/>
                <a:gd name="T2" fmla="*/ 26 w 245"/>
                <a:gd name="T3" fmla="*/ 55 h 166"/>
                <a:gd name="T4" fmla="*/ 88 w 245"/>
                <a:gd name="T5" fmla="*/ 135 h 166"/>
                <a:gd name="T6" fmla="*/ 159 w 245"/>
                <a:gd name="T7" fmla="*/ 160 h 166"/>
                <a:gd name="T8" fmla="*/ 232 w 245"/>
                <a:gd name="T9" fmla="*/ 99 h 166"/>
                <a:gd name="T10" fmla="*/ 234 w 245"/>
                <a:gd name="T11" fmla="*/ 82 h 1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5" h="166">
                  <a:moveTo>
                    <a:pt x="0" y="0"/>
                  </a:moveTo>
                  <a:cubicBezTo>
                    <a:pt x="4" y="9"/>
                    <a:pt x="11" y="32"/>
                    <a:pt x="26" y="55"/>
                  </a:cubicBezTo>
                  <a:cubicBezTo>
                    <a:pt x="40" y="78"/>
                    <a:pt x="65" y="118"/>
                    <a:pt x="88" y="135"/>
                  </a:cubicBezTo>
                  <a:cubicBezTo>
                    <a:pt x="110" y="153"/>
                    <a:pt x="137" y="166"/>
                    <a:pt x="159" y="160"/>
                  </a:cubicBezTo>
                  <a:cubicBezTo>
                    <a:pt x="183" y="154"/>
                    <a:pt x="220" y="112"/>
                    <a:pt x="232" y="99"/>
                  </a:cubicBezTo>
                  <a:cubicBezTo>
                    <a:pt x="245" y="86"/>
                    <a:pt x="234" y="85"/>
                    <a:pt x="234" y="82"/>
                  </a:cubicBezTo>
                </a:path>
              </a:pathLst>
            </a:custGeom>
            <a:noFill/>
            <a:ln w="15875" cap="flat" cmpd="sng">
              <a:solidFill>
                <a:srgbClr val="0080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16" name="Freeform 95"/>
            <p:cNvSpPr>
              <a:spLocks/>
            </p:cNvSpPr>
            <p:nvPr/>
          </p:nvSpPr>
          <p:spPr bwMode="auto">
            <a:xfrm>
              <a:off x="2973" y="2382"/>
              <a:ext cx="171" cy="411"/>
            </a:xfrm>
            <a:custGeom>
              <a:avLst/>
              <a:gdLst>
                <a:gd name="T0" fmla="*/ 0 w 171"/>
                <a:gd name="T1" fmla="*/ 0 h 411"/>
                <a:gd name="T2" fmla="*/ 60 w 171"/>
                <a:gd name="T3" fmla="*/ 72 h 411"/>
                <a:gd name="T4" fmla="*/ 141 w 171"/>
                <a:gd name="T5" fmla="*/ 300 h 411"/>
                <a:gd name="T6" fmla="*/ 171 w 171"/>
                <a:gd name="T7" fmla="*/ 411 h 4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411">
                  <a:moveTo>
                    <a:pt x="0" y="0"/>
                  </a:moveTo>
                  <a:cubicBezTo>
                    <a:pt x="10" y="10"/>
                    <a:pt x="37" y="22"/>
                    <a:pt x="60" y="72"/>
                  </a:cubicBezTo>
                  <a:cubicBezTo>
                    <a:pt x="83" y="122"/>
                    <a:pt x="123" y="244"/>
                    <a:pt x="141" y="300"/>
                  </a:cubicBezTo>
                  <a:cubicBezTo>
                    <a:pt x="159" y="356"/>
                    <a:pt x="165" y="388"/>
                    <a:pt x="171" y="411"/>
                  </a:cubicBezTo>
                </a:path>
              </a:pathLst>
            </a:custGeom>
            <a:noFill/>
            <a:ln w="15875" cap="flat" cmpd="sng">
              <a:solidFill>
                <a:srgbClr val="0080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17" name="Freeform 96"/>
            <p:cNvSpPr>
              <a:spLocks/>
            </p:cNvSpPr>
            <p:nvPr/>
          </p:nvSpPr>
          <p:spPr bwMode="auto">
            <a:xfrm>
              <a:off x="2772" y="2382"/>
              <a:ext cx="181" cy="402"/>
            </a:xfrm>
            <a:custGeom>
              <a:avLst/>
              <a:gdLst>
                <a:gd name="T0" fmla="*/ 181 w 181"/>
                <a:gd name="T1" fmla="*/ 0 h 402"/>
                <a:gd name="T2" fmla="*/ 121 w 181"/>
                <a:gd name="T3" fmla="*/ 72 h 402"/>
                <a:gd name="T4" fmla="*/ 35 w 181"/>
                <a:gd name="T5" fmla="*/ 291 h 402"/>
                <a:gd name="T6" fmla="*/ 0 w 181"/>
                <a:gd name="T7" fmla="*/ 402 h 4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 h="402">
                  <a:moveTo>
                    <a:pt x="181" y="0"/>
                  </a:moveTo>
                  <a:cubicBezTo>
                    <a:pt x="171" y="10"/>
                    <a:pt x="145" y="24"/>
                    <a:pt x="121" y="72"/>
                  </a:cubicBezTo>
                  <a:cubicBezTo>
                    <a:pt x="97" y="120"/>
                    <a:pt x="55" y="236"/>
                    <a:pt x="35" y="291"/>
                  </a:cubicBezTo>
                  <a:cubicBezTo>
                    <a:pt x="15" y="346"/>
                    <a:pt x="6" y="384"/>
                    <a:pt x="0" y="402"/>
                  </a:cubicBezTo>
                </a:path>
              </a:pathLst>
            </a:custGeom>
            <a:noFill/>
            <a:ln w="15875" cap="flat" cmpd="sng">
              <a:solidFill>
                <a:srgbClr val="0080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18" name="Freeform 97"/>
            <p:cNvSpPr>
              <a:spLocks/>
            </p:cNvSpPr>
            <p:nvPr/>
          </p:nvSpPr>
          <p:spPr bwMode="auto">
            <a:xfrm flipH="1">
              <a:off x="2526" y="2780"/>
              <a:ext cx="245" cy="166"/>
            </a:xfrm>
            <a:custGeom>
              <a:avLst/>
              <a:gdLst>
                <a:gd name="T0" fmla="*/ 0 w 245"/>
                <a:gd name="T1" fmla="*/ 0 h 166"/>
                <a:gd name="T2" fmla="*/ 26 w 245"/>
                <a:gd name="T3" fmla="*/ 55 h 166"/>
                <a:gd name="T4" fmla="*/ 88 w 245"/>
                <a:gd name="T5" fmla="*/ 135 h 166"/>
                <a:gd name="T6" fmla="*/ 159 w 245"/>
                <a:gd name="T7" fmla="*/ 160 h 166"/>
                <a:gd name="T8" fmla="*/ 232 w 245"/>
                <a:gd name="T9" fmla="*/ 99 h 166"/>
                <a:gd name="T10" fmla="*/ 234 w 245"/>
                <a:gd name="T11" fmla="*/ 82 h 1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5" h="166">
                  <a:moveTo>
                    <a:pt x="0" y="0"/>
                  </a:moveTo>
                  <a:cubicBezTo>
                    <a:pt x="4" y="9"/>
                    <a:pt x="11" y="32"/>
                    <a:pt x="26" y="55"/>
                  </a:cubicBezTo>
                  <a:cubicBezTo>
                    <a:pt x="40" y="78"/>
                    <a:pt x="65" y="118"/>
                    <a:pt x="88" y="135"/>
                  </a:cubicBezTo>
                  <a:cubicBezTo>
                    <a:pt x="110" y="153"/>
                    <a:pt x="137" y="166"/>
                    <a:pt x="159" y="160"/>
                  </a:cubicBezTo>
                  <a:cubicBezTo>
                    <a:pt x="183" y="154"/>
                    <a:pt x="220" y="112"/>
                    <a:pt x="232" y="99"/>
                  </a:cubicBezTo>
                  <a:cubicBezTo>
                    <a:pt x="245" y="86"/>
                    <a:pt x="234" y="85"/>
                    <a:pt x="234" y="82"/>
                  </a:cubicBezTo>
                </a:path>
              </a:pathLst>
            </a:custGeom>
            <a:noFill/>
            <a:ln w="15875" cap="flat" cmpd="sng">
              <a:solidFill>
                <a:srgbClr val="0080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19" name="Freeform 98"/>
            <p:cNvSpPr>
              <a:spLocks/>
            </p:cNvSpPr>
            <p:nvPr/>
          </p:nvSpPr>
          <p:spPr bwMode="auto">
            <a:xfrm>
              <a:off x="2328" y="2796"/>
              <a:ext cx="197" cy="60"/>
            </a:xfrm>
            <a:custGeom>
              <a:avLst/>
              <a:gdLst>
                <a:gd name="T0" fmla="*/ 0 w 197"/>
                <a:gd name="T1" fmla="*/ 60 h 60"/>
                <a:gd name="T2" fmla="*/ 47 w 197"/>
                <a:gd name="T3" fmla="*/ 26 h 60"/>
                <a:gd name="T4" fmla="*/ 121 w 197"/>
                <a:gd name="T5" fmla="*/ 6 h 60"/>
                <a:gd name="T6" fmla="*/ 197 w 197"/>
                <a:gd name="T7" fmla="*/ 58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 h="60">
                  <a:moveTo>
                    <a:pt x="0" y="60"/>
                  </a:moveTo>
                  <a:cubicBezTo>
                    <a:pt x="8" y="54"/>
                    <a:pt x="27" y="35"/>
                    <a:pt x="47" y="26"/>
                  </a:cubicBezTo>
                  <a:cubicBezTo>
                    <a:pt x="67" y="17"/>
                    <a:pt x="98" y="0"/>
                    <a:pt x="121" y="6"/>
                  </a:cubicBezTo>
                  <a:cubicBezTo>
                    <a:pt x="146" y="10"/>
                    <a:pt x="184" y="49"/>
                    <a:pt x="197" y="58"/>
                  </a:cubicBezTo>
                </a:path>
              </a:pathLst>
            </a:custGeom>
            <a:noFill/>
            <a:ln w="15875" cap="flat" cmpd="sng">
              <a:solidFill>
                <a:srgbClr val="0080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71779" name="Group 99"/>
          <p:cNvGrpSpPr>
            <a:grpSpLocks/>
          </p:cNvGrpSpPr>
          <p:nvPr/>
        </p:nvGrpSpPr>
        <p:grpSpPr bwMode="auto">
          <a:xfrm>
            <a:off x="6908800" y="4017963"/>
            <a:ext cx="1970088" cy="646112"/>
            <a:chOff x="3829" y="2214"/>
            <a:chExt cx="1259" cy="407"/>
          </a:xfrm>
        </p:grpSpPr>
        <p:sp>
          <p:nvSpPr>
            <p:cNvPr id="32808" name="Freeform 100"/>
            <p:cNvSpPr>
              <a:spLocks/>
            </p:cNvSpPr>
            <p:nvPr/>
          </p:nvSpPr>
          <p:spPr bwMode="auto">
            <a:xfrm flipH="1">
              <a:off x="4027" y="2513"/>
              <a:ext cx="245" cy="108"/>
            </a:xfrm>
            <a:custGeom>
              <a:avLst/>
              <a:gdLst>
                <a:gd name="T0" fmla="*/ 0 w 245"/>
                <a:gd name="T1" fmla="*/ 0 h 166"/>
                <a:gd name="T2" fmla="*/ 26 w 245"/>
                <a:gd name="T3" fmla="*/ 23 h 166"/>
                <a:gd name="T4" fmla="*/ 88 w 245"/>
                <a:gd name="T5" fmla="*/ 57 h 166"/>
                <a:gd name="T6" fmla="*/ 159 w 245"/>
                <a:gd name="T7" fmla="*/ 68 h 166"/>
                <a:gd name="T8" fmla="*/ 232 w 245"/>
                <a:gd name="T9" fmla="*/ 42 h 166"/>
                <a:gd name="T10" fmla="*/ 234 w 245"/>
                <a:gd name="T11" fmla="*/ 34 h 1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5" h="166">
                  <a:moveTo>
                    <a:pt x="0" y="0"/>
                  </a:moveTo>
                  <a:cubicBezTo>
                    <a:pt x="4" y="9"/>
                    <a:pt x="11" y="32"/>
                    <a:pt x="26" y="55"/>
                  </a:cubicBezTo>
                  <a:cubicBezTo>
                    <a:pt x="40" y="78"/>
                    <a:pt x="65" y="118"/>
                    <a:pt x="88" y="135"/>
                  </a:cubicBezTo>
                  <a:cubicBezTo>
                    <a:pt x="110" y="153"/>
                    <a:pt x="137" y="166"/>
                    <a:pt x="159" y="160"/>
                  </a:cubicBezTo>
                  <a:cubicBezTo>
                    <a:pt x="183" y="154"/>
                    <a:pt x="220" y="112"/>
                    <a:pt x="232" y="99"/>
                  </a:cubicBezTo>
                  <a:cubicBezTo>
                    <a:pt x="245" y="86"/>
                    <a:pt x="234" y="85"/>
                    <a:pt x="234" y="82"/>
                  </a:cubicBezTo>
                </a:path>
              </a:pathLst>
            </a:custGeom>
            <a:noFill/>
            <a:ln w="19050" cap="flat" cmpd="sng">
              <a:solidFill>
                <a:srgbClr val="FFCC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09" name="Freeform 101"/>
            <p:cNvSpPr>
              <a:spLocks/>
            </p:cNvSpPr>
            <p:nvPr/>
          </p:nvSpPr>
          <p:spPr bwMode="auto">
            <a:xfrm>
              <a:off x="4873" y="2511"/>
              <a:ext cx="215" cy="63"/>
            </a:xfrm>
            <a:custGeom>
              <a:avLst/>
              <a:gdLst>
                <a:gd name="T0" fmla="*/ 0 w 215"/>
                <a:gd name="T1" fmla="*/ 41 h 97"/>
                <a:gd name="T2" fmla="*/ 65 w 215"/>
                <a:gd name="T3" fmla="*/ 11 h 97"/>
                <a:gd name="T4" fmla="*/ 139 w 215"/>
                <a:gd name="T5" fmla="*/ 3 h 97"/>
                <a:gd name="T6" fmla="*/ 215 w 215"/>
                <a:gd name="T7" fmla="*/ 25 h 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 h="97">
                  <a:moveTo>
                    <a:pt x="0" y="97"/>
                  </a:moveTo>
                  <a:cubicBezTo>
                    <a:pt x="12" y="85"/>
                    <a:pt x="41" y="42"/>
                    <a:pt x="65" y="26"/>
                  </a:cubicBezTo>
                  <a:cubicBezTo>
                    <a:pt x="88" y="12"/>
                    <a:pt x="116" y="0"/>
                    <a:pt x="139" y="6"/>
                  </a:cubicBezTo>
                  <a:cubicBezTo>
                    <a:pt x="164" y="10"/>
                    <a:pt x="202" y="49"/>
                    <a:pt x="215" y="58"/>
                  </a:cubicBezTo>
                </a:path>
              </a:pathLst>
            </a:custGeom>
            <a:noFill/>
            <a:ln w="19050" cap="flat" cmpd="sng">
              <a:solidFill>
                <a:srgbClr val="FFCC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10" name="Freeform 102"/>
            <p:cNvSpPr>
              <a:spLocks/>
            </p:cNvSpPr>
            <p:nvPr/>
          </p:nvSpPr>
          <p:spPr bwMode="auto">
            <a:xfrm>
              <a:off x="4641" y="2505"/>
              <a:ext cx="245" cy="108"/>
            </a:xfrm>
            <a:custGeom>
              <a:avLst/>
              <a:gdLst>
                <a:gd name="T0" fmla="*/ 0 w 245"/>
                <a:gd name="T1" fmla="*/ 0 h 166"/>
                <a:gd name="T2" fmla="*/ 26 w 245"/>
                <a:gd name="T3" fmla="*/ 23 h 166"/>
                <a:gd name="T4" fmla="*/ 88 w 245"/>
                <a:gd name="T5" fmla="*/ 57 h 166"/>
                <a:gd name="T6" fmla="*/ 159 w 245"/>
                <a:gd name="T7" fmla="*/ 68 h 166"/>
                <a:gd name="T8" fmla="*/ 232 w 245"/>
                <a:gd name="T9" fmla="*/ 42 h 166"/>
                <a:gd name="T10" fmla="*/ 234 w 245"/>
                <a:gd name="T11" fmla="*/ 34 h 1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5" h="166">
                  <a:moveTo>
                    <a:pt x="0" y="0"/>
                  </a:moveTo>
                  <a:cubicBezTo>
                    <a:pt x="4" y="9"/>
                    <a:pt x="11" y="32"/>
                    <a:pt x="26" y="55"/>
                  </a:cubicBezTo>
                  <a:cubicBezTo>
                    <a:pt x="40" y="78"/>
                    <a:pt x="65" y="118"/>
                    <a:pt x="88" y="135"/>
                  </a:cubicBezTo>
                  <a:cubicBezTo>
                    <a:pt x="110" y="153"/>
                    <a:pt x="137" y="166"/>
                    <a:pt x="159" y="160"/>
                  </a:cubicBezTo>
                  <a:cubicBezTo>
                    <a:pt x="183" y="154"/>
                    <a:pt x="220" y="112"/>
                    <a:pt x="232" y="99"/>
                  </a:cubicBezTo>
                  <a:cubicBezTo>
                    <a:pt x="245" y="86"/>
                    <a:pt x="234" y="85"/>
                    <a:pt x="234" y="82"/>
                  </a:cubicBezTo>
                </a:path>
              </a:pathLst>
            </a:custGeom>
            <a:noFill/>
            <a:ln w="19050" cap="flat" cmpd="sng">
              <a:solidFill>
                <a:srgbClr val="FFCC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11" name="Freeform 103"/>
            <p:cNvSpPr>
              <a:spLocks/>
            </p:cNvSpPr>
            <p:nvPr/>
          </p:nvSpPr>
          <p:spPr bwMode="auto">
            <a:xfrm>
              <a:off x="4474" y="2214"/>
              <a:ext cx="171" cy="268"/>
            </a:xfrm>
            <a:custGeom>
              <a:avLst/>
              <a:gdLst>
                <a:gd name="T0" fmla="*/ 0 w 171"/>
                <a:gd name="T1" fmla="*/ 0 h 411"/>
                <a:gd name="T2" fmla="*/ 60 w 171"/>
                <a:gd name="T3" fmla="*/ 31 h 411"/>
                <a:gd name="T4" fmla="*/ 141 w 171"/>
                <a:gd name="T5" fmla="*/ 128 h 411"/>
                <a:gd name="T6" fmla="*/ 171 w 171"/>
                <a:gd name="T7" fmla="*/ 175 h 41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1" h="411">
                  <a:moveTo>
                    <a:pt x="0" y="0"/>
                  </a:moveTo>
                  <a:cubicBezTo>
                    <a:pt x="10" y="10"/>
                    <a:pt x="37" y="22"/>
                    <a:pt x="60" y="72"/>
                  </a:cubicBezTo>
                  <a:cubicBezTo>
                    <a:pt x="83" y="122"/>
                    <a:pt x="123" y="244"/>
                    <a:pt x="141" y="300"/>
                  </a:cubicBezTo>
                  <a:cubicBezTo>
                    <a:pt x="159" y="356"/>
                    <a:pt x="165" y="388"/>
                    <a:pt x="171" y="411"/>
                  </a:cubicBezTo>
                </a:path>
              </a:pathLst>
            </a:custGeom>
            <a:noFill/>
            <a:ln w="19050" cap="flat" cmpd="sng">
              <a:solidFill>
                <a:srgbClr val="FFCC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12" name="Freeform 104"/>
            <p:cNvSpPr>
              <a:spLocks/>
            </p:cNvSpPr>
            <p:nvPr/>
          </p:nvSpPr>
          <p:spPr bwMode="auto">
            <a:xfrm>
              <a:off x="4273" y="2214"/>
              <a:ext cx="181" cy="262"/>
            </a:xfrm>
            <a:custGeom>
              <a:avLst/>
              <a:gdLst>
                <a:gd name="T0" fmla="*/ 181 w 181"/>
                <a:gd name="T1" fmla="*/ 0 h 402"/>
                <a:gd name="T2" fmla="*/ 121 w 181"/>
                <a:gd name="T3" fmla="*/ 31 h 402"/>
                <a:gd name="T4" fmla="*/ 35 w 181"/>
                <a:gd name="T5" fmla="*/ 124 h 402"/>
                <a:gd name="T6" fmla="*/ 0 w 181"/>
                <a:gd name="T7" fmla="*/ 171 h 40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1" h="402">
                  <a:moveTo>
                    <a:pt x="181" y="0"/>
                  </a:moveTo>
                  <a:cubicBezTo>
                    <a:pt x="171" y="10"/>
                    <a:pt x="145" y="24"/>
                    <a:pt x="121" y="72"/>
                  </a:cubicBezTo>
                  <a:cubicBezTo>
                    <a:pt x="97" y="120"/>
                    <a:pt x="55" y="236"/>
                    <a:pt x="35" y="291"/>
                  </a:cubicBezTo>
                  <a:cubicBezTo>
                    <a:pt x="15" y="346"/>
                    <a:pt x="6" y="384"/>
                    <a:pt x="0" y="402"/>
                  </a:cubicBezTo>
                </a:path>
              </a:pathLst>
            </a:custGeom>
            <a:noFill/>
            <a:ln w="19050" cap="flat" cmpd="sng">
              <a:solidFill>
                <a:srgbClr val="FFCC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13" name="Freeform 105"/>
            <p:cNvSpPr>
              <a:spLocks/>
            </p:cNvSpPr>
            <p:nvPr/>
          </p:nvSpPr>
          <p:spPr bwMode="auto">
            <a:xfrm>
              <a:off x="3829" y="2511"/>
              <a:ext cx="197" cy="39"/>
            </a:xfrm>
            <a:custGeom>
              <a:avLst/>
              <a:gdLst>
                <a:gd name="T0" fmla="*/ 0 w 197"/>
                <a:gd name="T1" fmla="*/ 25 h 60"/>
                <a:gd name="T2" fmla="*/ 47 w 197"/>
                <a:gd name="T3" fmla="*/ 11 h 60"/>
                <a:gd name="T4" fmla="*/ 121 w 197"/>
                <a:gd name="T5" fmla="*/ 3 h 60"/>
                <a:gd name="T6" fmla="*/ 197 w 197"/>
                <a:gd name="T7" fmla="*/ 25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7" h="60">
                  <a:moveTo>
                    <a:pt x="0" y="60"/>
                  </a:moveTo>
                  <a:cubicBezTo>
                    <a:pt x="8" y="54"/>
                    <a:pt x="27" y="35"/>
                    <a:pt x="47" y="26"/>
                  </a:cubicBezTo>
                  <a:cubicBezTo>
                    <a:pt x="67" y="17"/>
                    <a:pt x="98" y="0"/>
                    <a:pt x="121" y="6"/>
                  </a:cubicBezTo>
                  <a:cubicBezTo>
                    <a:pt x="146" y="10"/>
                    <a:pt x="184" y="49"/>
                    <a:pt x="197" y="58"/>
                  </a:cubicBezTo>
                </a:path>
              </a:pathLst>
            </a:custGeom>
            <a:noFill/>
            <a:ln w="19050" cap="flat" cmpd="sng">
              <a:solidFill>
                <a:srgbClr val="FFCC00"/>
              </a:solidFill>
              <a:prstDash val="dash"/>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grpSp>
        <p:nvGrpSpPr>
          <p:cNvPr id="71786" name="Group 106"/>
          <p:cNvGrpSpPr>
            <a:grpSpLocks/>
          </p:cNvGrpSpPr>
          <p:nvPr/>
        </p:nvGrpSpPr>
        <p:grpSpPr bwMode="auto">
          <a:xfrm>
            <a:off x="6094413" y="3622675"/>
            <a:ext cx="2176462" cy="717550"/>
            <a:chOff x="3600" y="1026"/>
            <a:chExt cx="1371" cy="452"/>
          </a:xfrm>
        </p:grpSpPr>
        <p:sp>
          <p:nvSpPr>
            <p:cNvPr id="32802" name="Freeform 107"/>
            <p:cNvSpPr>
              <a:spLocks/>
            </p:cNvSpPr>
            <p:nvPr/>
          </p:nvSpPr>
          <p:spPr bwMode="auto">
            <a:xfrm>
              <a:off x="3600" y="1028"/>
              <a:ext cx="1371" cy="450"/>
            </a:xfrm>
            <a:custGeom>
              <a:avLst/>
              <a:gdLst>
                <a:gd name="T0" fmla="*/ 0 w 1371"/>
                <a:gd name="T1" fmla="*/ 436 h 450"/>
                <a:gd name="T2" fmla="*/ 58 w 1371"/>
                <a:gd name="T3" fmla="*/ 403 h 450"/>
                <a:gd name="T4" fmla="*/ 302 w 1371"/>
                <a:gd name="T5" fmla="*/ 155 h 450"/>
                <a:gd name="T6" fmla="*/ 668 w 1371"/>
                <a:gd name="T7" fmla="*/ 19 h 450"/>
                <a:gd name="T8" fmla="*/ 1165 w 1371"/>
                <a:gd name="T9" fmla="*/ 272 h 450"/>
                <a:gd name="T10" fmla="*/ 1296 w 1371"/>
                <a:gd name="T11" fmla="*/ 360 h 450"/>
                <a:gd name="T12" fmla="*/ 1371 w 1371"/>
                <a:gd name="T13" fmla="*/ 400 h 45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71" h="450">
                  <a:moveTo>
                    <a:pt x="0" y="436"/>
                  </a:moveTo>
                  <a:cubicBezTo>
                    <a:pt x="10" y="430"/>
                    <a:pt x="8" y="450"/>
                    <a:pt x="58" y="403"/>
                  </a:cubicBezTo>
                  <a:cubicBezTo>
                    <a:pt x="108" y="356"/>
                    <a:pt x="200" y="219"/>
                    <a:pt x="302" y="155"/>
                  </a:cubicBezTo>
                  <a:cubicBezTo>
                    <a:pt x="404" y="91"/>
                    <a:pt x="524" y="0"/>
                    <a:pt x="668" y="19"/>
                  </a:cubicBezTo>
                  <a:cubicBezTo>
                    <a:pt x="812" y="38"/>
                    <a:pt x="1060" y="215"/>
                    <a:pt x="1165" y="272"/>
                  </a:cubicBezTo>
                  <a:cubicBezTo>
                    <a:pt x="1270" y="329"/>
                    <a:pt x="1262" y="339"/>
                    <a:pt x="1296" y="360"/>
                  </a:cubicBezTo>
                  <a:cubicBezTo>
                    <a:pt x="1330" y="381"/>
                    <a:pt x="1356" y="392"/>
                    <a:pt x="1371" y="400"/>
                  </a:cubicBezTo>
                </a:path>
              </a:pathLst>
            </a:custGeom>
            <a:noFill/>
            <a:ln w="28575" cap="flat" cmpd="sng">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803" name="Oval 108"/>
            <p:cNvSpPr>
              <a:spLocks noChangeArrowheads="1"/>
            </p:cNvSpPr>
            <p:nvPr/>
          </p:nvSpPr>
          <p:spPr bwMode="auto">
            <a:xfrm>
              <a:off x="4244" y="1026"/>
              <a:ext cx="51" cy="48"/>
            </a:xfrm>
            <a:prstGeom prst="ellipse">
              <a:avLst/>
            </a:prstGeom>
            <a:solidFill>
              <a:srgbClr val="66CCFF"/>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32804" name="Oval 109"/>
            <p:cNvSpPr>
              <a:spLocks noChangeArrowheads="1"/>
            </p:cNvSpPr>
            <p:nvPr/>
          </p:nvSpPr>
          <p:spPr bwMode="auto">
            <a:xfrm>
              <a:off x="4460" y="1122"/>
              <a:ext cx="52" cy="48"/>
            </a:xfrm>
            <a:prstGeom prst="ellipse">
              <a:avLst/>
            </a:prstGeom>
            <a:solidFill>
              <a:srgbClr val="0080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32805" name="Oval 110"/>
            <p:cNvSpPr>
              <a:spLocks noChangeArrowheads="1"/>
            </p:cNvSpPr>
            <p:nvPr/>
          </p:nvSpPr>
          <p:spPr bwMode="auto">
            <a:xfrm>
              <a:off x="4718" y="1260"/>
              <a:ext cx="51" cy="48"/>
            </a:xfrm>
            <a:prstGeom prst="ellipse">
              <a:avLst/>
            </a:prstGeom>
            <a:solidFill>
              <a:srgbClr val="FFCC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32806" name="Oval 111"/>
            <p:cNvSpPr>
              <a:spLocks noChangeArrowheads="1"/>
            </p:cNvSpPr>
            <p:nvPr/>
          </p:nvSpPr>
          <p:spPr bwMode="auto">
            <a:xfrm>
              <a:off x="3779" y="1245"/>
              <a:ext cx="52" cy="48"/>
            </a:xfrm>
            <a:prstGeom prst="ellipse">
              <a:avLst/>
            </a:prstGeom>
            <a:solidFill>
              <a:srgbClr val="FF6600"/>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32807" name="Oval 112"/>
            <p:cNvSpPr>
              <a:spLocks noChangeArrowheads="1"/>
            </p:cNvSpPr>
            <p:nvPr/>
          </p:nvSpPr>
          <p:spPr bwMode="auto">
            <a:xfrm>
              <a:off x="4020" y="1074"/>
              <a:ext cx="51" cy="48"/>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grpSp>
      <p:grpSp>
        <p:nvGrpSpPr>
          <p:cNvPr id="71793" name="Group 113"/>
          <p:cNvGrpSpPr>
            <a:grpSpLocks/>
          </p:cNvGrpSpPr>
          <p:nvPr/>
        </p:nvGrpSpPr>
        <p:grpSpPr bwMode="auto">
          <a:xfrm>
            <a:off x="5192713" y="2968625"/>
            <a:ext cx="3843337" cy="1844675"/>
            <a:chOff x="3181" y="1207"/>
            <a:chExt cx="2421" cy="1162"/>
          </a:xfrm>
        </p:grpSpPr>
        <p:sp>
          <p:nvSpPr>
            <p:cNvPr id="32790" name="Text Box 114"/>
            <p:cNvSpPr txBox="1">
              <a:spLocks noChangeArrowheads="1"/>
            </p:cNvSpPr>
            <p:nvPr/>
          </p:nvSpPr>
          <p:spPr bwMode="auto">
            <a:xfrm>
              <a:off x="5404" y="2037"/>
              <a:ext cx="1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i="1"/>
                <a:t>t</a:t>
              </a:r>
              <a:endParaRPr lang="en-US" altLang="zh-CN" sz="2400" b="1" i="1" baseline="-25000"/>
            </a:p>
          </p:txBody>
        </p:sp>
        <p:sp>
          <p:nvSpPr>
            <p:cNvPr id="32791" name="Line 115"/>
            <p:cNvSpPr>
              <a:spLocks noChangeShapeType="1"/>
            </p:cNvSpPr>
            <p:nvPr/>
          </p:nvSpPr>
          <p:spPr bwMode="auto">
            <a:xfrm>
              <a:off x="3181" y="2198"/>
              <a:ext cx="2219" cy="0"/>
            </a:xfrm>
            <a:prstGeom prst="line">
              <a:avLst/>
            </a:prstGeom>
            <a:noFill/>
            <a:ln w="12700">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2" name="Text Box 116"/>
            <p:cNvSpPr txBox="1">
              <a:spLocks noChangeArrowheads="1"/>
            </p:cNvSpPr>
            <p:nvPr/>
          </p:nvSpPr>
          <p:spPr bwMode="auto">
            <a:xfrm>
              <a:off x="4162" y="2177"/>
              <a:ext cx="15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sym typeface="Symbol" panose="05050102010706020507" pitchFamily="18" charset="2"/>
                </a:rPr>
                <a:t>0</a:t>
              </a:r>
            </a:p>
          </p:txBody>
        </p:sp>
        <p:sp>
          <p:nvSpPr>
            <p:cNvPr id="32793" name="Line 117"/>
            <p:cNvSpPr>
              <a:spLocks noChangeShapeType="1"/>
            </p:cNvSpPr>
            <p:nvPr/>
          </p:nvSpPr>
          <p:spPr bwMode="auto">
            <a:xfrm>
              <a:off x="5120" y="2173"/>
              <a:ext cx="0" cy="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4" name="Line 118"/>
            <p:cNvSpPr>
              <a:spLocks noChangeShapeType="1"/>
            </p:cNvSpPr>
            <p:nvPr/>
          </p:nvSpPr>
          <p:spPr bwMode="auto">
            <a:xfrm>
              <a:off x="4631" y="2164"/>
              <a:ext cx="0" cy="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5" name="Line 119"/>
            <p:cNvSpPr>
              <a:spLocks noChangeShapeType="1"/>
            </p:cNvSpPr>
            <p:nvPr/>
          </p:nvSpPr>
          <p:spPr bwMode="auto">
            <a:xfrm>
              <a:off x="4871" y="2164"/>
              <a:ext cx="0" cy="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6" name="Line 120"/>
            <p:cNvSpPr>
              <a:spLocks noChangeShapeType="1"/>
            </p:cNvSpPr>
            <p:nvPr/>
          </p:nvSpPr>
          <p:spPr bwMode="auto">
            <a:xfrm>
              <a:off x="4418" y="2176"/>
              <a:ext cx="0" cy="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7" name="Line 121"/>
            <p:cNvSpPr>
              <a:spLocks noChangeShapeType="1"/>
            </p:cNvSpPr>
            <p:nvPr/>
          </p:nvSpPr>
          <p:spPr bwMode="auto">
            <a:xfrm>
              <a:off x="3974" y="2164"/>
              <a:ext cx="0" cy="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8" name="Line 122"/>
            <p:cNvSpPr>
              <a:spLocks noChangeShapeType="1"/>
            </p:cNvSpPr>
            <p:nvPr/>
          </p:nvSpPr>
          <p:spPr bwMode="auto">
            <a:xfrm>
              <a:off x="3737" y="2167"/>
              <a:ext cx="0" cy="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799" name="Line 123"/>
            <p:cNvSpPr>
              <a:spLocks noChangeShapeType="1"/>
            </p:cNvSpPr>
            <p:nvPr/>
          </p:nvSpPr>
          <p:spPr bwMode="auto">
            <a:xfrm>
              <a:off x="3488" y="2179"/>
              <a:ext cx="0" cy="50"/>
            </a:xfrm>
            <a:prstGeom prst="line">
              <a:avLst/>
            </a:prstGeom>
            <a:noFill/>
            <a:ln w="190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800" name="Line 124"/>
            <p:cNvSpPr>
              <a:spLocks noChangeShapeType="1"/>
            </p:cNvSpPr>
            <p:nvPr/>
          </p:nvSpPr>
          <p:spPr bwMode="auto">
            <a:xfrm flipV="1">
              <a:off x="4188" y="1212"/>
              <a:ext cx="0" cy="972"/>
            </a:xfrm>
            <a:prstGeom prst="line">
              <a:avLst/>
            </a:prstGeom>
            <a:noFill/>
            <a:ln w="9525">
              <a:solidFill>
                <a:schemeClr val="tx1"/>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2801" name="Object 125"/>
            <p:cNvGraphicFramePr>
              <a:graphicFrameLocks noChangeAspect="1"/>
            </p:cNvGraphicFramePr>
            <p:nvPr/>
          </p:nvGraphicFramePr>
          <p:xfrm>
            <a:off x="4195" y="1207"/>
            <a:ext cx="402" cy="269"/>
          </p:xfrm>
          <a:graphic>
            <a:graphicData uri="http://schemas.openxmlformats.org/presentationml/2006/ole">
              <mc:AlternateContent xmlns:mc="http://schemas.openxmlformats.org/markup-compatibility/2006">
                <mc:Choice xmlns:v="urn:schemas-microsoft-com:vml" Requires="v">
                  <p:oleObj spid="_x0000_s32944" name="公式" r:id="rId31" imgW="285588" imgH="181004" progId="Equation.3">
                    <p:embed/>
                  </p:oleObj>
                </mc:Choice>
                <mc:Fallback>
                  <p:oleObj name="公式" r:id="rId31" imgW="285588" imgH="181004" progId="Equation.3">
                    <p:embed/>
                    <p:pic>
                      <p:nvPicPr>
                        <p:cNvPr id="0" name="Object 12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195" y="1207"/>
                          <a:ext cx="40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sp>
        <p:nvSpPr>
          <p:cNvPr id="71806" name="Text Box 126"/>
          <p:cNvSpPr txBox="1">
            <a:spLocks noChangeArrowheads="1"/>
          </p:cNvSpPr>
          <p:nvPr/>
        </p:nvSpPr>
        <p:spPr bwMode="auto">
          <a:xfrm>
            <a:off x="3824288" y="1252538"/>
            <a:ext cx="409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a:sym typeface="Symbol" panose="05050102010706020507" pitchFamily="18" charset="2"/>
              </a:rPr>
              <a:t></a:t>
            </a:r>
          </a:p>
        </p:txBody>
      </p:sp>
      <p:sp>
        <p:nvSpPr>
          <p:cNvPr id="71807" name="Text Box 127"/>
          <p:cNvSpPr txBox="1">
            <a:spLocks noChangeArrowheads="1"/>
          </p:cNvSpPr>
          <p:nvPr/>
        </p:nvSpPr>
        <p:spPr bwMode="auto">
          <a:xfrm>
            <a:off x="6259513" y="1317625"/>
            <a:ext cx="40957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a:sym typeface="Symbol" panose="05050102010706020507" pitchFamily="18" charset="2"/>
              </a:rPr>
              <a:t>=</a:t>
            </a:r>
          </a:p>
        </p:txBody>
      </p:sp>
      <p:sp>
        <p:nvSpPr>
          <p:cNvPr id="71808" name="Text Box 128"/>
          <p:cNvSpPr txBox="1">
            <a:spLocks noChangeArrowheads="1"/>
          </p:cNvSpPr>
          <p:nvPr/>
        </p:nvSpPr>
        <p:spPr bwMode="auto">
          <a:xfrm>
            <a:off x="2479675" y="3560763"/>
            <a:ext cx="4095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4000" b="1">
                <a:cs typeface="Times New Roman" panose="02020603050405020304" pitchFamily="18" charset="0"/>
                <a:sym typeface="Symbol" panose="05050102010706020507" pitchFamily="18" charset="2"/>
              </a:rPr>
              <a:t>*</a:t>
            </a:r>
            <a:endParaRPr lang="en-US" altLang="zh-CN" sz="4000" b="1">
              <a:sym typeface="Symbol" panose="05050102010706020507" pitchFamily="18" charset="2"/>
            </a:endParaRPr>
          </a:p>
        </p:txBody>
      </p:sp>
      <p:sp>
        <p:nvSpPr>
          <p:cNvPr id="71810" name="Text Box 130"/>
          <p:cNvSpPr txBox="1">
            <a:spLocks noChangeArrowheads="1"/>
          </p:cNvSpPr>
          <p:nvPr/>
        </p:nvSpPr>
        <p:spPr bwMode="auto">
          <a:xfrm>
            <a:off x="2555875" y="173038"/>
            <a:ext cx="43211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ea typeface="楷体_GB2312" pitchFamily="49" charset="-122"/>
              </a:rPr>
              <a:t>采样的（内插）恢复</a:t>
            </a:r>
          </a:p>
        </p:txBody>
      </p:sp>
      <p:graphicFrame>
        <p:nvGraphicFramePr>
          <p:cNvPr id="71812" name="Object 132"/>
          <p:cNvGraphicFramePr>
            <a:graphicFrameLocks noChangeAspect="1"/>
          </p:cNvGraphicFramePr>
          <p:nvPr/>
        </p:nvGraphicFramePr>
        <p:xfrm>
          <a:off x="1874838" y="5229225"/>
          <a:ext cx="3532187" cy="738188"/>
        </p:xfrm>
        <a:graphic>
          <a:graphicData uri="http://schemas.openxmlformats.org/presentationml/2006/ole">
            <mc:AlternateContent xmlns:mc="http://schemas.openxmlformats.org/markup-compatibility/2006">
              <mc:Choice xmlns:v="urn:schemas-microsoft-com:vml" Requires="v">
                <p:oleObj spid="_x0000_s32945" name="公式" r:id="rId33" imgW="1076121" imgH="209609" progId="Equation.3">
                  <p:embed/>
                </p:oleObj>
              </mc:Choice>
              <mc:Fallback>
                <p:oleObj name="公式" r:id="rId33" imgW="1076121" imgH="209609" progId="Equation.3">
                  <p:embed/>
                  <p:pic>
                    <p:nvPicPr>
                      <p:cNvPr id="0" name="Object 13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874838" y="5229225"/>
                        <a:ext cx="353218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814" name="Text Box 134"/>
          <p:cNvSpPr txBox="1">
            <a:spLocks noChangeArrowheads="1"/>
          </p:cNvSpPr>
          <p:nvPr/>
        </p:nvSpPr>
        <p:spPr bwMode="auto">
          <a:xfrm>
            <a:off x="6732588" y="5445125"/>
            <a:ext cx="1439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i="1"/>
              <a:t>END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1810"/>
                                        </p:tgtEl>
                                        <p:attrNameLst>
                                          <p:attrName>style.visibility</p:attrName>
                                        </p:attrNameLst>
                                      </p:cBhvr>
                                      <p:to>
                                        <p:strVal val="visible"/>
                                      </p:to>
                                    </p:set>
                                    <p:animEffect transition="in" filter="blinds(horizontal)">
                                      <p:cBhvr>
                                        <p:cTn id="7" dur="500"/>
                                        <p:tgtEl>
                                          <p:spTgt spid="718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718"/>
                                        </p:tgtEl>
                                        <p:attrNameLst>
                                          <p:attrName>style.visibility</p:attrName>
                                        </p:attrNameLst>
                                      </p:cBhvr>
                                      <p:to>
                                        <p:strVal val="visible"/>
                                      </p:to>
                                    </p:set>
                                    <p:animEffect transition="in" filter="blinds(horizontal)">
                                      <p:cBhvr>
                                        <p:cTn id="12" dur="500"/>
                                        <p:tgtEl>
                                          <p:spTgt spid="717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684"/>
                                        </p:tgtEl>
                                        <p:attrNameLst>
                                          <p:attrName>style.visibility</p:attrName>
                                        </p:attrNameLst>
                                      </p:cBhvr>
                                      <p:to>
                                        <p:strVal val="visible"/>
                                      </p:to>
                                    </p:set>
                                    <p:animEffect transition="in" filter="blinds(horizontal)">
                                      <p:cBhvr>
                                        <p:cTn id="17" dur="500"/>
                                        <p:tgtEl>
                                          <p:spTgt spid="716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1806"/>
                                        </p:tgtEl>
                                        <p:attrNameLst>
                                          <p:attrName>style.visibility</p:attrName>
                                        </p:attrNameLst>
                                      </p:cBhvr>
                                      <p:to>
                                        <p:strVal val="visible"/>
                                      </p:to>
                                    </p:set>
                                    <p:animEffect transition="in" filter="blinds(horizontal)">
                                      <p:cBhvr>
                                        <p:cTn id="22" dur="500"/>
                                        <p:tgtEl>
                                          <p:spTgt spid="718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1700"/>
                                        </p:tgtEl>
                                        <p:attrNameLst>
                                          <p:attrName>style.visibility</p:attrName>
                                        </p:attrNameLst>
                                      </p:cBhvr>
                                      <p:to>
                                        <p:strVal val="visible"/>
                                      </p:to>
                                    </p:set>
                                    <p:animEffect transition="in" filter="blinds(horizontal)">
                                      <p:cBhvr>
                                        <p:cTn id="27" dur="500"/>
                                        <p:tgtEl>
                                          <p:spTgt spid="717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1807"/>
                                        </p:tgtEl>
                                        <p:attrNameLst>
                                          <p:attrName>style.visibility</p:attrName>
                                        </p:attrNameLst>
                                      </p:cBhvr>
                                      <p:to>
                                        <p:strVal val="visible"/>
                                      </p:to>
                                    </p:set>
                                    <p:animEffect transition="in" filter="blinds(horizontal)">
                                      <p:cBhvr>
                                        <p:cTn id="32" dur="500"/>
                                        <p:tgtEl>
                                          <p:spTgt spid="718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71710"/>
                                        </p:tgtEl>
                                        <p:attrNameLst>
                                          <p:attrName>style.visibility</p:attrName>
                                        </p:attrNameLst>
                                      </p:cBhvr>
                                      <p:to>
                                        <p:strVal val="visible"/>
                                      </p:to>
                                    </p:set>
                                    <p:animEffect transition="in" filter="blinds(horizontal)">
                                      <p:cBhvr>
                                        <p:cTn id="37" dur="500"/>
                                        <p:tgtEl>
                                          <p:spTgt spid="717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1808"/>
                                        </p:tgtEl>
                                        <p:attrNameLst>
                                          <p:attrName>style.visibility</p:attrName>
                                        </p:attrNameLst>
                                      </p:cBhvr>
                                      <p:to>
                                        <p:strVal val="visible"/>
                                      </p:to>
                                    </p:set>
                                    <p:animEffect transition="in" filter="blinds(horizontal)">
                                      <p:cBhvr>
                                        <p:cTn id="42" dur="500"/>
                                        <p:tgtEl>
                                          <p:spTgt spid="7180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1734"/>
                                        </p:tgtEl>
                                        <p:attrNameLst>
                                          <p:attrName>style.visibility</p:attrName>
                                        </p:attrNameLst>
                                      </p:cBhvr>
                                      <p:to>
                                        <p:strVal val="visible"/>
                                      </p:to>
                                    </p:set>
                                    <p:animEffect transition="in" filter="blinds(horizontal)">
                                      <p:cBhvr>
                                        <p:cTn id="47" dur="500"/>
                                        <p:tgtEl>
                                          <p:spTgt spid="7173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71749"/>
                                        </p:tgtEl>
                                        <p:attrNameLst>
                                          <p:attrName>style.visibility</p:attrName>
                                        </p:attrNameLst>
                                      </p:cBhvr>
                                      <p:to>
                                        <p:strVal val="visible"/>
                                      </p:to>
                                    </p:set>
                                    <p:animEffect transition="in" filter="blinds(horizontal)">
                                      <p:cBhvr>
                                        <p:cTn id="52" dur="500"/>
                                        <p:tgtEl>
                                          <p:spTgt spid="7174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71750"/>
                                        </p:tgtEl>
                                        <p:attrNameLst>
                                          <p:attrName>style.visibility</p:attrName>
                                        </p:attrNameLst>
                                      </p:cBhvr>
                                      <p:to>
                                        <p:strVal val="visible"/>
                                      </p:to>
                                    </p:set>
                                    <p:animEffect transition="in" filter="blinds(horizontal)">
                                      <p:cBhvr>
                                        <p:cTn id="57" dur="500"/>
                                        <p:tgtEl>
                                          <p:spTgt spid="7175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71793"/>
                                        </p:tgtEl>
                                        <p:attrNameLst>
                                          <p:attrName>style.visibility</p:attrName>
                                        </p:attrNameLst>
                                      </p:cBhvr>
                                      <p:to>
                                        <p:strVal val="visible"/>
                                      </p:to>
                                    </p:set>
                                    <p:animEffect transition="in" filter="blinds(horizontal)">
                                      <p:cBhvr>
                                        <p:cTn id="62" dur="500"/>
                                        <p:tgtEl>
                                          <p:spTgt spid="7179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71765"/>
                                        </p:tgtEl>
                                        <p:attrNameLst>
                                          <p:attrName>style.visibility</p:attrName>
                                        </p:attrNameLst>
                                      </p:cBhvr>
                                      <p:to>
                                        <p:strVal val="visible"/>
                                      </p:to>
                                    </p:set>
                                    <p:animEffect transition="in" filter="blinds(horizontal)">
                                      <p:cBhvr>
                                        <p:cTn id="67" dur="500"/>
                                        <p:tgtEl>
                                          <p:spTgt spid="7176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3" presetClass="entr" presetSubtype="10" fill="hold" nodeType="clickEffect">
                                  <p:stCondLst>
                                    <p:cond delay="0"/>
                                  </p:stCondLst>
                                  <p:childTnLst>
                                    <p:set>
                                      <p:cBhvr>
                                        <p:cTn id="71" dur="1" fill="hold">
                                          <p:stCondLst>
                                            <p:cond delay="0"/>
                                          </p:stCondLst>
                                        </p:cTn>
                                        <p:tgtEl>
                                          <p:spTgt spid="71758"/>
                                        </p:tgtEl>
                                        <p:attrNameLst>
                                          <p:attrName>style.visibility</p:attrName>
                                        </p:attrNameLst>
                                      </p:cBhvr>
                                      <p:to>
                                        <p:strVal val="visible"/>
                                      </p:to>
                                    </p:set>
                                    <p:animEffect transition="in" filter="blinds(horizontal)">
                                      <p:cBhvr>
                                        <p:cTn id="72" dur="500"/>
                                        <p:tgtEl>
                                          <p:spTgt spid="7175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nodeType="clickEffect">
                                  <p:stCondLst>
                                    <p:cond delay="0"/>
                                  </p:stCondLst>
                                  <p:childTnLst>
                                    <p:set>
                                      <p:cBhvr>
                                        <p:cTn id="76" dur="1" fill="hold">
                                          <p:stCondLst>
                                            <p:cond delay="0"/>
                                          </p:stCondLst>
                                        </p:cTn>
                                        <p:tgtEl>
                                          <p:spTgt spid="71751"/>
                                        </p:tgtEl>
                                        <p:attrNameLst>
                                          <p:attrName>style.visibility</p:attrName>
                                        </p:attrNameLst>
                                      </p:cBhvr>
                                      <p:to>
                                        <p:strVal val="visible"/>
                                      </p:to>
                                    </p:set>
                                    <p:animEffect transition="in" filter="blinds(horizontal)">
                                      <p:cBhvr>
                                        <p:cTn id="77" dur="500"/>
                                        <p:tgtEl>
                                          <p:spTgt spid="7175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nodeType="clickEffect">
                                  <p:stCondLst>
                                    <p:cond delay="0"/>
                                  </p:stCondLst>
                                  <p:childTnLst>
                                    <p:set>
                                      <p:cBhvr>
                                        <p:cTn id="81" dur="1" fill="hold">
                                          <p:stCondLst>
                                            <p:cond delay="0"/>
                                          </p:stCondLst>
                                        </p:cTn>
                                        <p:tgtEl>
                                          <p:spTgt spid="71772"/>
                                        </p:tgtEl>
                                        <p:attrNameLst>
                                          <p:attrName>style.visibility</p:attrName>
                                        </p:attrNameLst>
                                      </p:cBhvr>
                                      <p:to>
                                        <p:strVal val="visible"/>
                                      </p:to>
                                    </p:set>
                                    <p:animEffect transition="in" filter="blinds(horizontal)">
                                      <p:cBhvr>
                                        <p:cTn id="82" dur="500"/>
                                        <p:tgtEl>
                                          <p:spTgt spid="7177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71779"/>
                                        </p:tgtEl>
                                        <p:attrNameLst>
                                          <p:attrName>style.visibility</p:attrName>
                                        </p:attrNameLst>
                                      </p:cBhvr>
                                      <p:to>
                                        <p:strVal val="visible"/>
                                      </p:to>
                                    </p:set>
                                    <p:animEffect transition="in" filter="blinds(horizontal)">
                                      <p:cBhvr>
                                        <p:cTn id="87" dur="500"/>
                                        <p:tgtEl>
                                          <p:spTgt spid="71779"/>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3" presetClass="entr" presetSubtype="10" fill="hold" nodeType="clickEffect">
                                  <p:stCondLst>
                                    <p:cond delay="0"/>
                                  </p:stCondLst>
                                  <p:childTnLst>
                                    <p:set>
                                      <p:cBhvr>
                                        <p:cTn id="91" dur="1" fill="hold">
                                          <p:stCondLst>
                                            <p:cond delay="0"/>
                                          </p:stCondLst>
                                        </p:cTn>
                                        <p:tgtEl>
                                          <p:spTgt spid="71786"/>
                                        </p:tgtEl>
                                        <p:attrNameLst>
                                          <p:attrName>style.visibility</p:attrName>
                                        </p:attrNameLst>
                                      </p:cBhvr>
                                      <p:to>
                                        <p:strVal val="visible"/>
                                      </p:to>
                                    </p:set>
                                    <p:animEffect transition="in" filter="blinds(horizontal)">
                                      <p:cBhvr>
                                        <p:cTn id="92" dur="500"/>
                                        <p:tgtEl>
                                          <p:spTgt spid="71786"/>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3" presetClass="entr" presetSubtype="10" fill="hold" nodeType="clickEffect">
                                  <p:stCondLst>
                                    <p:cond delay="0"/>
                                  </p:stCondLst>
                                  <p:childTnLst>
                                    <p:set>
                                      <p:cBhvr>
                                        <p:cTn id="96" dur="1" fill="hold">
                                          <p:stCondLst>
                                            <p:cond delay="0"/>
                                          </p:stCondLst>
                                        </p:cTn>
                                        <p:tgtEl>
                                          <p:spTgt spid="71812"/>
                                        </p:tgtEl>
                                        <p:attrNameLst>
                                          <p:attrName>style.visibility</p:attrName>
                                        </p:attrNameLst>
                                      </p:cBhvr>
                                      <p:to>
                                        <p:strVal val="visible"/>
                                      </p:to>
                                    </p:set>
                                    <p:animEffect transition="in" filter="blinds(horizontal)">
                                      <p:cBhvr>
                                        <p:cTn id="97" dur="500"/>
                                        <p:tgtEl>
                                          <p:spTgt spid="71812"/>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71814"/>
                                        </p:tgtEl>
                                        <p:attrNameLst>
                                          <p:attrName>style.visibility</p:attrName>
                                        </p:attrNameLst>
                                      </p:cBhvr>
                                      <p:to>
                                        <p:strVal val="visible"/>
                                      </p:to>
                                    </p:set>
                                    <p:animEffect transition="in" filter="blinds(horizontal)">
                                      <p:cBhvr>
                                        <p:cTn id="102" dur="500"/>
                                        <p:tgtEl>
                                          <p:spTgt spid="71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0" grpId="0"/>
      <p:bldP spid="71806" grpId="0"/>
      <p:bldP spid="71807" grpId="0"/>
      <p:bldP spid="71808" grpId="0"/>
      <p:bldP spid="71810" grpId="0"/>
      <p:bldP spid="718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788988" y="333375"/>
            <a:ext cx="7959725" cy="5832475"/>
          </a:xfrm>
        </p:spPr>
        <p:txBody>
          <a:bodyPr/>
          <a:lstStyle/>
          <a:p>
            <a:pPr algn="ctr" eaLnBrk="1" hangingPunct="1">
              <a:lnSpc>
                <a:spcPct val="80000"/>
              </a:lnSpc>
              <a:buFontTx/>
              <a:buNone/>
            </a:pPr>
            <a:r>
              <a:rPr lang="zh-CN" altLang="en-US" sz="4000" b="1" smtClean="0">
                <a:latin typeface="楷体_GB2312" pitchFamily="49" charset="-122"/>
                <a:ea typeface="楷体_GB2312" pitchFamily="49" charset="-122"/>
              </a:rPr>
              <a:t>作业</a:t>
            </a:r>
          </a:p>
          <a:p>
            <a:pPr algn="ctr" eaLnBrk="1" hangingPunct="1">
              <a:lnSpc>
                <a:spcPct val="80000"/>
              </a:lnSpc>
              <a:buFontTx/>
              <a:buNone/>
            </a:pPr>
            <a:endParaRPr lang="zh-CN" altLang="en-US" sz="4000" b="1" smtClean="0">
              <a:latin typeface="楷体_GB2312" pitchFamily="49" charset="-122"/>
              <a:ea typeface="楷体_GB2312" pitchFamily="49" charset="-122"/>
            </a:endParaRPr>
          </a:p>
          <a:p>
            <a:pPr eaLnBrk="1" hangingPunct="1">
              <a:lnSpc>
                <a:spcPct val="80000"/>
              </a:lnSpc>
              <a:buFontTx/>
              <a:buNone/>
            </a:pPr>
            <a:r>
              <a:rPr lang="en-US" altLang="zh-CN" b="1" smtClean="0">
                <a:ea typeface="楷体_GB2312" pitchFamily="49" charset="-122"/>
              </a:rPr>
              <a:t>(</a:t>
            </a:r>
            <a:r>
              <a:rPr lang="zh-CN" altLang="en-US" b="1" smtClean="0">
                <a:ea typeface="楷体_GB2312" pitchFamily="49" charset="-122"/>
              </a:rPr>
              <a:t>数字信号处理简明版</a:t>
            </a:r>
            <a:r>
              <a:rPr lang="zh-CN" altLang="en-US" smtClean="0"/>
              <a:t> </a:t>
            </a:r>
            <a:r>
              <a:rPr lang="en-US" altLang="zh-CN" b="1" smtClean="0">
                <a:ea typeface="楷体_GB2312" pitchFamily="49" charset="-122"/>
              </a:rPr>
              <a:t>)</a:t>
            </a:r>
          </a:p>
          <a:p>
            <a:pPr eaLnBrk="1" hangingPunct="1">
              <a:lnSpc>
                <a:spcPct val="80000"/>
              </a:lnSpc>
            </a:pPr>
            <a:r>
              <a:rPr lang="en-US" altLang="zh-CN" b="1" smtClean="0"/>
              <a:t>1.4  (1)(3)(5)(7)(9)</a:t>
            </a:r>
            <a:endParaRPr lang="en-US" altLang="zh-CN" smtClean="0"/>
          </a:p>
          <a:p>
            <a:pPr eaLnBrk="1" hangingPunct="1">
              <a:lnSpc>
                <a:spcPct val="80000"/>
              </a:lnSpc>
            </a:pPr>
            <a:r>
              <a:rPr lang="en-US" altLang="zh-CN" b="1" smtClean="0"/>
              <a:t>1.6  (2)(3)</a:t>
            </a:r>
            <a:endParaRPr lang="en-US" altLang="zh-CN" smtClean="0"/>
          </a:p>
          <a:p>
            <a:pPr eaLnBrk="1" hangingPunct="1">
              <a:lnSpc>
                <a:spcPct val="80000"/>
              </a:lnSpc>
            </a:pPr>
            <a:r>
              <a:rPr lang="en-US" altLang="zh-CN" b="1" smtClean="0"/>
              <a:t>1.7  (1)(3)</a:t>
            </a:r>
            <a:endParaRPr lang="en-US" altLang="zh-CN" smtClean="0"/>
          </a:p>
          <a:p>
            <a:pPr eaLnBrk="1" hangingPunct="1">
              <a:lnSpc>
                <a:spcPct val="80000"/>
              </a:lnSpc>
            </a:pPr>
            <a:r>
              <a:rPr lang="en-US" altLang="zh-CN" b="1" smtClean="0"/>
              <a:t>1.8  (3)(5)(6)</a:t>
            </a:r>
            <a:endParaRPr lang="en-US" altLang="zh-CN" smtClean="0"/>
          </a:p>
          <a:p>
            <a:pPr eaLnBrk="1" hangingPunct="1">
              <a:lnSpc>
                <a:spcPct val="80000"/>
              </a:lnSpc>
            </a:pPr>
            <a:r>
              <a:rPr lang="en-US" altLang="zh-CN" b="1" smtClean="0"/>
              <a:t>1.9</a:t>
            </a:r>
          </a:p>
          <a:p>
            <a:pPr eaLnBrk="1" hangingPunct="1">
              <a:lnSpc>
                <a:spcPct val="80000"/>
              </a:lnSpc>
            </a:pPr>
            <a:endParaRPr lang="en-US" altLang="zh-CN" b="1"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Effect transition="in" filter="blinds(horizontal)">
                                      <p:cBhvr>
                                        <p:cTn id="7" dur="500"/>
                                        <p:tgtEl>
                                          <p:spTgt spid="563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323">
                                            <p:txEl>
                                              <p:pRg st="2" end="2"/>
                                            </p:txEl>
                                          </p:spTgt>
                                        </p:tgtEl>
                                        <p:attrNameLst>
                                          <p:attrName>style.visibility</p:attrName>
                                        </p:attrNameLst>
                                      </p:cBhvr>
                                      <p:to>
                                        <p:strVal val="visible"/>
                                      </p:to>
                                    </p:set>
                                    <p:animEffect transition="in" filter="blinds(horizontal)">
                                      <p:cBhvr>
                                        <p:cTn id="12" dur="500"/>
                                        <p:tgtEl>
                                          <p:spTgt spid="563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323">
                                            <p:txEl>
                                              <p:pRg st="3" end="3"/>
                                            </p:txEl>
                                          </p:spTgt>
                                        </p:tgtEl>
                                        <p:attrNameLst>
                                          <p:attrName>style.visibility</p:attrName>
                                        </p:attrNameLst>
                                      </p:cBhvr>
                                      <p:to>
                                        <p:strVal val="visible"/>
                                      </p:to>
                                    </p:set>
                                    <p:animEffect transition="in" filter="blinds(horizontal)">
                                      <p:cBhvr>
                                        <p:cTn id="17" dur="500"/>
                                        <p:tgtEl>
                                          <p:spTgt spid="5632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323">
                                            <p:txEl>
                                              <p:pRg st="4" end="4"/>
                                            </p:txEl>
                                          </p:spTgt>
                                        </p:tgtEl>
                                        <p:attrNameLst>
                                          <p:attrName>style.visibility</p:attrName>
                                        </p:attrNameLst>
                                      </p:cBhvr>
                                      <p:to>
                                        <p:strVal val="visible"/>
                                      </p:to>
                                    </p:set>
                                    <p:animEffect transition="in" filter="blinds(horizontal)">
                                      <p:cBhvr>
                                        <p:cTn id="22" dur="500"/>
                                        <p:tgtEl>
                                          <p:spTgt spid="5632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323">
                                            <p:txEl>
                                              <p:pRg st="5" end="5"/>
                                            </p:txEl>
                                          </p:spTgt>
                                        </p:tgtEl>
                                        <p:attrNameLst>
                                          <p:attrName>style.visibility</p:attrName>
                                        </p:attrNameLst>
                                      </p:cBhvr>
                                      <p:to>
                                        <p:strVal val="visible"/>
                                      </p:to>
                                    </p:set>
                                    <p:animEffect transition="in" filter="blinds(horizontal)">
                                      <p:cBhvr>
                                        <p:cTn id="27" dur="500"/>
                                        <p:tgtEl>
                                          <p:spTgt spid="5632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6323">
                                            <p:txEl>
                                              <p:pRg st="6" end="6"/>
                                            </p:txEl>
                                          </p:spTgt>
                                        </p:tgtEl>
                                        <p:attrNameLst>
                                          <p:attrName>style.visibility</p:attrName>
                                        </p:attrNameLst>
                                      </p:cBhvr>
                                      <p:to>
                                        <p:strVal val="visible"/>
                                      </p:to>
                                    </p:set>
                                    <p:animEffect transition="in" filter="blinds(horizontal)">
                                      <p:cBhvr>
                                        <p:cTn id="32" dur="500"/>
                                        <p:tgtEl>
                                          <p:spTgt spid="5632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6323">
                                            <p:txEl>
                                              <p:pRg st="7" end="7"/>
                                            </p:txEl>
                                          </p:spTgt>
                                        </p:tgtEl>
                                        <p:attrNameLst>
                                          <p:attrName>style.visibility</p:attrName>
                                        </p:attrNameLst>
                                      </p:cBhvr>
                                      <p:to>
                                        <p:strVal val="visible"/>
                                      </p:to>
                                    </p:set>
                                    <p:animEffect transition="in" filter="blinds(horizontal)">
                                      <p:cBhvr>
                                        <p:cTn id="37" dur="500"/>
                                        <p:tgtEl>
                                          <p:spTgt spid="563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476127" y="44624"/>
            <a:ext cx="56165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ClrTx/>
              <a:buSzTx/>
              <a:buFontTx/>
              <a:buNone/>
            </a:pPr>
            <a:r>
              <a:rPr lang="zh-CN" altLang="en-US" sz="4800" b="1" dirty="0">
                <a:solidFill>
                  <a:srgbClr val="FFFF00"/>
                </a:solidFill>
                <a:ea typeface="楷体_GB2312" pitchFamily="49" charset="-122"/>
              </a:rPr>
              <a:t>考核</a:t>
            </a:r>
            <a:r>
              <a:rPr lang="zh-CN" altLang="en-US" sz="4800" b="1" dirty="0" smtClean="0">
                <a:solidFill>
                  <a:srgbClr val="FFFF00"/>
                </a:solidFill>
                <a:ea typeface="楷体_GB2312" pitchFamily="49" charset="-122"/>
              </a:rPr>
              <a:t>方式</a:t>
            </a:r>
            <a:endParaRPr lang="en-US" altLang="zh-CN" sz="4800" b="1" dirty="0">
              <a:solidFill>
                <a:srgbClr val="FFFF00"/>
              </a:solidFill>
              <a:ea typeface="楷体_GB2312" pitchFamily="49" charset="-122"/>
            </a:endParaRPr>
          </a:p>
        </p:txBody>
      </p:sp>
      <p:sp>
        <p:nvSpPr>
          <p:cNvPr id="5" name="Rectangle 5"/>
          <p:cNvSpPr>
            <a:spLocks noChangeArrowheads="1"/>
          </p:cNvSpPr>
          <p:nvPr/>
        </p:nvSpPr>
        <p:spPr bwMode="auto">
          <a:xfrm>
            <a:off x="1403648" y="764704"/>
            <a:ext cx="53101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b="1" dirty="0">
                <a:latin typeface="楷体_GB2312" pitchFamily="49" charset="-122"/>
                <a:ea typeface="楷体_GB2312" pitchFamily="49" charset="-122"/>
              </a:rPr>
              <a:t>作业、考勤、课堂表现 </a:t>
            </a:r>
            <a:r>
              <a:rPr lang="en-US" altLang="zh-CN" b="1" dirty="0" smtClean="0">
                <a:latin typeface="楷体_GB2312" pitchFamily="49" charset="-122"/>
                <a:ea typeface="楷体_GB2312" pitchFamily="49" charset="-122"/>
              </a:rPr>
              <a:t>5</a:t>
            </a:r>
            <a:r>
              <a:rPr lang="en-US" altLang="zh-CN" b="1" dirty="0">
                <a:latin typeface="楷体_GB2312" pitchFamily="49" charset="-122"/>
                <a:ea typeface="楷体_GB2312" pitchFamily="49" charset="-122"/>
              </a:rPr>
              <a:t>%</a:t>
            </a:r>
          </a:p>
        </p:txBody>
      </p:sp>
      <p:sp>
        <p:nvSpPr>
          <p:cNvPr id="6" name="Rectangle 6"/>
          <p:cNvSpPr>
            <a:spLocks noChangeArrowheads="1"/>
          </p:cNvSpPr>
          <p:nvPr/>
        </p:nvSpPr>
        <p:spPr bwMode="auto">
          <a:xfrm>
            <a:off x="1419523" y="1359932"/>
            <a:ext cx="4572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b="1" dirty="0">
                <a:latin typeface="楷体_GB2312" pitchFamily="49" charset="-122"/>
                <a:ea typeface="楷体_GB2312" pitchFamily="49" charset="-122"/>
              </a:rPr>
              <a:t>期中考试  </a:t>
            </a:r>
            <a:r>
              <a:rPr lang="en-US" altLang="zh-CN" b="1" dirty="0">
                <a:latin typeface="楷体_GB2312" pitchFamily="49" charset="-122"/>
                <a:ea typeface="楷体_GB2312" pitchFamily="49" charset="-122"/>
              </a:rPr>
              <a:t>15%</a:t>
            </a:r>
          </a:p>
        </p:txBody>
      </p:sp>
      <p:sp>
        <p:nvSpPr>
          <p:cNvPr id="7" name="Rectangle 7"/>
          <p:cNvSpPr>
            <a:spLocks noChangeArrowheads="1"/>
          </p:cNvSpPr>
          <p:nvPr/>
        </p:nvSpPr>
        <p:spPr bwMode="auto">
          <a:xfrm>
            <a:off x="4443859" y="1340768"/>
            <a:ext cx="36565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b="1" dirty="0">
                <a:latin typeface="楷体_GB2312" pitchFamily="49" charset="-122"/>
                <a:ea typeface="楷体_GB2312" pitchFamily="49" charset="-122"/>
              </a:rPr>
              <a:t>期末考试  </a:t>
            </a:r>
            <a:r>
              <a:rPr lang="en-US" altLang="zh-CN" b="1" dirty="0">
                <a:latin typeface="楷体_GB2312" pitchFamily="49" charset="-122"/>
                <a:ea typeface="楷体_GB2312" pitchFamily="49" charset="-122"/>
              </a:rPr>
              <a:t>60%</a:t>
            </a:r>
          </a:p>
        </p:txBody>
      </p:sp>
      <p:sp>
        <p:nvSpPr>
          <p:cNvPr id="8" name="Rectangle 8"/>
          <p:cNvSpPr>
            <a:spLocks noChangeArrowheads="1"/>
          </p:cNvSpPr>
          <p:nvPr/>
        </p:nvSpPr>
        <p:spPr bwMode="auto">
          <a:xfrm>
            <a:off x="1457623" y="2008004"/>
            <a:ext cx="4572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b="1" dirty="0">
                <a:latin typeface="楷体_GB2312" pitchFamily="49" charset="-122"/>
                <a:ea typeface="楷体_GB2312" pitchFamily="49" charset="-122"/>
              </a:rPr>
              <a:t>实验      </a:t>
            </a:r>
            <a:r>
              <a:rPr lang="en-US" altLang="zh-CN" b="1" dirty="0">
                <a:latin typeface="楷体_GB2312" pitchFamily="49" charset="-122"/>
                <a:ea typeface="楷体_GB2312" pitchFamily="49" charset="-122"/>
              </a:rPr>
              <a:t>10%</a:t>
            </a:r>
          </a:p>
        </p:txBody>
      </p:sp>
      <p:sp>
        <p:nvSpPr>
          <p:cNvPr id="9" name="Rectangle 5"/>
          <p:cNvSpPr>
            <a:spLocks noChangeArrowheads="1"/>
          </p:cNvSpPr>
          <p:nvPr/>
        </p:nvSpPr>
        <p:spPr bwMode="auto">
          <a:xfrm>
            <a:off x="4500140" y="2002775"/>
            <a:ext cx="324021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90000"/>
              <a:buFont typeface="Symbol" panose="05050102010706020507" pitchFamily="18" charset="2"/>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en-US" altLang="zh-CN" b="1" dirty="0" smtClean="0">
                <a:solidFill>
                  <a:srgbClr val="FFFF00"/>
                </a:solidFill>
                <a:latin typeface="楷体_GB2312" pitchFamily="49" charset="-122"/>
                <a:ea typeface="楷体_GB2312" pitchFamily="49" charset="-122"/>
              </a:rPr>
              <a:t>MOOC</a:t>
            </a:r>
            <a:r>
              <a:rPr lang="en-US" altLang="zh-CN" b="1" dirty="0" smtClean="0">
                <a:latin typeface="楷体_GB2312" pitchFamily="49" charset="-122"/>
                <a:ea typeface="楷体_GB2312" pitchFamily="49" charset="-122"/>
              </a:rPr>
              <a:t>     10%</a:t>
            </a:r>
            <a:endParaRPr lang="en-US" altLang="zh-CN" b="1" dirty="0">
              <a:latin typeface="楷体_GB2312" pitchFamily="49" charset="-122"/>
              <a:ea typeface="楷体_GB2312" pitchFamily="49" charset="-122"/>
            </a:endParaRPr>
          </a:p>
        </p:txBody>
      </p:sp>
      <p:pic>
        <p:nvPicPr>
          <p:cNvPr id="10" name="图片 9"/>
          <p:cNvPicPr/>
          <p:nvPr/>
        </p:nvPicPr>
        <p:blipFill>
          <a:blip r:embed="rId2"/>
          <a:stretch>
            <a:fillRect/>
          </a:stretch>
        </p:blipFill>
        <p:spPr>
          <a:xfrm>
            <a:off x="971600" y="4941168"/>
            <a:ext cx="7261860" cy="1750292"/>
          </a:xfrm>
          <a:prstGeom prst="rect">
            <a:avLst/>
          </a:prstGeom>
        </p:spPr>
      </p:pic>
      <p:sp>
        <p:nvSpPr>
          <p:cNvPr id="11" name="矩形 10"/>
          <p:cNvSpPr/>
          <p:nvPr/>
        </p:nvSpPr>
        <p:spPr>
          <a:xfrm>
            <a:off x="899592" y="2636912"/>
            <a:ext cx="7704856" cy="2246769"/>
          </a:xfrm>
          <a:prstGeom prst="rect">
            <a:avLst/>
          </a:prstGeom>
        </p:spPr>
        <p:txBody>
          <a:bodyPr wrap="square">
            <a:spAutoFit/>
          </a:bodyPr>
          <a:lstStyle/>
          <a:p>
            <a:pPr marL="342900" lvl="0" indent="-342900" algn="just">
              <a:spcAft>
                <a:spcPts val="0"/>
              </a:spcAft>
              <a:buFont typeface="+mj-lt"/>
              <a:buAutoNum type="arabicPeriod"/>
            </a:pPr>
            <a:r>
              <a:rPr lang="zh-CN" altLang="zh-CN" sz="2800" b="1" kern="100" dirty="0" smtClean="0">
                <a:latin typeface="Calibri" panose="020F0502020204030204" pitchFamily="34" charset="0"/>
                <a:ea typeface="宋体" panose="02010600030101010101" pitchFamily="2" charset="-122"/>
                <a:cs typeface="Times New Roman" panose="02020603050405020304" pitchFamily="18" charset="0"/>
              </a:rPr>
              <a:t>注册</a:t>
            </a:r>
            <a:r>
              <a:rPr lang="en-US" altLang="zh-CN" sz="2800" b="1" u="sng" kern="100" dirty="0">
                <a:solidFill>
                  <a:srgbClr val="0563C1"/>
                </a:solidFill>
                <a:latin typeface="Calibri" panose="020F0502020204030204" pitchFamily="34" charset="0"/>
                <a:ea typeface="宋体" panose="02010600030101010101" pitchFamily="2" charset="-122"/>
                <a:cs typeface="Times New Roman" panose="02020603050405020304" pitchFamily="18" charset="0"/>
                <a:hlinkClick r:id="rId3"/>
              </a:rPr>
              <a:t>https://www.icourse163.org</a:t>
            </a:r>
            <a:r>
              <a:rPr lang="en-US" altLang="zh-CN" sz="2800" b="1" u="sng" kern="100" dirty="0" smtClean="0">
                <a:solidFill>
                  <a:srgbClr val="0563C1"/>
                </a:solidFill>
                <a:latin typeface="Calibri" panose="020F0502020204030204" pitchFamily="34" charset="0"/>
                <a:ea typeface="宋体" panose="02010600030101010101" pitchFamily="2" charset="-122"/>
                <a:cs typeface="Times New Roman" panose="02020603050405020304" pitchFamily="18" charset="0"/>
                <a:hlinkClick r:id="rId3"/>
              </a:rPr>
              <a:t>/</a:t>
            </a:r>
            <a:r>
              <a:rPr lang="zh-CN" altLang="zh-CN" sz="2800" b="1" kern="100" dirty="0" smtClean="0">
                <a:latin typeface="Calibri" panose="020F0502020204030204" pitchFamily="34" charset="0"/>
                <a:ea typeface="宋体" panose="02010600030101010101" pitchFamily="2" charset="-122"/>
                <a:cs typeface="Times New Roman" panose="02020603050405020304" pitchFamily="18" charset="0"/>
              </a:rPr>
              <a:t>（用户名</a:t>
            </a:r>
            <a:r>
              <a:rPr lang="zh-CN" altLang="en-US" sz="2800" b="1" kern="100" dirty="0" smtClean="0">
                <a:latin typeface="Calibri" panose="020F0502020204030204" pitchFamily="34" charset="0"/>
                <a:ea typeface="宋体" panose="02010600030101010101" pitchFamily="2" charset="-122"/>
                <a:cs typeface="Times New Roman" panose="02020603050405020304" pitchFamily="18" charset="0"/>
              </a:rPr>
              <a:t>：</a:t>
            </a:r>
            <a:r>
              <a:rPr lang="zh-CN" altLang="zh-CN" sz="2800" b="1" kern="100" dirty="0" smtClean="0">
                <a:latin typeface="Calibri" panose="020F0502020204030204" pitchFamily="34" charset="0"/>
                <a:ea typeface="宋体" panose="02010600030101010101" pitchFamily="2" charset="-122"/>
                <a:cs typeface="Times New Roman" panose="02020603050405020304" pitchFamily="18" charset="0"/>
              </a:rPr>
              <a:t>大学</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简称</a:t>
            </a:r>
            <a:r>
              <a:rPr lang="en-US" altLang="zh-CN" sz="2800" b="1" kern="100" dirty="0">
                <a:latin typeface="Calibri" panose="020F0502020204030204" pitchFamily="34" charset="0"/>
                <a:ea typeface="宋体" panose="02010600030101010101" pitchFamily="2" charset="-122"/>
                <a:cs typeface="Times New Roman" panose="02020603050405020304" pitchFamily="18" charset="0"/>
              </a:rPr>
              <a:t>+</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学</a:t>
            </a:r>
            <a:r>
              <a:rPr lang="zh-CN" altLang="zh-CN" sz="2800" b="1" kern="100" dirty="0" smtClean="0">
                <a:latin typeface="Calibri" panose="020F0502020204030204" pitchFamily="34" charset="0"/>
                <a:ea typeface="宋体" panose="02010600030101010101" pitchFamily="2" charset="-122"/>
                <a:cs typeface="Times New Roman" panose="02020603050405020304" pitchFamily="18" charset="0"/>
              </a:rPr>
              <a:t>号</a:t>
            </a:r>
            <a:r>
              <a:rPr lang="en-US" altLang="zh-CN" sz="2800" b="1" kern="100" dirty="0" smtClean="0">
                <a:latin typeface="Calibri" panose="020F0502020204030204" pitchFamily="34" charset="0"/>
                <a:ea typeface="宋体" panose="02010600030101010101" pitchFamily="2" charset="-122"/>
                <a:cs typeface="Times New Roman" panose="02020603050405020304" pitchFamily="18" charset="0"/>
              </a:rPr>
              <a:t>CUC2016***</a:t>
            </a:r>
            <a:r>
              <a:rPr lang="zh-CN" altLang="zh-CN" sz="2800" b="1" kern="100" dirty="0" smtClean="0">
                <a:latin typeface="Calibri" panose="020F0502020204030204" pitchFamily="34" charset="0"/>
                <a:ea typeface="宋体" panose="02010600030101010101" pitchFamily="2" charset="-122"/>
                <a:cs typeface="Times New Roman" panose="02020603050405020304" pitchFamily="18" charset="0"/>
              </a:rPr>
              <a:t>）</a:t>
            </a:r>
            <a:r>
              <a:rPr lang="zh-CN" altLang="en-US" sz="2800" b="1" kern="100" dirty="0" smtClean="0">
                <a:latin typeface="Calibri" panose="020F0502020204030204" pitchFamily="34" charset="0"/>
                <a:ea typeface="宋体" panose="02010600030101010101" pitchFamily="2" charset="-122"/>
                <a:cs typeface="Times New Roman" panose="02020603050405020304" pitchFamily="18" charset="0"/>
              </a:rPr>
              <a:t>搜索“</a:t>
            </a:r>
            <a:r>
              <a:rPr lang="zh-CN" altLang="en-US" b="1" kern="100" dirty="0" smtClean="0">
                <a:latin typeface="Calibri" panose="020F0502020204030204" pitchFamily="34" charset="0"/>
                <a:cs typeface="Times New Roman" panose="02020603050405020304" pitchFamily="18" charset="0"/>
              </a:rPr>
              <a:t>数字信号处理</a:t>
            </a:r>
            <a:r>
              <a:rPr lang="zh-CN" altLang="en-US" sz="2800" b="1" kern="100" dirty="0" smtClean="0">
                <a:latin typeface="Calibri" panose="020F0502020204030204" pitchFamily="34" charset="0"/>
                <a:ea typeface="宋体" panose="02010600030101010101" pitchFamily="2" charset="-122"/>
                <a:cs typeface="Times New Roman" panose="02020603050405020304" pitchFamily="18" charset="0"/>
              </a:rPr>
              <a:t>”课，选择：北航 王俊的课</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spcAft>
                <a:spcPts val="0"/>
              </a:spcAft>
              <a:buFont typeface="+mj-lt"/>
              <a:buAutoNum type="arabicPeriod"/>
            </a:pP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每周发布新课程，同学们需</a:t>
            </a:r>
            <a:r>
              <a:rPr lang="zh-CN" altLang="zh-CN" sz="2800" b="1" kern="100" dirty="0">
                <a:solidFill>
                  <a:srgbClr val="FFFF00"/>
                </a:solidFill>
                <a:latin typeface="Calibri" panose="020F0502020204030204" pitchFamily="34" charset="0"/>
                <a:ea typeface="宋体" panose="02010600030101010101" pitchFamily="2" charset="-122"/>
                <a:cs typeface="Times New Roman" panose="02020603050405020304" pitchFamily="18" charset="0"/>
              </a:rPr>
              <a:t>完成课后作业</a:t>
            </a:r>
            <a:r>
              <a:rPr lang="zh-CN" altLang="zh-CN" sz="2800" b="1" kern="100" dirty="0">
                <a:latin typeface="Calibri" panose="020F0502020204030204" pitchFamily="34" charset="0"/>
                <a:ea typeface="宋体" panose="02010600030101010101" pitchFamily="2" charset="-122"/>
                <a:cs typeface="Times New Roman" panose="02020603050405020304" pitchFamily="18" charset="0"/>
              </a:rPr>
              <a:t>。</a:t>
            </a:r>
          </a:p>
          <a:p>
            <a:pPr marL="342900" lvl="0" indent="-342900" algn="just">
              <a:spcAft>
                <a:spcPts val="0"/>
              </a:spcAft>
              <a:buFont typeface="+mj-lt"/>
              <a:buAutoNum type="arabicPeriod"/>
            </a:pPr>
            <a:r>
              <a:rPr lang="zh-CN" altLang="zh-CN" sz="2800" b="1" kern="100" dirty="0" smtClean="0">
                <a:solidFill>
                  <a:srgbClr val="FFFF00"/>
                </a:solidFill>
                <a:latin typeface="Calibri" panose="020F0502020204030204" pitchFamily="34" charset="0"/>
                <a:ea typeface="宋体" panose="02010600030101010101" pitchFamily="2" charset="-122"/>
                <a:cs typeface="Times New Roman" panose="02020603050405020304" pitchFamily="18" charset="0"/>
              </a:rPr>
              <a:t>期末</a:t>
            </a:r>
            <a:r>
              <a:rPr lang="zh-CN" altLang="zh-CN" sz="2800" b="1" kern="100" dirty="0">
                <a:solidFill>
                  <a:srgbClr val="FFFF00"/>
                </a:solidFill>
                <a:latin typeface="Calibri" panose="020F0502020204030204" pitchFamily="34" charset="0"/>
                <a:ea typeface="宋体" panose="02010600030101010101" pitchFamily="2" charset="-122"/>
                <a:cs typeface="Times New Roman" panose="02020603050405020304" pitchFamily="18" charset="0"/>
              </a:rPr>
              <a:t>完成一份</a:t>
            </a:r>
            <a:r>
              <a:rPr lang="en-US" altLang="zh-CN" sz="2800" b="1" kern="100" dirty="0">
                <a:solidFill>
                  <a:srgbClr val="FFFF00"/>
                </a:solidFill>
                <a:latin typeface="Calibri" panose="020F0502020204030204" pitchFamily="34" charset="0"/>
                <a:ea typeface="宋体" panose="02010600030101010101" pitchFamily="2" charset="-122"/>
                <a:cs typeface="Times New Roman" panose="02020603050405020304" pitchFamily="18" charset="0"/>
              </a:rPr>
              <a:t>5</a:t>
            </a:r>
            <a:r>
              <a:rPr lang="zh-CN" altLang="zh-CN" sz="2800" b="1" kern="100" dirty="0">
                <a:solidFill>
                  <a:srgbClr val="FFFF00"/>
                </a:solidFill>
                <a:latin typeface="Calibri" panose="020F0502020204030204" pitchFamily="34" charset="0"/>
                <a:ea typeface="宋体" panose="02010600030101010101" pitchFamily="2" charset="-122"/>
                <a:cs typeface="Times New Roman" panose="02020603050405020304" pitchFamily="18" charset="0"/>
              </a:rPr>
              <a:t>道题的考试</a:t>
            </a:r>
            <a:r>
              <a:rPr lang="zh-CN" altLang="zh-CN" sz="2800" b="1" kern="100" dirty="0" smtClean="0">
                <a:solidFill>
                  <a:srgbClr val="FF0000"/>
                </a:solidFill>
                <a:latin typeface="Calibri" panose="020F0502020204030204" pitchFamily="34" charset="0"/>
                <a:ea typeface="宋体" panose="02010600030101010101" pitchFamily="2" charset="-122"/>
                <a:cs typeface="Times New Roman" panose="02020603050405020304" pitchFamily="18" charset="0"/>
              </a:rPr>
              <a:t>，</a:t>
            </a:r>
            <a:endParaRPr lang="zh-CN" altLang="zh-CN" sz="2800" b="1"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66338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horizontal)">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Text Box 4"/>
          <p:cNvSpPr txBox="1">
            <a:spLocks noChangeArrowheads="1"/>
          </p:cNvSpPr>
          <p:nvPr/>
        </p:nvSpPr>
        <p:spPr bwMode="auto">
          <a:xfrm>
            <a:off x="366713" y="350838"/>
            <a:ext cx="18049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5</a:t>
            </a:r>
            <a:r>
              <a:rPr lang="zh-CN" altLang="en-US" sz="2800" b="1">
                <a:latin typeface="楷体_GB2312" pitchFamily="49" charset="-122"/>
                <a:ea typeface="楷体_GB2312" pitchFamily="49" charset="-122"/>
              </a:rPr>
              <a:t>、累加</a:t>
            </a:r>
          </a:p>
        </p:txBody>
      </p:sp>
      <p:graphicFrame>
        <p:nvGraphicFramePr>
          <p:cNvPr id="64517" name="Object 5"/>
          <p:cNvGraphicFramePr>
            <a:graphicFrameLocks noChangeAspect="1"/>
          </p:cNvGraphicFramePr>
          <p:nvPr/>
        </p:nvGraphicFramePr>
        <p:xfrm>
          <a:off x="2027238" y="49213"/>
          <a:ext cx="2447925" cy="1104900"/>
        </p:xfrm>
        <a:graphic>
          <a:graphicData uri="http://schemas.openxmlformats.org/presentationml/2006/ole">
            <mc:AlternateContent xmlns:mc="http://schemas.openxmlformats.org/markup-compatibility/2006">
              <mc:Choice xmlns:v="urn:schemas-microsoft-com:vml" Requires="v">
                <p:oleObj spid="_x0000_s5200" name="公式" r:id="rId3" imgW="933327" imgH="409370" progId="Equation.3">
                  <p:embed/>
                </p:oleObj>
              </mc:Choice>
              <mc:Fallback>
                <p:oleObj name="公式" r:id="rId3" imgW="933327" imgH="40937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238" y="49213"/>
                        <a:ext cx="24479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4525" name="Group 13"/>
          <p:cNvGrpSpPr>
            <a:grpSpLocks/>
          </p:cNvGrpSpPr>
          <p:nvPr/>
        </p:nvGrpSpPr>
        <p:grpSpPr bwMode="auto">
          <a:xfrm>
            <a:off x="338138" y="1111250"/>
            <a:ext cx="7762875" cy="606425"/>
            <a:chOff x="113" y="845"/>
            <a:chExt cx="4890" cy="382"/>
          </a:xfrm>
        </p:grpSpPr>
        <p:grpSp>
          <p:nvGrpSpPr>
            <p:cNvPr id="5169" name="Group 7"/>
            <p:cNvGrpSpPr>
              <a:grpSpLocks/>
            </p:cNvGrpSpPr>
            <p:nvPr/>
          </p:nvGrpSpPr>
          <p:grpSpPr bwMode="auto">
            <a:xfrm>
              <a:off x="113" y="845"/>
              <a:ext cx="2994" cy="382"/>
              <a:chOff x="1474" y="0"/>
              <a:chExt cx="2994" cy="382"/>
            </a:xfrm>
          </p:grpSpPr>
          <p:sp>
            <p:nvSpPr>
              <p:cNvPr id="5172" name="Text Box 8"/>
              <p:cNvSpPr txBox="1">
                <a:spLocks noChangeArrowheads="1"/>
              </p:cNvSpPr>
              <p:nvPr/>
            </p:nvSpPr>
            <p:spPr bwMode="auto">
              <a:xfrm>
                <a:off x="1474" y="18"/>
                <a:ext cx="14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latin typeface="楷体_GB2312" pitchFamily="49" charset="-122"/>
                    <a:ea typeface="楷体_GB2312" pitchFamily="49" charset="-122"/>
                  </a:rPr>
                  <a:t>例</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已知序列</a:t>
                </a:r>
              </a:p>
            </p:txBody>
          </p:sp>
          <p:graphicFrame>
            <p:nvGraphicFramePr>
              <p:cNvPr id="5173" name="Object 9"/>
              <p:cNvGraphicFramePr>
                <a:graphicFrameLocks noChangeAspect="1"/>
              </p:cNvGraphicFramePr>
              <p:nvPr/>
            </p:nvGraphicFramePr>
            <p:xfrm>
              <a:off x="2799" y="0"/>
              <a:ext cx="1669" cy="382"/>
            </p:xfrm>
            <a:graphic>
              <a:graphicData uri="http://schemas.openxmlformats.org/presentationml/2006/ole">
                <mc:AlternateContent xmlns:mc="http://schemas.openxmlformats.org/markup-compatibility/2006">
                  <mc:Choice xmlns:v="urn:schemas-microsoft-com:vml" Requires="v">
                    <p:oleObj spid="_x0000_s5201" name="公式" r:id="rId5" imgW="971374" imgH="209609" progId="Equation.3">
                      <p:embed/>
                    </p:oleObj>
                  </mc:Choice>
                  <mc:Fallback>
                    <p:oleObj name="公式" r:id="rId5" imgW="971374" imgH="209609"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9" y="0"/>
                            <a:ext cx="1669"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170" name="Text Box 11"/>
            <p:cNvSpPr txBox="1">
              <a:spLocks noChangeArrowheads="1"/>
            </p:cNvSpPr>
            <p:nvPr/>
          </p:nvSpPr>
          <p:spPr bwMode="auto">
            <a:xfrm>
              <a:off x="3030" y="864"/>
              <a:ext cx="171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latin typeface="楷体_GB2312" pitchFamily="49" charset="-122"/>
                  <a:ea typeface="楷体_GB2312" pitchFamily="49" charset="-122"/>
                </a:rPr>
                <a:t>求其累加序列</a:t>
              </a:r>
            </a:p>
          </p:txBody>
        </p:sp>
        <p:graphicFrame>
          <p:nvGraphicFramePr>
            <p:cNvPr id="5171" name="Object 12"/>
            <p:cNvGraphicFramePr>
              <a:graphicFrameLocks noChangeAspect="1"/>
            </p:cNvGraphicFramePr>
            <p:nvPr/>
          </p:nvGraphicFramePr>
          <p:xfrm>
            <a:off x="4468" y="872"/>
            <a:ext cx="535" cy="340"/>
          </p:xfrm>
          <a:graphic>
            <a:graphicData uri="http://schemas.openxmlformats.org/presentationml/2006/ole">
              <mc:AlternateContent xmlns:mc="http://schemas.openxmlformats.org/markup-compatibility/2006">
                <mc:Choice xmlns:v="urn:schemas-microsoft-com:vml" Requires="v">
                  <p:oleObj spid="_x0000_s5202" name="公式" r:id="rId7" imgW="295452" imgH="181004" progId="Equation.3">
                    <p:embed/>
                  </p:oleObj>
                </mc:Choice>
                <mc:Fallback>
                  <p:oleObj name="公式" r:id="rId7" imgW="295452" imgH="181004"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8" y="872"/>
                          <a:ext cx="53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4526" name="Object 14"/>
          <p:cNvGraphicFramePr>
            <a:graphicFrameLocks noChangeAspect="1"/>
          </p:cNvGraphicFramePr>
          <p:nvPr/>
        </p:nvGraphicFramePr>
        <p:xfrm>
          <a:off x="3146425" y="1557338"/>
          <a:ext cx="2413000" cy="1146175"/>
        </p:xfrm>
        <a:graphic>
          <a:graphicData uri="http://schemas.openxmlformats.org/presentationml/2006/ole">
            <mc:AlternateContent xmlns:mc="http://schemas.openxmlformats.org/markup-compatibility/2006">
              <mc:Choice xmlns:v="urn:schemas-microsoft-com:vml" Requires="v">
                <p:oleObj spid="_x0000_s5203" name="公式" r:id="rId9" imgW="885886" imgH="409370" progId="Equation.3">
                  <p:embed/>
                </p:oleObj>
              </mc:Choice>
              <mc:Fallback>
                <p:oleObj name="公式" r:id="rId9" imgW="885886" imgH="40937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6425" y="1557338"/>
                        <a:ext cx="2413000"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27" name="Object 15"/>
          <p:cNvGraphicFramePr>
            <a:graphicFrameLocks noChangeAspect="1"/>
          </p:cNvGraphicFramePr>
          <p:nvPr/>
        </p:nvGraphicFramePr>
        <p:xfrm>
          <a:off x="1433513" y="2709863"/>
          <a:ext cx="1903412" cy="1112837"/>
        </p:xfrm>
        <a:graphic>
          <a:graphicData uri="http://schemas.openxmlformats.org/presentationml/2006/ole">
            <mc:AlternateContent xmlns:mc="http://schemas.openxmlformats.org/markup-compatibility/2006">
              <mc:Choice xmlns:v="urn:schemas-microsoft-com:vml" Requires="v">
                <p:oleObj spid="_x0000_s5204" name="公式" r:id="rId11" imgW="695181" imgH="399991" progId="Equation.3">
                  <p:embed/>
                </p:oleObj>
              </mc:Choice>
              <mc:Fallback>
                <p:oleObj name="公式" r:id="rId11" imgW="695181" imgH="399991"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33513" y="2709863"/>
                        <a:ext cx="1903412" cy="111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28" name="Object 16"/>
          <p:cNvGraphicFramePr>
            <a:graphicFrameLocks noChangeAspect="1"/>
          </p:cNvGraphicFramePr>
          <p:nvPr/>
        </p:nvGraphicFramePr>
        <p:xfrm>
          <a:off x="611188" y="1557338"/>
          <a:ext cx="2447925" cy="1104900"/>
        </p:xfrm>
        <a:graphic>
          <a:graphicData uri="http://schemas.openxmlformats.org/presentationml/2006/ole">
            <mc:AlternateContent xmlns:mc="http://schemas.openxmlformats.org/markup-compatibility/2006">
              <mc:Choice xmlns:v="urn:schemas-microsoft-com:vml" Requires="v">
                <p:oleObj spid="_x0000_s5205" name="公式" r:id="rId13" imgW="933327" imgH="409370" progId="Equation.3">
                  <p:embed/>
                </p:oleObj>
              </mc:Choice>
              <mc:Fallback>
                <p:oleObj name="公式" r:id="rId13" imgW="933327" imgH="409370"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188" y="1557338"/>
                        <a:ext cx="24479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29" name="Object 17"/>
          <p:cNvGraphicFramePr>
            <a:graphicFrameLocks noChangeAspect="1"/>
          </p:cNvGraphicFramePr>
          <p:nvPr/>
        </p:nvGraphicFramePr>
        <p:xfrm>
          <a:off x="5580063" y="1571625"/>
          <a:ext cx="1633537" cy="1147763"/>
        </p:xfrm>
        <a:graphic>
          <a:graphicData uri="http://schemas.openxmlformats.org/presentationml/2006/ole">
            <mc:AlternateContent xmlns:mc="http://schemas.openxmlformats.org/markup-compatibility/2006">
              <mc:Choice xmlns:v="urn:schemas-microsoft-com:vml" Requires="v">
                <p:oleObj spid="_x0000_s5206" name="公式" r:id="rId15" imgW="590434" imgH="409370" progId="Equation.3">
                  <p:embed/>
                </p:oleObj>
              </mc:Choice>
              <mc:Fallback>
                <p:oleObj name="公式" r:id="rId15" imgW="590434" imgH="409370" progId="Equation.3">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80063" y="1571625"/>
                        <a:ext cx="1633537"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31" name="Object 19"/>
          <p:cNvGraphicFramePr>
            <a:graphicFrameLocks noChangeAspect="1"/>
          </p:cNvGraphicFramePr>
          <p:nvPr/>
        </p:nvGraphicFramePr>
        <p:xfrm>
          <a:off x="3435350" y="3011488"/>
          <a:ext cx="1665288" cy="539750"/>
        </p:xfrm>
        <a:graphic>
          <a:graphicData uri="http://schemas.openxmlformats.org/presentationml/2006/ole">
            <mc:AlternateContent xmlns:mc="http://schemas.openxmlformats.org/markup-compatibility/2006">
              <mc:Choice xmlns:v="urn:schemas-microsoft-com:vml" Requires="v">
                <p:oleObj spid="_x0000_s5207" name="公式" r:id="rId17" imgW="600298" imgH="181004" progId="Equation.3">
                  <p:embed/>
                </p:oleObj>
              </mc:Choice>
              <mc:Fallback>
                <p:oleObj name="公式" r:id="rId17" imgW="600298" imgH="181004"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35350" y="3011488"/>
                        <a:ext cx="16652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4547" name="Object 35"/>
          <p:cNvGraphicFramePr>
            <a:graphicFrameLocks noChangeAspect="1"/>
          </p:cNvGraphicFramePr>
          <p:nvPr/>
        </p:nvGraphicFramePr>
        <p:xfrm>
          <a:off x="627063" y="4076700"/>
          <a:ext cx="849312" cy="539750"/>
        </p:xfrm>
        <a:graphic>
          <a:graphicData uri="http://schemas.openxmlformats.org/presentationml/2006/ole">
            <mc:AlternateContent xmlns:mc="http://schemas.openxmlformats.org/markup-compatibility/2006">
              <mc:Choice xmlns:v="urn:schemas-microsoft-com:vml" Requires="v">
                <p:oleObj spid="_x0000_s5208" name="公式" r:id="rId19" imgW="295452" imgH="181004" progId="Equation.3">
                  <p:embed/>
                </p:oleObj>
              </mc:Choice>
              <mc:Fallback>
                <p:oleObj name="公式" r:id="rId19" imgW="295452" imgH="181004" progId="Equation.3">
                  <p:embed/>
                  <p:pic>
                    <p:nvPicPr>
                      <p:cNvPr id="0" name="Object 3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27063" y="4076700"/>
                        <a:ext cx="8493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4584" name="Group 72"/>
          <p:cNvGrpSpPr>
            <a:grpSpLocks/>
          </p:cNvGrpSpPr>
          <p:nvPr/>
        </p:nvGrpSpPr>
        <p:grpSpPr bwMode="auto">
          <a:xfrm>
            <a:off x="1101725" y="4256088"/>
            <a:ext cx="3003550" cy="2124075"/>
            <a:chOff x="911" y="2523"/>
            <a:chExt cx="1892" cy="1338"/>
          </a:xfrm>
        </p:grpSpPr>
        <p:sp>
          <p:nvSpPr>
            <p:cNvPr id="5152" name="Line 21"/>
            <p:cNvSpPr>
              <a:spLocks noChangeShapeType="1"/>
            </p:cNvSpPr>
            <p:nvPr/>
          </p:nvSpPr>
          <p:spPr bwMode="auto">
            <a:xfrm flipV="1">
              <a:off x="911" y="3620"/>
              <a:ext cx="1678" cy="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3" name="Line 22"/>
            <p:cNvSpPr>
              <a:spLocks noChangeShapeType="1"/>
            </p:cNvSpPr>
            <p:nvPr/>
          </p:nvSpPr>
          <p:spPr bwMode="auto">
            <a:xfrm flipV="1">
              <a:off x="1211" y="2523"/>
              <a:ext cx="0" cy="1088"/>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4" name="Line 23"/>
            <p:cNvSpPr>
              <a:spLocks noChangeShapeType="1"/>
            </p:cNvSpPr>
            <p:nvPr/>
          </p:nvSpPr>
          <p:spPr bwMode="auto">
            <a:xfrm>
              <a:off x="1980" y="3485"/>
              <a:ext cx="0" cy="136"/>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5" name="Line 24"/>
            <p:cNvSpPr>
              <a:spLocks noChangeShapeType="1"/>
            </p:cNvSpPr>
            <p:nvPr/>
          </p:nvSpPr>
          <p:spPr bwMode="auto">
            <a:xfrm>
              <a:off x="1745" y="3358"/>
              <a:ext cx="0" cy="272"/>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6" name="Line 25"/>
            <p:cNvSpPr>
              <a:spLocks noChangeShapeType="1"/>
            </p:cNvSpPr>
            <p:nvPr/>
          </p:nvSpPr>
          <p:spPr bwMode="auto">
            <a:xfrm>
              <a:off x="1482" y="3167"/>
              <a:ext cx="0" cy="453"/>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7" name="Line 26"/>
            <p:cNvSpPr>
              <a:spLocks noChangeShapeType="1"/>
            </p:cNvSpPr>
            <p:nvPr/>
          </p:nvSpPr>
          <p:spPr bwMode="auto">
            <a:xfrm>
              <a:off x="1210" y="2759"/>
              <a:ext cx="0" cy="861"/>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8" name="Text Box 27"/>
            <p:cNvSpPr txBox="1">
              <a:spLocks noChangeArrowheads="1"/>
            </p:cNvSpPr>
            <p:nvPr/>
          </p:nvSpPr>
          <p:spPr bwMode="auto">
            <a:xfrm>
              <a:off x="1111" y="3594"/>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0</a:t>
              </a:r>
            </a:p>
          </p:txBody>
        </p:sp>
        <p:sp>
          <p:nvSpPr>
            <p:cNvPr id="5159" name="Text Box 28"/>
            <p:cNvSpPr txBox="1">
              <a:spLocks noChangeArrowheads="1"/>
            </p:cNvSpPr>
            <p:nvPr/>
          </p:nvSpPr>
          <p:spPr bwMode="auto">
            <a:xfrm>
              <a:off x="1383" y="3593"/>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sp>
          <p:nvSpPr>
            <p:cNvPr id="5160" name="Text Box 29"/>
            <p:cNvSpPr txBox="1">
              <a:spLocks noChangeArrowheads="1"/>
            </p:cNvSpPr>
            <p:nvPr/>
          </p:nvSpPr>
          <p:spPr bwMode="auto">
            <a:xfrm>
              <a:off x="1319" y="2904"/>
              <a:ext cx="4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1/2</a:t>
              </a:r>
            </a:p>
          </p:txBody>
        </p:sp>
        <p:sp>
          <p:nvSpPr>
            <p:cNvPr id="5161" name="Text Box 30"/>
            <p:cNvSpPr txBox="1">
              <a:spLocks noChangeArrowheads="1"/>
            </p:cNvSpPr>
            <p:nvPr/>
          </p:nvSpPr>
          <p:spPr bwMode="auto">
            <a:xfrm>
              <a:off x="2117" y="3611"/>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4</a:t>
              </a:r>
            </a:p>
          </p:txBody>
        </p:sp>
        <p:sp>
          <p:nvSpPr>
            <p:cNvPr id="5162" name="Text Box 31"/>
            <p:cNvSpPr txBox="1">
              <a:spLocks noChangeArrowheads="1"/>
            </p:cNvSpPr>
            <p:nvPr/>
          </p:nvSpPr>
          <p:spPr bwMode="auto">
            <a:xfrm>
              <a:off x="1881" y="3602"/>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3</a:t>
              </a:r>
            </a:p>
          </p:txBody>
        </p:sp>
        <p:sp>
          <p:nvSpPr>
            <p:cNvPr id="5163" name="Text Box 32"/>
            <p:cNvSpPr txBox="1">
              <a:spLocks noChangeArrowheads="1"/>
            </p:cNvSpPr>
            <p:nvPr/>
          </p:nvSpPr>
          <p:spPr bwMode="auto">
            <a:xfrm>
              <a:off x="1645" y="3603"/>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2</a:t>
              </a:r>
            </a:p>
          </p:txBody>
        </p:sp>
        <p:sp>
          <p:nvSpPr>
            <p:cNvPr id="5164" name="Text Box 33"/>
            <p:cNvSpPr txBox="1">
              <a:spLocks noChangeArrowheads="1"/>
            </p:cNvSpPr>
            <p:nvPr/>
          </p:nvSpPr>
          <p:spPr bwMode="auto">
            <a:xfrm>
              <a:off x="1592" y="3104"/>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1/4</a:t>
              </a:r>
            </a:p>
          </p:txBody>
        </p:sp>
        <p:sp>
          <p:nvSpPr>
            <p:cNvPr id="5165" name="Text Box 34"/>
            <p:cNvSpPr txBox="1">
              <a:spLocks noChangeArrowheads="1"/>
            </p:cNvSpPr>
            <p:nvPr/>
          </p:nvSpPr>
          <p:spPr bwMode="auto">
            <a:xfrm>
              <a:off x="1828" y="3234"/>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1/8</a:t>
              </a:r>
            </a:p>
          </p:txBody>
        </p:sp>
        <p:graphicFrame>
          <p:nvGraphicFramePr>
            <p:cNvPr id="5166" name="Object 36"/>
            <p:cNvGraphicFramePr>
              <a:graphicFrameLocks noChangeAspect="1"/>
            </p:cNvGraphicFramePr>
            <p:nvPr/>
          </p:nvGraphicFramePr>
          <p:xfrm>
            <a:off x="2589" y="3521"/>
            <a:ext cx="214" cy="234"/>
          </p:xfrm>
          <a:graphic>
            <a:graphicData uri="http://schemas.openxmlformats.org/presentationml/2006/ole">
              <mc:AlternateContent xmlns:mc="http://schemas.openxmlformats.org/markup-compatibility/2006">
                <mc:Choice xmlns:v="urn:schemas-microsoft-com:vml" Requires="v">
                  <p:oleObj spid="_x0000_s5209" name="公式" r:id="rId21" imgW="104747" imgH="123796" progId="Equation.3">
                    <p:embed/>
                  </p:oleObj>
                </mc:Choice>
                <mc:Fallback>
                  <p:oleObj name="公式" r:id="rId21" imgW="104747" imgH="123796" progId="Equation.3">
                    <p:embed/>
                    <p:pic>
                      <p:nvPicPr>
                        <p:cNvPr id="0" name="Object 3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589" y="3521"/>
                          <a:ext cx="21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67" name="Text Box 37"/>
            <p:cNvSpPr txBox="1">
              <a:spLocks noChangeArrowheads="1"/>
            </p:cNvSpPr>
            <p:nvPr/>
          </p:nvSpPr>
          <p:spPr bwMode="auto">
            <a:xfrm>
              <a:off x="1211" y="2632"/>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sp>
          <p:nvSpPr>
            <p:cNvPr id="5168" name="Text Box 62"/>
            <p:cNvSpPr txBox="1">
              <a:spLocks noChangeArrowheads="1"/>
            </p:cNvSpPr>
            <p:nvPr/>
          </p:nvSpPr>
          <p:spPr bwMode="auto">
            <a:xfrm>
              <a:off x="2063" y="3307"/>
              <a:ext cx="59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a:t>
              </a:r>
            </a:p>
          </p:txBody>
        </p:sp>
      </p:grpSp>
      <p:graphicFrame>
        <p:nvGraphicFramePr>
          <p:cNvPr id="64566" name="Object 54"/>
          <p:cNvGraphicFramePr>
            <a:graphicFrameLocks noChangeAspect="1"/>
          </p:cNvGraphicFramePr>
          <p:nvPr/>
        </p:nvGraphicFramePr>
        <p:xfrm>
          <a:off x="5249863" y="4076700"/>
          <a:ext cx="849312" cy="539750"/>
        </p:xfrm>
        <a:graphic>
          <a:graphicData uri="http://schemas.openxmlformats.org/presentationml/2006/ole">
            <mc:AlternateContent xmlns:mc="http://schemas.openxmlformats.org/markup-compatibility/2006">
              <mc:Choice xmlns:v="urn:schemas-microsoft-com:vml" Requires="v">
                <p:oleObj spid="_x0000_s5210" name="公式" r:id="rId23" imgW="295452" imgH="181004" progId="Equation.3">
                  <p:embed/>
                </p:oleObj>
              </mc:Choice>
              <mc:Fallback>
                <p:oleObj name="公式" r:id="rId23" imgW="295452" imgH="181004" progId="Equation.3">
                  <p:embed/>
                  <p:pic>
                    <p:nvPicPr>
                      <p:cNvPr id="0" name="Object 5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249863" y="4076700"/>
                        <a:ext cx="84931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4583" name="Group 71"/>
          <p:cNvGrpSpPr>
            <a:grpSpLocks/>
          </p:cNvGrpSpPr>
          <p:nvPr/>
        </p:nvGrpSpPr>
        <p:grpSpPr bwMode="auto">
          <a:xfrm>
            <a:off x="5729288" y="2930525"/>
            <a:ext cx="3003550" cy="3522663"/>
            <a:chOff x="3537" y="1670"/>
            <a:chExt cx="1892" cy="2219"/>
          </a:xfrm>
        </p:grpSpPr>
        <p:sp>
          <p:nvSpPr>
            <p:cNvPr id="5135" name="Line 40"/>
            <p:cNvSpPr>
              <a:spLocks noChangeShapeType="1"/>
            </p:cNvSpPr>
            <p:nvPr/>
          </p:nvSpPr>
          <p:spPr bwMode="auto">
            <a:xfrm flipV="1">
              <a:off x="3537" y="3648"/>
              <a:ext cx="1678" cy="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6" name="Line 41"/>
            <p:cNvSpPr>
              <a:spLocks noChangeShapeType="1"/>
            </p:cNvSpPr>
            <p:nvPr/>
          </p:nvSpPr>
          <p:spPr bwMode="auto">
            <a:xfrm flipV="1">
              <a:off x="3828" y="2551"/>
              <a:ext cx="0" cy="1088"/>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7" name="Line 42"/>
            <p:cNvSpPr>
              <a:spLocks noChangeShapeType="1"/>
            </p:cNvSpPr>
            <p:nvPr/>
          </p:nvSpPr>
          <p:spPr bwMode="auto">
            <a:xfrm>
              <a:off x="4635" y="1938"/>
              <a:ext cx="7" cy="1711"/>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8" name="Line 43"/>
            <p:cNvSpPr>
              <a:spLocks noChangeShapeType="1"/>
            </p:cNvSpPr>
            <p:nvPr/>
          </p:nvSpPr>
          <p:spPr bwMode="auto">
            <a:xfrm flipH="1">
              <a:off x="4371" y="2074"/>
              <a:ext cx="1" cy="1584"/>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39" name="Line 44"/>
            <p:cNvSpPr>
              <a:spLocks noChangeShapeType="1"/>
            </p:cNvSpPr>
            <p:nvPr/>
          </p:nvSpPr>
          <p:spPr bwMode="auto">
            <a:xfrm>
              <a:off x="4100" y="2328"/>
              <a:ext cx="0" cy="1316"/>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0" name="Line 45"/>
            <p:cNvSpPr>
              <a:spLocks noChangeShapeType="1"/>
            </p:cNvSpPr>
            <p:nvPr/>
          </p:nvSpPr>
          <p:spPr bwMode="auto">
            <a:xfrm>
              <a:off x="3836" y="2787"/>
              <a:ext cx="0" cy="861"/>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41" name="Text Box 46"/>
            <p:cNvSpPr txBox="1">
              <a:spLocks noChangeArrowheads="1"/>
            </p:cNvSpPr>
            <p:nvPr/>
          </p:nvSpPr>
          <p:spPr bwMode="auto">
            <a:xfrm>
              <a:off x="3737" y="3622"/>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0</a:t>
              </a:r>
            </a:p>
          </p:txBody>
        </p:sp>
        <p:sp>
          <p:nvSpPr>
            <p:cNvPr id="5142" name="Text Box 47"/>
            <p:cNvSpPr txBox="1">
              <a:spLocks noChangeArrowheads="1"/>
            </p:cNvSpPr>
            <p:nvPr/>
          </p:nvSpPr>
          <p:spPr bwMode="auto">
            <a:xfrm>
              <a:off x="4009" y="3621"/>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sp>
          <p:nvSpPr>
            <p:cNvPr id="5143" name="Text Box 48"/>
            <p:cNvSpPr txBox="1">
              <a:spLocks noChangeArrowheads="1"/>
            </p:cNvSpPr>
            <p:nvPr/>
          </p:nvSpPr>
          <p:spPr bwMode="auto">
            <a:xfrm>
              <a:off x="3909" y="2079"/>
              <a:ext cx="4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1.5</a:t>
              </a:r>
            </a:p>
          </p:txBody>
        </p:sp>
        <p:sp>
          <p:nvSpPr>
            <p:cNvPr id="5144" name="Text Box 49"/>
            <p:cNvSpPr txBox="1">
              <a:spLocks noChangeArrowheads="1"/>
            </p:cNvSpPr>
            <p:nvPr/>
          </p:nvSpPr>
          <p:spPr bwMode="auto">
            <a:xfrm>
              <a:off x="4743" y="3639"/>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4</a:t>
              </a:r>
            </a:p>
          </p:txBody>
        </p:sp>
        <p:sp>
          <p:nvSpPr>
            <p:cNvPr id="5145" name="Text Box 50"/>
            <p:cNvSpPr txBox="1">
              <a:spLocks noChangeArrowheads="1"/>
            </p:cNvSpPr>
            <p:nvPr/>
          </p:nvSpPr>
          <p:spPr bwMode="auto">
            <a:xfrm>
              <a:off x="4507" y="3630"/>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3</a:t>
              </a:r>
            </a:p>
          </p:txBody>
        </p:sp>
        <p:sp>
          <p:nvSpPr>
            <p:cNvPr id="5146" name="Text Box 51"/>
            <p:cNvSpPr txBox="1">
              <a:spLocks noChangeArrowheads="1"/>
            </p:cNvSpPr>
            <p:nvPr/>
          </p:nvSpPr>
          <p:spPr bwMode="auto">
            <a:xfrm>
              <a:off x="4271" y="3631"/>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2</a:t>
              </a:r>
            </a:p>
          </p:txBody>
        </p:sp>
        <p:sp>
          <p:nvSpPr>
            <p:cNvPr id="5147" name="Text Box 52"/>
            <p:cNvSpPr txBox="1">
              <a:spLocks noChangeArrowheads="1"/>
            </p:cNvSpPr>
            <p:nvPr/>
          </p:nvSpPr>
          <p:spPr bwMode="auto">
            <a:xfrm>
              <a:off x="4181" y="1812"/>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1.75</a:t>
              </a:r>
            </a:p>
          </p:txBody>
        </p:sp>
        <p:sp>
          <p:nvSpPr>
            <p:cNvPr id="5148" name="Text Box 53"/>
            <p:cNvSpPr txBox="1">
              <a:spLocks noChangeArrowheads="1"/>
            </p:cNvSpPr>
            <p:nvPr/>
          </p:nvSpPr>
          <p:spPr bwMode="auto">
            <a:xfrm>
              <a:off x="4454" y="1670"/>
              <a:ext cx="4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1.875</a:t>
              </a:r>
            </a:p>
          </p:txBody>
        </p:sp>
        <p:graphicFrame>
          <p:nvGraphicFramePr>
            <p:cNvPr id="5149" name="Object 55"/>
            <p:cNvGraphicFramePr>
              <a:graphicFrameLocks noChangeAspect="1"/>
            </p:cNvGraphicFramePr>
            <p:nvPr/>
          </p:nvGraphicFramePr>
          <p:xfrm>
            <a:off x="5215" y="3549"/>
            <a:ext cx="214" cy="234"/>
          </p:xfrm>
          <a:graphic>
            <a:graphicData uri="http://schemas.openxmlformats.org/presentationml/2006/ole">
              <mc:AlternateContent xmlns:mc="http://schemas.openxmlformats.org/markup-compatibility/2006">
                <mc:Choice xmlns:v="urn:schemas-microsoft-com:vml" Requires="v">
                  <p:oleObj spid="_x0000_s5211" name="公式" r:id="rId25" imgW="104747" imgH="123796" progId="Equation.3">
                    <p:embed/>
                  </p:oleObj>
                </mc:Choice>
                <mc:Fallback>
                  <p:oleObj name="公式" r:id="rId25" imgW="104747" imgH="123796" progId="Equation.3">
                    <p:embed/>
                    <p:pic>
                      <p:nvPicPr>
                        <p:cNvPr id="0" name="Object 55"/>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215" y="3549"/>
                          <a:ext cx="21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50" name="Text Box 56"/>
            <p:cNvSpPr txBox="1">
              <a:spLocks noChangeArrowheads="1"/>
            </p:cNvSpPr>
            <p:nvPr/>
          </p:nvSpPr>
          <p:spPr bwMode="auto">
            <a:xfrm>
              <a:off x="3837" y="2660"/>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sp>
          <p:nvSpPr>
            <p:cNvPr id="5151" name="Text Box 64"/>
            <p:cNvSpPr txBox="1">
              <a:spLocks noChangeArrowheads="1"/>
            </p:cNvSpPr>
            <p:nvPr/>
          </p:nvSpPr>
          <p:spPr bwMode="auto">
            <a:xfrm>
              <a:off x="4825" y="2930"/>
              <a:ext cx="4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a:t>
              </a:r>
            </a:p>
          </p:txBody>
        </p:sp>
      </p:grpSp>
      <p:graphicFrame>
        <p:nvGraphicFramePr>
          <p:cNvPr id="64582" name="Object 70"/>
          <p:cNvGraphicFramePr>
            <a:graphicFrameLocks noChangeAspect="1"/>
          </p:cNvGraphicFramePr>
          <p:nvPr/>
        </p:nvGraphicFramePr>
        <p:xfrm>
          <a:off x="3649663" y="3013075"/>
          <a:ext cx="2447925" cy="573088"/>
        </p:xfrm>
        <a:graphic>
          <a:graphicData uri="http://schemas.openxmlformats.org/presentationml/2006/ole">
            <mc:AlternateContent xmlns:mc="http://schemas.openxmlformats.org/markup-compatibility/2006">
              <mc:Choice xmlns:v="urn:schemas-microsoft-com:vml" Requires="v">
                <p:oleObj spid="_x0000_s5212" name="公式" r:id="rId27" imgW="895280" imgH="200230" progId="Equation.3">
                  <p:embed/>
                </p:oleObj>
              </mc:Choice>
              <mc:Fallback>
                <p:oleObj name="公式" r:id="rId27" imgW="895280" imgH="200230" progId="Equation.3">
                  <p:embed/>
                  <p:pic>
                    <p:nvPicPr>
                      <p:cNvPr id="0" name="Object 7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649663" y="3013075"/>
                        <a:ext cx="244792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linds(horizontal)">
                                      <p:cBhvr>
                                        <p:cTn id="7" dur="500"/>
                                        <p:tgtEl>
                                          <p:spTgt spid="645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4517"/>
                                        </p:tgtEl>
                                        <p:attrNameLst>
                                          <p:attrName>style.visibility</p:attrName>
                                        </p:attrNameLst>
                                      </p:cBhvr>
                                      <p:to>
                                        <p:strVal val="visible"/>
                                      </p:to>
                                    </p:set>
                                    <p:animEffect transition="in" filter="blinds(horizontal)">
                                      <p:cBhvr>
                                        <p:cTn id="12" dur="500"/>
                                        <p:tgtEl>
                                          <p:spTgt spid="645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4525"/>
                                        </p:tgtEl>
                                        <p:attrNameLst>
                                          <p:attrName>style.visibility</p:attrName>
                                        </p:attrNameLst>
                                      </p:cBhvr>
                                      <p:to>
                                        <p:strVal val="visible"/>
                                      </p:to>
                                    </p:set>
                                    <p:animEffect transition="in" filter="blinds(horizontal)">
                                      <p:cBhvr>
                                        <p:cTn id="17" dur="500"/>
                                        <p:tgtEl>
                                          <p:spTgt spid="645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4528"/>
                                        </p:tgtEl>
                                        <p:attrNameLst>
                                          <p:attrName>style.visibility</p:attrName>
                                        </p:attrNameLst>
                                      </p:cBhvr>
                                      <p:to>
                                        <p:strVal val="visible"/>
                                      </p:to>
                                    </p:set>
                                    <p:animEffect transition="in" filter="blinds(horizontal)">
                                      <p:cBhvr>
                                        <p:cTn id="22" dur="500"/>
                                        <p:tgtEl>
                                          <p:spTgt spid="645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4526"/>
                                        </p:tgtEl>
                                        <p:attrNameLst>
                                          <p:attrName>style.visibility</p:attrName>
                                        </p:attrNameLst>
                                      </p:cBhvr>
                                      <p:to>
                                        <p:strVal val="visible"/>
                                      </p:to>
                                    </p:set>
                                    <p:animEffect transition="in" filter="blinds(horizontal)">
                                      <p:cBhvr>
                                        <p:cTn id="27" dur="500"/>
                                        <p:tgtEl>
                                          <p:spTgt spid="6452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4529"/>
                                        </p:tgtEl>
                                        <p:attrNameLst>
                                          <p:attrName>style.visibility</p:attrName>
                                        </p:attrNameLst>
                                      </p:cBhvr>
                                      <p:to>
                                        <p:strVal val="visible"/>
                                      </p:to>
                                    </p:set>
                                    <p:animEffect transition="in" filter="blinds(horizontal)">
                                      <p:cBhvr>
                                        <p:cTn id="32" dur="500"/>
                                        <p:tgtEl>
                                          <p:spTgt spid="6452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4527"/>
                                        </p:tgtEl>
                                        <p:attrNameLst>
                                          <p:attrName>style.visibility</p:attrName>
                                        </p:attrNameLst>
                                      </p:cBhvr>
                                      <p:to>
                                        <p:strVal val="visible"/>
                                      </p:to>
                                    </p:set>
                                    <p:animEffect transition="in" filter="blinds(horizontal)">
                                      <p:cBhvr>
                                        <p:cTn id="37" dur="500"/>
                                        <p:tgtEl>
                                          <p:spTgt spid="645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4531"/>
                                        </p:tgtEl>
                                        <p:attrNameLst>
                                          <p:attrName>style.visibility</p:attrName>
                                        </p:attrNameLst>
                                      </p:cBhvr>
                                      <p:to>
                                        <p:strVal val="visible"/>
                                      </p:to>
                                    </p:set>
                                    <p:animEffect transition="in" filter="blinds(horizontal)">
                                      <p:cBhvr>
                                        <p:cTn id="42" dur="500"/>
                                        <p:tgtEl>
                                          <p:spTgt spid="6453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4582"/>
                                        </p:tgtEl>
                                        <p:attrNameLst>
                                          <p:attrName>style.visibility</p:attrName>
                                        </p:attrNameLst>
                                      </p:cBhvr>
                                      <p:to>
                                        <p:strVal val="visible"/>
                                      </p:to>
                                    </p:set>
                                    <p:animEffect transition="in" filter="blinds(horizontal)">
                                      <p:cBhvr>
                                        <p:cTn id="47" dur="500"/>
                                        <p:tgtEl>
                                          <p:spTgt spid="6458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4547"/>
                                        </p:tgtEl>
                                        <p:attrNameLst>
                                          <p:attrName>style.visibility</p:attrName>
                                        </p:attrNameLst>
                                      </p:cBhvr>
                                      <p:to>
                                        <p:strVal val="visible"/>
                                      </p:to>
                                    </p:set>
                                    <p:animEffect transition="in" filter="blinds(horizontal)">
                                      <p:cBhvr>
                                        <p:cTn id="52" dur="500"/>
                                        <p:tgtEl>
                                          <p:spTgt spid="6454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64584"/>
                                        </p:tgtEl>
                                        <p:attrNameLst>
                                          <p:attrName>style.visibility</p:attrName>
                                        </p:attrNameLst>
                                      </p:cBhvr>
                                      <p:to>
                                        <p:strVal val="visible"/>
                                      </p:to>
                                    </p:set>
                                    <p:animEffect transition="in" filter="blinds(horizontal)">
                                      <p:cBhvr>
                                        <p:cTn id="57" dur="500"/>
                                        <p:tgtEl>
                                          <p:spTgt spid="6458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64566"/>
                                        </p:tgtEl>
                                        <p:attrNameLst>
                                          <p:attrName>style.visibility</p:attrName>
                                        </p:attrNameLst>
                                      </p:cBhvr>
                                      <p:to>
                                        <p:strVal val="visible"/>
                                      </p:to>
                                    </p:set>
                                    <p:animEffect transition="in" filter="blinds(horizontal)">
                                      <p:cBhvr>
                                        <p:cTn id="62" dur="500"/>
                                        <p:tgtEl>
                                          <p:spTgt spid="6456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64583"/>
                                        </p:tgtEl>
                                        <p:attrNameLst>
                                          <p:attrName>style.visibility</p:attrName>
                                        </p:attrNameLst>
                                      </p:cBhvr>
                                      <p:to>
                                        <p:strVal val="visible"/>
                                      </p:to>
                                    </p:set>
                                    <p:animEffect transition="in" filter="blinds(horizontal)">
                                      <p:cBhvr>
                                        <p:cTn id="67" dur="500"/>
                                        <p:tgtEl>
                                          <p:spTgt spid="64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0" name="Text Box 8"/>
          <p:cNvSpPr txBox="1">
            <a:spLocks noChangeArrowheads="1"/>
          </p:cNvSpPr>
          <p:nvPr/>
        </p:nvSpPr>
        <p:spPr bwMode="auto">
          <a:xfrm>
            <a:off x="238125" y="115888"/>
            <a:ext cx="2016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6</a:t>
            </a:r>
            <a:r>
              <a:rPr lang="zh-CN" altLang="en-US" sz="2800" b="1">
                <a:latin typeface="楷体_GB2312" pitchFamily="49" charset="-122"/>
                <a:ea typeface="楷体_GB2312" pitchFamily="49" charset="-122"/>
              </a:rPr>
              <a:t>、差分</a:t>
            </a:r>
          </a:p>
        </p:txBody>
      </p:sp>
      <p:graphicFrame>
        <p:nvGraphicFramePr>
          <p:cNvPr id="38925" name="Object 13"/>
          <p:cNvGraphicFramePr>
            <a:graphicFrameLocks noChangeAspect="1"/>
          </p:cNvGraphicFramePr>
          <p:nvPr/>
        </p:nvGraphicFramePr>
        <p:xfrm>
          <a:off x="511175" y="666750"/>
          <a:ext cx="3640138" cy="520700"/>
        </p:xfrm>
        <a:graphic>
          <a:graphicData uri="http://schemas.openxmlformats.org/presentationml/2006/ole">
            <mc:AlternateContent xmlns:mc="http://schemas.openxmlformats.org/markup-compatibility/2006">
              <mc:Choice xmlns:v="urn:schemas-microsoft-com:vml" Requires="v">
                <p:oleObj spid="_x0000_s6222" name="公式" r:id="rId3" imgW="1400225" imgH="181004" progId="Equation.3">
                  <p:embed/>
                </p:oleObj>
              </mc:Choice>
              <mc:Fallback>
                <p:oleObj name="公式" r:id="rId3" imgW="1400225" imgH="181004"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1175" y="666750"/>
                        <a:ext cx="3640138"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7" name="Object 15"/>
          <p:cNvGraphicFramePr>
            <a:graphicFrameLocks noChangeAspect="1"/>
          </p:cNvGraphicFramePr>
          <p:nvPr/>
        </p:nvGraphicFramePr>
        <p:xfrm>
          <a:off x="4268788" y="695325"/>
          <a:ext cx="3673475" cy="520700"/>
        </p:xfrm>
        <a:graphic>
          <a:graphicData uri="http://schemas.openxmlformats.org/presentationml/2006/ole">
            <mc:AlternateContent xmlns:mc="http://schemas.openxmlformats.org/markup-compatibility/2006">
              <mc:Choice xmlns:v="urn:schemas-microsoft-com:vml" Requires="v">
                <p:oleObj spid="_x0000_s6223" name="公式" r:id="rId5" imgW="1419014" imgH="181004" progId="Equation.3">
                  <p:embed/>
                </p:oleObj>
              </mc:Choice>
              <mc:Fallback>
                <p:oleObj name="公式" r:id="rId5" imgW="1419014" imgH="181004"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8788" y="695325"/>
                        <a:ext cx="3673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9097" name="Group 185"/>
          <p:cNvGrpSpPr>
            <a:grpSpLocks/>
          </p:cNvGrpSpPr>
          <p:nvPr/>
        </p:nvGrpSpPr>
        <p:grpSpPr bwMode="auto">
          <a:xfrm>
            <a:off x="107950" y="1214438"/>
            <a:ext cx="8728075" cy="612775"/>
            <a:chOff x="113" y="845"/>
            <a:chExt cx="5498" cy="386"/>
          </a:xfrm>
        </p:grpSpPr>
        <p:grpSp>
          <p:nvGrpSpPr>
            <p:cNvPr id="6192" name="Group 184"/>
            <p:cNvGrpSpPr>
              <a:grpSpLocks/>
            </p:cNvGrpSpPr>
            <p:nvPr/>
          </p:nvGrpSpPr>
          <p:grpSpPr bwMode="auto">
            <a:xfrm>
              <a:off x="113" y="845"/>
              <a:ext cx="2994" cy="382"/>
              <a:chOff x="1474" y="0"/>
              <a:chExt cx="2994" cy="382"/>
            </a:xfrm>
          </p:grpSpPr>
          <p:sp>
            <p:nvSpPr>
              <p:cNvPr id="6196" name="Text Box 150"/>
              <p:cNvSpPr txBox="1">
                <a:spLocks noChangeArrowheads="1"/>
              </p:cNvSpPr>
              <p:nvPr/>
            </p:nvSpPr>
            <p:spPr bwMode="auto">
              <a:xfrm>
                <a:off x="1474" y="18"/>
                <a:ext cx="14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latin typeface="楷体_GB2312" pitchFamily="49" charset="-122"/>
                    <a:ea typeface="楷体_GB2312" pitchFamily="49" charset="-122"/>
                  </a:rPr>
                  <a:t>例</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已知序列</a:t>
                </a:r>
              </a:p>
            </p:txBody>
          </p:sp>
          <p:graphicFrame>
            <p:nvGraphicFramePr>
              <p:cNvPr id="6197" name="Object 151"/>
              <p:cNvGraphicFramePr>
                <a:graphicFrameLocks noChangeAspect="1"/>
              </p:cNvGraphicFramePr>
              <p:nvPr/>
            </p:nvGraphicFramePr>
            <p:xfrm>
              <a:off x="2799" y="0"/>
              <a:ext cx="1669" cy="382"/>
            </p:xfrm>
            <a:graphic>
              <a:graphicData uri="http://schemas.openxmlformats.org/presentationml/2006/ole">
                <mc:AlternateContent xmlns:mc="http://schemas.openxmlformats.org/markup-compatibility/2006">
                  <mc:Choice xmlns:v="urn:schemas-microsoft-com:vml" Requires="v">
                    <p:oleObj spid="_x0000_s6224" name="公式" r:id="rId7" imgW="971374" imgH="209609" progId="Equation.3">
                      <p:embed/>
                    </p:oleObj>
                  </mc:Choice>
                  <mc:Fallback>
                    <p:oleObj name="公式" r:id="rId7" imgW="971374" imgH="209609" progId="Equation.3">
                      <p:embed/>
                      <p:pic>
                        <p:nvPicPr>
                          <p:cNvPr id="0" name="Object 1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9" y="0"/>
                            <a:ext cx="1669"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193" name="Group 155"/>
            <p:cNvGrpSpPr>
              <a:grpSpLocks/>
            </p:cNvGrpSpPr>
            <p:nvPr/>
          </p:nvGrpSpPr>
          <p:grpSpPr bwMode="auto">
            <a:xfrm>
              <a:off x="3030" y="864"/>
              <a:ext cx="2581" cy="367"/>
              <a:chOff x="295" y="1480"/>
              <a:chExt cx="2581" cy="367"/>
            </a:xfrm>
          </p:grpSpPr>
          <p:sp>
            <p:nvSpPr>
              <p:cNvPr id="6194" name="Text Box 153"/>
              <p:cNvSpPr txBox="1">
                <a:spLocks noChangeArrowheads="1"/>
              </p:cNvSpPr>
              <p:nvPr/>
            </p:nvSpPr>
            <p:spPr bwMode="auto">
              <a:xfrm>
                <a:off x="295" y="1480"/>
                <a:ext cx="222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latin typeface="楷体_GB2312" pitchFamily="49" charset="-122"/>
                    <a:ea typeface="楷体_GB2312" pitchFamily="49" charset="-122"/>
                  </a:rPr>
                  <a:t>求其后向差分序列</a:t>
                </a:r>
              </a:p>
            </p:txBody>
          </p:sp>
          <p:graphicFrame>
            <p:nvGraphicFramePr>
              <p:cNvPr id="6195" name="Object 154"/>
              <p:cNvGraphicFramePr>
                <a:graphicFrameLocks noChangeAspect="1"/>
              </p:cNvGraphicFramePr>
              <p:nvPr/>
            </p:nvGraphicFramePr>
            <p:xfrm>
              <a:off x="2191" y="1507"/>
              <a:ext cx="685" cy="340"/>
            </p:xfrm>
            <a:graphic>
              <a:graphicData uri="http://schemas.openxmlformats.org/presentationml/2006/ole">
                <mc:AlternateContent xmlns:mc="http://schemas.openxmlformats.org/markup-compatibility/2006">
                  <mc:Choice xmlns:v="urn:schemas-microsoft-com:vml" Requires="v">
                    <p:oleObj spid="_x0000_s6225" name="公式" r:id="rId9" imgW="390334" imgH="181004" progId="Equation.3">
                      <p:embed/>
                    </p:oleObj>
                  </mc:Choice>
                  <mc:Fallback>
                    <p:oleObj name="公式" r:id="rId9" imgW="390334" imgH="181004" progId="Equation.3">
                      <p:embed/>
                      <p:pic>
                        <p:nvPicPr>
                          <p:cNvPr id="0" name="Object 15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1" y="1507"/>
                            <a:ext cx="68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aphicFrame>
        <p:nvGraphicFramePr>
          <p:cNvPr id="39091" name="Object 179"/>
          <p:cNvGraphicFramePr>
            <a:graphicFrameLocks noChangeAspect="1"/>
          </p:cNvGraphicFramePr>
          <p:nvPr/>
        </p:nvGraphicFramePr>
        <p:xfrm>
          <a:off x="4068763" y="1862138"/>
          <a:ext cx="4127500" cy="585787"/>
        </p:xfrm>
        <a:graphic>
          <a:graphicData uri="http://schemas.openxmlformats.org/presentationml/2006/ole">
            <mc:AlternateContent xmlns:mc="http://schemas.openxmlformats.org/markup-compatibility/2006">
              <mc:Choice xmlns:v="urn:schemas-microsoft-com:vml" Requires="v">
                <p:oleObj spid="_x0000_s6226" name="公式" r:id="rId11" imgW="1590460" imgH="209609" progId="Equation.3">
                  <p:embed/>
                </p:oleObj>
              </mc:Choice>
              <mc:Fallback>
                <p:oleObj name="公式" r:id="rId11" imgW="1590460" imgH="209609" progId="Equation.3">
                  <p:embed/>
                  <p:pic>
                    <p:nvPicPr>
                      <p:cNvPr id="0" name="Object 17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68763" y="1862138"/>
                        <a:ext cx="41275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092" name="Object 180"/>
          <p:cNvGraphicFramePr>
            <a:graphicFrameLocks noChangeAspect="1"/>
          </p:cNvGraphicFramePr>
          <p:nvPr/>
        </p:nvGraphicFramePr>
        <p:xfrm>
          <a:off x="396875" y="1905000"/>
          <a:ext cx="3673475" cy="520700"/>
        </p:xfrm>
        <a:graphic>
          <a:graphicData uri="http://schemas.openxmlformats.org/presentationml/2006/ole">
            <mc:AlternateContent xmlns:mc="http://schemas.openxmlformats.org/markup-compatibility/2006">
              <mc:Choice xmlns:v="urn:schemas-microsoft-com:vml" Requires="v">
                <p:oleObj spid="_x0000_s6227" name="公式" r:id="rId13" imgW="1419014" imgH="181004" progId="Equation.3">
                  <p:embed/>
                </p:oleObj>
              </mc:Choice>
              <mc:Fallback>
                <p:oleObj name="公式" r:id="rId13" imgW="1419014" imgH="181004" progId="Equation.3">
                  <p:embed/>
                  <p:pic>
                    <p:nvPicPr>
                      <p:cNvPr id="0" name="Object 18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6875" y="1905000"/>
                        <a:ext cx="3673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093" name="Object 181"/>
          <p:cNvGraphicFramePr>
            <a:graphicFrameLocks noChangeAspect="1"/>
          </p:cNvGraphicFramePr>
          <p:nvPr/>
        </p:nvGraphicFramePr>
        <p:xfrm>
          <a:off x="1419225" y="2509838"/>
          <a:ext cx="5622925" cy="585787"/>
        </p:xfrm>
        <a:graphic>
          <a:graphicData uri="http://schemas.openxmlformats.org/presentationml/2006/ole">
            <mc:AlternateContent xmlns:mc="http://schemas.openxmlformats.org/markup-compatibility/2006">
              <mc:Choice xmlns:v="urn:schemas-microsoft-com:vml" Requires="v">
                <p:oleObj spid="_x0000_s6228" name="公式" r:id="rId15" imgW="2181364" imgH="209609" progId="Equation.3">
                  <p:embed/>
                </p:oleObj>
              </mc:Choice>
              <mc:Fallback>
                <p:oleObj name="公式" r:id="rId15" imgW="2181364" imgH="209609" progId="Equation.3">
                  <p:embed/>
                  <p:pic>
                    <p:nvPicPr>
                      <p:cNvPr id="0" name="Object 18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19225" y="2509838"/>
                        <a:ext cx="56229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094" name="Object 182"/>
          <p:cNvGraphicFramePr>
            <a:graphicFrameLocks noChangeAspect="1"/>
          </p:cNvGraphicFramePr>
          <p:nvPr/>
        </p:nvGraphicFramePr>
        <p:xfrm>
          <a:off x="1447800" y="3114675"/>
          <a:ext cx="3282950" cy="585788"/>
        </p:xfrm>
        <a:graphic>
          <a:graphicData uri="http://schemas.openxmlformats.org/presentationml/2006/ole">
            <mc:AlternateContent xmlns:mc="http://schemas.openxmlformats.org/markup-compatibility/2006">
              <mc:Choice xmlns:v="urn:schemas-microsoft-com:vml" Requires="v">
                <p:oleObj spid="_x0000_s6229" name="公式" r:id="rId17" imgW="1266826" imgH="209609" progId="Equation.3">
                  <p:embed/>
                </p:oleObj>
              </mc:Choice>
              <mc:Fallback>
                <p:oleObj name="公式" r:id="rId17" imgW="1266826" imgH="209609" progId="Equation.3">
                  <p:embed/>
                  <p:pic>
                    <p:nvPicPr>
                      <p:cNvPr id="0" name="Object 18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47800" y="3114675"/>
                        <a:ext cx="32829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059" name="Object 147"/>
          <p:cNvGraphicFramePr>
            <a:graphicFrameLocks noChangeAspect="1"/>
          </p:cNvGraphicFramePr>
          <p:nvPr/>
        </p:nvGraphicFramePr>
        <p:xfrm>
          <a:off x="539750" y="3851275"/>
          <a:ext cx="849313" cy="539750"/>
        </p:xfrm>
        <a:graphic>
          <a:graphicData uri="http://schemas.openxmlformats.org/presentationml/2006/ole">
            <mc:AlternateContent xmlns:mc="http://schemas.openxmlformats.org/markup-compatibility/2006">
              <mc:Choice xmlns:v="urn:schemas-microsoft-com:vml" Requires="v">
                <p:oleObj spid="_x0000_s6230" name="公式" r:id="rId19" imgW="295452" imgH="181004" progId="Equation.3">
                  <p:embed/>
                </p:oleObj>
              </mc:Choice>
              <mc:Fallback>
                <p:oleObj name="公式" r:id="rId19" imgW="295452" imgH="181004" progId="Equation.3">
                  <p:embed/>
                  <p:pic>
                    <p:nvPicPr>
                      <p:cNvPr id="0" name="Object 14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9750" y="3851275"/>
                        <a:ext cx="84931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9103" name="Group 191"/>
          <p:cNvGrpSpPr>
            <a:grpSpLocks/>
          </p:cNvGrpSpPr>
          <p:nvPr/>
        </p:nvGrpSpPr>
        <p:grpSpPr bwMode="auto">
          <a:xfrm>
            <a:off x="971550" y="3748088"/>
            <a:ext cx="3003550" cy="2124075"/>
            <a:chOff x="685" y="2361"/>
            <a:chExt cx="1892" cy="1338"/>
          </a:xfrm>
        </p:grpSpPr>
        <p:sp>
          <p:nvSpPr>
            <p:cNvPr id="6175" name="Line 130"/>
            <p:cNvSpPr>
              <a:spLocks noChangeShapeType="1"/>
            </p:cNvSpPr>
            <p:nvPr/>
          </p:nvSpPr>
          <p:spPr bwMode="auto">
            <a:xfrm flipV="1">
              <a:off x="685" y="3458"/>
              <a:ext cx="1678" cy="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6" name="Line 131"/>
            <p:cNvSpPr>
              <a:spLocks noChangeShapeType="1"/>
            </p:cNvSpPr>
            <p:nvPr/>
          </p:nvSpPr>
          <p:spPr bwMode="auto">
            <a:xfrm flipV="1">
              <a:off x="985" y="2361"/>
              <a:ext cx="0" cy="1088"/>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7" name="Line 132"/>
            <p:cNvSpPr>
              <a:spLocks noChangeShapeType="1"/>
            </p:cNvSpPr>
            <p:nvPr/>
          </p:nvSpPr>
          <p:spPr bwMode="auto">
            <a:xfrm>
              <a:off x="1754" y="3323"/>
              <a:ext cx="0" cy="136"/>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8" name="Line 133"/>
            <p:cNvSpPr>
              <a:spLocks noChangeShapeType="1"/>
            </p:cNvSpPr>
            <p:nvPr/>
          </p:nvSpPr>
          <p:spPr bwMode="auto">
            <a:xfrm>
              <a:off x="1519" y="3196"/>
              <a:ext cx="0" cy="272"/>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9" name="Line 135"/>
            <p:cNvSpPr>
              <a:spLocks noChangeShapeType="1"/>
            </p:cNvSpPr>
            <p:nvPr/>
          </p:nvSpPr>
          <p:spPr bwMode="auto">
            <a:xfrm>
              <a:off x="1256" y="3005"/>
              <a:ext cx="0" cy="453"/>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80" name="Line 136"/>
            <p:cNvSpPr>
              <a:spLocks noChangeShapeType="1"/>
            </p:cNvSpPr>
            <p:nvPr/>
          </p:nvSpPr>
          <p:spPr bwMode="auto">
            <a:xfrm>
              <a:off x="984" y="2597"/>
              <a:ext cx="0" cy="861"/>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81" name="Text Box 137"/>
            <p:cNvSpPr txBox="1">
              <a:spLocks noChangeArrowheads="1"/>
            </p:cNvSpPr>
            <p:nvPr/>
          </p:nvSpPr>
          <p:spPr bwMode="auto">
            <a:xfrm>
              <a:off x="894" y="3414"/>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0</a:t>
              </a:r>
            </a:p>
          </p:txBody>
        </p:sp>
        <p:sp>
          <p:nvSpPr>
            <p:cNvPr id="6182" name="Text Box 138"/>
            <p:cNvSpPr txBox="1">
              <a:spLocks noChangeArrowheads="1"/>
            </p:cNvSpPr>
            <p:nvPr/>
          </p:nvSpPr>
          <p:spPr bwMode="auto">
            <a:xfrm>
              <a:off x="1157" y="3431"/>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sp>
          <p:nvSpPr>
            <p:cNvPr id="6183" name="Text Box 139"/>
            <p:cNvSpPr txBox="1">
              <a:spLocks noChangeArrowheads="1"/>
            </p:cNvSpPr>
            <p:nvPr/>
          </p:nvSpPr>
          <p:spPr bwMode="auto">
            <a:xfrm>
              <a:off x="1093" y="2742"/>
              <a:ext cx="4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1/2</a:t>
              </a:r>
            </a:p>
          </p:txBody>
        </p:sp>
        <p:sp>
          <p:nvSpPr>
            <p:cNvPr id="6184" name="Text Box 140"/>
            <p:cNvSpPr txBox="1">
              <a:spLocks noChangeArrowheads="1"/>
            </p:cNvSpPr>
            <p:nvPr/>
          </p:nvSpPr>
          <p:spPr bwMode="auto">
            <a:xfrm>
              <a:off x="1891" y="3449"/>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4</a:t>
              </a:r>
            </a:p>
          </p:txBody>
        </p:sp>
        <p:sp>
          <p:nvSpPr>
            <p:cNvPr id="6185" name="Text Box 141"/>
            <p:cNvSpPr txBox="1">
              <a:spLocks noChangeArrowheads="1"/>
            </p:cNvSpPr>
            <p:nvPr/>
          </p:nvSpPr>
          <p:spPr bwMode="auto">
            <a:xfrm>
              <a:off x="1655" y="3440"/>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3</a:t>
              </a:r>
            </a:p>
          </p:txBody>
        </p:sp>
        <p:sp>
          <p:nvSpPr>
            <p:cNvPr id="6186" name="Text Box 142"/>
            <p:cNvSpPr txBox="1">
              <a:spLocks noChangeArrowheads="1"/>
            </p:cNvSpPr>
            <p:nvPr/>
          </p:nvSpPr>
          <p:spPr bwMode="auto">
            <a:xfrm>
              <a:off x="1419" y="3441"/>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2</a:t>
              </a:r>
            </a:p>
          </p:txBody>
        </p:sp>
        <p:sp>
          <p:nvSpPr>
            <p:cNvPr id="6187" name="Text Box 143"/>
            <p:cNvSpPr txBox="1">
              <a:spLocks noChangeArrowheads="1"/>
            </p:cNvSpPr>
            <p:nvPr/>
          </p:nvSpPr>
          <p:spPr bwMode="auto">
            <a:xfrm>
              <a:off x="1366" y="2942"/>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1/4</a:t>
              </a:r>
            </a:p>
          </p:txBody>
        </p:sp>
        <p:sp>
          <p:nvSpPr>
            <p:cNvPr id="6188" name="Text Box 144"/>
            <p:cNvSpPr txBox="1">
              <a:spLocks noChangeArrowheads="1"/>
            </p:cNvSpPr>
            <p:nvPr/>
          </p:nvSpPr>
          <p:spPr bwMode="auto">
            <a:xfrm>
              <a:off x="1602" y="3072"/>
              <a:ext cx="36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1/8</a:t>
              </a:r>
            </a:p>
          </p:txBody>
        </p:sp>
        <p:graphicFrame>
          <p:nvGraphicFramePr>
            <p:cNvPr id="6189" name="Object 148"/>
            <p:cNvGraphicFramePr>
              <a:graphicFrameLocks noChangeAspect="1"/>
            </p:cNvGraphicFramePr>
            <p:nvPr/>
          </p:nvGraphicFramePr>
          <p:xfrm>
            <a:off x="2363" y="3359"/>
            <a:ext cx="214" cy="234"/>
          </p:xfrm>
          <a:graphic>
            <a:graphicData uri="http://schemas.openxmlformats.org/presentationml/2006/ole">
              <mc:AlternateContent xmlns:mc="http://schemas.openxmlformats.org/markup-compatibility/2006">
                <mc:Choice xmlns:v="urn:schemas-microsoft-com:vml" Requires="v">
                  <p:oleObj spid="_x0000_s6231" name="公式" r:id="rId21" imgW="104747" imgH="123796" progId="Equation.3">
                    <p:embed/>
                  </p:oleObj>
                </mc:Choice>
                <mc:Fallback>
                  <p:oleObj name="公式" r:id="rId21" imgW="104747" imgH="123796" progId="Equation.3">
                    <p:embed/>
                    <p:pic>
                      <p:nvPicPr>
                        <p:cNvPr id="0" name="Object 14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363" y="3359"/>
                          <a:ext cx="21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90" name="Text Box 157"/>
            <p:cNvSpPr txBox="1">
              <a:spLocks noChangeArrowheads="1"/>
            </p:cNvSpPr>
            <p:nvPr/>
          </p:nvSpPr>
          <p:spPr bwMode="auto">
            <a:xfrm>
              <a:off x="985" y="2470"/>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sp>
          <p:nvSpPr>
            <p:cNvPr id="6191" name="Text Box 186"/>
            <p:cNvSpPr txBox="1">
              <a:spLocks noChangeArrowheads="1"/>
            </p:cNvSpPr>
            <p:nvPr/>
          </p:nvSpPr>
          <p:spPr bwMode="auto">
            <a:xfrm>
              <a:off x="1855" y="3145"/>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a:t>
              </a:r>
            </a:p>
          </p:txBody>
        </p:sp>
      </p:grpSp>
      <p:graphicFrame>
        <p:nvGraphicFramePr>
          <p:cNvPr id="39087" name="Object 175"/>
          <p:cNvGraphicFramePr>
            <a:graphicFrameLocks noChangeAspect="1"/>
          </p:cNvGraphicFramePr>
          <p:nvPr/>
        </p:nvGraphicFramePr>
        <p:xfrm>
          <a:off x="4643438" y="3743325"/>
          <a:ext cx="1087437" cy="539750"/>
        </p:xfrm>
        <a:graphic>
          <a:graphicData uri="http://schemas.openxmlformats.org/presentationml/2006/ole">
            <mc:AlternateContent xmlns:mc="http://schemas.openxmlformats.org/markup-compatibility/2006">
              <mc:Choice xmlns:v="urn:schemas-microsoft-com:vml" Requires="v">
                <p:oleObj spid="_x0000_s6232" name="公式" r:id="rId23" imgW="390334" imgH="181004" progId="Equation.3">
                  <p:embed/>
                </p:oleObj>
              </mc:Choice>
              <mc:Fallback>
                <p:oleObj name="公式" r:id="rId23" imgW="390334" imgH="181004" progId="Equation.3">
                  <p:embed/>
                  <p:pic>
                    <p:nvPicPr>
                      <p:cNvPr id="0" name="Object 17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643438" y="3743325"/>
                        <a:ext cx="10874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9102" name="Group 190"/>
          <p:cNvGrpSpPr>
            <a:grpSpLocks/>
          </p:cNvGrpSpPr>
          <p:nvPr/>
        </p:nvGrpSpPr>
        <p:grpSpPr bwMode="auto">
          <a:xfrm>
            <a:off x="5299075" y="3644900"/>
            <a:ext cx="3017838" cy="2794000"/>
            <a:chOff x="3338" y="2352"/>
            <a:chExt cx="1901" cy="1760"/>
          </a:xfrm>
        </p:grpSpPr>
        <p:sp>
          <p:nvSpPr>
            <p:cNvPr id="6158" name="Line 161"/>
            <p:cNvSpPr>
              <a:spLocks noChangeShapeType="1"/>
            </p:cNvSpPr>
            <p:nvPr/>
          </p:nvSpPr>
          <p:spPr bwMode="auto">
            <a:xfrm flipV="1">
              <a:off x="3338" y="3449"/>
              <a:ext cx="1678" cy="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59" name="Line 162"/>
            <p:cNvSpPr>
              <a:spLocks noChangeShapeType="1"/>
            </p:cNvSpPr>
            <p:nvPr/>
          </p:nvSpPr>
          <p:spPr bwMode="auto">
            <a:xfrm flipV="1">
              <a:off x="3638" y="2352"/>
              <a:ext cx="0" cy="1088"/>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0" name="Line 163"/>
            <p:cNvSpPr>
              <a:spLocks noChangeShapeType="1"/>
            </p:cNvSpPr>
            <p:nvPr/>
          </p:nvSpPr>
          <p:spPr bwMode="auto">
            <a:xfrm>
              <a:off x="4407" y="3441"/>
              <a:ext cx="0" cy="136"/>
            </a:xfrm>
            <a:prstGeom prst="line">
              <a:avLst/>
            </a:prstGeom>
            <a:noFill/>
            <a:ln w="9525">
              <a:solidFill>
                <a:srgbClr val="FFFF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1" name="Line 164"/>
            <p:cNvSpPr>
              <a:spLocks noChangeShapeType="1"/>
            </p:cNvSpPr>
            <p:nvPr/>
          </p:nvSpPr>
          <p:spPr bwMode="auto">
            <a:xfrm>
              <a:off x="4172" y="3441"/>
              <a:ext cx="0" cy="272"/>
            </a:xfrm>
            <a:prstGeom prst="line">
              <a:avLst/>
            </a:prstGeom>
            <a:noFill/>
            <a:ln w="9525">
              <a:solidFill>
                <a:srgbClr val="FFFF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2" name="Line 165"/>
            <p:cNvSpPr>
              <a:spLocks noChangeShapeType="1"/>
            </p:cNvSpPr>
            <p:nvPr/>
          </p:nvSpPr>
          <p:spPr bwMode="auto">
            <a:xfrm>
              <a:off x="3909" y="3432"/>
              <a:ext cx="0" cy="453"/>
            </a:xfrm>
            <a:prstGeom prst="line">
              <a:avLst/>
            </a:prstGeom>
            <a:noFill/>
            <a:ln w="9525">
              <a:solidFill>
                <a:srgbClr val="FFFF00"/>
              </a:solidFill>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3" name="Line 166"/>
            <p:cNvSpPr>
              <a:spLocks noChangeShapeType="1"/>
            </p:cNvSpPr>
            <p:nvPr/>
          </p:nvSpPr>
          <p:spPr bwMode="auto">
            <a:xfrm>
              <a:off x="3637" y="2588"/>
              <a:ext cx="0" cy="861"/>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64" name="Text Box 167"/>
            <p:cNvSpPr txBox="1">
              <a:spLocks noChangeArrowheads="1"/>
            </p:cNvSpPr>
            <p:nvPr/>
          </p:nvSpPr>
          <p:spPr bwMode="auto">
            <a:xfrm>
              <a:off x="3547" y="3405"/>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0</a:t>
              </a:r>
            </a:p>
          </p:txBody>
        </p:sp>
        <p:sp>
          <p:nvSpPr>
            <p:cNvPr id="6165" name="Text Box 168"/>
            <p:cNvSpPr txBox="1">
              <a:spLocks noChangeArrowheads="1"/>
            </p:cNvSpPr>
            <p:nvPr/>
          </p:nvSpPr>
          <p:spPr bwMode="auto">
            <a:xfrm>
              <a:off x="3801" y="3205"/>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sp>
          <p:nvSpPr>
            <p:cNvPr id="6166" name="Text Box 169"/>
            <p:cNvSpPr txBox="1">
              <a:spLocks noChangeArrowheads="1"/>
            </p:cNvSpPr>
            <p:nvPr/>
          </p:nvSpPr>
          <p:spPr bwMode="auto">
            <a:xfrm>
              <a:off x="3711" y="3862"/>
              <a:ext cx="45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-1/2</a:t>
              </a:r>
            </a:p>
          </p:txBody>
        </p:sp>
        <p:sp>
          <p:nvSpPr>
            <p:cNvPr id="6167" name="Text Box 170"/>
            <p:cNvSpPr txBox="1">
              <a:spLocks noChangeArrowheads="1"/>
            </p:cNvSpPr>
            <p:nvPr/>
          </p:nvSpPr>
          <p:spPr bwMode="auto">
            <a:xfrm>
              <a:off x="4544" y="3232"/>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4</a:t>
              </a:r>
            </a:p>
          </p:txBody>
        </p:sp>
        <p:sp>
          <p:nvSpPr>
            <p:cNvPr id="6168" name="Text Box 171"/>
            <p:cNvSpPr txBox="1">
              <a:spLocks noChangeArrowheads="1"/>
            </p:cNvSpPr>
            <p:nvPr/>
          </p:nvSpPr>
          <p:spPr bwMode="auto">
            <a:xfrm>
              <a:off x="4300" y="3241"/>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3</a:t>
              </a:r>
            </a:p>
          </p:txBody>
        </p:sp>
        <p:sp>
          <p:nvSpPr>
            <p:cNvPr id="6169" name="Text Box 172"/>
            <p:cNvSpPr txBox="1">
              <a:spLocks noChangeArrowheads="1"/>
            </p:cNvSpPr>
            <p:nvPr/>
          </p:nvSpPr>
          <p:spPr bwMode="auto">
            <a:xfrm>
              <a:off x="4046" y="3223"/>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2</a:t>
              </a:r>
            </a:p>
          </p:txBody>
        </p:sp>
        <p:sp>
          <p:nvSpPr>
            <p:cNvPr id="6170" name="Text Box 173"/>
            <p:cNvSpPr txBox="1">
              <a:spLocks noChangeArrowheads="1"/>
            </p:cNvSpPr>
            <p:nvPr/>
          </p:nvSpPr>
          <p:spPr bwMode="auto">
            <a:xfrm>
              <a:off x="3955" y="3699"/>
              <a:ext cx="5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-1/4</a:t>
              </a:r>
            </a:p>
          </p:txBody>
        </p:sp>
        <p:sp>
          <p:nvSpPr>
            <p:cNvPr id="6171" name="Text Box 174"/>
            <p:cNvSpPr txBox="1">
              <a:spLocks noChangeArrowheads="1"/>
            </p:cNvSpPr>
            <p:nvPr/>
          </p:nvSpPr>
          <p:spPr bwMode="auto">
            <a:xfrm>
              <a:off x="4219" y="3568"/>
              <a:ext cx="4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-1/8</a:t>
              </a:r>
            </a:p>
          </p:txBody>
        </p:sp>
        <p:graphicFrame>
          <p:nvGraphicFramePr>
            <p:cNvPr id="6172" name="Object 176"/>
            <p:cNvGraphicFramePr>
              <a:graphicFrameLocks noChangeAspect="1"/>
            </p:cNvGraphicFramePr>
            <p:nvPr/>
          </p:nvGraphicFramePr>
          <p:xfrm>
            <a:off x="5025" y="3341"/>
            <a:ext cx="214" cy="234"/>
          </p:xfrm>
          <a:graphic>
            <a:graphicData uri="http://schemas.openxmlformats.org/presentationml/2006/ole">
              <mc:AlternateContent xmlns:mc="http://schemas.openxmlformats.org/markup-compatibility/2006">
                <mc:Choice xmlns:v="urn:schemas-microsoft-com:vml" Requires="v">
                  <p:oleObj spid="_x0000_s6233" name="公式" r:id="rId25" imgW="104747" imgH="123796" progId="Equation.3">
                    <p:embed/>
                  </p:oleObj>
                </mc:Choice>
                <mc:Fallback>
                  <p:oleObj name="公式" r:id="rId25" imgW="104747" imgH="123796" progId="Equation.3">
                    <p:embed/>
                    <p:pic>
                      <p:nvPicPr>
                        <p:cNvPr id="0" name="Object 17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025" y="3341"/>
                          <a:ext cx="21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73" name="Text Box 177"/>
            <p:cNvSpPr txBox="1">
              <a:spLocks noChangeArrowheads="1"/>
            </p:cNvSpPr>
            <p:nvPr/>
          </p:nvSpPr>
          <p:spPr bwMode="auto">
            <a:xfrm>
              <a:off x="3638" y="2461"/>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sp>
          <p:nvSpPr>
            <p:cNvPr id="6174" name="Text Box 187"/>
            <p:cNvSpPr txBox="1">
              <a:spLocks noChangeArrowheads="1"/>
            </p:cNvSpPr>
            <p:nvPr/>
          </p:nvSpPr>
          <p:spPr bwMode="auto">
            <a:xfrm>
              <a:off x="4501" y="3322"/>
              <a:ext cx="49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20"/>
                                        </p:tgtEl>
                                        <p:attrNameLst>
                                          <p:attrName>style.visibility</p:attrName>
                                        </p:attrNameLst>
                                      </p:cBhvr>
                                      <p:to>
                                        <p:strVal val="visible"/>
                                      </p:to>
                                    </p:set>
                                    <p:animEffect transition="in" filter="blinds(horizontal)">
                                      <p:cBhvr>
                                        <p:cTn id="7" dur="500"/>
                                        <p:tgtEl>
                                          <p:spTgt spid="389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8925"/>
                                        </p:tgtEl>
                                        <p:attrNameLst>
                                          <p:attrName>style.visibility</p:attrName>
                                        </p:attrNameLst>
                                      </p:cBhvr>
                                      <p:to>
                                        <p:strVal val="visible"/>
                                      </p:to>
                                    </p:set>
                                    <p:animEffect transition="in" filter="blinds(horizontal)">
                                      <p:cBhvr>
                                        <p:cTn id="12" dur="500"/>
                                        <p:tgtEl>
                                          <p:spTgt spid="389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8927"/>
                                        </p:tgtEl>
                                        <p:attrNameLst>
                                          <p:attrName>style.visibility</p:attrName>
                                        </p:attrNameLst>
                                      </p:cBhvr>
                                      <p:to>
                                        <p:strVal val="visible"/>
                                      </p:to>
                                    </p:set>
                                    <p:animEffect transition="in" filter="blinds(horizontal)">
                                      <p:cBhvr>
                                        <p:cTn id="17" dur="500"/>
                                        <p:tgtEl>
                                          <p:spTgt spid="389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9097"/>
                                        </p:tgtEl>
                                        <p:attrNameLst>
                                          <p:attrName>style.visibility</p:attrName>
                                        </p:attrNameLst>
                                      </p:cBhvr>
                                      <p:to>
                                        <p:strVal val="visible"/>
                                      </p:to>
                                    </p:set>
                                    <p:animEffect transition="in" filter="blinds(horizontal)">
                                      <p:cBhvr>
                                        <p:cTn id="22" dur="500"/>
                                        <p:tgtEl>
                                          <p:spTgt spid="390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9092"/>
                                        </p:tgtEl>
                                        <p:attrNameLst>
                                          <p:attrName>style.visibility</p:attrName>
                                        </p:attrNameLst>
                                      </p:cBhvr>
                                      <p:to>
                                        <p:strVal val="visible"/>
                                      </p:to>
                                    </p:set>
                                    <p:animEffect transition="in" filter="blinds(horizontal)">
                                      <p:cBhvr>
                                        <p:cTn id="27" dur="500"/>
                                        <p:tgtEl>
                                          <p:spTgt spid="390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9091"/>
                                        </p:tgtEl>
                                        <p:attrNameLst>
                                          <p:attrName>style.visibility</p:attrName>
                                        </p:attrNameLst>
                                      </p:cBhvr>
                                      <p:to>
                                        <p:strVal val="visible"/>
                                      </p:to>
                                    </p:set>
                                    <p:animEffect transition="in" filter="blinds(horizontal)">
                                      <p:cBhvr>
                                        <p:cTn id="32" dur="500"/>
                                        <p:tgtEl>
                                          <p:spTgt spid="390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9093"/>
                                        </p:tgtEl>
                                        <p:attrNameLst>
                                          <p:attrName>style.visibility</p:attrName>
                                        </p:attrNameLst>
                                      </p:cBhvr>
                                      <p:to>
                                        <p:strVal val="visible"/>
                                      </p:to>
                                    </p:set>
                                    <p:animEffect transition="in" filter="blinds(horizontal)">
                                      <p:cBhvr>
                                        <p:cTn id="37" dur="500"/>
                                        <p:tgtEl>
                                          <p:spTgt spid="3909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9094"/>
                                        </p:tgtEl>
                                        <p:attrNameLst>
                                          <p:attrName>style.visibility</p:attrName>
                                        </p:attrNameLst>
                                      </p:cBhvr>
                                      <p:to>
                                        <p:strVal val="visible"/>
                                      </p:to>
                                    </p:set>
                                    <p:animEffect transition="in" filter="blinds(horizontal)">
                                      <p:cBhvr>
                                        <p:cTn id="42" dur="500"/>
                                        <p:tgtEl>
                                          <p:spTgt spid="390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9059"/>
                                        </p:tgtEl>
                                        <p:attrNameLst>
                                          <p:attrName>style.visibility</p:attrName>
                                        </p:attrNameLst>
                                      </p:cBhvr>
                                      <p:to>
                                        <p:strVal val="visible"/>
                                      </p:to>
                                    </p:set>
                                    <p:animEffect transition="in" filter="blinds(horizontal)">
                                      <p:cBhvr>
                                        <p:cTn id="47" dur="500"/>
                                        <p:tgtEl>
                                          <p:spTgt spid="3905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9103"/>
                                        </p:tgtEl>
                                        <p:attrNameLst>
                                          <p:attrName>style.visibility</p:attrName>
                                        </p:attrNameLst>
                                      </p:cBhvr>
                                      <p:to>
                                        <p:strVal val="visible"/>
                                      </p:to>
                                    </p:set>
                                    <p:animEffect transition="in" filter="blinds(horizontal)">
                                      <p:cBhvr>
                                        <p:cTn id="52" dur="500"/>
                                        <p:tgtEl>
                                          <p:spTgt spid="391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39087"/>
                                        </p:tgtEl>
                                        <p:attrNameLst>
                                          <p:attrName>style.visibility</p:attrName>
                                        </p:attrNameLst>
                                      </p:cBhvr>
                                      <p:to>
                                        <p:strVal val="visible"/>
                                      </p:to>
                                    </p:set>
                                    <p:animEffect transition="in" filter="blinds(horizontal)">
                                      <p:cBhvr>
                                        <p:cTn id="57" dur="500"/>
                                        <p:tgtEl>
                                          <p:spTgt spid="3908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39102"/>
                                        </p:tgtEl>
                                        <p:attrNameLst>
                                          <p:attrName>style.visibility</p:attrName>
                                        </p:attrNameLst>
                                      </p:cBhvr>
                                      <p:to>
                                        <p:strVal val="visible"/>
                                      </p:to>
                                    </p:set>
                                    <p:animEffect transition="in" filter="blinds(horizontal)">
                                      <p:cBhvr>
                                        <p:cTn id="62" dur="500"/>
                                        <p:tgtEl>
                                          <p:spTgt spid="39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77" name="Text Box 113"/>
          <p:cNvSpPr txBox="1">
            <a:spLocks noChangeArrowheads="1"/>
          </p:cNvSpPr>
          <p:nvPr/>
        </p:nvSpPr>
        <p:spPr bwMode="auto">
          <a:xfrm>
            <a:off x="233363" y="117475"/>
            <a:ext cx="4343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7</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时间</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尺度变换</a:t>
            </a:r>
          </a:p>
        </p:txBody>
      </p:sp>
      <p:sp>
        <p:nvSpPr>
          <p:cNvPr id="62578" name="Text Box 114"/>
          <p:cNvSpPr txBox="1">
            <a:spLocks noChangeArrowheads="1"/>
          </p:cNvSpPr>
          <p:nvPr/>
        </p:nvSpPr>
        <p:spPr bwMode="auto">
          <a:xfrm>
            <a:off x="5508625" y="833438"/>
            <a:ext cx="259238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i="1">
                <a:solidFill>
                  <a:srgbClr val="FFFF00"/>
                </a:solidFill>
                <a:ea typeface="华文行楷" panose="02010800040101010101" pitchFamily="2" charset="-122"/>
              </a:rPr>
              <a:t>D</a:t>
            </a:r>
            <a:r>
              <a:rPr lang="zh-CN" altLang="en-US" b="1">
                <a:solidFill>
                  <a:srgbClr val="FFFF00"/>
                </a:solidFill>
                <a:latin typeface="楷体_GB2312" pitchFamily="49" charset="-122"/>
                <a:ea typeface="楷体_GB2312" pitchFamily="49" charset="-122"/>
              </a:rPr>
              <a:t>为正整数</a:t>
            </a:r>
          </a:p>
        </p:txBody>
      </p:sp>
      <p:sp>
        <p:nvSpPr>
          <p:cNvPr id="62580" name="Text Box 116"/>
          <p:cNvSpPr txBox="1">
            <a:spLocks noChangeArrowheads="1"/>
          </p:cNvSpPr>
          <p:nvPr/>
        </p:nvSpPr>
        <p:spPr bwMode="auto">
          <a:xfrm>
            <a:off x="3660775" y="117475"/>
            <a:ext cx="2279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latin typeface="楷体_GB2312" pitchFamily="49" charset="-122"/>
                <a:ea typeface="楷体_GB2312" pitchFamily="49" charset="-122"/>
              </a:rPr>
              <a:t>抽取与插值</a:t>
            </a:r>
          </a:p>
        </p:txBody>
      </p:sp>
      <p:grpSp>
        <p:nvGrpSpPr>
          <p:cNvPr id="62582" name="Group 118"/>
          <p:cNvGrpSpPr>
            <a:grpSpLocks/>
          </p:cNvGrpSpPr>
          <p:nvPr/>
        </p:nvGrpSpPr>
        <p:grpSpPr bwMode="auto">
          <a:xfrm>
            <a:off x="377825" y="1892300"/>
            <a:ext cx="4968875" cy="1004888"/>
            <a:chOff x="1882" y="3230"/>
            <a:chExt cx="3130" cy="633"/>
          </a:xfrm>
        </p:grpSpPr>
        <p:graphicFrame>
          <p:nvGraphicFramePr>
            <p:cNvPr id="7241" name="Object 119"/>
            <p:cNvGraphicFramePr>
              <a:graphicFrameLocks noChangeAspect="1"/>
            </p:cNvGraphicFramePr>
            <p:nvPr/>
          </p:nvGraphicFramePr>
          <p:xfrm>
            <a:off x="3187" y="3394"/>
            <a:ext cx="536" cy="340"/>
          </p:xfrm>
          <a:graphic>
            <a:graphicData uri="http://schemas.openxmlformats.org/presentationml/2006/ole">
              <mc:AlternateContent xmlns:mc="http://schemas.openxmlformats.org/markup-compatibility/2006">
                <mc:Choice xmlns:v="urn:schemas-microsoft-com:vml" Requires="v">
                  <p:oleObj spid="_x0000_s7264" name="公式" r:id="rId3" imgW="295452" imgH="181004" progId="Equation.3">
                    <p:embed/>
                  </p:oleObj>
                </mc:Choice>
                <mc:Fallback>
                  <p:oleObj name="公式" r:id="rId3" imgW="295452" imgH="181004" progId="Equation.3">
                    <p:embed/>
                    <p:pic>
                      <p:nvPicPr>
                        <p:cNvPr id="0" name="Object 1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7" y="3394"/>
                          <a:ext cx="536"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42" name="Object 120"/>
            <p:cNvGraphicFramePr>
              <a:graphicFrameLocks noChangeAspect="1"/>
            </p:cNvGraphicFramePr>
            <p:nvPr/>
          </p:nvGraphicFramePr>
          <p:xfrm>
            <a:off x="2402" y="3230"/>
            <a:ext cx="556" cy="633"/>
          </p:xfrm>
          <a:graphic>
            <a:graphicData uri="http://schemas.openxmlformats.org/presentationml/2006/ole">
              <mc:AlternateContent xmlns:mc="http://schemas.openxmlformats.org/markup-compatibility/2006">
                <mc:Choice xmlns:v="urn:schemas-microsoft-com:vml" Requires="v">
                  <p:oleObj spid="_x0000_s7265" name="公式" r:id="rId5" imgW="323635" imgH="371387" progId="Equation.3">
                    <p:embed/>
                  </p:oleObj>
                </mc:Choice>
                <mc:Fallback>
                  <p:oleObj name="公式" r:id="rId5" imgW="323635" imgH="371387" progId="Equation.3">
                    <p:embed/>
                    <p:pic>
                      <p:nvPicPr>
                        <p:cNvPr id="0" name="Object 1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2" y="3230"/>
                          <a:ext cx="55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43" name="Text Box 121"/>
            <p:cNvSpPr txBox="1">
              <a:spLocks noChangeArrowheads="1"/>
            </p:cNvSpPr>
            <p:nvPr/>
          </p:nvSpPr>
          <p:spPr bwMode="auto">
            <a:xfrm>
              <a:off x="1882" y="3375"/>
              <a:ext cx="313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latin typeface="楷体_GB2312" pitchFamily="49" charset="-122"/>
                  <a:ea typeface="楷体_GB2312" pitchFamily="49" charset="-122"/>
                </a:rPr>
                <a:t>序列     是     的插值序列</a:t>
              </a:r>
            </a:p>
          </p:txBody>
        </p:sp>
      </p:grpSp>
      <p:grpSp>
        <p:nvGrpSpPr>
          <p:cNvPr id="62586" name="Group 122"/>
          <p:cNvGrpSpPr>
            <a:grpSpLocks/>
          </p:cNvGrpSpPr>
          <p:nvPr/>
        </p:nvGrpSpPr>
        <p:grpSpPr bwMode="auto">
          <a:xfrm>
            <a:off x="377825" y="823913"/>
            <a:ext cx="5257800" cy="554037"/>
            <a:chOff x="793" y="2559"/>
            <a:chExt cx="3312" cy="349"/>
          </a:xfrm>
        </p:grpSpPr>
        <p:sp>
          <p:nvSpPr>
            <p:cNvPr id="7238" name="Text Box 123"/>
            <p:cNvSpPr txBox="1">
              <a:spLocks noChangeArrowheads="1"/>
            </p:cNvSpPr>
            <p:nvPr/>
          </p:nvSpPr>
          <p:spPr bwMode="auto">
            <a:xfrm>
              <a:off x="793" y="2568"/>
              <a:ext cx="33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latin typeface="楷体_GB2312" pitchFamily="49" charset="-122"/>
                  <a:ea typeface="楷体_GB2312" pitchFamily="49" charset="-122"/>
                </a:rPr>
                <a:t>序列      是     的抽取序列</a:t>
              </a:r>
            </a:p>
          </p:txBody>
        </p:sp>
        <p:graphicFrame>
          <p:nvGraphicFramePr>
            <p:cNvPr id="7239" name="Object 124"/>
            <p:cNvGraphicFramePr>
              <a:graphicFrameLocks noChangeAspect="1"/>
            </p:cNvGraphicFramePr>
            <p:nvPr/>
          </p:nvGraphicFramePr>
          <p:xfrm>
            <a:off x="1290" y="2559"/>
            <a:ext cx="728" cy="340"/>
          </p:xfrm>
          <a:graphic>
            <a:graphicData uri="http://schemas.openxmlformats.org/presentationml/2006/ole">
              <mc:AlternateContent xmlns:mc="http://schemas.openxmlformats.org/markup-compatibility/2006">
                <mc:Choice xmlns:v="urn:schemas-microsoft-com:vml" Requires="v">
                  <p:oleObj spid="_x0000_s7266" name="公式" r:id="rId7" imgW="409593" imgH="181004" progId="Equation.3">
                    <p:embed/>
                  </p:oleObj>
                </mc:Choice>
                <mc:Fallback>
                  <p:oleObj name="公式" r:id="rId7" imgW="409593" imgH="181004" progId="Equation.3">
                    <p:embed/>
                    <p:pic>
                      <p:nvPicPr>
                        <p:cNvPr id="0" name="Object 1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0" y="2559"/>
                          <a:ext cx="728"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40" name="Object 125"/>
            <p:cNvGraphicFramePr>
              <a:graphicFrameLocks noChangeAspect="1"/>
            </p:cNvGraphicFramePr>
            <p:nvPr/>
          </p:nvGraphicFramePr>
          <p:xfrm>
            <a:off x="2227" y="2568"/>
            <a:ext cx="535" cy="340"/>
          </p:xfrm>
          <a:graphic>
            <a:graphicData uri="http://schemas.openxmlformats.org/presentationml/2006/ole">
              <mc:AlternateContent xmlns:mc="http://schemas.openxmlformats.org/markup-compatibility/2006">
                <mc:Choice xmlns:v="urn:schemas-microsoft-com:vml" Requires="v">
                  <p:oleObj spid="_x0000_s7267" name="公式" r:id="rId9" imgW="295452" imgH="181004" progId="Equation.3">
                    <p:embed/>
                  </p:oleObj>
                </mc:Choice>
                <mc:Fallback>
                  <p:oleObj name="公式" r:id="rId9" imgW="295452" imgH="181004" progId="Equation.3">
                    <p:embed/>
                    <p:pic>
                      <p:nvPicPr>
                        <p:cNvPr id="0" name="Object 1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27" y="2568"/>
                          <a:ext cx="535"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2590" name="Group 126"/>
          <p:cNvGrpSpPr>
            <a:grpSpLocks/>
          </p:cNvGrpSpPr>
          <p:nvPr/>
        </p:nvGrpSpPr>
        <p:grpSpPr bwMode="auto">
          <a:xfrm>
            <a:off x="179388" y="3711575"/>
            <a:ext cx="2573337" cy="2166938"/>
            <a:chOff x="176" y="2519"/>
            <a:chExt cx="1621" cy="1365"/>
          </a:xfrm>
        </p:grpSpPr>
        <p:sp>
          <p:nvSpPr>
            <p:cNvPr id="7219" name="Line 127"/>
            <p:cNvSpPr>
              <a:spLocks noChangeShapeType="1"/>
            </p:cNvSpPr>
            <p:nvPr/>
          </p:nvSpPr>
          <p:spPr bwMode="auto">
            <a:xfrm>
              <a:off x="176" y="3630"/>
              <a:ext cx="1407" cy="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0" name="Line 128"/>
            <p:cNvSpPr>
              <a:spLocks noChangeShapeType="1"/>
            </p:cNvSpPr>
            <p:nvPr/>
          </p:nvSpPr>
          <p:spPr bwMode="auto">
            <a:xfrm flipV="1">
              <a:off x="390" y="2546"/>
              <a:ext cx="0" cy="1088"/>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1" name="Line 129"/>
            <p:cNvSpPr>
              <a:spLocks noChangeShapeType="1"/>
            </p:cNvSpPr>
            <p:nvPr/>
          </p:nvSpPr>
          <p:spPr bwMode="auto">
            <a:xfrm>
              <a:off x="399" y="3326"/>
              <a:ext cx="0" cy="318"/>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2" name="Line 130"/>
            <p:cNvSpPr>
              <a:spLocks noChangeShapeType="1"/>
            </p:cNvSpPr>
            <p:nvPr/>
          </p:nvSpPr>
          <p:spPr bwMode="auto">
            <a:xfrm>
              <a:off x="598" y="3189"/>
              <a:ext cx="0" cy="454"/>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3" name="Line 131"/>
            <p:cNvSpPr>
              <a:spLocks noChangeShapeType="1"/>
            </p:cNvSpPr>
            <p:nvPr/>
          </p:nvSpPr>
          <p:spPr bwMode="auto">
            <a:xfrm flipH="1">
              <a:off x="816" y="3045"/>
              <a:ext cx="0" cy="589"/>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4" name="Line 132"/>
            <p:cNvSpPr>
              <a:spLocks noChangeShapeType="1"/>
            </p:cNvSpPr>
            <p:nvPr/>
          </p:nvSpPr>
          <p:spPr bwMode="auto">
            <a:xfrm>
              <a:off x="1034" y="2863"/>
              <a:ext cx="0" cy="771"/>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5" name="Line 133"/>
            <p:cNvSpPr>
              <a:spLocks noChangeShapeType="1"/>
            </p:cNvSpPr>
            <p:nvPr/>
          </p:nvSpPr>
          <p:spPr bwMode="auto">
            <a:xfrm>
              <a:off x="1252" y="2637"/>
              <a:ext cx="0" cy="1007"/>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26" name="Text Box 134"/>
            <p:cNvSpPr txBox="1">
              <a:spLocks noChangeArrowheads="1"/>
            </p:cNvSpPr>
            <p:nvPr/>
          </p:nvSpPr>
          <p:spPr bwMode="auto">
            <a:xfrm>
              <a:off x="299" y="3617"/>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0</a:t>
              </a:r>
            </a:p>
          </p:txBody>
        </p:sp>
        <p:sp>
          <p:nvSpPr>
            <p:cNvPr id="7227" name="Text Box 135"/>
            <p:cNvSpPr txBox="1">
              <a:spLocks noChangeArrowheads="1"/>
            </p:cNvSpPr>
            <p:nvPr/>
          </p:nvSpPr>
          <p:spPr bwMode="auto">
            <a:xfrm>
              <a:off x="517" y="3616"/>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sp>
          <p:nvSpPr>
            <p:cNvPr id="7228" name="Text Box 136"/>
            <p:cNvSpPr txBox="1">
              <a:spLocks noChangeArrowheads="1"/>
            </p:cNvSpPr>
            <p:nvPr/>
          </p:nvSpPr>
          <p:spPr bwMode="auto">
            <a:xfrm>
              <a:off x="217" y="3203"/>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sp>
          <p:nvSpPr>
            <p:cNvPr id="7229" name="Text Box 137"/>
            <p:cNvSpPr txBox="1">
              <a:spLocks noChangeArrowheads="1"/>
            </p:cNvSpPr>
            <p:nvPr/>
          </p:nvSpPr>
          <p:spPr bwMode="auto">
            <a:xfrm>
              <a:off x="1143" y="3634"/>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4</a:t>
              </a:r>
            </a:p>
          </p:txBody>
        </p:sp>
        <p:sp>
          <p:nvSpPr>
            <p:cNvPr id="7230" name="Text Box 138"/>
            <p:cNvSpPr txBox="1">
              <a:spLocks noChangeArrowheads="1"/>
            </p:cNvSpPr>
            <p:nvPr/>
          </p:nvSpPr>
          <p:spPr bwMode="auto">
            <a:xfrm>
              <a:off x="925" y="3625"/>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3</a:t>
              </a:r>
            </a:p>
          </p:txBody>
        </p:sp>
        <p:sp>
          <p:nvSpPr>
            <p:cNvPr id="7231" name="Text Box 139"/>
            <p:cNvSpPr txBox="1">
              <a:spLocks noChangeArrowheads="1"/>
            </p:cNvSpPr>
            <p:nvPr/>
          </p:nvSpPr>
          <p:spPr bwMode="auto">
            <a:xfrm>
              <a:off x="725" y="3626"/>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2</a:t>
              </a:r>
            </a:p>
          </p:txBody>
        </p:sp>
        <p:sp>
          <p:nvSpPr>
            <p:cNvPr id="7232" name="Text Box 140"/>
            <p:cNvSpPr txBox="1">
              <a:spLocks noChangeArrowheads="1"/>
            </p:cNvSpPr>
            <p:nvPr/>
          </p:nvSpPr>
          <p:spPr bwMode="auto">
            <a:xfrm>
              <a:off x="416" y="3063"/>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2</a:t>
              </a:r>
            </a:p>
          </p:txBody>
        </p:sp>
        <p:sp>
          <p:nvSpPr>
            <p:cNvPr id="7233" name="Text Box 141"/>
            <p:cNvSpPr txBox="1">
              <a:spLocks noChangeArrowheads="1"/>
            </p:cNvSpPr>
            <p:nvPr/>
          </p:nvSpPr>
          <p:spPr bwMode="auto">
            <a:xfrm>
              <a:off x="643" y="2909"/>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3</a:t>
              </a:r>
            </a:p>
          </p:txBody>
        </p:sp>
        <p:sp>
          <p:nvSpPr>
            <p:cNvPr id="7234" name="Text Box 142"/>
            <p:cNvSpPr txBox="1">
              <a:spLocks noChangeArrowheads="1"/>
            </p:cNvSpPr>
            <p:nvPr/>
          </p:nvSpPr>
          <p:spPr bwMode="auto">
            <a:xfrm>
              <a:off x="861" y="2736"/>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4</a:t>
              </a:r>
            </a:p>
          </p:txBody>
        </p:sp>
        <p:sp>
          <p:nvSpPr>
            <p:cNvPr id="7235" name="Text Box 143"/>
            <p:cNvSpPr txBox="1">
              <a:spLocks noChangeArrowheads="1"/>
            </p:cNvSpPr>
            <p:nvPr/>
          </p:nvSpPr>
          <p:spPr bwMode="auto">
            <a:xfrm>
              <a:off x="1079" y="2519"/>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5</a:t>
              </a:r>
            </a:p>
          </p:txBody>
        </p:sp>
        <p:graphicFrame>
          <p:nvGraphicFramePr>
            <p:cNvPr id="7236" name="Object 144"/>
            <p:cNvGraphicFramePr>
              <a:graphicFrameLocks noChangeAspect="1"/>
            </p:cNvGraphicFramePr>
            <p:nvPr/>
          </p:nvGraphicFramePr>
          <p:xfrm>
            <a:off x="417" y="2532"/>
            <a:ext cx="467" cy="297"/>
          </p:xfrm>
          <a:graphic>
            <a:graphicData uri="http://schemas.openxmlformats.org/presentationml/2006/ole">
              <mc:AlternateContent xmlns:mc="http://schemas.openxmlformats.org/markup-compatibility/2006">
                <mc:Choice xmlns:v="urn:schemas-microsoft-com:vml" Requires="v">
                  <p:oleObj spid="_x0000_s7268" name="公式" r:id="rId11" imgW="295452" imgH="181004" progId="Equation.3">
                    <p:embed/>
                  </p:oleObj>
                </mc:Choice>
                <mc:Fallback>
                  <p:oleObj name="公式" r:id="rId11" imgW="295452" imgH="181004" progId="Equation.3">
                    <p:embed/>
                    <p:pic>
                      <p:nvPicPr>
                        <p:cNvPr id="0" name="Object 14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7" y="2532"/>
                          <a:ext cx="46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37" name="Object 145"/>
            <p:cNvGraphicFramePr>
              <a:graphicFrameLocks noChangeAspect="1"/>
            </p:cNvGraphicFramePr>
            <p:nvPr/>
          </p:nvGraphicFramePr>
          <p:xfrm>
            <a:off x="1583" y="3526"/>
            <a:ext cx="214" cy="234"/>
          </p:xfrm>
          <a:graphic>
            <a:graphicData uri="http://schemas.openxmlformats.org/presentationml/2006/ole">
              <mc:AlternateContent xmlns:mc="http://schemas.openxmlformats.org/markup-compatibility/2006">
                <mc:Choice xmlns:v="urn:schemas-microsoft-com:vml" Requires="v">
                  <p:oleObj spid="_x0000_s7269" name="公式" r:id="rId13" imgW="104747" imgH="123796" progId="Equation.3">
                    <p:embed/>
                  </p:oleObj>
                </mc:Choice>
                <mc:Fallback>
                  <p:oleObj name="公式" r:id="rId13" imgW="104747" imgH="123796" progId="Equation.3">
                    <p:embed/>
                    <p:pic>
                      <p:nvPicPr>
                        <p:cNvPr id="0" name="Object 1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3" y="3526"/>
                          <a:ext cx="21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2622" name="Object 158"/>
          <p:cNvGraphicFramePr>
            <a:graphicFrameLocks noChangeAspect="1"/>
          </p:cNvGraphicFramePr>
          <p:nvPr/>
        </p:nvGraphicFramePr>
        <p:xfrm>
          <a:off x="2379663" y="3689350"/>
          <a:ext cx="919162" cy="471488"/>
        </p:xfrm>
        <a:graphic>
          <a:graphicData uri="http://schemas.openxmlformats.org/presentationml/2006/ole">
            <mc:AlternateContent xmlns:mc="http://schemas.openxmlformats.org/markup-compatibility/2006">
              <mc:Choice xmlns:v="urn:schemas-microsoft-com:vml" Requires="v">
                <p:oleObj spid="_x0000_s7270" name="公式" r:id="rId15" imgW="371546" imgH="181004" progId="Equation.3">
                  <p:embed/>
                </p:oleObj>
              </mc:Choice>
              <mc:Fallback>
                <p:oleObj name="公式" r:id="rId15" imgW="371546" imgH="181004" progId="Equation.3">
                  <p:embed/>
                  <p:pic>
                    <p:nvPicPr>
                      <p:cNvPr id="0" name="Object 15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79663" y="3689350"/>
                        <a:ext cx="919162"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2650" name="Group 186"/>
          <p:cNvGrpSpPr>
            <a:grpSpLocks/>
          </p:cNvGrpSpPr>
          <p:nvPr/>
        </p:nvGrpSpPr>
        <p:grpSpPr bwMode="auto">
          <a:xfrm>
            <a:off x="2938463" y="3724275"/>
            <a:ext cx="1974850" cy="2154238"/>
            <a:chOff x="1908" y="1937"/>
            <a:chExt cx="1244" cy="1357"/>
          </a:xfrm>
        </p:grpSpPr>
        <p:sp>
          <p:nvSpPr>
            <p:cNvPr id="7207" name="Line 147"/>
            <p:cNvSpPr>
              <a:spLocks noChangeShapeType="1"/>
            </p:cNvSpPr>
            <p:nvPr/>
          </p:nvSpPr>
          <p:spPr bwMode="auto">
            <a:xfrm flipV="1">
              <a:off x="1908" y="3044"/>
              <a:ext cx="1043" cy="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8" name="Line 148"/>
            <p:cNvSpPr>
              <a:spLocks noChangeShapeType="1"/>
            </p:cNvSpPr>
            <p:nvPr/>
          </p:nvSpPr>
          <p:spPr bwMode="auto">
            <a:xfrm flipV="1">
              <a:off x="2153" y="1964"/>
              <a:ext cx="0" cy="1088"/>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9" name="Line 149"/>
            <p:cNvSpPr>
              <a:spLocks noChangeShapeType="1"/>
            </p:cNvSpPr>
            <p:nvPr/>
          </p:nvSpPr>
          <p:spPr bwMode="auto">
            <a:xfrm>
              <a:off x="2162" y="2744"/>
              <a:ext cx="0" cy="318"/>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10" name="Line 150"/>
            <p:cNvSpPr>
              <a:spLocks noChangeShapeType="1"/>
            </p:cNvSpPr>
            <p:nvPr/>
          </p:nvSpPr>
          <p:spPr bwMode="auto">
            <a:xfrm flipH="1">
              <a:off x="2372" y="2463"/>
              <a:ext cx="0" cy="589"/>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11" name="Line 151"/>
            <p:cNvSpPr>
              <a:spLocks noChangeShapeType="1"/>
            </p:cNvSpPr>
            <p:nvPr/>
          </p:nvSpPr>
          <p:spPr bwMode="auto">
            <a:xfrm>
              <a:off x="2589" y="2055"/>
              <a:ext cx="0" cy="1007"/>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12" name="Text Box 152"/>
            <p:cNvSpPr txBox="1">
              <a:spLocks noChangeArrowheads="1"/>
            </p:cNvSpPr>
            <p:nvPr/>
          </p:nvSpPr>
          <p:spPr bwMode="auto">
            <a:xfrm>
              <a:off x="2062" y="3035"/>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0</a:t>
              </a:r>
            </a:p>
          </p:txBody>
        </p:sp>
        <p:sp>
          <p:nvSpPr>
            <p:cNvPr id="7213" name="Text Box 153"/>
            <p:cNvSpPr txBox="1">
              <a:spLocks noChangeArrowheads="1"/>
            </p:cNvSpPr>
            <p:nvPr/>
          </p:nvSpPr>
          <p:spPr bwMode="auto">
            <a:xfrm>
              <a:off x="2280" y="3034"/>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sp>
          <p:nvSpPr>
            <p:cNvPr id="7214" name="Text Box 154"/>
            <p:cNvSpPr txBox="1">
              <a:spLocks noChangeArrowheads="1"/>
            </p:cNvSpPr>
            <p:nvPr/>
          </p:nvSpPr>
          <p:spPr bwMode="auto">
            <a:xfrm>
              <a:off x="1980" y="2621"/>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sp>
          <p:nvSpPr>
            <p:cNvPr id="7215" name="Text Box 155"/>
            <p:cNvSpPr txBox="1">
              <a:spLocks noChangeArrowheads="1"/>
            </p:cNvSpPr>
            <p:nvPr/>
          </p:nvSpPr>
          <p:spPr bwMode="auto">
            <a:xfrm>
              <a:off x="2488" y="3044"/>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2</a:t>
              </a:r>
            </a:p>
          </p:txBody>
        </p:sp>
        <p:sp>
          <p:nvSpPr>
            <p:cNvPr id="7216" name="Text Box 156"/>
            <p:cNvSpPr txBox="1">
              <a:spLocks noChangeArrowheads="1"/>
            </p:cNvSpPr>
            <p:nvPr/>
          </p:nvSpPr>
          <p:spPr bwMode="auto">
            <a:xfrm>
              <a:off x="2199" y="2327"/>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3</a:t>
              </a:r>
            </a:p>
          </p:txBody>
        </p:sp>
        <p:sp>
          <p:nvSpPr>
            <p:cNvPr id="7217" name="Text Box 157"/>
            <p:cNvSpPr txBox="1">
              <a:spLocks noChangeArrowheads="1"/>
            </p:cNvSpPr>
            <p:nvPr/>
          </p:nvSpPr>
          <p:spPr bwMode="auto">
            <a:xfrm>
              <a:off x="2416" y="1937"/>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5</a:t>
              </a:r>
            </a:p>
          </p:txBody>
        </p:sp>
        <p:graphicFrame>
          <p:nvGraphicFramePr>
            <p:cNvPr id="7218" name="Object 159"/>
            <p:cNvGraphicFramePr>
              <a:graphicFrameLocks noChangeAspect="1"/>
            </p:cNvGraphicFramePr>
            <p:nvPr/>
          </p:nvGraphicFramePr>
          <p:xfrm>
            <a:off x="2938" y="2944"/>
            <a:ext cx="214" cy="234"/>
          </p:xfrm>
          <a:graphic>
            <a:graphicData uri="http://schemas.openxmlformats.org/presentationml/2006/ole">
              <mc:AlternateContent xmlns:mc="http://schemas.openxmlformats.org/markup-compatibility/2006">
                <mc:Choice xmlns:v="urn:schemas-microsoft-com:vml" Requires="v">
                  <p:oleObj spid="_x0000_s7271" name="公式" r:id="rId17" imgW="104747" imgH="123796" progId="Equation.3">
                    <p:embed/>
                  </p:oleObj>
                </mc:Choice>
                <mc:Fallback>
                  <p:oleObj name="公式" r:id="rId17" imgW="104747" imgH="123796" progId="Equation.3">
                    <p:embed/>
                    <p:pic>
                      <p:nvPicPr>
                        <p:cNvPr id="0" name="Object 15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38" y="2944"/>
                          <a:ext cx="21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2642" name="Object 178"/>
          <p:cNvGraphicFramePr>
            <a:graphicFrameLocks noChangeAspect="1"/>
          </p:cNvGraphicFramePr>
          <p:nvPr/>
        </p:nvGraphicFramePr>
        <p:xfrm>
          <a:off x="5418138" y="3502025"/>
          <a:ext cx="801687" cy="912813"/>
        </p:xfrm>
        <a:graphic>
          <a:graphicData uri="http://schemas.openxmlformats.org/presentationml/2006/ole">
            <mc:AlternateContent xmlns:mc="http://schemas.openxmlformats.org/markup-compatibility/2006">
              <mc:Choice xmlns:v="urn:schemas-microsoft-com:vml" Requires="v">
                <p:oleObj spid="_x0000_s7272" name="公式" r:id="rId19" imgW="323635" imgH="371387" progId="Equation.3">
                  <p:embed/>
                </p:oleObj>
              </mc:Choice>
              <mc:Fallback>
                <p:oleObj name="公式" r:id="rId19" imgW="323635" imgH="371387" progId="Equation.3">
                  <p:embed/>
                  <p:pic>
                    <p:nvPicPr>
                      <p:cNvPr id="0" name="Object 17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18138" y="3502025"/>
                        <a:ext cx="801687"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2652" name="Group 188"/>
          <p:cNvGrpSpPr>
            <a:grpSpLocks/>
          </p:cNvGrpSpPr>
          <p:nvPr/>
        </p:nvGrpSpPr>
        <p:grpSpPr bwMode="auto">
          <a:xfrm>
            <a:off x="5064125" y="3732213"/>
            <a:ext cx="3738563" cy="2217737"/>
            <a:chOff x="3247" y="1942"/>
            <a:chExt cx="2355" cy="1397"/>
          </a:xfrm>
        </p:grpSpPr>
        <p:sp>
          <p:nvSpPr>
            <p:cNvPr id="7183" name="Line 161"/>
            <p:cNvSpPr>
              <a:spLocks noChangeShapeType="1"/>
            </p:cNvSpPr>
            <p:nvPr/>
          </p:nvSpPr>
          <p:spPr bwMode="auto">
            <a:xfrm>
              <a:off x="3300" y="3062"/>
              <a:ext cx="2074" cy="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4" name="Line 162"/>
            <p:cNvSpPr>
              <a:spLocks noChangeShapeType="1"/>
            </p:cNvSpPr>
            <p:nvPr/>
          </p:nvSpPr>
          <p:spPr bwMode="auto">
            <a:xfrm flipV="1">
              <a:off x="3420" y="1969"/>
              <a:ext cx="0" cy="1088"/>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5" name="Line 163"/>
            <p:cNvSpPr>
              <a:spLocks noChangeShapeType="1"/>
            </p:cNvSpPr>
            <p:nvPr/>
          </p:nvSpPr>
          <p:spPr bwMode="auto">
            <a:xfrm>
              <a:off x="3429" y="2749"/>
              <a:ext cx="0" cy="318"/>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6" name="Line 164"/>
            <p:cNvSpPr>
              <a:spLocks noChangeShapeType="1"/>
            </p:cNvSpPr>
            <p:nvPr/>
          </p:nvSpPr>
          <p:spPr bwMode="auto">
            <a:xfrm>
              <a:off x="3855" y="2612"/>
              <a:ext cx="0" cy="454"/>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7" name="Line 165"/>
            <p:cNvSpPr>
              <a:spLocks noChangeShapeType="1"/>
            </p:cNvSpPr>
            <p:nvPr/>
          </p:nvSpPr>
          <p:spPr bwMode="auto">
            <a:xfrm flipH="1">
              <a:off x="4281" y="2468"/>
              <a:ext cx="0" cy="589"/>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8" name="Line 166"/>
            <p:cNvSpPr>
              <a:spLocks noChangeShapeType="1"/>
            </p:cNvSpPr>
            <p:nvPr/>
          </p:nvSpPr>
          <p:spPr bwMode="auto">
            <a:xfrm>
              <a:off x="4708" y="2286"/>
              <a:ext cx="0" cy="771"/>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89" name="Line 167"/>
            <p:cNvSpPr>
              <a:spLocks noChangeShapeType="1"/>
            </p:cNvSpPr>
            <p:nvPr/>
          </p:nvSpPr>
          <p:spPr bwMode="auto">
            <a:xfrm>
              <a:off x="5134" y="2060"/>
              <a:ext cx="0" cy="1007"/>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90" name="Text Box 168"/>
            <p:cNvSpPr txBox="1">
              <a:spLocks noChangeArrowheads="1"/>
            </p:cNvSpPr>
            <p:nvPr/>
          </p:nvSpPr>
          <p:spPr bwMode="auto">
            <a:xfrm>
              <a:off x="3329" y="3040"/>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0</a:t>
              </a:r>
            </a:p>
          </p:txBody>
        </p:sp>
        <p:sp>
          <p:nvSpPr>
            <p:cNvPr id="7191" name="Text Box 169"/>
            <p:cNvSpPr txBox="1">
              <a:spLocks noChangeArrowheads="1"/>
            </p:cNvSpPr>
            <p:nvPr/>
          </p:nvSpPr>
          <p:spPr bwMode="auto">
            <a:xfrm>
              <a:off x="3547" y="3039"/>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sp>
          <p:nvSpPr>
            <p:cNvPr id="7192" name="Text Box 170"/>
            <p:cNvSpPr txBox="1">
              <a:spLocks noChangeArrowheads="1"/>
            </p:cNvSpPr>
            <p:nvPr/>
          </p:nvSpPr>
          <p:spPr bwMode="auto">
            <a:xfrm>
              <a:off x="3247" y="2626"/>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sp>
          <p:nvSpPr>
            <p:cNvPr id="7193" name="Text Box 171"/>
            <p:cNvSpPr txBox="1">
              <a:spLocks noChangeArrowheads="1"/>
            </p:cNvSpPr>
            <p:nvPr/>
          </p:nvSpPr>
          <p:spPr bwMode="auto">
            <a:xfrm>
              <a:off x="4173" y="3057"/>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4</a:t>
              </a:r>
            </a:p>
          </p:txBody>
        </p:sp>
        <p:sp>
          <p:nvSpPr>
            <p:cNvPr id="7194" name="Text Box 172"/>
            <p:cNvSpPr txBox="1">
              <a:spLocks noChangeArrowheads="1"/>
            </p:cNvSpPr>
            <p:nvPr/>
          </p:nvSpPr>
          <p:spPr bwMode="auto">
            <a:xfrm>
              <a:off x="3955" y="3048"/>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3</a:t>
              </a:r>
            </a:p>
          </p:txBody>
        </p:sp>
        <p:sp>
          <p:nvSpPr>
            <p:cNvPr id="7195" name="Text Box 173"/>
            <p:cNvSpPr txBox="1">
              <a:spLocks noChangeArrowheads="1"/>
            </p:cNvSpPr>
            <p:nvPr/>
          </p:nvSpPr>
          <p:spPr bwMode="auto">
            <a:xfrm>
              <a:off x="3755" y="3049"/>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2</a:t>
              </a:r>
            </a:p>
          </p:txBody>
        </p:sp>
        <p:sp>
          <p:nvSpPr>
            <p:cNvPr id="7196" name="Text Box 174"/>
            <p:cNvSpPr txBox="1">
              <a:spLocks noChangeArrowheads="1"/>
            </p:cNvSpPr>
            <p:nvPr/>
          </p:nvSpPr>
          <p:spPr bwMode="auto">
            <a:xfrm>
              <a:off x="3673" y="2486"/>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2</a:t>
              </a:r>
            </a:p>
          </p:txBody>
        </p:sp>
        <p:sp>
          <p:nvSpPr>
            <p:cNvPr id="7197" name="Text Box 175"/>
            <p:cNvSpPr txBox="1">
              <a:spLocks noChangeArrowheads="1"/>
            </p:cNvSpPr>
            <p:nvPr/>
          </p:nvSpPr>
          <p:spPr bwMode="auto">
            <a:xfrm>
              <a:off x="4108" y="2332"/>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3</a:t>
              </a:r>
            </a:p>
          </p:txBody>
        </p:sp>
        <p:sp>
          <p:nvSpPr>
            <p:cNvPr id="7198" name="Text Box 176"/>
            <p:cNvSpPr txBox="1">
              <a:spLocks noChangeArrowheads="1"/>
            </p:cNvSpPr>
            <p:nvPr/>
          </p:nvSpPr>
          <p:spPr bwMode="auto">
            <a:xfrm>
              <a:off x="4535" y="2159"/>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4</a:t>
              </a:r>
            </a:p>
          </p:txBody>
        </p:sp>
        <p:sp>
          <p:nvSpPr>
            <p:cNvPr id="7199" name="Text Box 177"/>
            <p:cNvSpPr txBox="1">
              <a:spLocks noChangeArrowheads="1"/>
            </p:cNvSpPr>
            <p:nvPr/>
          </p:nvSpPr>
          <p:spPr bwMode="auto">
            <a:xfrm>
              <a:off x="4961" y="1942"/>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5</a:t>
              </a:r>
            </a:p>
          </p:txBody>
        </p:sp>
        <p:graphicFrame>
          <p:nvGraphicFramePr>
            <p:cNvPr id="7200" name="Object 179"/>
            <p:cNvGraphicFramePr>
              <a:graphicFrameLocks noChangeAspect="1"/>
            </p:cNvGraphicFramePr>
            <p:nvPr/>
          </p:nvGraphicFramePr>
          <p:xfrm>
            <a:off x="5388" y="2946"/>
            <a:ext cx="214" cy="234"/>
          </p:xfrm>
          <a:graphic>
            <a:graphicData uri="http://schemas.openxmlformats.org/presentationml/2006/ole">
              <mc:AlternateContent xmlns:mc="http://schemas.openxmlformats.org/markup-compatibility/2006">
                <mc:Choice xmlns:v="urn:schemas-microsoft-com:vml" Requires="v">
                  <p:oleObj spid="_x0000_s7273" name="公式" r:id="rId21" imgW="104747" imgH="123796" progId="Equation.3">
                    <p:embed/>
                  </p:oleObj>
                </mc:Choice>
                <mc:Fallback>
                  <p:oleObj name="公式" r:id="rId21" imgW="104747" imgH="123796" progId="Equation.3">
                    <p:embed/>
                    <p:pic>
                      <p:nvPicPr>
                        <p:cNvPr id="0" name="Object 17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88" y="2946"/>
                          <a:ext cx="21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01" name="Text Box 180"/>
            <p:cNvSpPr txBox="1">
              <a:spLocks noChangeArrowheads="1"/>
            </p:cNvSpPr>
            <p:nvPr/>
          </p:nvSpPr>
          <p:spPr bwMode="auto">
            <a:xfrm>
              <a:off x="4399" y="3071"/>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5</a:t>
              </a:r>
            </a:p>
          </p:txBody>
        </p:sp>
        <p:sp>
          <p:nvSpPr>
            <p:cNvPr id="7202" name="Text Box 181"/>
            <p:cNvSpPr txBox="1">
              <a:spLocks noChangeArrowheads="1"/>
            </p:cNvSpPr>
            <p:nvPr/>
          </p:nvSpPr>
          <p:spPr bwMode="auto">
            <a:xfrm>
              <a:off x="4616" y="3071"/>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6</a:t>
              </a:r>
            </a:p>
          </p:txBody>
        </p:sp>
        <p:sp>
          <p:nvSpPr>
            <p:cNvPr id="7203" name="Text Box 182"/>
            <p:cNvSpPr txBox="1">
              <a:spLocks noChangeArrowheads="1"/>
            </p:cNvSpPr>
            <p:nvPr/>
          </p:nvSpPr>
          <p:spPr bwMode="auto">
            <a:xfrm>
              <a:off x="4825" y="3080"/>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7</a:t>
              </a:r>
            </a:p>
          </p:txBody>
        </p:sp>
        <p:sp>
          <p:nvSpPr>
            <p:cNvPr id="7204" name="Text Box 183"/>
            <p:cNvSpPr txBox="1">
              <a:spLocks noChangeArrowheads="1"/>
            </p:cNvSpPr>
            <p:nvPr/>
          </p:nvSpPr>
          <p:spPr bwMode="auto">
            <a:xfrm>
              <a:off x="5034" y="3089"/>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8</a:t>
              </a:r>
            </a:p>
          </p:txBody>
        </p:sp>
        <p:sp>
          <p:nvSpPr>
            <p:cNvPr id="7205" name="Line 184"/>
            <p:cNvSpPr>
              <a:spLocks noChangeShapeType="1"/>
            </p:cNvSpPr>
            <p:nvPr/>
          </p:nvSpPr>
          <p:spPr bwMode="auto">
            <a:xfrm>
              <a:off x="3655" y="3062"/>
              <a:ext cx="408"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06" name="Line 185"/>
            <p:cNvSpPr>
              <a:spLocks noChangeShapeType="1"/>
            </p:cNvSpPr>
            <p:nvPr/>
          </p:nvSpPr>
          <p:spPr bwMode="auto">
            <a:xfrm>
              <a:off x="4517" y="3062"/>
              <a:ext cx="408" cy="0"/>
            </a:xfrm>
            <a:prstGeom prst="line">
              <a:avLst/>
            </a:prstGeom>
            <a:noFill/>
            <a:ln w="9525">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2653" name="Text Box 189"/>
          <p:cNvSpPr txBox="1">
            <a:spLocks noChangeArrowheads="1"/>
          </p:cNvSpPr>
          <p:nvPr/>
        </p:nvSpPr>
        <p:spPr bwMode="auto">
          <a:xfrm>
            <a:off x="392113" y="1414463"/>
            <a:ext cx="4103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rgbClr val="FFFF00"/>
                </a:solidFill>
                <a:latin typeface="楷体_GB2312" pitchFamily="49" charset="-122"/>
                <a:ea typeface="楷体_GB2312" pitchFamily="49" charset="-122"/>
              </a:rPr>
              <a:t>每</a:t>
            </a:r>
            <a:r>
              <a:rPr lang="en-US" altLang="zh-CN" sz="2800" b="1" i="1">
                <a:solidFill>
                  <a:srgbClr val="FFFF00"/>
                </a:solidFill>
                <a:ea typeface="楷体_GB2312" pitchFamily="49" charset="-122"/>
              </a:rPr>
              <a:t>D</a:t>
            </a:r>
            <a:r>
              <a:rPr lang="zh-CN" altLang="en-US" sz="2800" b="1">
                <a:solidFill>
                  <a:srgbClr val="FFFF00"/>
                </a:solidFill>
                <a:latin typeface="楷体_GB2312" pitchFamily="49" charset="-122"/>
                <a:ea typeface="楷体_GB2312" pitchFamily="49" charset="-122"/>
              </a:rPr>
              <a:t>个样值抽取一个</a:t>
            </a:r>
          </a:p>
        </p:txBody>
      </p:sp>
      <p:sp>
        <p:nvSpPr>
          <p:cNvPr id="62654" name="Text Box 190"/>
          <p:cNvSpPr txBox="1">
            <a:spLocks noChangeArrowheads="1"/>
          </p:cNvSpPr>
          <p:nvPr/>
        </p:nvSpPr>
        <p:spPr bwMode="auto">
          <a:xfrm>
            <a:off x="377825" y="2911475"/>
            <a:ext cx="6191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rgbClr val="FFFF00"/>
                </a:solidFill>
                <a:latin typeface="楷体_GB2312" pitchFamily="49" charset="-122"/>
                <a:ea typeface="楷体_GB2312" pitchFamily="49" charset="-122"/>
              </a:rPr>
              <a:t>每两个样值之间插入（</a:t>
            </a:r>
            <a:r>
              <a:rPr lang="en-US" altLang="zh-CN" sz="2800" b="1" i="1">
                <a:solidFill>
                  <a:srgbClr val="FFFF00"/>
                </a:solidFill>
                <a:ea typeface="楷体_GB2312" pitchFamily="49" charset="-122"/>
              </a:rPr>
              <a:t>I </a:t>
            </a:r>
            <a:r>
              <a:rPr lang="en-US" altLang="zh-CN" sz="2800" b="1">
                <a:solidFill>
                  <a:srgbClr val="FFFF00"/>
                </a:solidFill>
                <a:latin typeface="楷体_GB2312" pitchFamily="49" charset="-122"/>
                <a:ea typeface="楷体_GB2312" pitchFamily="49" charset="-122"/>
              </a:rPr>
              <a:t>-</a:t>
            </a:r>
            <a:r>
              <a:rPr lang="en-US" altLang="zh-CN" sz="2800" b="1">
                <a:solidFill>
                  <a:srgbClr val="FFFF00"/>
                </a:solidFill>
                <a:ea typeface="楷体_GB2312" pitchFamily="49" charset="-122"/>
              </a:rPr>
              <a:t>1</a:t>
            </a:r>
            <a:r>
              <a:rPr lang="zh-CN" altLang="en-US" sz="2800" b="1">
                <a:solidFill>
                  <a:srgbClr val="FFFF00"/>
                </a:solidFill>
                <a:latin typeface="楷体_GB2312" pitchFamily="49" charset="-122"/>
                <a:ea typeface="楷体_GB2312" pitchFamily="49" charset="-122"/>
              </a:rPr>
              <a:t>）个零值</a:t>
            </a:r>
          </a:p>
        </p:txBody>
      </p:sp>
      <p:sp>
        <p:nvSpPr>
          <p:cNvPr id="62655" name="Text Box 191"/>
          <p:cNvSpPr txBox="1">
            <a:spLocks noChangeArrowheads="1"/>
          </p:cNvSpPr>
          <p:nvPr/>
        </p:nvSpPr>
        <p:spPr bwMode="auto">
          <a:xfrm>
            <a:off x="5580063" y="2100263"/>
            <a:ext cx="25923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i="1">
                <a:solidFill>
                  <a:srgbClr val="FFFF00"/>
                </a:solidFill>
                <a:ea typeface="华文行楷" panose="02010800040101010101" pitchFamily="2" charset="-122"/>
              </a:rPr>
              <a:t>I</a:t>
            </a:r>
            <a:r>
              <a:rPr lang="zh-CN" altLang="en-US" b="1">
                <a:solidFill>
                  <a:srgbClr val="FFFF00"/>
                </a:solidFill>
                <a:latin typeface="楷体_GB2312" pitchFamily="49" charset="-122"/>
                <a:ea typeface="楷体_GB2312" pitchFamily="49" charset="-122"/>
              </a:rPr>
              <a:t>为正整数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2577"/>
                                        </p:tgtEl>
                                        <p:attrNameLst>
                                          <p:attrName>style.visibility</p:attrName>
                                        </p:attrNameLst>
                                      </p:cBhvr>
                                      <p:to>
                                        <p:strVal val="visible"/>
                                      </p:to>
                                    </p:set>
                                    <p:animEffect transition="in" filter="blinds(horizontal)">
                                      <p:cBhvr>
                                        <p:cTn id="7" dur="500"/>
                                        <p:tgtEl>
                                          <p:spTgt spid="625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2580"/>
                                        </p:tgtEl>
                                        <p:attrNameLst>
                                          <p:attrName>style.visibility</p:attrName>
                                        </p:attrNameLst>
                                      </p:cBhvr>
                                      <p:to>
                                        <p:strVal val="visible"/>
                                      </p:to>
                                    </p:set>
                                    <p:animEffect transition="in" filter="blinds(horizontal)">
                                      <p:cBhvr>
                                        <p:cTn id="12" dur="500"/>
                                        <p:tgtEl>
                                          <p:spTgt spid="625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2586"/>
                                        </p:tgtEl>
                                        <p:attrNameLst>
                                          <p:attrName>style.visibility</p:attrName>
                                        </p:attrNameLst>
                                      </p:cBhvr>
                                      <p:to>
                                        <p:strVal val="visible"/>
                                      </p:to>
                                    </p:set>
                                    <p:animEffect transition="in" filter="blinds(horizontal)">
                                      <p:cBhvr>
                                        <p:cTn id="17" dur="500"/>
                                        <p:tgtEl>
                                          <p:spTgt spid="625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2578"/>
                                        </p:tgtEl>
                                        <p:attrNameLst>
                                          <p:attrName>style.visibility</p:attrName>
                                        </p:attrNameLst>
                                      </p:cBhvr>
                                      <p:to>
                                        <p:strVal val="visible"/>
                                      </p:to>
                                    </p:set>
                                    <p:animEffect transition="in" filter="blinds(horizontal)">
                                      <p:cBhvr>
                                        <p:cTn id="22" dur="500"/>
                                        <p:tgtEl>
                                          <p:spTgt spid="6257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2653"/>
                                        </p:tgtEl>
                                        <p:attrNameLst>
                                          <p:attrName>style.visibility</p:attrName>
                                        </p:attrNameLst>
                                      </p:cBhvr>
                                      <p:to>
                                        <p:strVal val="visible"/>
                                      </p:to>
                                    </p:set>
                                    <p:animEffect transition="in" filter="blinds(horizontal)">
                                      <p:cBhvr>
                                        <p:cTn id="27" dur="500"/>
                                        <p:tgtEl>
                                          <p:spTgt spid="6265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2590"/>
                                        </p:tgtEl>
                                        <p:attrNameLst>
                                          <p:attrName>style.visibility</p:attrName>
                                        </p:attrNameLst>
                                      </p:cBhvr>
                                      <p:to>
                                        <p:strVal val="visible"/>
                                      </p:to>
                                    </p:set>
                                    <p:animEffect transition="in" filter="blinds(horizontal)">
                                      <p:cBhvr>
                                        <p:cTn id="32" dur="500"/>
                                        <p:tgtEl>
                                          <p:spTgt spid="6259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2622"/>
                                        </p:tgtEl>
                                        <p:attrNameLst>
                                          <p:attrName>style.visibility</p:attrName>
                                        </p:attrNameLst>
                                      </p:cBhvr>
                                      <p:to>
                                        <p:strVal val="visible"/>
                                      </p:to>
                                    </p:set>
                                    <p:animEffect transition="in" filter="blinds(horizontal)">
                                      <p:cBhvr>
                                        <p:cTn id="37" dur="500"/>
                                        <p:tgtEl>
                                          <p:spTgt spid="626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62650"/>
                                        </p:tgtEl>
                                        <p:attrNameLst>
                                          <p:attrName>style.visibility</p:attrName>
                                        </p:attrNameLst>
                                      </p:cBhvr>
                                      <p:to>
                                        <p:strVal val="visible"/>
                                      </p:to>
                                    </p:set>
                                    <p:animEffect transition="in" filter="blinds(horizontal)">
                                      <p:cBhvr>
                                        <p:cTn id="42" dur="500"/>
                                        <p:tgtEl>
                                          <p:spTgt spid="6265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62582"/>
                                        </p:tgtEl>
                                        <p:attrNameLst>
                                          <p:attrName>style.visibility</p:attrName>
                                        </p:attrNameLst>
                                      </p:cBhvr>
                                      <p:to>
                                        <p:strVal val="visible"/>
                                      </p:to>
                                    </p:set>
                                    <p:animEffect transition="in" filter="blinds(horizontal)">
                                      <p:cBhvr>
                                        <p:cTn id="47" dur="500"/>
                                        <p:tgtEl>
                                          <p:spTgt spid="6258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62655"/>
                                        </p:tgtEl>
                                        <p:attrNameLst>
                                          <p:attrName>style.visibility</p:attrName>
                                        </p:attrNameLst>
                                      </p:cBhvr>
                                      <p:to>
                                        <p:strVal val="visible"/>
                                      </p:to>
                                    </p:set>
                                    <p:animEffect transition="in" filter="blinds(horizontal)">
                                      <p:cBhvr>
                                        <p:cTn id="52" dur="500"/>
                                        <p:tgtEl>
                                          <p:spTgt spid="6265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2654"/>
                                        </p:tgtEl>
                                        <p:attrNameLst>
                                          <p:attrName>style.visibility</p:attrName>
                                        </p:attrNameLst>
                                      </p:cBhvr>
                                      <p:to>
                                        <p:strVal val="visible"/>
                                      </p:to>
                                    </p:set>
                                    <p:animEffect transition="in" filter="blinds(horizontal)">
                                      <p:cBhvr>
                                        <p:cTn id="57" dur="500"/>
                                        <p:tgtEl>
                                          <p:spTgt spid="6265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62642"/>
                                        </p:tgtEl>
                                        <p:attrNameLst>
                                          <p:attrName>style.visibility</p:attrName>
                                        </p:attrNameLst>
                                      </p:cBhvr>
                                      <p:to>
                                        <p:strVal val="visible"/>
                                      </p:to>
                                    </p:set>
                                    <p:animEffect transition="in" filter="blinds(horizontal)">
                                      <p:cBhvr>
                                        <p:cTn id="62" dur="500"/>
                                        <p:tgtEl>
                                          <p:spTgt spid="6264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62652"/>
                                        </p:tgtEl>
                                        <p:attrNameLst>
                                          <p:attrName>style.visibility</p:attrName>
                                        </p:attrNameLst>
                                      </p:cBhvr>
                                      <p:to>
                                        <p:strVal val="visible"/>
                                      </p:to>
                                    </p:set>
                                    <p:animEffect transition="in" filter="blinds(horizontal)">
                                      <p:cBhvr>
                                        <p:cTn id="67" dur="500"/>
                                        <p:tgtEl>
                                          <p:spTgt spid="62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77" grpId="0"/>
      <p:bldP spid="62578" grpId="0"/>
      <p:bldP spid="62580" grpId="0"/>
      <p:bldP spid="62653" grpId="0"/>
      <p:bldP spid="62654" grpId="0"/>
      <p:bldP spid="626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31"/>
          <p:cNvSpPr>
            <a:spLocks noChangeShapeType="1"/>
          </p:cNvSpPr>
          <p:nvPr/>
        </p:nvSpPr>
        <p:spPr bwMode="auto">
          <a:xfrm>
            <a:off x="2195513" y="5238750"/>
            <a:ext cx="4865687"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5400">
                <a:solidFill>
                  <a:schemeClr val="bg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72" name="Text Box 32"/>
          <p:cNvSpPr txBox="1">
            <a:spLocks noChangeArrowheads="1"/>
          </p:cNvSpPr>
          <p:nvPr/>
        </p:nvSpPr>
        <p:spPr bwMode="auto">
          <a:xfrm>
            <a:off x="4781550" y="2930525"/>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1    2    3    </a:t>
            </a:r>
          </a:p>
        </p:txBody>
      </p:sp>
      <p:sp>
        <p:nvSpPr>
          <p:cNvPr id="61473" name="Text Box 33"/>
          <p:cNvSpPr txBox="1">
            <a:spLocks noChangeArrowheads="1"/>
          </p:cNvSpPr>
          <p:nvPr/>
        </p:nvSpPr>
        <p:spPr bwMode="auto">
          <a:xfrm>
            <a:off x="4614863" y="24003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solidFill>
                  <a:srgbClr val="FFFF00"/>
                </a:solidFill>
              </a:rPr>
              <a:t>k </a:t>
            </a:r>
            <a:r>
              <a:rPr lang="en-US" altLang="zh-CN" sz="2400">
                <a:solidFill>
                  <a:srgbClr val="FFFF00"/>
                </a:solidFill>
              </a:rPr>
              <a:t>= 0</a:t>
            </a:r>
          </a:p>
        </p:txBody>
      </p:sp>
      <p:sp>
        <p:nvSpPr>
          <p:cNvPr id="61474" name="Line 34"/>
          <p:cNvSpPr>
            <a:spLocks noChangeShapeType="1"/>
          </p:cNvSpPr>
          <p:nvPr/>
        </p:nvSpPr>
        <p:spPr bwMode="auto">
          <a:xfrm>
            <a:off x="4946650" y="2809875"/>
            <a:ext cx="0" cy="15240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75" name="Text Box 35"/>
          <p:cNvSpPr txBox="1">
            <a:spLocks noChangeArrowheads="1"/>
          </p:cNvSpPr>
          <p:nvPr/>
        </p:nvSpPr>
        <p:spPr bwMode="auto">
          <a:xfrm>
            <a:off x="6457950" y="2862263"/>
            <a:ext cx="990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t>f</a:t>
            </a:r>
            <a:r>
              <a:rPr lang="en-US" altLang="zh-CN" sz="2800" baseline="-25000"/>
              <a:t>1</a:t>
            </a:r>
            <a:r>
              <a:rPr lang="en-US" altLang="zh-CN" sz="2800"/>
              <a:t>(</a:t>
            </a:r>
            <a:r>
              <a:rPr lang="en-US" altLang="zh-CN" sz="2800" i="1"/>
              <a:t>k</a:t>
            </a:r>
            <a:r>
              <a:rPr lang="en-US" altLang="zh-CN" sz="2800"/>
              <a:t>)</a:t>
            </a:r>
          </a:p>
        </p:txBody>
      </p:sp>
      <p:sp>
        <p:nvSpPr>
          <p:cNvPr id="61476" name="Text Box 36"/>
          <p:cNvSpPr txBox="1">
            <a:spLocks noChangeArrowheads="1"/>
          </p:cNvSpPr>
          <p:nvPr/>
        </p:nvSpPr>
        <p:spPr bwMode="auto">
          <a:xfrm>
            <a:off x="4371975" y="3444875"/>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1    1    1    1</a:t>
            </a:r>
          </a:p>
        </p:txBody>
      </p:sp>
      <p:sp>
        <p:nvSpPr>
          <p:cNvPr id="61477" name="Text Box 37"/>
          <p:cNvSpPr txBox="1">
            <a:spLocks noChangeArrowheads="1"/>
          </p:cNvSpPr>
          <p:nvPr/>
        </p:nvSpPr>
        <p:spPr bwMode="auto">
          <a:xfrm>
            <a:off x="4132263" y="2955925"/>
            <a:ext cx="1071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solidFill>
                  <a:srgbClr val="FFFF00"/>
                </a:solidFill>
              </a:rPr>
              <a:t>k </a:t>
            </a:r>
            <a:r>
              <a:rPr lang="en-US" altLang="zh-CN" sz="2400">
                <a:solidFill>
                  <a:srgbClr val="FFFF00"/>
                </a:solidFill>
              </a:rPr>
              <a:t>= 0</a:t>
            </a:r>
          </a:p>
        </p:txBody>
      </p:sp>
      <p:sp>
        <p:nvSpPr>
          <p:cNvPr id="61478" name="Line 38"/>
          <p:cNvSpPr>
            <a:spLocks noChangeShapeType="1"/>
          </p:cNvSpPr>
          <p:nvPr/>
        </p:nvSpPr>
        <p:spPr bwMode="auto">
          <a:xfrm>
            <a:off x="4540250" y="3355975"/>
            <a:ext cx="0" cy="15240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79" name="Text Box 39"/>
          <p:cNvSpPr txBox="1">
            <a:spLocks noChangeArrowheads="1"/>
          </p:cNvSpPr>
          <p:nvPr/>
        </p:nvSpPr>
        <p:spPr bwMode="auto">
          <a:xfrm>
            <a:off x="6457950" y="3365500"/>
            <a:ext cx="860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t>f</a:t>
            </a:r>
            <a:r>
              <a:rPr lang="en-US" altLang="zh-CN" sz="2800" baseline="-25000"/>
              <a:t>2</a:t>
            </a:r>
            <a:r>
              <a:rPr lang="en-US" altLang="zh-CN" sz="2800"/>
              <a:t>(</a:t>
            </a:r>
            <a:r>
              <a:rPr lang="en-US" altLang="zh-CN" sz="2800" i="1"/>
              <a:t>k</a:t>
            </a:r>
            <a:r>
              <a:rPr lang="en-US" altLang="zh-CN" sz="2800"/>
              <a:t>) </a:t>
            </a:r>
          </a:p>
        </p:txBody>
      </p:sp>
      <p:grpSp>
        <p:nvGrpSpPr>
          <p:cNvPr id="61480" name="Group 40"/>
          <p:cNvGrpSpPr>
            <a:grpSpLocks/>
          </p:cNvGrpSpPr>
          <p:nvPr/>
        </p:nvGrpSpPr>
        <p:grpSpPr bwMode="auto">
          <a:xfrm>
            <a:off x="3562350" y="3521075"/>
            <a:ext cx="3810000" cy="381000"/>
            <a:chOff x="816" y="2736"/>
            <a:chExt cx="2400" cy="240"/>
          </a:xfrm>
        </p:grpSpPr>
        <p:sp>
          <p:nvSpPr>
            <p:cNvPr id="8220" name="Line 41"/>
            <p:cNvSpPr>
              <a:spLocks noChangeShapeType="1"/>
            </p:cNvSpPr>
            <p:nvPr/>
          </p:nvSpPr>
          <p:spPr bwMode="auto">
            <a:xfrm>
              <a:off x="912" y="2976"/>
              <a:ext cx="2304"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8221" name="Object 42"/>
            <p:cNvGraphicFramePr>
              <a:graphicFrameLocks noChangeAspect="1"/>
            </p:cNvGraphicFramePr>
            <p:nvPr/>
          </p:nvGraphicFramePr>
          <p:xfrm>
            <a:off x="816" y="2736"/>
            <a:ext cx="216" cy="240"/>
          </p:xfrm>
          <a:graphic>
            <a:graphicData uri="http://schemas.openxmlformats.org/presentationml/2006/ole">
              <mc:AlternateContent xmlns:mc="http://schemas.openxmlformats.org/markup-compatibility/2006">
                <mc:Choice xmlns:v="urn:schemas-microsoft-com:vml" Requires="v">
                  <p:oleObj spid="_x0000_s8226" name="Equation" r:id="rId3" imgW="114102" imgH="126780" progId="Equation.DSMT4">
                    <p:embed/>
                  </p:oleObj>
                </mc:Choice>
                <mc:Fallback>
                  <p:oleObj name="Equation" r:id="rId3" imgW="114102" imgH="126780" progId="Equation.DSMT4">
                    <p:embed/>
                    <p:pic>
                      <p:nvPicPr>
                        <p:cNvPr id="0" name="Object 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 y="2736"/>
                          <a:ext cx="21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1483" name="Text Box 43"/>
          <p:cNvSpPr txBox="1">
            <a:spLocks noChangeArrowheads="1"/>
          </p:cNvSpPr>
          <p:nvPr/>
        </p:nvSpPr>
        <p:spPr bwMode="auto">
          <a:xfrm>
            <a:off x="4857750" y="3902075"/>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1    2    3</a:t>
            </a:r>
          </a:p>
        </p:txBody>
      </p:sp>
      <p:sp>
        <p:nvSpPr>
          <p:cNvPr id="61484" name="Text Box 44"/>
          <p:cNvSpPr txBox="1">
            <a:spLocks noChangeArrowheads="1"/>
          </p:cNvSpPr>
          <p:nvPr/>
        </p:nvSpPr>
        <p:spPr bwMode="auto">
          <a:xfrm>
            <a:off x="4403725" y="42418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1    2    3</a:t>
            </a:r>
          </a:p>
        </p:txBody>
      </p:sp>
      <p:sp>
        <p:nvSpPr>
          <p:cNvPr id="61485" name="Text Box 45"/>
          <p:cNvSpPr txBox="1">
            <a:spLocks noChangeArrowheads="1"/>
          </p:cNvSpPr>
          <p:nvPr/>
        </p:nvSpPr>
        <p:spPr bwMode="auto">
          <a:xfrm>
            <a:off x="4000500" y="4587875"/>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1    2    3</a:t>
            </a:r>
          </a:p>
        </p:txBody>
      </p:sp>
      <p:sp>
        <p:nvSpPr>
          <p:cNvPr id="61486" name="Text Box 46"/>
          <p:cNvSpPr txBox="1">
            <a:spLocks noChangeArrowheads="1"/>
          </p:cNvSpPr>
          <p:nvPr/>
        </p:nvSpPr>
        <p:spPr bwMode="auto">
          <a:xfrm>
            <a:off x="3562350" y="4913313"/>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1    2    3</a:t>
            </a:r>
          </a:p>
        </p:txBody>
      </p:sp>
      <p:sp>
        <p:nvSpPr>
          <p:cNvPr id="61487" name="Line 47"/>
          <p:cNvSpPr>
            <a:spLocks noChangeShapeType="1"/>
          </p:cNvSpPr>
          <p:nvPr/>
        </p:nvSpPr>
        <p:spPr bwMode="auto">
          <a:xfrm>
            <a:off x="2330450" y="5343525"/>
            <a:ext cx="556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88" name="Text Box 48"/>
          <p:cNvSpPr txBox="1">
            <a:spLocks noChangeArrowheads="1"/>
          </p:cNvSpPr>
          <p:nvPr/>
        </p:nvSpPr>
        <p:spPr bwMode="auto">
          <a:xfrm>
            <a:off x="3557588" y="5391150"/>
            <a:ext cx="320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t>1    3    6    6    5    3</a:t>
            </a:r>
          </a:p>
        </p:txBody>
      </p:sp>
      <p:sp>
        <p:nvSpPr>
          <p:cNvPr id="61489" name="Text Box 49"/>
          <p:cNvSpPr txBox="1">
            <a:spLocks noChangeArrowheads="1"/>
          </p:cNvSpPr>
          <p:nvPr/>
        </p:nvSpPr>
        <p:spPr bwMode="auto">
          <a:xfrm>
            <a:off x="3308350" y="58801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solidFill>
                  <a:srgbClr val="FFFF00"/>
                </a:solidFill>
              </a:rPr>
              <a:t>k </a:t>
            </a:r>
            <a:r>
              <a:rPr lang="en-US" altLang="zh-CN" sz="2400">
                <a:solidFill>
                  <a:srgbClr val="FFFF00"/>
                </a:solidFill>
              </a:rPr>
              <a:t>= 0</a:t>
            </a:r>
          </a:p>
        </p:txBody>
      </p:sp>
      <p:sp>
        <p:nvSpPr>
          <p:cNvPr id="61490" name="Line 50"/>
          <p:cNvSpPr>
            <a:spLocks noChangeShapeType="1"/>
          </p:cNvSpPr>
          <p:nvPr/>
        </p:nvSpPr>
        <p:spPr bwMode="auto">
          <a:xfrm flipV="1">
            <a:off x="3689350" y="5870575"/>
            <a:ext cx="0" cy="152400"/>
          </a:xfrm>
          <a:prstGeom prst="line">
            <a:avLst/>
          </a:prstGeom>
          <a:noFill/>
          <a:ln w="9525">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91" name="Line 51"/>
          <p:cNvSpPr>
            <a:spLocks noChangeShapeType="1"/>
          </p:cNvSpPr>
          <p:nvPr/>
        </p:nvSpPr>
        <p:spPr bwMode="auto">
          <a:xfrm>
            <a:off x="2546350" y="3917950"/>
            <a:ext cx="5562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92" name="Text Box 52"/>
          <p:cNvSpPr txBox="1">
            <a:spLocks noChangeArrowheads="1"/>
          </p:cNvSpPr>
          <p:nvPr/>
        </p:nvSpPr>
        <p:spPr bwMode="auto">
          <a:xfrm>
            <a:off x="395288" y="230188"/>
            <a:ext cx="1873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8</a:t>
            </a:r>
            <a:r>
              <a:rPr lang="zh-CN" altLang="en-US" sz="2800" b="1">
                <a:latin typeface="楷体_GB2312" pitchFamily="49" charset="-122"/>
                <a:ea typeface="楷体_GB2312" pitchFamily="49" charset="-122"/>
              </a:rPr>
              <a:t>、卷积</a:t>
            </a:r>
          </a:p>
        </p:txBody>
      </p:sp>
      <p:graphicFrame>
        <p:nvGraphicFramePr>
          <p:cNvPr id="61493" name="Object 53"/>
          <p:cNvGraphicFramePr>
            <a:graphicFrameLocks noChangeAspect="1"/>
          </p:cNvGraphicFramePr>
          <p:nvPr/>
        </p:nvGraphicFramePr>
        <p:xfrm>
          <a:off x="2195513" y="58738"/>
          <a:ext cx="4930775" cy="1108075"/>
        </p:xfrm>
        <a:graphic>
          <a:graphicData uri="http://schemas.openxmlformats.org/presentationml/2006/ole">
            <mc:AlternateContent xmlns:mc="http://schemas.openxmlformats.org/markup-compatibility/2006">
              <mc:Choice xmlns:v="urn:schemas-microsoft-com:vml" Requires="v">
                <p:oleObj spid="_x0000_s8227" name="公式" r:id="rId5" imgW="1885912" imgH="409370" progId="Equation.3">
                  <p:embed/>
                </p:oleObj>
              </mc:Choice>
              <mc:Fallback>
                <p:oleObj name="公式" r:id="rId5" imgW="1885912" imgH="409370" progId="Equation.3">
                  <p:embed/>
                  <p:pic>
                    <p:nvPicPr>
                      <p:cNvPr id="0" name="Object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58738"/>
                        <a:ext cx="49307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94" name="Text Box 54"/>
          <p:cNvSpPr txBox="1">
            <a:spLocks noChangeArrowheads="1"/>
          </p:cNvSpPr>
          <p:nvPr/>
        </p:nvSpPr>
        <p:spPr bwMode="auto">
          <a:xfrm>
            <a:off x="468313" y="2952750"/>
            <a:ext cx="23034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rgbClr val="FFFF00"/>
                </a:solidFill>
                <a:ea typeface="楷体_GB2312" pitchFamily="49" charset="-122"/>
              </a:rPr>
              <a:t>不进位乘法</a:t>
            </a:r>
          </a:p>
        </p:txBody>
      </p:sp>
      <p:sp>
        <p:nvSpPr>
          <p:cNvPr id="61495" name="Text Box 55"/>
          <p:cNvSpPr txBox="1">
            <a:spLocks noChangeArrowheads="1"/>
          </p:cNvSpPr>
          <p:nvPr/>
        </p:nvSpPr>
        <p:spPr bwMode="auto">
          <a:xfrm>
            <a:off x="263525" y="1165225"/>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1</a:t>
            </a:r>
            <a:r>
              <a:rPr lang="zh-CN" altLang="en-US" sz="2800" b="1">
                <a:latin typeface="楷体_GB2312" pitchFamily="49" charset="-122"/>
                <a:ea typeface="楷体_GB2312" pitchFamily="49" charset="-122"/>
              </a:rPr>
              <a:t>）变量置换</a:t>
            </a:r>
            <a:r>
              <a:rPr lang="zh-CN" altLang="en-US" sz="2800" b="1"/>
              <a:t> </a:t>
            </a:r>
            <a:r>
              <a:rPr lang="en-US" altLang="zh-CN" sz="2800" b="1" i="1"/>
              <a:t>n </a:t>
            </a:r>
            <a:r>
              <a:rPr lang="en-US" altLang="zh-CN" sz="2800" b="1">
                <a:sym typeface="Symbol" panose="05050102010706020507" pitchFamily="18" charset="2"/>
              </a:rPr>
              <a:t></a:t>
            </a:r>
            <a:r>
              <a:rPr lang="en-US" altLang="zh-CN" sz="2800" b="1" i="1">
                <a:sym typeface="Symbol" panose="05050102010706020507" pitchFamily="18" charset="2"/>
              </a:rPr>
              <a:t> m</a:t>
            </a:r>
            <a:endParaRPr lang="en-US" altLang="zh-CN" sz="2800" b="1" i="1"/>
          </a:p>
        </p:txBody>
      </p:sp>
      <p:sp>
        <p:nvSpPr>
          <p:cNvPr id="61496" name="Text Box 56"/>
          <p:cNvSpPr txBox="1">
            <a:spLocks noChangeArrowheads="1"/>
          </p:cNvSpPr>
          <p:nvPr/>
        </p:nvSpPr>
        <p:spPr bwMode="auto">
          <a:xfrm>
            <a:off x="250825" y="1758950"/>
            <a:ext cx="4340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2</a:t>
            </a:r>
            <a:r>
              <a:rPr lang="zh-CN" altLang="en-US" sz="2800" b="1">
                <a:latin typeface="楷体_GB2312" pitchFamily="49" charset="-122"/>
                <a:ea typeface="楷体_GB2312" pitchFamily="49" charset="-122"/>
              </a:rPr>
              <a:t>）反转</a:t>
            </a:r>
            <a:r>
              <a:rPr lang="zh-CN" altLang="en-US" sz="2800" b="1"/>
              <a:t>  </a:t>
            </a:r>
            <a:r>
              <a:rPr lang="en-US" altLang="zh-CN" sz="2800" b="1" i="1"/>
              <a:t>h</a:t>
            </a:r>
            <a:r>
              <a:rPr lang="en-US" altLang="zh-CN" sz="2800" b="1"/>
              <a:t>(</a:t>
            </a:r>
            <a:r>
              <a:rPr lang="en-US" altLang="zh-CN" sz="2800" b="1" i="1"/>
              <a:t>m</a:t>
            </a:r>
            <a:r>
              <a:rPr lang="en-US" altLang="zh-CN" sz="2800" b="1"/>
              <a:t>) </a:t>
            </a:r>
            <a:r>
              <a:rPr lang="en-US" altLang="zh-CN" sz="2800" b="1">
                <a:latin typeface="宋体" panose="02010600030101010101" pitchFamily="2" charset="-122"/>
                <a:sym typeface="Symbol" panose="05050102010706020507" pitchFamily="18" charset="2"/>
              </a:rPr>
              <a:t></a:t>
            </a:r>
            <a:r>
              <a:rPr lang="en-US" altLang="zh-CN" sz="2800" b="1" i="1">
                <a:latin typeface="宋体" panose="02010600030101010101" pitchFamily="2" charset="-122"/>
                <a:sym typeface="Symbol" panose="05050102010706020507" pitchFamily="18" charset="2"/>
              </a:rPr>
              <a:t> </a:t>
            </a:r>
            <a:r>
              <a:rPr lang="en-US" altLang="zh-CN" sz="2800" b="1" i="1"/>
              <a:t>h</a:t>
            </a:r>
            <a:r>
              <a:rPr lang="en-US" altLang="zh-CN" sz="2800" b="1"/>
              <a:t>(-</a:t>
            </a:r>
            <a:r>
              <a:rPr lang="en-US" altLang="zh-CN" sz="2800" b="1" i="1"/>
              <a:t>m</a:t>
            </a:r>
            <a:r>
              <a:rPr lang="en-US" altLang="zh-CN" sz="2800" b="1"/>
              <a:t>) </a:t>
            </a:r>
          </a:p>
        </p:txBody>
      </p:sp>
      <p:sp>
        <p:nvSpPr>
          <p:cNvPr id="61497" name="Text Box 57"/>
          <p:cNvSpPr txBox="1">
            <a:spLocks noChangeArrowheads="1"/>
          </p:cNvSpPr>
          <p:nvPr/>
        </p:nvSpPr>
        <p:spPr bwMode="auto">
          <a:xfrm>
            <a:off x="4248150" y="1222375"/>
            <a:ext cx="45005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3</a:t>
            </a:r>
            <a:r>
              <a:rPr lang="zh-CN" altLang="en-US" sz="2800" b="1">
                <a:latin typeface="楷体_GB2312" pitchFamily="49" charset="-122"/>
                <a:ea typeface="楷体_GB2312" pitchFamily="49" charset="-122"/>
              </a:rPr>
              <a:t>）</a:t>
            </a:r>
            <a:r>
              <a:rPr lang="zh-CN" altLang="en-US" sz="2800" b="1">
                <a:ea typeface="楷体_GB2312" pitchFamily="49" charset="-122"/>
              </a:rPr>
              <a:t>移位</a:t>
            </a:r>
            <a:r>
              <a:rPr lang="zh-CN" altLang="en-US" sz="2800" b="1"/>
              <a:t> </a:t>
            </a:r>
            <a:r>
              <a:rPr lang="en-US" altLang="zh-CN" sz="2800" b="1" i="1"/>
              <a:t>h</a:t>
            </a:r>
            <a:r>
              <a:rPr lang="en-US" altLang="zh-CN" sz="2800" b="1"/>
              <a:t>(</a:t>
            </a:r>
            <a:r>
              <a:rPr lang="en-US" altLang="zh-CN" sz="2800" b="1" i="1"/>
              <a:t>-m</a:t>
            </a:r>
            <a:r>
              <a:rPr lang="en-US" altLang="zh-CN" sz="2800" b="1"/>
              <a:t>)</a:t>
            </a:r>
            <a:r>
              <a:rPr lang="en-US" altLang="zh-CN" sz="2800" b="1" i="1"/>
              <a:t> </a:t>
            </a:r>
            <a:r>
              <a:rPr lang="en-US" altLang="zh-CN" sz="2800" b="1">
                <a:sym typeface="Symbol" panose="05050102010706020507" pitchFamily="18" charset="2"/>
              </a:rPr>
              <a:t></a:t>
            </a:r>
            <a:r>
              <a:rPr lang="en-US" altLang="zh-CN" sz="2800"/>
              <a:t> </a:t>
            </a:r>
            <a:r>
              <a:rPr lang="en-US" altLang="zh-CN" sz="2800" b="1" i="1"/>
              <a:t>h</a:t>
            </a:r>
            <a:r>
              <a:rPr lang="en-US" altLang="zh-CN" sz="2800" b="1"/>
              <a:t>(</a:t>
            </a:r>
            <a:r>
              <a:rPr lang="en-US" altLang="zh-CN" sz="2800" b="1" i="1"/>
              <a:t>n-m</a:t>
            </a:r>
            <a:r>
              <a:rPr lang="en-US" altLang="zh-CN" sz="2800" b="1"/>
              <a:t>)</a:t>
            </a:r>
          </a:p>
        </p:txBody>
      </p:sp>
      <p:sp>
        <p:nvSpPr>
          <p:cNvPr id="61498" name="Text Box 58"/>
          <p:cNvSpPr txBox="1">
            <a:spLocks noChangeArrowheads="1"/>
          </p:cNvSpPr>
          <p:nvPr/>
        </p:nvSpPr>
        <p:spPr bwMode="auto">
          <a:xfrm>
            <a:off x="4238625" y="1828800"/>
            <a:ext cx="40497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buFontTx/>
              <a:buNone/>
            </a:pPr>
            <a:r>
              <a:rPr lang="en-US" altLang="zh-CN" sz="2800" b="1">
                <a:ea typeface="楷体_GB2312" pitchFamily="49" charset="-122"/>
              </a:rPr>
              <a:t>4</a:t>
            </a:r>
            <a:r>
              <a:rPr lang="zh-CN" altLang="en-US" sz="2800" b="1">
                <a:latin typeface="楷体_GB2312" pitchFamily="49" charset="-122"/>
                <a:ea typeface="楷体_GB2312" pitchFamily="49" charset="-122"/>
              </a:rPr>
              <a:t>）</a:t>
            </a:r>
            <a:r>
              <a:rPr lang="zh-CN" altLang="en-US" sz="2800" b="1">
                <a:ea typeface="楷体_GB2312" pitchFamily="49" charset="-122"/>
              </a:rPr>
              <a:t>对应项相乘、相加</a:t>
            </a:r>
            <a:endParaRPr lang="zh-CN" altLang="en-US"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92"/>
                                        </p:tgtEl>
                                        <p:attrNameLst>
                                          <p:attrName>style.visibility</p:attrName>
                                        </p:attrNameLst>
                                      </p:cBhvr>
                                      <p:to>
                                        <p:strVal val="visible"/>
                                      </p:to>
                                    </p:set>
                                    <p:animEffect transition="in" filter="blinds(horizontal)">
                                      <p:cBhvr>
                                        <p:cTn id="7" dur="500"/>
                                        <p:tgtEl>
                                          <p:spTgt spid="614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93"/>
                                        </p:tgtEl>
                                        <p:attrNameLst>
                                          <p:attrName>style.visibility</p:attrName>
                                        </p:attrNameLst>
                                      </p:cBhvr>
                                      <p:to>
                                        <p:strVal val="visible"/>
                                      </p:to>
                                    </p:set>
                                    <p:animEffect transition="in" filter="blinds(horizontal)">
                                      <p:cBhvr>
                                        <p:cTn id="12" dur="500"/>
                                        <p:tgtEl>
                                          <p:spTgt spid="614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95"/>
                                        </p:tgtEl>
                                        <p:attrNameLst>
                                          <p:attrName>style.visibility</p:attrName>
                                        </p:attrNameLst>
                                      </p:cBhvr>
                                      <p:to>
                                        <p:strVal val="visible"/>
                                      </p:to>
                                    </p:set>
                                    <p:animEffect transition="in" filter="blinds(horizontal)">
                                      <p:cBhvr>
                                        <p:cTn id="17" dur="500"/>
                                        <p:tgtEl>
                                          <p:spTgt spid="614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496"/>
                                        </p:tgtEl>
                                        <p:attrNameLst>
                                          <p:attrName>style.visibility</p:attrName>
                                        </p:attrNameLst>
                                      </p:cBhvr>
                                      <p:to>
                                        <p:strVal val="visible"/>
                                      </p:to>
                                    </p:set>
                                    <p:animEffect transition="in" filter="blinds(horizontal)">
                                      <p:cBhvr>
                                        <p:cTn id="22" dur="500"/>
                                        <p:tgtEl>
                                          <p:spTgt spid="6149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497"/>
                                        </p:tgtEl>
                                        <p:attrNameLst>
                                          <p:attrName>style.visibility</p:attrName>
                                        </p:attrNameLst>
                                      </p:cBhvr>
                                      <p:to>
                                        <p:strVal val="visible"/>
                                      </p:to>
                                    </p:set>
                                    <p:animEffect transition="in" filter="blinds(horizontal)">
                                      <p:cBhvr>
                                        <p:cTn id="27" dur="500"/>
                                        <p:tgtEl>
                                          <p:spTgt spid="614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1498"/>
                                        </p:tgtEl>
                                        <p:attrNameLst>
                                          <p:attrName>style.visibility</p:attrName>
                                        </p:attrNameLst>
                                      </p:cBhvr>
                                      <p:to>
                                        <p:strVal val="visible"/>
                                      </p:to>
                                    </p:set>
                                    <p:animEffect transition="in" filter="blinds(horizontal)">
                                      <p:cBhvr>
                                        <p:cTn id="32" dur="500"/>
                                        <p:tgtEl>
                                          <p:spTgt spid="614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1494"/>
                                        </p:tgtEl>
                                        <p:attrNameLst>
                                          <p:attrName>style.visibility</p:attrName>
                                        </p:attrNameLst>
                                      </p:cBhvr>
                                      <p:to>
                                        <p:strVal val="visible"/>
                                      </p:to>
                                    </p:set>
                                    <p:animEffect transition="in" filter="blinds(horizontal)">
                                      <p:cBhvr>
                                        <p:cTn id="37" dur="500"/>
                                        <p:tgtEl>
                                          <p:spTgt spid="614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1475"/>
                                        </p:tgtEl>
                                        <p:attrNameLst>
                                          <p:attrName>style.visibility</p:attrName>
                                        </p:attrNameLst>
                                      </p:cBhvr>
                                      <p:to>
                                        <p:strVal val="visible"/>
                                      </p:to>
                                    </p:set>
                                    <p:animEffect transition="in" filter="blinds(horizontal)">
                                      <p:cBhvr>
                                        <p:cTn id="42" dur="500"/>
                                        <p:tgtEl>
                                          <p:spTgt spid="6147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1472"/>
                                        </p:tgtEl>
                                        <p:attrNameLst>
                                          <p:attrName>style.visibility</p:attrName>
                                        </p:attrNameLst>
                                      </p:cBhvr>
                                      <p:to>
                                        <p:strVal val="visible"/>
                                      </p:to>
                                    </p:set>
                                    <p:animEffect transition="in" filter="blinds(horizontal)">
                                      <p:cBhvr>
                                        <p:cTn id="47" dur="500"/>
                                        <p:tgtEl>
                                          <p:spTgt spid="6147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61474"/>
                                        </p:tgtEl>
                                        <p:attrNameLst>
                                          <p:attrName>style.visibility</p:attrName>
                                        </p:attrNameLst>
                                      </p:cBhvr>
                                      <p:to>
                                        <p:strVal val="visible"/>
                                      </p:to>
                                    </p:set>
                                    <p:animEffect transition="in" filter="blinds(horizontal)">
                                      <p:cBhvr>
                                        <p:cTn id="52" dur="500"/>
                                        <p:tgtEl>
                                          <p:spTgt spid="6147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61473"/>
                                        </p:tgtEl>
                                        <p:attrNameLst>
                                          <p:attrName>style.visibility</p:attrName>
                                        </p:attrNameLst>
                                      </p:cBhvr>
                                      <p:to>
                                        <p:strVal val="visible"/>
                                      </p:to>
                                    </p:set>
                                    <p:animEffect transition="in" filter="blinds(horizontal)">
                                      <p:cBhvr>
                                        <p:cTn id="55" dur="500"/>
                                        <p:tgtEl>
                                          <p:spTgt spid="6147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61479"/>
                                        </p:tgtEl>
                                        <p:attrNameLst>
                                          <p:attrName>style.visibility</p:attrName>
                                        </p:attrNameLst>
                                      </p:cBhvr>
                                      <p:to>
                                        <p:strVal val="visible"/>
                                      </p:to>
                                    </p:set>
                                    <p:animEffect transition="in" filter="blinds(horizontal)">
                                      <p:cBhvr>
                                        <p:cTn id="60" dur="500"/>
                                        <p:tgtEl>
                                          <p:spTgt spid="61479"/>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61476"/>
                                        </p:tgtEl>
                                        <p:attrNameLst>
                                          <p:attrName>style.visibility</p:attrName>
                                        </p:attrNameLst>
                                      </p:cBhvr>
                                      <p:to>
                                        <p:strVal val="visible"/>
                                      </p:to>
                                    </p:set>
                                    <p:animEffect transition="in" filter="blinds(horizontal)">
                                      <p:cBhvr>
                                        <p:cTn id="63" dur="500"/>
                                        <p:tgtEl>
                                          <p:spTgt spid="61476"/>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61478"/>
                                        </p:tgtEl>
                                        <p:attrNameLst>
                                          <p:attrName>style.visibility</p:attrName>
                                        </p:attrNameLst>
                                      </p:cBhvr>
                                      <p:to>
                                        <p:strVal val="visible"/>
                                      </p:to>
                                    </p:set>
                                    <p:animEffect transition="in" filter="blinds(horizontal)">
                                      <p:cBhvr>
                                        <p:cTn id="68" dur="500"/>
                                        <p:tgtEl>
                                          <p:spTgt spid="61478"/>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61477"/>
                                        </p:tgtEl>
                                        <p:attrNameLst>
                                          <p:attrName>style.visibility</p:attrName>
                                        </p:attrNameLst>
                                      </p:cBhvr>
                                      <p:to>
                                        <p:strVal val="visible"/>
                                      </p:to>
                                    </p:set>
                                    <p:animEffect transition="in" filter="blinds(horizontal)">
                                      <p:cBhvr>
                                        <p:cTn id="71" dur="500"/>
                                        <p:tgtEl>
                                          <p:spTgt spid="61477"/>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nodeType="clickEffect">
                                  <p:stCondLst>
                                    <p:cond delay="0"/>
                                  </p:stCondLst>
                                  <p:childTnLst>
                                    <p:set>
                                      <p:cBhvr>
                                        <p:cTn id="75" dur="1" fill="hold">
                                          <p:stCondLst>
                                            <p:cond delay="0"/>
                                          </p:stCondLst>
                                        </p:cTn>
                                        <p:tgtEl>
                                          <p:spTgt spid="61480"/>
                                        </p:tgtEl>
                                        <p:attrNameLst>
                                          <p:attrName>style.visibility</p:attrName>
                                        </p:attrNameLst>
                                      </p:cBhvr>
                                      <p:to>
                                        <p:strVal val="visible"/>
                                      </p:to>
                                    </p:set>
                                    <p:animEffect transition="in" filter="blinds(horizontal)">
                                      <p:cBhvr>
                                        <p:cTn id="76" dur="500"/>
                                        <p:tgtEl>
                                          <p:spTgt spid="6148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3" presetClass="entr" presetSubtype="10" fill="hold" nodeType="clickEffect">
                                  <p:stCondLst>
                                    <p:cond delay="0"/>
                                  </p:stCondLst>
                                  <p:childTnLst>
                                    <p:set>
                                      <p:cBhvr>
                                        <p:cTn id="80" dur="1" fill="hold">
                                          <p:stCondLst>
                                            <p:cond delay="0"/>
                                          </p:stCondLst>
                                        </p:cTn>
                                        <p:tgtEl>
                                          <p:spTgt spid="61491"/>
                                        </p:tgtEl>
                                        <p:attrNameLst>
                                          <p:attrName>style.visibility</p:attrName>
                                        </p:attrNameLst>
                                      </p:cBhvr>
                                      <p:to>
                                        <p:strVal val="visible"/>
                                      </p:to>
                                    </p:set>
                                    <p:animEffect transition="in" filter="blinds(horizontal)">
                                      <p:cBhvr>
                                        <p:cTn id="81" dur="500"/>
                                        <p:tgtEl>
                                          <p:spTgt spid="6149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61483"/>
                                        </p:tgtEl>
                                        <p:attrNameLst>
                                          <p:attrName>style.visibility</p:attrName>
                                        </p:attrNameLst>
                                      </p:cBhvr>
                                      <p:to>
                                        <p:strVal val="visible"/>
                                      </p:to>
                                    </p:set>
                                    <p:animEffect transition="in" filter="blinds(horizontal)">
                                      <p:cBhvr>
                                        <p:cTn id="86" dur="500"/>
                                        <p:tgtEl>
                                          <p:spTgt spid="61483"/>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61484"/>
                                        </p:tgtEl>
                                        <p:attrNameLst>
                                          <p:attrName>style.visibility</p:attrName>
                                        </p:attrNameLst>
                                      </p:cBhvr>
                                      <p:to>
                                        <p:strVal val="visible"/>
                                      </p:to>
                                    </p:set>
                                    <p:animEffect transition="in" filter="blinds(horizontal)">
                                      <p:cBhvr>
                                        <p:cTn id="91" dur="500"/>
                                        <p:tgtEl>
                                          <p:spTgt spid="61484"/>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61485"/>
                                        </p:tgtEl>
                                        <p:attrNameLst>
                                          <p:attrName>style.visibility</p:attrName>
                                        </p:attrNameLst>
                                      </p:cBhvr>
                                      <p:to>
                                        <p:strVal val="visible"/>
                                      </p:to>
                                    </p:set>
                                    <p:animEffect transition="in" filter="blinds(horizontal)">
                                      <p:cBhvr>
                                        <p:cTn id="96" dur="500"/>
                                        <p:tgtEl>
                                          <p:spTgt spid="61485"/>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61486"/>
                                        </p:tgtEl>
                                        <p:attrNameLst>
                                          <p:attrName>style.visibility</p:attrName>
                                        </p:attrNameLst>
                                      </p:cBhvr>
                                      <p:to>
                                        <p:strVal val="visible"/>
                                      </p:to>
                                    </p:set>
                                    <p:animEffect transition="in" filter="blinds(horizontal)">
                                      <p:cBhvr>
                                        <p:cTn id="101" dur="500"/>
                                        <p:tgtEl>
                                          <p:spTgt spid="61486"/>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nodeType="clickEffect">
                                  <p:stCondLst>
                                    <p:cond delay="0"/>
                                  </p:stCondLst>
                                  <p:childTnLst>
                                    <p:set>
                                      <p:cBhvr>
                                        <p:cTn id="105" dur="1" fill="hold">
                                          <p:stCondLst>
                                            <p:cond delay="0"/>
                                          </p:stCondLst>
                                        </p:cTn>
                                        <p:tgtEl>
                                          <p:spTgt spid="61487"/>
                                        </p:tgtEl>
                                        <p:attrNameLst>
                                          <p:attrName>style.visibility</p:attrName>
                                        </p:attrNameLst>
                                      </p:cBhvr>
                                      <p:to>
                                        <p:strVal val="visible"/>
                                      </p:to>
                                    </p:set>
                                    <p:animEffect transition="in" filter="blinds(horizontal)">
                                      <p:cBhvr>
                                        <p:cTn id="106" dur="500"/>
                                        <p:tgtEl>
                                          <p:spTgt spid="61487"/>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grpId="0" nodeType="clickEffect">
                                  <p:stCondLst>
                                    <p:cond delay="0"/>
                                  </p:stCondLst>
                                  <p:childTnLst>
                                    <p:set>
                                      <p:cBhvr>
                                        <p:cTn id="110" dur="1" fill="hold">
                                          <p:stCondLst>
                                            <p:cond delay="0"/>
                                          </p:stCondLst>
                                        </p:cTn>
                                        <p:tgtEl>
                                          <p:spTgt spid="61488"/>
                                        </p:tgtEl>
                                        <p:attrNameLst>
                                          <p:attrName>style.visibility</p:attrName>
                                        </p:attrNameLst>
                                      </p:cBhvr>
                                      <p:to>
                                        <p:strVal val="visible"/>
                                      </p:to>
                                    </p:set>
                                    <p:animEffect transition="in" filter="blinds(horizontal)">
                                      <p:cBhvr>
                                        <p:cTn id="111" dur="500"/>
                                        <p:tgtEl>
                                          <p:spTgt spid="6148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nodeType="clickEffect">
                                  <p:stCondLst>
                                    <p:cond delay="0"/>
                                  </p:stCondLst>
                                  <p:childTnLst>
                                    <p:set>
                                      <p:cBhvr>
                                        <p:cTn id="115" dur="1" fill="hold">
                                          <p:stCondLst>
                                            <p:cond delay="0"/>
                                          </p:stCondLst>
                                        </p:cTn>
                                        <p:tgtEl>
                                          <p:spTgt spid="61490"/>
                                        </p:tgtEl>
                                        <p:attrNameLst>
                                          <p:attrName>style.visibility</p:attrName>
                                        </p:attrNameLst>
                                      </p:cBhvr>
                                      <p:to>
                                        <p:strVal val="visible"/>
                                      </p:to>
                                    </p:set>
                                    <p:animEffect transition="in" filter="blinds(horizontal)">
                                      <p:cBhvr>
                                        <p:cTn id="116" dur="500"/>
                                        <p:tgtEl>
                                          <p:spTgt spid="61490"/>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61489"/>
                                        </p:tgtEl>
                                        <p:attrNameLst>
                                          <p:attrName>style.visibility</p:attrName>
                                        </p:attrNameLst>
                                      </p:cBhvr>
                                      <p:to>
                                        <p:strVal val="visible"/>
                                      </p:to>
                                    </p:set>
                                    <p:animEffect transition="in" filter="blinds(horizontal)">
                                      <p:cBhvr>
                                        <p:cTn id="119" dur="500"/>
                                        <p:tgtEl>
                                          <p:spTgt spid="61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2" grpId="0"/>
      <p:bldP spid="61473" grpId="0"/>
      <p:bldP spid="61475" grpId="0"/>
      <p:bldP spid="61476" grpId="0"/>
      <p:bldP spid="61477" grpId="0"/>
      <p:bldP spid="61479" grpId="0"/>
      <p:bldP spid="61483" grpId="0"/>
      <p:bldP spid="61484" grpId="0"/>
      <p:bldP spid="61485" grpId="0"/>
      <p:bldP spid="61486" grpId="0"/>
      <p:bldP spid="61488" grpId="0"/>
      <p:bldP spid="61489" grpId="0"/>
      <p:bldP spid="61492" grpId="0"/>
      <p:bldP spid="61494" grpId="0"/>
      <p:bldP spid="61495" grpId="0"/>
      <p:bldP spid="61496" grpId="0"/>
      <p:bldP spid="61497" grpId="0"/>
      <p:bldP spid="614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79388" y="242888"/>
            <a:ext cx="4419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楷体_GB2312" pitchFamily="49" charset="-122"/>
              </a:rPr>
              <a:t>二、几种常用序列</a:t>
            </a:r>
          </a:p>
        </p:txBody>
      </p:sp>
      <p:grpSp>
        <p:nvGrpSpPr>
          <p:cNvPr id="16400" name="Group 16"/>
          <p:cNvGrpSpPr>
            <a:grpSpLocks/>
          </p:cNvGrpSpPr>
          <p:nvPr/>
        </p:nvGrpSpPr>
        <p:grpSpPr bwMode="auto">
          <a:xfrm>
            <a:off x="165100" y="1060450"/>
            <a:ext cx="3668713" cy="596900"/>
            <a:chOff x="3152" y="346"/>
            <a:chExt cx="2311" cy="376"/>
          </a:xfrm>
        </p:grpSpPr>
        <p:sp>
          <p:nvSpPr>
            <p:cNvPr id="9257" name="Text Box 10"/>
            <p:cNvSpPr txBox="1">
              <a:spLocks noChangeArrowheads="1"/>
            </p:cNvSpPr>
            <p:nvPr/>
          </p:nvSpPr>
          <p:spPr bwMode="auto">
            <a:xfrm>
              <a:off x="3152" y="346"/>
              <a:ext cx="19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1</a:t>
              </a:r>
              <a:r>
                <a:rPr lang="zh-CN" altLang="en-US" sz="2800" b="1">
                  <a:latin typeface="楷体_GB2312" pitchFamily="49" charset="-122"/>
                  <a:ea typeface="楷体_GB2312" pitchFamily="49" charset="-122"/>
                </a:rPr>
                <a:t>）单位抽样序列</a:t>
              </a:r>
            </a:p>
          </p:txBody>
        </p:sp>
        <p:graphicFrame>
          <p:nvGraphicFramePr>
            <p:cNvPr id="9258" name="Object 13"/>
            <p:cNvGraphicFramePr>
              <a:graphicFrameLocks noChangeAspect="1"/>
            </p:cNvGraphicFramePr>
            <p:nvPr/>
          </p:nvGraphicFramePr>
          <p:xfrm>
            <a:off x="4930" y="382"/>
            <a:ext cx="533" cy="340"/>
          </p:xfrm>
          <a:graphic>
            <a:graphicData uri="http://schemas.openxmlformats.org/presentationml/2006/ole">
              <mc:AlternateContent xmlns:mc="http://schemas.openxmlformats.org/markup-compatibility/2006">
                <mc:Choice xmlns:v="urn:schemas-microsoft-com:vml" Requires="v">
                  <p:oleObj spid="_x0000_s9289" name="公式" r:id="rId3" imgW="295452" imgH="181004" progId="Equation.3">
                    <p:embed/>
                  </p:oleObj>
                </mc:Choice>
                <mc:Fallback>
                  <p:oleObj name="公式" r:id="rId3" imgW="295452" imgH="181004" progId="Equation.3">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0" y="382"/>
                          <a:ext cx="53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6401" name="Group 17"/>
          <p:cNvGrpSpPr>
            <a:grpSpLocks/>
          </p:cNvGrpSpPr>
          <p:nvPr/>
        </p:nvGrpSpPr>
        <p:grpSpPr bwMode="auto">
          <a:xfrm>
            <a:off x="165100" y="1930400"/>
            <a:ext cx="3687763" cy="581025"/>
            <a:chOff x="3152" y="890"/>
            <a:chExt cx="2323" cy="366"/>
          </a:xfrm>
        </p:grpSpPr>
        <p:sp>
          <p:nvSpPr>
            <p:cNvPr id="9255" name="Text Box 11"/>
            <p:cNvSpPr txBox="1">
              <a:spLocks noChangeArrowheads="1"/>
            </p:cNvSpPr>
            <p:nvPr/>
          </p:nvSpPr>
          <p:spPr bwMode="auto">
            <a:xfrm>
              <a:off x="3152" y="890"/>
              <a:ext cx="208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2</a:t>
              </a:r>
              <a:r>
                <a:rPr lang="zh-CN" altLang="en-US" sz="2800" b="1">
                  <a:latin typeface="楷体_GB2312" pitchFamily="49" charset="-122"/>
                  <a:ea typeface="楷体_GB2312" pitchFamily="49" charset="-122"/>
                </a:rPr>
                <a:t>）单位阶跃序列</a:t>
              </a:r>
            </a:p>
          </p:txBody>
        </p:sp>
        <p:graphicFrame>
          <p:nvGraphicFramePr>
            <p:cNvPr id="9256" name="Object 15"/>
            <p:cNvGraphicFramePr>
              <a:graphicFrameLocks noChangeAspect="1"/>
            </p:cNvGraphicFramePr>
            <p:nvPr/>
          </p:nvGraphicFramePr>
          <p:xfrm>
            <a:off x="4942" y="916"/>
            <a:ext cx="533" cy="340"/>
          </p:xfrm>
          <a:graphic>
            <a:graphicData uri="http://schemas.openxmlformats.org/presentationml/2006/ole">
              <mc:AlternateContent xmlns:mc="http://schemas.openxmlformats.org/markup-compatibility/2006">
                <mc:Choice xmlns:v="urn:schemas-microsoft-com:vml" Requires="v">
                  <p:oleObj spid="_x0000_s9290" name="公式" r:id="rId5" imgW="295452" imgH="181004" progId="Equation.3">
                    <p:embed/>
                  </p:oleObj>
                </mc:Choice>
                <mc:Fallback>
                  <p:oleObj name="公式" r:id="rId5" imgW="295452" imgH="181004"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2" y="916"/>
                          <a:ext cx="533"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6403" name="Object 19"/>
          <p:cNvGraphicFramePr>
            <a:graphicFrameLocks noChangeAspect="1"/>
          </p:cNvGraphicFramePr>
          <p:nvPr/>
        </p:nvGraphicFramePr>
        <p:xfrm>
          <a:off x="4327525" y="1993900"/>
          <a:ext cx="842963" cy="539750"/>
        </p:xfrm>
        <a:graphic>
          <a:graphicData uri="http://schemas.openxmlformats.org/presentationml/2006/ole">
            <mc:AlternateContent xmlns:mc="http://schemas.openxmlformats.org/markup-compatibility/2006">
              <mc:Choice xmlns:v="urn:schemas-microsoft-com:vml" Requires="v">
                <p:oleObj spid="_x0000_s9291" name="公式" r:id="rId7" imgW="295452" imgH="181004" progId="Equation.3">
                  <p:embed/>
                </p:oleObj>
              </mc:Choice>
              <mc:Fallback>
                <p:oleObj name="公式" r:id="rId7" imgW="295452" imgH="181004" progId="Equation.3">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7525" y="1993900"/>
                        <a:ext cx="842963"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05" name="Object 21"/>
          <p:cNvGraphicFramePr>
            <a:graphicFrameLocks noChangeAspect="1"/>
          </p:cNvGraphicFramePr>
          <p:nvPr/>
        </p:nvGraphicFramePr>
        <p:xfrm>
          <a:off x="3822700" y="2090738"/>
          <a:ext cx="506413" cy="371475"/>
        </p:xfrm>
        <a:graphic>
          <a:graphicData uri="http://schemas.openxmlformats.org/presentationml/2006/ole">
            <mc:AlternateContent xmlns:mc="http://schemas.openxmlformats.org/markup-compatibility/2006">
              <mc:Choice xmlns:v="urn:schemas-microsoft-com:vml" Requires="v">
                <p:oleObj spid="_x0000_s9292" name="公式" r:id="rId9" imgW="171447" imgH="123796" progId="Equation.3">
                  <p:embed/>
                </p:oleObj>
              </mc:Choice>
              <mc:Fallback>
                <p:oleObj name="公式" r:id="rId9" imgW="171447" imgH="123796" progId="Equation.3">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2700" y="2090738"/>
                        <a:ext cx="506413"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6448" name="Group 64"/>
          <p:cNvGrpSpPr>
            <a:grpSpLocks/>
          </p:cNvGrpSpPr>
          <p:nvPr/>
        </p:nvGrpSpPr>
        <p:grpSpPr bwMode="auto">
          <a:xfrm>
            <a:off x="5264150" y="328613"/>
            <a:ext cx="2112963" cy="1444625"/>
            <a:chOff x="3351" y="239"/>
            <a:chExt cx="1331" cy="910"/>
          </a:xfrm>
        </p:grpSpPr>
        <p:sp>
          <p:nvSpPr>
            <p:cNvPr id="9248" name="Line 50"/>
            <p:cNvSpPr>
              <a:spLocks noChangeShapeType="1"/>
            </p:cNvSpPr>
            <p:nvPr/>
          </p:nvSpPr>
          <p:spPr bwMode="auto">
            <a:xfrm flipV="1">
              <a:off x="3351" y="927"/>
              <a:ext cx="1089" cy="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9" name="Line 51"/>
            <p:cNvSpPr>
              <a:spLocks noChangeShapeType="1"/>
            </p:cNvSpPr>
            <p:nvPr/>
          </p:nvSpPr>
          <p:spPr bwMode="auto">
            <a:xfrm flipH="1" flipV="1">
              <a:off x="3769" y="300"/>
              <a:ext cx="0" cy="635"/>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50" name="Text Box 53"/>
            <p:cNvSpPr txBox="1">
              <a:spLocks noChangeArrowheads="1"/>
            </p:cNvSpPr>
            <p:nvPr/>
          </p:nvSpPr>
          <p:spPr bwMode="auto">
            <a:xfrm>
              <a:off x="3680" y="899"/>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0</a:t>
              </a:r>
            </a:p>
          </p:txBody>
        </p:sp>
        <p:sp>
          <p:nvSpPr>
            <p:cNvPr id="9251" name="Text Box 55"/>
            <p:cNvSpPr txBox="1">
              <a:spLocks noChangeArrowheads="1"/>
            </p:cNvSpPr>
            <p:nvPr/>
          </p:nvSpPr>
          <p:spPr bwMode="auto">
            <a:xfrm>
              <a:off x="3593" y="340"/>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graphicFrame>
          <p:nvGraphicFramePr>
            <p:cNvPr id="9252" name="Object 58"/>
            <p:cNvGraphicFramePr>
              <a:graphicFrameLocks noChangeAspect="1"/>
            </p:cNvGraphicFramePr>
            <p:nvPr/>
          </p:nvGraphicFramePr>
          <p:xfrm>
            <a:off x="3833" y="239"/>
            <a:ext cx="467" cy="297"/>
          </p:xfrm>
          <a:graphic>
            <a:graphicData uri="http://schemas.openxmlformats.org/presentationml/2006/ole">
              <mc:AlternateContent xmlns:mc="http://schemas.openxmlformats.org/markup-compatibility/2006">
                <mc:Choice xmlns:v="urn:schemas-microsoft-com:vml" Requires="v">
                  <p:oleObj spid="_x0000_s9293" name="公式" r:id="rId11" imgW="295452" imgH="181004" progId="Equation.3">
                    <p:embed/>
                  </p:oleObj>
                </mc:Choice>
                <mc:Fallback>
                  <p:oleObj name="公式" r:id="rId11" imgW="295452" imgH="181004" progId="Equation.3">
                    <p:embed/>
                    <p:pic>
                      <p:nvPicPr>
                        <p:cNvPr id="0" name="Object 5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33" y="239"/>
                          <a:ext cx="467"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53" name="Object 59"/>
            <p:cNvGraphicFramePr>
              <a:graphicFrameLocks noChangeAspect="1"/>
            </p:cNvGraphicFramePr>
            <p:nvPr/>
          </p:nvGraphicFramePr>
          <p:xfrm>
            <a:off x="4468" y="809"/>
            <a:ext cx="214" cy="234"/>
          </p:xfrm>
          <a:graphic>
            <a:graphicData uri="http://schemas.openxmlformats.org/presentationml/2006/ole">
              <mc:AlternateContent xmlns:mc="http://schemas.openxmlformats.org/markup-compatibility/2006">
                <mc:Choice xmlns:v="urn:schemas-microsoft-com:vml" Requires="v">
                  <p:oleObj spid="_x0000_s9294" name="公式" r:id="rId13" imgW="104747" imgH="123796" progId="Equation.3">
                    <p:embed/>
                  </p:oleObj>
                </mc:Choice>
                <mc:Fallback>
                  <p:oleObj name="公式" r:id="rId13" imgW="104747" imgH="123796" progId="Equation.3">
                    <p:embed/>
                    <p:pic>
                      <p:nvPicPr>
                        <p:cNvPr id="0" name="Object 5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68" y="809"/>
                          <a:ext cx="21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54" name="Line 62"/>
            <p:cNvSpPr>
              <a:spLocks noChangeShapeType="1"/>
            </p:cNvSpPr>
            <p:nvPr/>
          </p:nvSpPr>
          <p:spPr bwMode="auto">
            <a:xfrm>
              <a:off x="3774" y="464"/>
              <a:ext cx="0" cy="454"/>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469" name="Group 85"/>
          <p:cNvGrpSpPr>
            <a:grpSpLocks/>
          </p:cNvGrpSpPr>
          <p:nvPr/>
        </p:nvGrpSpPr>
        <p:grpSpPr bwMode="auto">
          <a:xfrm>
            <a:off x="627063" y="2708275"/>
            <a:ext cx="3081337" cy="571500"/>
            <a:chOff x="295" y="2695"/>
            <a:chExt cx="1941" cy="360"/>
          </a:xfrm>
        </p:grpSpPr>
        <p:sp>
          <p:nvSpPr>
            <p:cNvPr id="9245" name="Text Box 82"/>
            <p:cNvSpPr txBox="1">
              <a:spLocks noChangeArrowheads="1"/>
            </p:cNvSpPr>
            <p:nvPr/>
          </p:nvSpPr>
          <p:spPr bwMode="auto">
            <a:xfrm>
              <a:off x="739" y="2695"/>
              <a:ext cx="149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latin typeface="楷体_GB2312" pitchFamily="49" charset="-122"/>
                  <a:ea typeface="楷体_GB2312" pitchFamily="49" charset="-122"/>
                </a:rPr>
                <a:t>与    的关系</a:t>
              </a:r>
            </a:p>
          </p:txBody>
        </p:sp>
        <p:graphicFrame>
          <p:nvGraphicFramePr>
            <p:cNvPr id="9246" name="Object 83"/>
            <p:cNvGraphicFramePr>
              <a:graphicFrameLocks noChangeAspect="1"/>
            </p:cNvGraphicFramePr>
            <p:nvPr/>
          </p:nvGraphicFramePr>
          <p:xfrm>
            <a:off x="295" y="2704"/>
            <a:ext cx="531" cy="340"/>
          </p:xfrm>
          <a:graphic>
            <a:graphicData uri="http://schemas.openxmlformats.org/presentationml/2006/ole">
              <mc:AlternateContent xmlns:mc="http://schemas.openxmlformats.org/markup-compatibility/2006">
                <mc:Choice xmlns:v="urn:schemas-microsoft-com:vml" Requires="v">
                  <p:oleObj spid="_x0000_s9295" name="公式" r:id="rId15" imgW="295452" imgH="181004" progId="Equation.3">
                    <p:embed/>
                  </p:oleObj>
                </mc:Choice>
                <mc:Fallback>
                  <p:oleObj name="公式" r:id="rId15" imgW="295452" imgH="181004" progId="Equation.3">
                    <p:embed/>
                    <p:pic>
                      <p:nvPicPr>
                        <p:cNvPr id="0" name="Object 8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5" y="2704"/>
                          <a:ext cx="53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47" name="Object 84"/>
            <p:cNvGraphicFramePr>
              <a:graphicFrameLocks noChangeAspect="1"/>
            </p:cNvGraphicFramePr>
            <p:nvPr/>
          </p:nvGraphicFramePr>
          <p:xfrm>
            <a:off x="984" y="2714"/>
            <a:ext cx="531" cy="341"/>
          </p:xfrm>
          <a:graphic>
            <a:graphicData uri="http://schemas.openxmlformats.org/presentationml/2006/ole">
              <mc:AlternateContent xmlns:mc="http://schemas.openxmlformats.org/markup-compatibility/2006">
                <mc:Choice xmlns:v="urn:schemas-microsoft-com:vml" Requires="v">
                  <p:oleObj spid="_x0000_s9296" name="公式" r:id="rId17" imgW="295452" imgH="181004" progId="Equation.3">
                    <p:embed/>
                  </p:oleObj>
                </mc:Choice>
                <mc:Fallback>
                  <p:oleObj name="公式" r:id="rId17" imgW="295452" imgH="181004" progId="Equation.3">
                    <p:embed/>
                    <p:pic>
                      <p:nvPicPr>
                        <p:cNvPr id="0" name="Object 8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84" y="2714"/>
                          <a:ext cx="531"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6470" name="Object 86"/>
          <p:cNvGraphicFramePr>
            <a:graphicFrameLocks noChangeAspect="1"/>
          </p:cNvGraphicFramePr>
          <p:nvPr/>
        </p:nvGraphicFramePr>
        <p:xfrm>
          <a:off x="573088" y="4275138"/>
          <a:ext cx="5799137" cy="539750"/>
        </p:xfrm>
        <a:graphic>
          <a:graphicData uri="http://schemas.openxmlformats.org/presentationml/2006/ole">
            <mc:AlternateContent xmlns:mc="http://schemas.openxmlformats.org/markup-compatibility/2006">
              <mc:Choice xmlns:v="urn:schemas-microsoft-com:vml" Requires="v">
                <p:oleObj spid="_x0000_s9297" name="公式" r:id="rId19" imgW="2162106" imgH="181004" progId="Equation.3">
                  <p:embed/>
                </p:oleObj>
              </mc:Choice>
              <mc:Fallback>
                <p:oleObj name="公式" r:id="rId19" imgW="2162106" imgH="181004" progId="Equation.3">
                  <p:embed/>
                  <p:pic>
                    <p:nvPicPr>
                      <p:cNvPr id="0" name="Object 8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73088" y="4275138"/>
                        <a:ext cx="5799137"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71" name="Object 87"/>
          <p:cNvGraphicFramePr>
            <a:graphicFrameLocks noChangeAspect="1"/>
          </p:cNvGraphicFramePr>
          <p:nvPr/>
        </p:nvGraphicFramePr>
        <p:xfrm>
          <a:off x="539750" y="3530600"/>
          <a:ext cx="3511550" cy="539750"/>
        </p:xfrm>
        <a:graphic>
          <a:graphicData uri="http://schemas.openxmlformats.org/presentationml/2006/ole">
            <mc:AlternateContent xmlns:mc="http://schemas.openxmlformats.org/markup-compatibility/2006">
              <mc:Choice xmlns:v="urn:schemas-microsoft-com:vml" Requires="v">
                <p:oleObj spid="_x0000_s9298" name="公式" r:id="rId21" imgW="1304873" imgH="181004" progId="Equation.3">
                  <p:embed/>
                </p:oleObj>
              </mc:Choice>
              <mc:Fallback>
                <p:oleObj name="公式" r:id="rId21" imgW="1304873" imgH="181004" progId="Equation.3">
                  <p:embed/>
                  <p:pic>
                    <p:nvPicPr>
                      <p:cNvPr id="0" name="Object 8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9750" y="3530600"/>
                        <a:ext cx="351155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72" name="Object 88"/>
          <p:cNvGraphicFramePr>
            <a:graphicFrameLocks noChangeAspect="1"/>
          </p:cNvGraphicFramePr>
          <p:nvPr/>
        </p:nvGraphicFramePr>
        <p:xfrm>
          <a:off x="6364288" y="3905250"/>
          <a:ext cx="2516187" cy="1241425"/>
        </p:xfrm>
        <a:graphic>
          <a:graphicData uri="http://schemas.openxmlformats.org/presentationml/2006/ole">
            <mc:AlternateContent xmlns:mc="http://schemas.openxmlformats.org/markup-compatibility/2006">
              <mc:Choice xmlns:v="urn:schemas-microsoft-com:vml" Requires="v">
                <p:oleObj spid="_x0000_s9299" name="公式" r:id="rId23" imgW="857233" imgH="409370" progId="Equation.3">
                  <p:embed/>
                </p:oleObj>
              </mc:Choice>
              <mc:Fallback>
                <p:oleObj name="公式" r:id="rId23" imgW="857233" imgH="409370" progId="Equation.3">
                  <p:embed/>
                  <p:pic>
                    <p:nvPicPr>
                      <p:cNvPr id="0" name="Object 8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364288" y="3905250"/>
                        <a:ext cx="2516187"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73" name="Object 89"/>
          <p:cNvGraphicFramePr>
            <a:graphicFrameLocks noChangeAspect="1"/>
          </p:cNvGraphicFramePr>
          <p:nvPr/>
        </p:nvGraphicFramePr>
        <p:xfrm>
          <a:off x="1403350" y="4740275"/>
          <a:ext cx="1903413" cy="1246188"/>
        </p:xfrm>
        <a:graphic>
          <a:graphicData uri="http://schemas.openxmlformats.org/presentationml/2006/ole">
            <mc:AlternateContent xmlns:mc="http://schemas.openxmlformats.org/markup-compatibility/2006">
              <mc:Choice xmlns:v="urn:schemas-microsoft-com:vml" Requires="v">
                <p:oleObj spid="_x0000_s9300" name="公式" r:id="rId25" imgW="638345" imgH="409370" progId="Equation.3">
                  <p:embed/>
                </p:oleObj>
              </mc:Choice>
              <mc:Fallback>
                <p:oleObj name="公式" r:id="rId25" imgW="638345" imgH="409370" progId="Equation.3">
                  <p:embed/>
                  <p:pic>
                    <p:nvPicPr>
                      <p:cNvPr id="0" name="Object 8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03350" y="4740275"/>
                        <a:ext cx="1903413" cy="124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74" name="Object 90"/>
          <p:cNvGraphicFramePr>
            <a:graphicFrameLocks noChangeAspect="1"/>
          </p:cNvGraphicFramePr>
          <p:nvPr/>
        </p:nvGraphicFramePr>
        <p:xfrm>
          <a:off x="5580063" y="5300663"/>
          <a:ext cx="1619250" cy="471487"/>
        </p:xfrm>
        <a:graphic>
          <a:graphicData uri="http://schemas.openxmlformats.org/presentationml/2006/ole">
            <mc:AlternateContent xmlns:mc="http://schemas.openxmlformats.org/markup-compatibility/2006">
              <mc:Choice xmlns:v="urn:schemas-microsoft-com:vml" Requires="v">
                <p:oleObj spid="_x0000_s9301" name="公式" r:id="rId27" imgW="590434" imgH="161778" progId="Equation.3">
                  <p:embed/>
                </p:oleObj>
              </mc:Choice>
              <mc:Fallback>
                <p:oleObj name="公式" r:id="rId27" imgW="590434" imgH="161778" progId="Equation.3">
                  <p:embed/>
                  <p:pic>
                    <p:nvPicPr>
                      <p:cNvPr id="0" name="Object 9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580063" y="5300663"/>
                        <a:ext cx="1619250"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6477" name="Group 93"/>
          <p:cNvGrpSpPr>
            <a:grpSpLocks/>
          </p:cNvGrpSpPr>
          <p:nvPr/>
        </p:nvGrpSpPr>
        <p:grpSpPr bwMode="auto">
          <a:xfrm>
            <a:off x="5513388" y="1900238"/>
            <a:ext cx="3162300" cy="1673225"/>
            <a:chOff x="3473" y="1197"/>
            <a:chExt cx="1992" cy="1054"/>
          </a:xfrm>
        </p:grpSpPr>
        <p:sp>
          <p:nvSpPr>
            <p:cNvPr id="9231" name="Line 67"/>
            <p:cNvSpPr>
              <a:spLocks noChangeShapeType="1"/>
            </p:cNvSpPr>
            <p:nvPr/>
          </p:nvSpPr>
          <p:spPr bwMode="auto">
            <a:xfrm flipV="1">
              <a:off x="3473" y="2001"/>
              <a:ext cx="1769" cy="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2" name="Line 68"/>
            <p:cNvSpPr>
              <a:spLocks noChangeShapeType="1"/>
            </p:cNvSpPr>
            <p:nvPr/>
          </p:nvSpPr>
          <p:spPr bwMode="auto">
            <a:xfrm flipH="1" flipV="1">
              <a:off x="3727" y="1270"/>
              <a:ext cx="0" cy="771"/>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3" name="Line 69"/>
            <p:cNvSpPr>
              <a:spLocks noChangeShapeType="1"/>
            </p:cNvSpPr>
            <p:nvPr/>
          </p:nvSpPr>
          <p:spPr bwMode="auto">
            <a:xfrm>
              <a:off x="3937" y="1564"/>
              <a:ext cx="0" cy="454"/>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34" name="Text Box 70"/>
            <p:cNvSpPr txBox="1">
              <a:spLocks noChangeArrowheads="1"/>
            </p:cNvSpPr>
            <p:nvPr/>
          </p:nvSpPr>
          <p:spPr bwMode="auto">
            <a:xfrm>
              <a:off x="3638" y="1992"/>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0</a:t>
              </a:r>
            </a:p>
          </p:txBody>
        </p:sp>
        <p:sp>
          <p:nvSpPr>
            <p:cNvPr id="9235" name="Text Box 71"/>
            <p:cNvSpPr txBox="1">
              <a:spLocks noChangeArrowheads="1"/>
            </p:cNvSpPr>
            <p:nvPr/>
          </p:nvSpPr>
          <p:spPr bwMode="auto">
            <a:xfrm>
              <a:off x="3856" y="1991"/>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sp>
          <p:nvSpPr>
            <p:cNvPr id="9236" name="Text Box 72"/>
            <p:cNvSpPr txBox="1">
              <a:spLocks noChangeArrowheads="1"/>
            </p:cNvSpPr>
            <p:nvPr/>
          </p:nvSpPr>
          <p:spPr bwMode="auto">
            <a:xfrm>
              <a:off x="3551" y="1433"/>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sp>
          <p:nvSpPr>
            <p:cNvPr id="9237" name="Text Box 73"/>
            <p:cNvSpPr txBox="1">
              <a:spLocks noChangeArrowheads="1"/>
            </p:cNvSpPr>
            <p:nvPr/>
          </p:nvSpPr>
          <p:spPr bwMode="auto">
            <a:xfrm>
              <a:off x="4281" y="1991"/>
              <a:ext cx="2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3</a:t>
              </a:r>
            </a:p>
          </p:txBody>
        </p:sp>
        <p:sp>
          <p:nvSpPr>
            <p:cNvPr id="9238" name="Text Box 74"/>
            <p:cNvSpPr txBox="1">
              <a:spLocks noChangeArrowheads="1"/>
            </p:cNvSpPr>
            <p:nvPr/>
          </p:nvSpPr>
          <p:spPr bwMode="auto">
            <a:xfrm>
              <a:off x="4064" y="2001"/>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2</a:t>
              </a:r>
            </a:p>
          </p:txBody>
        </p:sp>
        <p:graphicFrame>
          <p:nvGraphicFramePr>
            <p:cNvPr id="9239" name="Object 75"/>
            <p:cNvGraphicFramePr>
              <a:graphicFrameLocks noChangeAspect="1"/>
            </p:cNvGraphicFramePr>
            <p:nvPr/>
          </p:nvGraphicFramePr>
          <p:xfrm>
            <a:off x="3791" y="1197"/>
            <a:ext cx="466" cy="297"/>
          </p:xfrm>
          <a:graphic>
            <a:graphicData uri="http://schemas.openxmlformats.org/presentationml/2006/ole">
              <mc:AlternateContent xmlns:mc="http://schemas.openxmlformats.org/markup-compatibility/2006">
                <mc:Choice xmlns:v="urn:schemas-microsoft-com:vml" Requires="v">
                  <p:oleObj spid="_x0000_s9302" name="公式" r:id="rId29" imgW="295452" imgH="181004" progId="Equation.3">
                    <p:embed/>
                  </p:oleObj>
                </mc:Choice>
                <mc:Fallback>
                  <p:oleObj name="公式" r:id="rId29" imgW="295452" imgH="181004" progId="Equation.3">
                    <p:embed/>
                    <p:pic>
                      <p:nvPicPr>
                        <p:cNvPr id="0" name="Object 75"/>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791" y="1197"/>
                          <a:ext cx="466"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40" name="Object 76"/>
            <p:cNvGraphicFramePr>
              <a:graphicFrameLocks noChangeAspect="1"/>
            </p:cNvGraphicFramePr>
            <p:nvPr/>
          </p:nvGraphicFramePr>
          <p:xfrm>
            <a:off x="5251" y="1892"/>
            <a:ext cx="214" cy="234"/>
          </p:xfrm>
          <a:graphic>
            <a:graphicData uri="http://schemas.openxmlformats.org/presentationml/2006/ole">
              <mc:AlternateContent xmlns:mc="http://schemas.openxmlformats.org/markup-compatibility/2006">
                <mc:Choice xmlns:v="urn:schemas-microsoft-com:vml" Requires="v">
                  <p:oleObj spid="_x0000_s9303" name="公式" r:id="rId31" imgW="104747" imgH="123796" progId="Equation.3">
                    <p:embed/>
                  </p:oleObj>
                </mc:Choice>
                <mc:Fallback>
                  <p:oleObj name="公式" r:id="rId31" imgW="104747" imgH="123796" progId="Equation.3">
                    <p:embed/>
                    <p:pic>
                      <p:nvPicPr>
                        <p:cNvPr id="0" name="Object 7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251" y="1892"/>
                          <a:ext cx="21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41" name="Line 77"/>
            <p:cNvSpPr>
              <a:spLocks noChangeShapeType="1"/>
            </p:cNvSpPr>
            <p:nvPr/>
          </p:nvSpPr>
          <p:spPr bwMode="auto">
            <a:xfrm>
              <a:off x="4159" y="1557"/>
              <a:ext cx="0" cy="454"/>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2" name="Line 78"/>
            <p:cNvSpPr>
              <a:spLocks noChangeShapeType="1"/>
            </p:cNvSpPr>
            <p:nvPr/>
          </p:nvSpPr>
          <p:spPr bwMode="auto">
            <a:xfrm>
              <a:off x="4371" y="1549"/>
              <a:ext cx="0" cy="454"/>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3" name="Line 79"/>
            <p:cNvSpPr>
              <a:spLocks noChangeShapeType="1"/>
            </p:cNvSpPr>
            <p:nvPr/>
          </p:nvSpPr>
          <p:spPr bwMode="auto">
            <a:xfrm>
              <a:off x="3732" y="1557"/>
              <a:ext cx="0" cy="454"/>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44" name="Text Box 92"/>
            <p:cNvSpPr txBox="1">
              <a:spLocks noChangeArrowheads="1"/>
            </p:cNvSpPr>
            <p:nvPr/>
          </p:nvSpPr>
          <p:spPr bwMode="auto">
            <a:xfrm>
              <a:off x="4440" y="1561"/>
              <a:ext cx="7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i="1">
                  <a:solidFill>
                    <a:srgbClr val="FFFF00"/>
                  </a:solidFill>
                  <a:ea typeface="华文行楷" panose="02010800040101010101" pitchFamily="2" charset="-122"/>
                </a:rPr>
                <a:t>…</a:t>
              </a:r>
              <a:endParaRPr lang="en-US" altLang="zh-CN" sz="2800" b="1">
                <a:solidFill>
                  <a:srgbClr val="FFFF00"/>
                </a:solidFill>
                <a:latin typeface="楷体_GB2312" pitchFamily="49" charset="-122"/>
                <a:ea typeface="楷体_GB2312"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blinds(horizontal)">
                                      <p:cBhvr>
                                        <p:cTn id="7" dur="500"/>
                                        <p:tgtEl>
                                          <p:spTgt spid="16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400"/>
                                        </p:tgtEl>
                                        <p:attrNameLst>
                                          <p:attrName>style.visibility</p:attrName>
                                        </p:attrNameLst>
                                      </p:cBhvr>
                                      <p:to>
                                        <p:strVal val="visible"/>
                                      </p:to>
                                    </p:set>
                                    <p:animEffect transition="in" filter="blinds(horizontal)">
                                      <p:cBhvr>
                                        <p:cTn id="12" dur="500"/>
                                        <p:tgtEl>
                                          <p:spTgt spid="164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448"/>
                                        </p:tgtEl>
                                        <p:attrNameLst>
                                          <p:attrName>style.visibility</p:attrName>
                                        </p:attrNameLst>
                                      </p:cBhvr>
                                      <p:to>
                                        <p:strVal val="visible"/>
                                      </p:to>
                                    </p:set>
                                    <p:animEffect transition="in" filter="blinds(horizontal)">
                                      <p:cBhvr>
                                        <p:cTn id="17" dur="500"/>
                                        <p:tgtEl>
                                          <p:spTgt spid="164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401"/>
                                        </p:tgtEl>
                                        <p:attrNameLst>
                                          <p:attrName>style.visibility</p:attrName>
                                        </p:attrNameLst>
                                      </p:cBhvr>
                                      <p:to>
                                        <p:strVal val="visible"/>
                                      </p:to>
                                    </p:set>
                                    <p:animEffect transition="in" filter="blinds(horizontal)">
                                      <p:cBhvr>
                                        <p:cTn id="22" dur="500"/>
                                        <p:tgtEl>
                                          <p:spTgt spid="164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6477"/>
                                        </p:tgtEl>
                                        <p:attrNameLst>
                                          <p:attrName>style.visibility</p:attrName>
                                        </p:attrNameLst>
                                      </p:cBhvr>
                                      <p:to>
                                        <p:strVal val="visible"/>
                                      </p:to>
                                    </p:set>
                                    <p:animEffect transition="in" filter="blinds(horizontal)">
                                      <p:cBhvr>
                                        <p:cTn id="27" dur="500"/>
                                        <p:tgtEl>
                                          <p:spTgt spid="164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403"/>
                                        </p:tgtEl>
                                        <p:attrNameLst>
                                          <p:attrName>style.visibility</p:attrName>
                                        </p:attrNameLst>
                                      </p:cBhvr>
                                      <p:to>
                                        <p:strVal val="visible"/>
                                      </p:to>
                                    </p:set>
                                    <p:animEffect transition="in" filter="blinds(horizontal)">
                                      <p:cBhvr>
                                        <p:cTn id="32" dur="500"/>
                                        <p:tgtEl>
                                          <p:spTgt spid="1640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6405"/>
                                        </p:tgtEl>
                                        <p:attrNameLst>
                                          <p:attrName>style.visibility</p:attrName>
                                        </p:attrNameLst>
                                      </p:cBhvr>
                                      <p:to>
                                        <p:strVal val="visible"/>
                                      </p:to>
                                    </p:set>
                                    <p:animEffect transition="in" filter="blinds(horizontal)">
                                      <p:cBhvr>
                                        <p:cTn id="37" dur="500"/>
                                        <p:tgtEl>
                                          <p:spTgt spid="1640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6469"/>
                                        </p:tgtEl>
                                        <p:attrNameLst>
                                          <p:attrName>style.visibility</p:attrName>
                                        </p:attrNameLst>
                                      </p:cBhvr>
                                      <p:to>
                                        <p:strVal val="visible"/>
                                      </p:to>
                                    </p:set>
                                    <p:animEffect transition="in" filter="blinds(horizontal)">
                                      <p:cBhvr>
                                        <p:cTn id="42" dur="500"/>
                                        <p:tgtEl>
                                          <p:spTgt spid="1646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6471"/>
                                        </p:tgtEl>
                                        <p:attrNameLst>
                                          <p:attrName>style.visibility</p:attrName>
                                        </p:attrNameLst>
                                      </p:cBhvr>
                                      <p:to>
                                        <p:strVal val="visible"/>
                                      </p:to>
                                    </p:set>
                                    <p:animEffect transition="in" filter="blinds(horizontal)">
                                      <p:cBhvr>
                                        <p:cTn id="47" dur="500"/>
                                        <p:tgtEl>
                                          <p:spTgt spid="1647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6470"/>
                                        </p:tgtEl>
                                        <p:attrNameLst>
                                          <p:attrName>style.visibility</p:attrName>
                                        </p:attrNameLst>
                                      </p:cBhvr>
                                      <p:to>
                                        <p:strVal val="visible"/>
                                      </p:to>
                                    </p:set>
                                    <p:animEffect transition="in" filter="blinds(horizontal)">
                                      <p:cBhvr>
                                        <p:cTn id="52" dur="500"/>
                                        <p:tgtEl>
                                          <p:spTgt spid="1647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16472"/>
                                        </p:tgtEl>
                                        <p:attrNameLst>
                                          <p:attrName>style.visibility</p:attrName>
                                        </p:attrNameLst>
                                      </p:cBhvr>
                                      <p:to>
                                        <p:strVal val="visible"/>
                                      </p:to>
                                    </p:set>
                                    <p:animEffect transition="in" filter="blinds(horizontal)">
                                      <p:cBhvr>
                                        <p:cTn id="57" dur="500"/>
                                        <p:tgtEl>
                                          <p:spTgt spid="1647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nodeType="clickEffect">
                                  <p:stCondLst>
                                    <p:cond delay="0"/>
                                  </p:stCondLst>
                                  <p:childTnLst>
                                    <p:set>
                                      <p:cBhvr>
                                        <p:cTn id="61" dur="1" fill="hold">
                                          <p:stCondLst>
                                            <p:cond delay="0"/>
                                          </p:stCondLst>
                                        </p:cTn>
                                        <p:tgtEl>
                                          <p:spTgt spid="16474"/>
                                        </p:tgtEl>
                                        <p:attrNameLst>
                                          <p:attrName>style.visibility</p:attrName>
                                        </p:attrNameLst>
                                      </p:cBhvr>
                                      <p:to>
                                        <p:strVal val="visible"/>
                                      </p:to>
                                    </p:set>
                                    <p:animEffect transition="in" filter="blinds(horizontal)">
                                      <p:cBhvr>
                                        <p:cTn id="62" dur="500"/>
                                        <p:tgtEl>
                                          <p:spTgt spid="1647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6473"/>
                                        </p:tgtEl>
                                        <p:attrNameLst>
                                          <p:attrName>style.visibility</p:attrName>
                                        </p:attrNameLst>
                                      </p:cBhvr>
                                      <p:to>
                                        <p:strVal val="visible"/>
                                      </p:to>
                                    </p:set>
                                    <p:animEffect transition="in" filter="blinds(horizontal)">
                                      <p:cBhvr>
                                        <p:cTn id="67" dur="500"/>
                                        <p:tgtEl>
                                          <p:spTgt spid="16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Text Box 4"/>
          <p:cNvSpPr txBox="1">
            <a:spLocks noChangeArrowheads="1"/>
          </p:cNvSpPr>
          <p:nvPr/>
        </p:nvSpPr>
        <p:spPr bwMode="auto">
          <a:xfrm>
            <a:off x="225425" y="260350"/>
            <a:ext cx="2667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a:ea typeface="楷体_GB2312" pitchFamily="49" charset="-122"/>
              </a:rPr>
              <a:t>3</a:t>
            </a:r>
            <a:r>
              <a:rPr lang="zh-CN" altLang="en-US" sz="2800" b="1">
                <a:latin typeface="楷体_GB2312" pitchFamily="49" charset="-122"/>
                <a:ea typeface="楷体_GB2312" pitchFamily="49" charset="-122"/>
              </a:rPr>
              <a:t>）矩形序列</a:t>
            </a:r>
          </a:p>
        </p:txBody>
      </p:sp>
      <p:grpSp>
        <p:nvGrpSpPr>
          <p:cNvPr id="66566" name="Group 6"/>
          <p:cNvGrpSpPr>
            <a:grpSpLocks/>
          </p:cNvGrpSpPr>
          <p:nvPr/>
        </p:nvGrpSpPr>
        <p:grpSpPr bwMode="auto">
          <a:xfrm>
            <a:off x="5435600" y="663575"/>
            <a:ext cx="3162300" cy="1833563"/>
            <a:chOff x="389" y="2642"/>
            <a:chExt cx="1992" cy="1155"/>
          </a:xfrm>
        </p:grpSpPr>
        <p:graphicFrame>
          <p:nvGraphicFramePr>
            <p:cNvPr id="10258" name="Object 7"/>
            <p:cNvGraphicFramePr>
              <a:graphicFrameLocks noChangeAspect="1"/>
            </p:cNvGraphicFramePr>
            <p:nvPr/>
          </p:nvGraphicFramePr>
          <p:xfrm>
            <a:off x="1228" y="3096"/>
            <a:ext cx="191" cy="360"/>
          </p:xfrm>
          <a:graphic>
            <a:graphicData uri="http://schemas.openxmlformats.org/presentationml/2006/ole">
              <mc:AlternateContent xmlns:mc="http://schemas.openxmlformats.org/markup-compatibility/2006">
                <mc:Choice xmlns:v="urn:schemas-microsoft-com:vml" Requires="v">
                  <p:oleObj spid="_x0000_s10296" name="公式" r:id="rId3" imgW="95352" imgH="200230" progId="Equation.3">
                    <p:embed/>
                  </p:oleObj>
                </mc:Choice>
                <mc:Fallback>
                  <p:oleObj name="公式" r:id="rId3" imgW="95352" imgH="20023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8" y="3096"/>
                          <a:ext cx="191"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9" name="Line 8"/>
            <p:cNvSpPr>
              <a:spLocks noChangeShapeType="1"/>
            </p:cNvSpPr>
            <p:nvPr/>
          </p:nvSpPr>
          <p:spPr bwMode="auto">
            <a:xfrm flipV="1">
              <a:off x="389" y="3539"/>
              <a:ext cx="1769" cy="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0" name="Line 9"/>
            <p:cNvSpPr>
              <a:spLocks noChangeShapeType="1"/>
            </p:cNvSpPr>
            <p:nvPr/>
          </p:nvSpPr>
          <p:spPr bwMode="auto">
            <a:xfrm flipH="1" flipV="1">
              <a:off x="648" y="2704"/>
              <a:ext cx="0" cy="862"/>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1" name="Line 10"/>
            <p:cNvSpPr>
              <a:spLocks noChangeShapeType="1"/>
            </p:cNvSpPr>
            <p:nvPr/>
          </p:nvSpPr>
          <p:spPr bwMode="auto">
            <a:xfrm>
              <a:off x="853" y="3102"/>
              <a:ext cx="0" cy="454"/>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62" name="Text Box 11"/>
            <p:cNvSpPr txBox="1">
              <a:spLocks noChangeArrowheads="1"/>
            </p:cNvSpPr>
            <p:nvPr/>
          </p:nvSpPr>
          <p:spPr bwMode="auto">
            <a:xfrm>
              <a:off x="554" y="3530"/>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0</a:t>
              </a:r>
            </a:p>
          </p:txBody>
        </p:sp>
        <p:sp>
          <p:nvSpPr>
            <p:cNvPr id="10263" name="Text Box 12"/>
            <p:cNvSpPr txBox="1">
              <a:spLocks noChangeArrowheads="1"/>
            </p:cNvSpPr>
            <p:nvPr/>
          </p:nvSpPr>
          <p:spPr bwMode="auto">
            <a:xfrm>
              <a:off x="772" y="3529"/>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sp>
          <p:nvSpPr>
            <p:cNvPr id="10264" name="Text Box 13"/>
            <p:cNvSpPr txBox="1">
              <a:spLocks noChangeArrowheads="1"/>
            </p:cNvSpPr>
            <p:nvPr/>
          </p:nvSpPr>
          <p:spPr bwMode="auto">
            <a:xfrm>
              <a:off x="467" y="2971"/>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1</a:t>
              </a:r>
            </a:p>
          </p:txBody>
        </p:sp>
        <p:sp>
          <p:nvSpPr>
            <p:cNvPr id="10265" name="Text Box 14"/>
            <p:cNvSpPr txBox="1">
              <a:spLocks noChangeArrowheads="1"/>
            </p:cNvSpPr>
            <p:nvPr/>
          </p:nvSpPr>
          <p:spPr bwMode="auto">
            <a:xfrm>
              <a:off x="1444" y="3547"/>
              <a:ext cx="39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N-1</a:t>
              </a:r>
            </a:p>
          </p:txBody>
        </p:sp>
        <p:sp>
          <p:nvSpPr>
            <p:cNvPr id="10266" name="Text Box 15"/>
            <p:cNvSpPr txBox="1">
              <a:spLocks noChangeArrowheads="1"/>
            </p:cNvSpPr>
            <p:nvPr/>
          </p:nvSpPr>
          <p:spPr bwMode="auto">
            <a:xfrm>
              <a:off x="980" y="3539"/>
              <a:ext cx="22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000"/>
                <a:t>2</a:t>
              </a:r>
            </a:p>
          </p:txBody>
        </p:sp>
        <p:graphicFrame>
          <p:nvGraphicFramePr>
            <p:cNvPr id="10267" name="Object 16"/>
            <p:cNvGraphicFramePr>
              <a:graphicFrameLocks noChangeAspect="1"/>
            </p:cNvGraphicFramePr>
            <p:nvPr/>
          </p:nvGraphicFramePr>
          <p:xfrm>
            <a:off x="712" y="2642"/>
            <a:ext cx="616" cy="334"/>
          </p:xfrm>
          <a:graphic>
            <a:graphicData uri="http://schemas.openxmlformats.org/presentationml/2006/ole">
              <mc:AlternateContent xmlns:mc="http://schemas.openxmlformats.org/markup-compatibility/2006">
                <mc:Choice xmlns:v="urn:schemas-microsoft-com:vml" Requires="v">
                  <p:oleObj spid="_x0000_s10297" name="公式" r:id="rId5" imgW="400199" imgH="209609" progId="Equation.3">
                    <p:embed/>
                  </p:oleObj>
                </mc:Choice>
                <mc:Fallback>
                  <p:oleObj name="公式" r:id="rId5" imgW="400199" imgH="209609"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 y="2642"/>
                          <a:ext cx="616"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68" name="Object 17"/>
            <p:cNvGraphicFramePr>
              <a:graphicFrameLocks noChangeAspect="1"/>
            </p:cNvGraphicFramePr>
            <p:nvPr/>
          </p:nvGraphicFramePr>
          <p:xfrm>
            <a:off x="2167" y="3430"/>
            <a:ext cx="214" cy="234"/>
          </p:xfrm>
          <a:graphic>
            <a:graphicData uri="http://schemas.openxmlformats.org/presentationml/2006/ole">
              <mc:AlternateContent xmlns:mc="http://schemas.openxmlformats.org/markup-compatibility/2006">
                <mc:Choice xmlns:v="urn:schemas-microsoft-com:vml" Requires="v">
                  <p:oleObj spid="_x0000_s10298" name="公式" r:id="rId7" imgW="104747" imgH="123796" progId="Equation.3">
                    <p:embed/>
                  </p:oleObj>
                </mc:Choice>
                <mc:Fallback>
                  <p:oleObj name="公式" r:id="rId7" imgW="104747" imgH="123796"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7" y="3430"/>
                          <a:ext cx="21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69" name="Line 18"/>
            <p:cNvSpPr>
              <a:spLocks noChangeShapeType="1"/>
            </p:cNvSpPr>
            <p:nvPr/>
          </p:nvSpPr>
          <p:spPr bwMode="auto">
            <a:xfrm>
              <a:off x="1075" y="3095"/>
              <a:ext cx="0" cy="454"/>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0" name="Line 19"/>
            <p:cNvSpPr>
              <a:spLocks noChangeShapeType="1"/>
            </p:cNvSpPr>
            <p:nvPr/>
          </p:nvSpPr>
          <p:spPr bwMode="auto">
            <a:xfrm>
              <a:off x="1601" y="3094"/>
              <a:ext cx="0" cy="454"/>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1" name="Line 20"/>
            <p:cNvSpPr>
              <a:spLocks noChangeShapeType="1"/>
            </p:cNvSpPr>
            <p:nvPr/>
          </p:nvSpPr>
          <p:spPr bwMode="auto">
            <a:xfrm>
              <a:off x="648" y="3095"/>
              <a:ext cx="0" cy="454"/>
            </a:xfrm>
            <a:prstGeom prst="line">
              <a:avLst/>
            </a:prstGeom>
            <a:noFill/>
            <a:ln w="9525">
              <a:solidFill>
                <a:srgbClr val="FFFF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6586" name="Group 26"/>
          <p:cNvGrpSpPr>
            <a:grpSpLocks/>
          </p:cNvGrpSpPr>
          <p:nvPr/>
        </p:nvGrpSpPr>
        <p:grpSpPr bwMode="auto">
          <a:xfrm>
            <a:off x="539750" y="950913"/>
            <a:ext cx="4394200" cy="1397000"/>
            <a:chOff x="476" y="754"/>
            <a:chExt cx="2768" cy="880"/>
          </a:xfrm>
        </p:grpSpPr>
        <p:graphicFrame>
          <p:nvGraphicFramePr>
            <p:cNvPr id="10253" name="Object 5"/>
            <p:cNvGraphicFramePr>
              <a:graphicFrameLocks noChangeAspect="1"/>
            </p:cNvGraphicFramePr>
            <p:nvPr/>
          </p:nvGraphicFramePr>
          <p:xfrm>
            <a:off x="476" y="845"/>
            <a:ext cx="1189" cy="765"/>
          </p:xfrm>
          <a:graphic>
            <a:graphicData uri="http://schemas.openxmlformats.org/presentationml/2006/ole">
              <mc:AlternateContent xmlns:mc="http://schemas.openxmlformats.org/markup-compatibility/2006">
                <mc:Choice xmlns:v="urn:schemas-microsoft-com:vml" Requires="v">
                  <p:oleObj spid="_x0000_s10299" name="公式" r:id="rId9" imgW="695181" imgH="437974" progId="Equation.3">
                    <p:embed/>
                  </p:oleObj>
                </mc:Choice>
                <mc:Fallback>
                  <p:oleObj name="公式" r:id="rId9" imgW="695181" imgH="437974"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6" y="845"/>
                          <a:ext cx="1189" cy="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4" name="Object 21"/>
            <p:cNvGraphicFramePr>
              <a:graphicFrameLocks noChangeAspect="1"/>
            </p:cNvGraphicFramePr>
            <p:nvPr/>
          </p:nvGraphicFramePr>
          <p:xfrm>
            <a:off x="1565" y="754"/>
            <a:ext cx="1679" cy="361"/>
          </p:xfrm>
          <a:graphic>
            <a:graphicData uri="http://schemas.openxmlformats.org/presentationml/2006/ole">
              <mc:AlternateContent xmlns:mc="http://schemas.openxmlformats.org/markup-compatibility/2006">
                <mc:Choice xmlns:v="urn:schemas-microsoft-com:vml" Requires="v">
                  <p:oleObj spid="_x0000_s10300" name="公式" r:id="rId11" imgW="981238" imgH="200230" progId="Equation.3">
                    <p:embed/>
                  </p:oleObj>
                </mc:Choice>
                <mc:Fallback>
                  <p:oleObj name="公式" r:id="rId11" imgW="981238" imgH="200230" progId="Equation.3">
                    <p:embed/>
                    <p:pic>
                      <p:nvPicPr>
                        <p:cNvPr id="0" name="Object 2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65" y="754"/>
                          <a:ext cx="1679"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255" name="Group 24"/>
            <p:cNvGrpSpPr>
              <a:grpSpLocks/>
            </p:cNvGrpSpPr>
            <p:nvPr/>
          </p:nvGrpSpPr>
          <p:grpSpPr bwMode="auto">
            <a:xfrm>
              <a:off x="1537" y="1307"/>
              <a:ext cx="1198" cy="327"/>
              <a:chOff x="1519" y="1307"/>
              <a:chExt cx="1198" cy="327"/>
            </a:xfrm>
          </p:grpSpPr>
          <p:graphicFrame>
            <p:nvGraphicFramePr>
              <p:cNvPr id="10256" name="Object 22"/>
              <p:cNvGraphicFramePr>
                <a:graphicFrameLocks noChangeAspect="1"/>
              </p:cNvGraphicFramePr>
              <p:nvPr/>
            </p:nvGraphicFramePr>
            <p:xfrm>
              <a:off x="1519" y="1307"/>
              <a:ext cx="213" cy="298"/>
            </p:xfrm>
            <a:graphic>
              <a:graphicData uri="http://schemas.openxmlformats.org/presentationml/2006/ole">
                <mc:AlternateContent xmlns:mc="http://schemas.openxmlformats.org/markup-compatibility/2006">
                  <mc:Choice xmlns:v="urn:schemas-microsoft-com:vml" Requires="v">
                    <p:oleObj spid="_x0000_s10301" name="公式" r:id="rId13" imgW="104747" imgH="161778" progId="Equation.3">
                      <p:embed/>
                    </p:oleObj>
                  </mc:Choice>
                  <mc:Fallback>
                    <p:oleObj name="公式" r:id="rId13" imgW="104747" imgH="161778" progId="Equation.3">
                      <p:embed/>
                      <p:pic>
                        <p:nvPicPr>
                          <p:cNvPr id="0" name="Object 2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19" y="1307"/>
                            <a:ext cx="213"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7" name="Text Box 23"/>
              <p:cNvSpPr txBox="1">
                <a:spLocks noChangeArrowheads="1"/>
              </p:cNvSpPr>
              <p:nvPr/>
            </p:nvSpPr>
            <p:spPr bwMode="auto">
              <a:xfrm>
                <a:off x="1991" y="1307"/>
                <a:ext cx="72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ea typeface="楷体_GB2312" pitchFamily="49" charset="-122"/>
                  </a:rPr>
                  <a:t>其它</a:t>
                </a:r>
              </a:p>
            </p:txBody>
          </p:sp>
        </p:grpSp>
      </p:grpSp>
      <p:graphicFrame>
        <p:nvGraphicFramePr>
          <p:cNvPr id="66587" name="Object 27"/>
          <p:cNvGraphicFramePr>
            <a:graphicFrameLocks noChangeAspect="1"/>
          </p:cNvGraphicFramePr>
          <p:nvPr/>
        </p:nvGraphicFramePr>
        <p:xfrm>
          <a:off x="520700" y="3429000"/>
          <a:ext cx="3984625" cy="608013"/>
        </p:xfrm>
        <a:graphic>
          <a:graphicData uri="http://schemas.openxmlformats.org/presentationml/2006/ole">
            <mc:AlternateContent xmlns:mc="http://schemas.openxmlformats.org/markup-compatibility/2006">
              <mc:Choice xmlns:v="urn:schemas-microsoft-com:vml" Requires="v">
                <p:oleObj spid="_x0000_s10302" name="公式" r:id="rId15" imgW="1476319" imgH="209609" progId="Equation.3">
                  <p:embed/>
                </p:oleObj>
              </mc:Choice>
              <mc:Fallback>
                <p:oleObj name="公式" r:id="rId15" imgW="1476319" imgH="209609" progId="Equation.3">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0700" y="3429000"/>
                        <a:ext cx="3984625"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6588" name="Object 28"/>
          <p:cNvGraphicFramePr>
            <a:graphicFrameLocks noChangeAspect="1"/>
          </p:cNvGraphicFramePr>
          <p:nvPr/>
        </p:nvGraphicFramePr>
        <p:xfrm>
          <a:off x="539750" y="4192588"/>
          <a:ext cx="6831013" cy="582612"/>
        </p:xfrm>
        <a:graphic>
          <a:graphicData uri="http://schemas.openxmlformats.org/presentationml/2006/ole">
            <mc:AlternateContent xmlns:mc="http://schemas.openxmlformats.org/markup-compatibility/2006">
              <mc:Choice xmlns:v="urn:schemas-microsoft-com:vml" Requires="v">
                <p:oleObj spid="_x0000_s10303" name="公式" r:id="rId17" imgW="2638398" imgH="209609" progId="Equation.3">
                  <p:embed/>
                </p:oleObj>
              </mc:Choice>
              <mc:Fallback>
                <p:oleObj name="公式" r:id="rId17" imgW="2638398" imgH="209609" progId="Equation.3">
                  <p:embed/>
                  <p:pic>
                    <p:nvPicPr>
                      <p:cNvPr id="0" name="Object 2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9750" y="4192588"/>
                        <a:ext cx="6831013"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6589" name="Group 29"/>
          <p:cNvGrpSpPr>
            <a:grpSpLocks/>
          </p:cNvGrpSpPr>
          <p:nvPr/>
        </p:nvGrpSpPr>
        <p:grpSpPr bwMode="auto">
          <a:xfrm>
            <a:off x="468313" y="2565400"/>
            <a:ext cx="4391025" cy="569913"/>
            <a:chOff x="2173" y="3004"/>
            <a:chExt cx="2766" cy="359"/>
          </a:xfrm>
        </p:grpSpPr>
        <p:graphicFrame>
          <p:nvGraphicFramePr>
            <p:cNvPr id="10249" name="Object 30"/>
            <p:cNvGraphicFramePr>
              <a:graphicFrameLocks noChangeAspect="1"/>
            </p:cNvGraphicFramePr>
            <p:nvPr/>
          </p:nvGraphicFramePr>
          <p:xfrm>
            <a:off x="3016" y="3022"/>
            <a:ext cx="531" cy="341"/>
          </p:xfrm>
          <a:graphic>
            <a:graphicData uri="http://schemas.openxmlformats.org/presentationml/2006/ole">
              <mc:AlternateContent xmlns:mc="http://schemas.openxmlformats.org/markup-compatibility/2006">
                <mc:Choice xmlns:v="urn:schemas-microsoft-com:vml" Requires="v">
                  <p:oleObj spid="_x0000_s10304" name="公式" r:id="rId19" imgW="295452" imgH="181004" progId="Equation.3">
                    <p:embed/>
                  </p:oleObj>
                </mc:Choice>
                <mc:Fallback>
                  <p:oleObj name="公式" r:id="rId19" imgW="295452" imgH="181004" progId="Equation.3">
                    <p:embed/>
                    <p:pic>
                      <p:nvPicPr>
                        <p:cNvPr id="0" name="Object 3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16" y="3022"/>
                          <a:ext cx="531" cy="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0" name="Object 31"/>
            <p:cNvGraphicFramePr>
              <a:graphicFrameLocks noChangeAspect="1"/>
            </p:cNvGraphicFramePr>
            <p:nvPr/>
          </p:nvGraphicFramePr>
          <p:xfrm>
            <a:off x="2173" y="3004"/>
            <a:ext cx="648" cy="354"/>
          </p:xfrm>
          <a:graphic>
            <a:graphicData uri="http://schemas.openxmlformats.org/presentationml/2006/ole">
              <mc:AlternateContent xmlns:mc="http://schemas.openxmlformats.org/markup-compatibility/2006">
                <mc:Choice xmlns:v="urn:schemas-microsoft-com:vml" Requires="v">
                  <p:oleObj spid="_x0000_s10305" name="公式" r:id="rId21" imgW="400199" imgH="209609" progId="Equation.3">
                    <p:embed/>
                  </p:oleObj>
                </mc:Choice>
                <mc:Fallback>
                  <p:oleObj name="公式" r:id="rId21" imgW="400199" imgH="209609" progId="Equation.3">
                    <p:embed/>
                    <p:pic>
                      <p:nvPicPr>
                        <p:cNvPr id="0" name="Object 3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173" y="3004"/>
                          <a:ext cx="64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251" name="Object 32"/>
            <p:cNvGraphicFramePr>
              <a:graphicFrameLocks noChangeAspect="1"/>
            </p:cNvGraphicFramePr>
            <p:nvPr/>
          </p:nvGraphicFramePr>
          <p:xfrm>
            <a:off x="3569" y="3022"/>
            <a:ext cx="531" cy="340"/>
          </p:xfrm>
          <a:graphic>
            <a:graphicData uri="http://schemas.openxmlformats.org/presentationml/2006/ole">
              <mc:AlternateContent xmlns:mc="http://schemas.openxmlformats.org/markup-compatibility/2006">
                <mc:Choice xmlns:v="urn:schemas-microsoft-com:vml" Requires="v">
                  <p:oleObj spid="_x0000_s10306" name="公式" r:id="rId23" imgW="295452" imgH="181004" progId="Equation.3">
                    <p:embed/>
                  </p:oleObj>
                </mc:Choice>
                <mc:Fallback>
                  <p:oleObj name="公式" r:id="rId23" imgW="295452" imgH="181004" progId="Equation.3">
                    <p:embed/>
                    <p:pic>
                      <p:nvPicPr>
                        <p:cNvPr id="0" name="Object 3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569" y="3022"/>
                          <a:ext cx="531"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52" name="Text Box 33"/>
            <p:cNvSpPr txBox="1">
              <a:spLocks noChangeArrowheads="1"/>
            </p:cNvSpPr>
            <p:nvPr/>
          </p:nvSpPr>
          <p:spPr bwMode="auto">
            <a:xfrm>
              <a:off x="2762" y="3013"/>
              <a:ext cx="21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latin typeface="楷体_GB2312" pitchFamily="49" charset="-122"/>
                  <a:ea typeface="楷体_GB2312" pitchFamily="49" charset="-122"/>
                </a:rPr>
                <a:t>与    、   的关系</a:t>
              </a:r>
            </a:p>
          </p:txBody>
        </p:sp>
      </p:grpSp>
      <p:graphicFrame>
        <p:nvGraphicFramePr>
          <p:cNvPr id="66598" name="Object 38"/>
          <p:cNvGraphicFramePr>
            <a:graphicFrameLocks noChangeAspect="1"/>
          </p:cNvGraphicFramePr>
          <p:nvPr/>
        </p:nvGraphicFramePr>
        <p:xfrm>
          <a:off x="1604963" y="4775200"/>
          <a:ext cx="2547937" cy="1244600"/>
        </p:xfrm>
        <a:graphic>
          <a:graphicData uri="http://schemas.openxmlformats.org/presentationml/2006/ole">
            <mc:AlternateContent xmlns:mc="http://schemas.openxmlformats.org/markup-compatibility/2006">
              <mc:Choice xmlns:v="urn:schemas-microsoft-com:vml" Requires="v">
                <p:oleObj spid="_x0000_s10307" name="公式" r:id="rId25" imgW="857233" imgH="409370" progId="Equation.3">
                  <p:embed/>
                </p:oleObj>
              </mc:Choice>
              <mc:Fallback>
                <p:oleObj name="公式" r:id="rId25" imgW="857233" imgH="409370" progId="Equation.3">
                  <p:embed/>
                  <p:pic>
                    <p:nvPicPr>
                      <p:cNvPr id="0" name="Object 3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04963" y="4775200"/>
                        <a:ext cx="25479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blinds(horizontal)">
                                      <p:cBhvr>
                                        <p:cTn id="7" dur="500"/>
                                        <p:tgtEl>
                                          <p:spTgt spid="66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586"/>
                                        </p:tgtEl>
                                        <p:attrNameLst>
                                          <p:attrName>style.visibility</p:attrName>
                                        </p:attrNameLst>
                                      </p:cBhvr>
                                      <p:to>
                                        <p:strVal val="visible"/>
                                      </p:to>
                                    </p:set>
                                    <p:animEffect transition="in" filter="blinds(horizontal)">
                                      <p:cBhvr>
                                        <p:cTn id="12" dur="500"/>
                                        <p:tgtEl>
                                          <p:spTgt spid="665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6566"/>
                                        </p:tgtEl>
                                        <p:attrNameLst>
                                          <p:attrName>style.visibility</p:attrName>
                                        </p:attrNameLst>
                                      </p:cBhvr>
                                      <p:to>
                                        <p:strVal val="visible"/>
                                      </p:to>
                                    </p:set>
                                    <p:animEffect transition="in" filter="blinds(horizontal)">
                                      <p:cBhvr>
                                        <p:cTn id="17" dur="500"/>
                                        <p:tgtEl>
                                          <p:spTgt spid="665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6589"/>
                                        </p:tgtEl>
                                        <p:attrNameLst>
                                          <p:attrName>style.visibility</p:attrName>
                                        </p:attrNameLst>
                                      </p:cBhvr>
                                      <p:to>
                                        <p:strVal val="visible"/>
                                      </p:to>
                                    </p:set>
                                    <p:animEffect transition="in" filter="blinds(horizontal)">
                                      <p:cBhvr>
                                        <p:cTn id="22" dur="500"/>
                                        <p:tgtEl>
                                          <p:spTgt spid="665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6587"/>
                                        </p:tgtEl>
                                        <p:attrNameLst>
                                          <p:attrName>style.visibility</p:attrName>
                                        </p:attrNameLst>
                                      </p:cBhvr>
                                      <p:to>
                                        <p:strVal val="visible"/>
                                      </p:to>
                                    </p:set>
                                    <p:animEffect transition="in" filter="blinds(horizontal)">
                                      <p:cBhvr>
                                        <p:cTn id="27" dur="500"/>
                                        <p:tgtEl>
                                          <p:spTgt spid="665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6588"/>
                                        </p:tgtEl>
                                        <p:attrNameLst>
                                          <p:attrName>style.visibility</p:attrName>
                                        </p:attrNameLst>
                                      </p:cBhvr>
                                      <p:to>
                                        <p:strVal val="visible"/>
                                      </p:to>
                                    </p:set>
                                    <p:animEffect transition="in" filter="blinds(horizontal)">
                                      <p:cBhvr>
                                        <p:cTn id="32" dur="500"/>
                                        <p:tgtEl>
                                          <p:spTgt spid="6658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66598"/>
                                        </p:tgtEl>
                                        <p:attrNameLst>
                                          <p:attrName>style.visibility</p:attrName>
                                        </p:attrNameLst>
                                      </p:cBhvr>
                                      <p:to>
                                        <p:strVal val="visible"/>
                                      </p:to>
                                    </p:set>
                                    <p:animEffect transition="in" filter="blinds(horizontal)">
                                      <p:cBhvr>
                                        <p:cTn id="37" dur="500"/>
                                        <p:tgtEl>
                                          <p:spTgt spid="66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4" grpId="0"/>
    </p:bldLst>
  </p:timing>
</p:sld>
</file>

<file path=ppt/theme/theme1.xml><?xml version="1.0" encoding="utf-8"?>
<a:theme xmlns:a="http://schemas.openxmlformats.org/drawingml/2006/main" name="默认设计模板">
  <a:themeElements>
    <a:clrScheme name="">
      <a:dk1>
        <a:srgbClr val="808080"/>
      </a:dk1>
      <a:lt1>
        <a:srgbClr val="FFFFFF"/>
      </a:lt1>
      <a:dk2>
        <a:srgbClr val="000099"/>
      </a:dk2>
      <a:lt2>
        <a:srgbClr val="000000"/>
      </a:lt2>
      <a:accent1>
        <a:srgbClr val="00CC99"/>
      </a:accent1>
      <a:accent2>
        <a:srgbClr val="3333CC"/>
      </a:accent2>
      <a:accent3>
        <a:srgbClr val="AAAACA"/>
      </a:accent3>
      <a:accent4>
        <a:srgbClr val="DADADA"/>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3440</TotalTime>
  <Words>1435</Words>
  <Application>Microsoft Office PowerPoint</Application>
  <PresentationFormat>全屏显示(4:3)</PresentationFormat>
  <Paragraphs>310</Paragraphs>
  <Slides>33</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33</vt:i4>
      </vt:variant>
    </vt:vector>
  </HeadingPairs>
  <TitlesOfParts>
    <vt:vector size="45" baseType="lpstr">
      <vt:lpstr>华文行楷</vt:lpstr>
      <vt:lpstr>楷体_GB2312</vt:lpstr>
      <vt:lpstr>宋体</vt:lpstr>
      <vt:lpstr>Arial</vt:lpstr>
      <vt:lpstr>Calibri</vt:lpstr>
      <vt:lpstr>Felix Titling</vt:lpstr>
      <vt:lpstr>Symbol</vt:lpstr>
      <vt:lpstr>Times New Roman</vt:lpstr>
      <vt:lpstr>默认设计模板</vt:lpstr>
      <vt:lpstr>公式</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wjy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qwe</dc:creator>
  <cp:lastModifiedBy>lenovo</cp:lastModifiedBy>
  <cp:revision>411</cp:revision>
  <dcterms:created xsi:type="dcterms:W3CDTF">2003-09-23T08:09:22Z</dcterms:created>
  <dcterms:modified xsi:type="dcterms:W3CDTF">2018-09-17T02:02:11Z</dcterms:modified>
</cp:coreProperties>
</file>