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40" r:id="rId3"/>
    <p:sldId id="411" r:id="rId4"/>
    <p:sldId id="347" r:id="rId5"/>
    <p:sldId id="406" r:id="rId6"/>
    <p:sldId id="348" r:id="rId7"/>
    <p:sldId id="349" r:id="rId8"/>
    <p:sldId id="350" r:id="rId9"/>
    <p:sldId id="352" r:id="rId10"/>
    <p:sldId id="353" r:id="rId11"/>
    <p:sldId id="351" r:id="rId12"/>
    <p:sldId id="354" r:id="rId13"/>
    <p:sldId id="355" r:id="rId14"/>
    <p:sldId id="304" r:id="rId15"/>
    <p:sldId id="306" r:id="rId16"/>
    <p:sldId id="308" r:id="rId17"/>
    <p:sldId id="309" r:id="rId18"/>
    <p:sldId id="311" r:id="rId19"/>
    <p:sldId id="312" r:id="rId20"/>
    <p:sldId id="408" r:id="rId21"/>
    <p:sldId id="358" r:id="rId22"/>
    <p:sldId id="287" r:id="rId23"/>
    <p:sldId id="407" r:id="rId24"/>
    <p:sldId id="400" r:id="rId25"/>
    <p:sldId id="359" r:id="rId26"/>
    <p:sldId id="313" r:id="rId27"/>
    <p:sldId id="314" r:id="rId28"/>
    <p:sldId id="315" r:id="rId29"/>
    <p:sldId id="316" r:id="rId30"/>
    <p:sldId id="319" r:id="rId31"/>
    <p:sldId id="317" r:id="rId32"/>
    <p:sldId id="360" r:id="rId33"/>
    <p:sldId id="361" r:id="rId34"/>
    <p:sldId id="292" r:id="rId35"/>
    <p:sldId id="321" r:id="rId36"/>
    <p:sldId id="322" r:id="rId37"/>
    <p:sldId id="323" r:id="rId38"/>
    <p:sldId id="324" r:id="rId39"/>
    <p:sldId id="414" r:id="rId40"/>
    <p:sldId id="415" r:id="rId41"/>
    <p:sldId id="276" r:id="rId42"/>
    <p:sldId id="341" r:id="rId43"/>
    <p:sldId id="277" r:id="rId44"/>
    <p:sldId id="390" r:id="rId45"/>
    <p:sldId id="364" r:id="rId46"/>
    <p:sldId id="405" r:id="rId47"/>
    <p:sldId id="409" r:id="rId48"/>
    <p:sldId id="369" r:id="rId49"/>
    <p:sldId id="371" r:id="rId50"/>
    <p:sldId id="265" r:id="rId51"/>
    <p:sldId id="297" r:id="rId52"/>
    <p:sldId id="298" r:id="rId53"/>
    <p:sldId id="266" r:id="rId54"/>
    <p:sldId id="299" r:id="rId55"/>
    <p:sldId id="300" r:id="rId56"/>
    <p:sldId id="301" r:id="rId57"/>
    <p:sldId id="410" r:id="rId58"/>
    <p:sldId id="330" r:id="rId59"/>
    <p:sldId id="343" r:id="rId60"/>
    <p:sldId id="344" r:id="rId61"/>
    <p:sldId id="345" r:id="rId62"/>
    <p:sldId id="346" r:id="rId63"/>
    <p:sldId id="372" r:id="rId64"/>
    <p:sldId id="391" r:id="rId65"/>
    <p:sldId id="362" r:id="rId6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FF"/>
    <a:srgbClr val="66FF33"/>
    <a:srgbClr val="FF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394" autoAdjust="0"/>
  </p:normalViewPr>
  <p:slideViewPr>
    <p:cSldViewPr>
      <p:cViewPr varScale="1">
        <p:scale>
          <a:sx n="68" d="100"/>
          <a:sy n="68" d="100"/>
        </p:scale>
        <p:origin x="1440" y="78"/>
      </p:cViewPr>
      <p:guideLst>
        <p:guide orient="horz" pos="19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6" Type="http://schemas.openxmlformats.org/officeDocument/2006/relationships/image" Target="../media/image60.emf"/><Relationship Id="rId11" Type="http://schemas.openxmlformats.org/officeDocument/2006/relationships/image" Target="../media/image65.emf"/><Relationship Id="rId5" Type="http://schemas.openxmlformats.org/officeDocument/2006/relationships/image" Target="../media/image59.emf"/><Relationship Id="rId10" Type="http://schemas.openxmlformats.org/officeDocument/2006/relationships/image" Target="../media/image64.emf"/><Relationship Id="rId4" Type="http://schemas.openxmlformats.org/officeDocument/2006/relationships/image" Target="../media/image58.emf"/><Relationship Id="rId9" Type="http://schemas.openxmlformats.org/officeDocument/2006/relationships/image" Target="../media/image6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Relationship Id="rId4" Type="http://schemas.openxmlformats.org/officeDocument/2006/relationships/image" Target="../media/image7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6" Type="http://schemas.openxmlformats.org/officeDocument/2006/relationships/image" Target="../media/image76.emf"/><Relationship Id="rId5" Type="http://schemas.openxmlformats.org/officeDocument/2006/relationships/image" Target="../media/image75.emf"/><Relationship Id="rId4" Type="http://schemas.openxmlformats.org/officeDocument/2006/relationships/image" Target="../media/image74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image" Target="../media/image79.emf"/><Relationship Id="rId7" Type="http://schemas.openxmlformats.org/officeDocument/2006/relationships/image" Target="../media/image83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Relationship Id="rId6" Type="http://schemas.openxmlformats.org/officeDocument/2006/relationships/image" Target="../media/image82.emf"/><Relationship Id="rId5" Type="http://schemas.openxmlformats.org/officeDocument/2006/relationships/image" Target="../media/image81.emf"/><Relationship Id="rId10" Type="http://schemas.openxmlformats.org/officeDocument/2006/relationships/image" Target="../media/image86.emf"/><Relationship Id="rId4" Type="http://schemas.openxmlformats.org/officeDocument/2006/relationships/image" Target="../media/image80.emf"/><Relationship Id="rId9" Type="http://schemas.openxmlformats.org/officeDocument/2006/relationships/image" Target="../media/image8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7" Type="http://schemas.openxmlformats.org/officeDocument/2006/relationships/image" Target="../media/image93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Relationship Id="rId6" Type="http://schemas.openxmlformats.org/officeDocument/2006/relationships/image" Target="../media/image92.emf"/><Relationship Id="rId5" Type="http://schemas.openxmlformats.org/officeDocument/2006/relationships/image" Target="../media/image91.emf"/><Relationship Id="rId4" Type="http://schemas.openxmlformats.org/officeDocument/2006/relationships/image" Target="../media/image90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106.emf"/><Relationship Id="rId18" Type="http://schemas.openxmlformats.org/officeDocument/2006/relationships/image" Target="../media/image111.emf"/><Relationship Id="rId26" Type="http://schemas.openxmlformats.org/officeDocument/2006/relationships/image" Target="../media/image119.emf"/><Relationship Id="rId3" Type="http://schemas.openxmlformats.org/officeDocument/2006/relationships/image" Target="../media/image96.emf"/><Relationship Id="rId21" Type="http://schemas.openxmlformats.org/officeDocument/2006/relationships/image" Target="../media/image114.emf"/><Relationship Id="rId7" Type="http://schemas.openxmlformats.org/officeDocument/2006/relationships/image" Target="../media/image100.emf"/><Relationship Id="rId12" Type="http://schemas.openxmlformats.org/officeDocument/2006/relationships/image" Target="../media/image105.emf"/><Relationship Id="rId17" Type="http://schemas.openxmlformats.org/officeDocument/2006/relationships/image" Target="../media/image110.emf"/><Relationship Id="rId25" Type="http://schemas.openxmlformats.org/officeDocument/2006/relationships/image" Target="../media/image118.emf"/><Relationship Id="rId2" Type="http://schemas.openxmlformats.org/officeDocument/2006/relationships/image" Target="../media/image95.emf"/><Relationship Id="rId16" Type="http://schemas.openxmlformats.org/officeDocument/2006/relationships/image" Target="../media/image109.emf"/><Relationship Id="rId20" Type="http://schemas.openxmlformats.org/officeDocument/2006/relationships/image" Target="../media/image113.emf"/><Relationship Id="rId1" Type="http://schemas.openxmlformats.org/officeDocument/2006/relationships/image" Target="../media/image94.emf"/><Relationship Id="rId6" Type="http://schemas.openxmlformats.org/officeDocument/2006/relationships/image" Target="../media/image99.emf"/><Relationship Id="rId11" Type="http://schemas.openxmlformats.org/officeDocument/2006/relationships/image" Target="../media/image104.emf"/><Relationship Id="rId24" Type="http://schemas.openxmlformats.org/officeDocument/2006/relationships/image" Target="../media/image117.emf"/><Relationship Id="rId5" Type="http://schemas.openxmlformats.org/officeDocument/2006/relationships/image" Target="../media/image98.emf"/><Relationship Id="rId15" Type="http://schemas.openxmlformats.org/officeDocument/2006/relationships/image" Target="../media/image108.emf"/><Relationship Id="rId23" Type="http://schemas.openxmlformats.org/officeDocument/2006/relationships/image" Target="../media/image116.emf"/><Relationship Id="rId28" Type="http://schemas.openxmlformats.org/officeDocument/2006/relationships/image" Target="../media/image121.emf"/><Relationship Id="rId10" Type="http://schemas.openxmlformats.org/officeDocument/2006/relationships/image" Target="../media/image103.emf"/><Relationship Id="rId19" Type="http://schemas.openxmlformats.org/officeDocument/2006/relationships/image" Target="../media/image112.emf"/><Relationship Id="rId4" Type="http://schemas.openxmlformats.org/officeDocument/2006/relationships/image" Target="../media/image97.emf"/><Relationship Id="rId9" Type="http://schemas.openxmlformats.org/officeDocument/2006/relationships/image" Target="../media/image102.emf"/><Relationship Id="rId14" Type="http://schemas.openxmlformats.org/officeDocument/2006/relationships/image" Target="../media/image107.emf"/><Relationship Id="rId22" Type="http://schemas.openxmlformats.org/officeDocument/2006/relationships/image" Target="../media/image115.emf"/><Relationship Id="rId27" Type="http://schemas.openxmlformats.org/officeDocument/2006/relationships/image" Target="../media/image120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" Type="http://schemas.openxmlformats.org/officeDocument/2006/relationships/image" Target="../media/image122.emf"/><Relationship Id="rId5" Type="http://schemas.openxmlformats.org/officeDocument/2006/relationships/image" Target="../media/image126.emf"/><Relationship Id="rId4" Type="http://schemas.openxmlformats.org/officeDocument/2006/relationships/image" Target="../media/image125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image" Target="../media/image139.wmf"/><Relationship Id="rId3" Type="http://schemas.openxmlformats.org/officeDocument/2006/relationships/image" Target="../media/image129.emf"/><Relationship Id="rId7" Type="http://schemas.openxmlformats.org/officeDocument/2006/relationships/image" Target="../media/image133.wmf"/><Relationship Id="rId12" Type="http://schemas.openxmlformats.org/officeDocument/2006/relationships/image" Target="../media/image138.wmf"/><Relationship Id="rId2" Type="http://schemas.openxmlformats.org/officeDocument/2006/relationships/image" Target="../media/image128.emf"/><Relationship Id="rId16" Type="http://schemas.openxmlformats.org/officeDocument/2006/relationships/image" Target="../media/image142.wmf"/><Relationship Id="rId1" Type="http://schemas.openxmlformats.org/officeDocument/2006/relationships/image" Target="../media/image127.emf"/><Relationship Id="rId6" Type="http://schemas.openxmlformats.org/officeDocument/2006/relationships/image" Target="../media/image132.wmf"/><Relationship Id="rId11" Type="http://schemas.openxmlformats.org/officeDocument/2006/relationships/image" Target="../media/image137.wmf"/><Relationship Id="rId5" Type="http://schemas.openxmlformats.org/officeDocument/2006/relationships/image" Target="../media/image131.wmf"/><Relationship Id="rId15" Type="http://schemas.openxmlformats.org/officeDocument/2006/relationships/image" Target="../media/image141.wmf"/><Relationship Id="rId10" Type="http://schemas.openxmlformats.org/officeDocument/2006/relationships/image" Target="../media/image136.wmf"/><Relationship Id="rId4" Type="http://schemas.openxmlformats.org/officeDocument/2006/relationships/image" Target="../media/image130.emf"/><Relationship Id="rId9" Type="http://schemas.openxmlformats.org/officeDocument/2006/relationships/image" Target="../media/image135.wmf"/><Relationship Id="rId14" Type="http://schemas.openxmlformats.org/officeDocument/2006/relationships/image" Target="../media/image14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emf"/><Relationship Id="rId13" Type="http://schemas.openxmlformats.org/officeDocument/2006/relationships/image" Target="../media/image155.emf"/><Relationship Id="rId18" Type="http://schemas.openxmlformats.org/officeDocument/2006/relationships/image" Target="../media/image160.emf"/><Relationship Id="rId3" Type="http://schemas.openxmlformats.org/officeDocument/2006/relationships/image" Target="../media/image145.emf"/><Relationship Id="rId7" Type="http://schemas.openxmlformats.org/officeDocument/2006/relationships/image" Target="../media/image149.emf"/><Relationship Id="rId12" Type="http://schemas.openxmlformats.org/officeDocument/2006/relationships/image" Target="../media/image154.emf"/><Relationship Id="rId17" Type="http://schemas.openxmlformats.org/officeDocument/2006/relationships/image" Target="../media/image159.emf"/><Relationship Id="rId2" Type="http://schemas.openxmlformats.org/officeDocument/2006/relationships/image" Target="../media/image144.emf"/><Relationship Id="rId16" Type="http://schemas.openxmlformats.org/officeDocument/2006/relationships/image" Target="../media/image158.emf"/><Relationship Id="rId20" Type="http://schemas.openxmlformats.org/officeDocument/2006/relationships/image" Target="../media/image162.emf"/><Relationship Id="rId1" Type="http://schemas.openxmlformats.org/officeDocument/2006/relationships/image" Target="../media/image143.emf"/><Relationship Id="rId6" Type="http://schemas.openxmlformats.org/officeDocument/2006/relationships/image" Target="../media/image148.emf"/><Relationship Id="rId11" Type="http://schemas.openxmlformats.org/officeDocument/2006/relationships/image" Target="../media/image153.emf"/><Relationship Id="rId5" Type="http://schemas.openxmlformats.org/officeDocument/2006/relationships/image" Target="../media/image147.emf"/><Relationship Id="rId15" Type="http://schemas.openxmlformats.org/officeDocument/2006/relationships/image" Target="../media/image157.emf"/><Relationship Id="rId10" Type="http://schemas.openxmlformats.org/officeDocument/2006/relationships/image" Target="../media/image152.emf"/><Relationship Id="rId19" Type="http://schemas.openxmlformats.org/officeDocument/2006/relationships/image" Target="../media/image161.emf"/><Relationship Id="rId4" Type="http://schemas.openxmlformats.org/officeDocument/2006/relationships/image" Target="../media/image146.emf"/><Relationship Id="rId9" Type="http://schemas.openxmlformats.org/officeDocument/2006/relationships/image" Target="../media/image151.emf"/><Relationship Id="rId14" Type="http://schemas.openxmlformats.org/officeDocument/2006/relationships/image" Target="../media/image15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emf"/><Relationship Id="rId7" Type="http://schemas.openxmlformats.org/officeDocument/2006/relationships/image" Target="../media/image169.emf"/><Relationship Id="rId2" Type="http://schemas.openxmlformats.org/officeDocument/2006/relationships/image" Target="../media/image164.emf"/><Relationship Id="rId1" Type="http://schemas.openxmlformats.org/officeDocument/2006/relationships/image" Target="../media/image163.emf"/><Relationship Id="rId6" Type="http://schemas.openxmlformats.org/officeDocument/2006/relationships/image" Target="../media/image168.emf"/><Relationship Id="rId5" Type="http://schemas.openxmlformats.org/officeDocument/2006/relationships/image" Target="../media/image167.emf"/><Relationship Id="rId4" Type="http://schemas.openxmlformats.org/officeDocument/2006/relationships/image" Target="../media/image166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emf"/><Relationship Id="rId13" Type="http://schemas.openxmlformats.org/officeDocument/2006/relationships/image" Target="../media/image182.emf"/><Relationship Id="rId18" Type="http://schemas.openxmlformats.org/officeDocument/2006/relationships/image" Target="../media/image187.emf"/><Relationship Id="rId3" Type="http://schemas.openxmlformats.org/officeDocument/2006/relationships/image" Target="../media/image172.emf"/><Relationship Id="rId7" Type="http://schemas.openxmlformats.org/officeDocument/2006/relationships/image" Target="../media/image176.emf"/><Relationship Id="rId12" Type="http://schemas.openxmlformats.org/officeDocument/2006/relationships/image" Target="../media/image181.emf"/><Relationship Id="rId17" Type="http://schemas.openxmlformats.org/officeDocument/2006/relationships/image" Target="../media/image186.emf"/><Relationship Id="rId2" Type="http://schemas.openxmlformats.org/officeDocument/2006/relationships/image" Target="../media/image171.emf"/><Relationship Id="rId16" Type="http://schemas.openxmlformats.org/officeDocument/2006/relationships/image" Target="../media/image185.emf"/><Relationship Id="rId20" Type="http://schemas.openxmlformats.org/officeDocument/2006/relationships/image" Target="../media/image189.emf"/><Relationship Id="rId1" Type="http://schemas.openxmlformats.org/officeDocument/2006/relationships/image" Target="../media/image170.emf"/><Relationship Id="rId6" Type="http://schemas.openxmlformats.org/officeDocument/2006/relationships/image" Target="../media/image175.emf"/><Relationship Id="rId11" Type="http://schemas.openxmlformats.org/officeDocument/2006/relationships/image" Target="../media/image180.emf"/><Relationship Id="rId5" Type="http://schemas.openxmlformats.org/officeDocument/2006/relationships/image" Target="../media/image174.emf"/><Relationship Id="rId15" Type="http://schemas.openxmlformats.org/officeDocument/2006/relationships/image" Target="../media/image184.emf"/><Relationship Id="rId10" Type="http://schemas.openxmlformats.org/officeDocument/2006/relationships/image" Target="../media/image179.emf"/><Relationship Id="rId19" Type="http://schemas.openxmlformats.org/officeDocument/2006/relationships/image" Target="../media/image188.emf"/><Relationship Id="rId4" Type="http://schemas.openxmlformats.org/officeDocument/2006/relationships/image" Target="../media/image173.emf"/><Relationship Id="rId9" Type="http://schemas.openxmlformats.org/officeDocument/2006/relationships/image" Target="../media/image178.emf"/><Relationship Id="rId14" Type="http://schemas.openxmlformats.org/officeDocument/2006/relationships/image" Target="../media/image183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emf"/><Relationship Id="rId2" Type="http://schemas.openxmlformats.org/officeDocument/2006/relationships/image" Target="../media/image191.emf"/><Relationship Id="rId1" Type="http://schemas.openxmlformats.org/officeDocument/2006/relationships/image" Target="../media/image190.emf"/><Relationship Id="rId5" Type="http://schemas.openxmlformats.org/officeDocument/2006/relationships/image" Target="../media/image194.emf"/><Relationship Id="rId4" Type="http://schemas.openxmlformats.org/officeDocument/2006/relationships/image" Target="../media/image193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emf"/><Relationship Id="rId3" Type="http://schemas.openxmlformats.org/officeDocument/2006/relationships/image" Target="../media/image197.emf"/><Relationship Id="rId7" Type="http://schemas.openxmlformats.org/officeDocument/2006/relationships/image" Target="../media/image201.emf"/><Relationship Id="rId2" Type="http://schemas.openxmlformats.org/officeDocument/2006/relationships/image" Target="../media/image196.emf"/><Relationship Id="rId1" Type="http://schemas.openxmlformats.org/officeDocument/2006/relationships/image" Target="../media/image195.emf"/><Relationship Id="rId6" Type="http://schemas.openxmlformats.org/officeDocument/2006/relationships/image" Target="../media/image200.emf"/><Relationship Id="rId11" Type="http://schemas.openxmlformats.org/officeDocument/2006/relationships/image" Target="../media/image205.emf"/><Relationship Id="rId5" Type="http://schemas.openxmlformats.org/officeDocument/2006/relationships/image" Target="../media/image199.emf"/><Relationship Id="rId10" Type="http://schemas.openxmlformats.org/officeDocument/2006/relationships/image" Target="../media/image204.emf"/><Relationship Id="rId4" Type="http://schemas.openxmlformats.org/officeDocument/2006/relationships/image" Target="../media/image198.emf"/><Relationship Id="rId9" Type="http://schemas.openxmlformats.org/officeDocument/2006/relationships/image" Target="../media/image203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emf"/><Relationship Id="rId2" Type="http://schemas.openxmlformats.org/officeDocument/2006/relationships/image" Target="../media/image207.emf"/><Relationship Id="rId1" Type="http://schemas.openxmlformats.org/officeDocument/2006/relationships/image" Target="../media/image206.emf"/><Relationship Id="rId4" Type="http://schemas.openxmlformats.org/officeDocument/2006/relationships/image" Target="../media/image209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emf"/><Relationship Id="rId3" Type="http://schemas.openxmlformats.org/officeDocument/2006/relationships/image" Target="../media/image212.emf"/><Relationship Id="rId7" Type="http://schemas.openxmlformats.org/officeDocument/2006/relationships/image" Target="../media/image216.emf"/><Relationship Id="rId2" Type="http://schemas.openxmlformats.org/officeDocument/2006/relationships/image" Target="../media/image211.emf"/><Relationship Id="rId1" Type="http://schemas.openxmlformats.org/officeDocument/2006/relationships/image" Target="../media/image210.emf"/><Relationship Id="rId6" Type="http://schemas.openxmlformats.org/officeDocument/2006/relationships/image" Target="../media/image215.emf"/><Relationship Id="rId11" Type="http://schemas.openxmlformats.org/officeDocument/2006/relationships/image" Target="../media/image220.emf"/><Relationship Id="rId5" Type="http://schemas.openxmlformats.org/officeDocument/2006/relationships/image" Target="../media/image214.emf"/><Relationship Id="rId10" Type="http://schemas.openxmlformats.org/officeDocument/2006/relationships/image" Target="../media/image219.emf"/><Relationship Id="rId4" Type="http://schemas.openxmlformats.org/officeDocument/2006/relationships/image" Target="../media/image213.emf"/><Relationship Id="rId9" Type="http://schemas.openxmlformats.org/officeDocument/2006/relationships/image" Target="../media/image218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emf"/><Relationship Id="rId2" Type="http://schemas.openxmlformats.org/officeDocument/2006/relationships/image" Target="../media/image222.emf"/><Relationship Id="rId1" Type="http://schemas.openxmlformats.org/officeDocument/2006/relationships/image" Target="../media/image221.emf"/><Relationship Id="rId6" Type="http://schemas.openxmlformats.org/officeDocument/2006/relationships/image" Target="../media/image226.emf"/><Relationship Id="rId5" Type="http://schemas.openxmlformats.org/officeDocument/2006/relationships/image" Target="../media/image225.emf"/><Relationship Id="rId4" Type="http://schemas.openxmlformats.org/officeDocument/2006/relationships/image" Target="../media/image224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emf"/><Relationship Id="rId3" Type="http://schemas.openxmlformats.org/officeDocument/2006/relationships/image" Target="../media/image234.emf"/><Relationship Id="rId7" Type="http://schemas.openxmlformats.org/officeDocument/2006/relationships/image" Target="../media/image238.emf"/><Relationship Id="rId2" Type="http://schemas.openxmlformats.org/officeDocument/2006/relationships/image" Target="../media/image233.emf"/><Relationship Id="rId1" Type="http://schemas.openxmlformats.org/officeDocument/2006/relationships/image" Target="../media/image232.emf"/><Relationship Id="rId6" Type="http://schemas.openxmlformats.org/officeDocument/2006/relationships/image" Target="../media/image237.emf"/><Relationship Id="rId5" Type="http://schemas.openxmlformats.org/officeDocument/2006/relationships/image" Target="../media/image236.emf"/><Relationship Id="rId10" Type="http://schemas.openxmlformats.org/officeDocument/2006/relationships/image" Target="../media/image241.emf"/><Relationship Id="rId4" Type="http://schemas.openxmlformats.org/officeDocument/2006/relationships/image" Target="../media/image235.emf"/><Relationship Id="rId9" Type="http://schemas.openxmlformats.org/officeDocument/2006/relationships/image" Target="../media/image240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emf"/><Relationship Id="rId3" Type="http://schemas.openxmlformats.org/officeDocument/2006/relationships/image" Target="../media/image245.emf"/><Relationship Id="rId7" Type="http://schemas.openxmlformats.org/officeDocument/2006/relationships/image" Target="../media/image249.emf"/><Relationship Id="rId2" Type="http://schemas.openxmlformats.org/officeDocument/2006/relationships/image" Target="../media/image244.emf"/><Relationship Id="rId1" Type="http://schemas.openxmlformats.org/officeDocument/2006/relationships/image" Target="../media/image243.emf"/><Relationship Id="rId6" Type="http://schemas.openxmlformats.org/officeDocument/2006/relationships/image" Target="../media/image248.emf"/><Relationship Id="rId5" Type="http://schemas.openxmlformats.org/officeDocument/2006/relationships/image" Target="../media/image247.emf"/><Relationship Id="rId4" Type="http://schemas.openxmlformats.org/officeDocument/2006/relationships/image" Target="../media/image246.emf"/><Relationship Id="rId9" Type="http://schemas.openxmlformats.org/officeDocument/2006/relationships/image" Target="../media/image251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emf"/><Relationship Id="rId13" Type="http://schemas.openxmlformats.org/officeDocument/2006/relationships/image" Target="../media/image267.emf"/><Relationship Id="rId3" Type="http://schemas.openxmlformats.org/officeDocument/2006/relationships/image" Target="../media/image257.emf"/><Relationship Id="rId7" Type="http://schemas.openxmlformats.org/officeDocument/2006/relationships/image" Target="../media/image261.emf"/><Relationship Id="rId12" Type="http://schemas.openxmlformats.org/officeDocument/2006/relationships/image" Target="../media/image266.emf"/><Relationship Id="rId2" Type="http://schemas.openxmlformats.org/officeDocument/2006/relationships/image" Target="../media/image256.emf"/><Relationship Id="rId1" Type="http://schemas.openxmlformats.org/officeDocument/2006/relationships/image" Target="../media/image255.emf"/><Relationship Id="rId6" Type="http://schemas.openxmlformats.org/officeDocument/2006/relationships/image" Target="../media/image260.emf"/><Relationship Id="rId11" Type="http://schemas.openxmlformats.org/officeDocument/2006/relationships/image" Target="../media/image265.emf"/><Relationship Id="rId5" Type="http://schemas.openxmlformats.org/officeDocument/2006/relationships/image" Target="../media/image259.emf"/><Relationship Id="rId10" Type="http://schemas.openxmlformats.org/officeDocument/2006/relationships/image" Target="../media/image264.emf"/><Relationship Id="rId4" Type="http://schemas.openxmlformats.org/officeDocument/2006/relationships/image" Target="../media/image258.emf"/><Relationship Id="rId9" Type="http://schemas.openxmlformats.org/officeDocument/2006/relationships/image" Target="../media/image26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emf"/><Relationship Id="rId7" Type="http://schemas.openxmlformats.org/officeDocument/2006/relationships/image" Target="../media/image274.emf"/><Relationship Id="rId2" Type="http://schemas.openxmlformats.org/officeDocument/2006/relationships/image" Target="../media/image269.emf"/><Relationship Id="rId1" Type="http://schemas.openxmlformats.org/officeDocument/2006/relationships/image" Target="../media/image268.emf"/><Relationship Id="rId6" Type="http://schemas.openxmlformats.org/officeDocument/2006/relationships/image" Target="../media/image273.emf"/><Relationship Id="rId5" Type="http://schemas.openxmlformats.org/officeDocument/2006/relationships/image" Target="../media/image272.emf"/><Relationship Id="rId4" Type="http://schemas.openxmlformats.org/officeDocument/2006/relationships/image" Target="../media/image271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emf"/><Relationship Id="rId13" Type="http://schemas.openxmlformats.org/officeDocument/2006/relationships/image" Target="../media/image287.emf"/><Relationship Id="rId3" Type="http://schemas.openxmlformats.org/officeDocument/2006/relationships/image" Target="../media/image277.emf"/><Relationship Id="rId7" Type="http://schemas.openxmlformats.org/officeDocument/2006/relationships/image" Target="../media/image281.emf"/><Relationship Id="rId12" Type="http://schemas.openxmlformats.org/officeDocument/2006/relationships/image" Target="../media/image286.emf"/><Relationship Id="rId2" Type="http://schemas.openxmlformats.org/officeDocument/2006/relationships/image" Target="../media/image276.emf"/><Relationship Id="rId1" Type="http://schemas.openxmlformats.org/officeDocument/2006/relationships/image" Target="../media/image275.emf"/><Relationship Id="rId6" Type="http://schemas.openxmlformats.org/officeDocument/2006/relationships/image" Target="../media/image280.emf"/><Relationship Id="rId11" Type="http://schemas.openxmlformats.org/officeDocument/2006/relationships/image" Target="../media/image285.emf"/><Relationship Id="rId5" Type="http://schemas.openxmlformats.org/officeDocument/2006/relationships/image" Target="../media/image279.emf"/><Relationship Id="rId10" Type="http://schemas.openxmlformats.org/officeDocument/2006/relationships/image" Target="../media/image284.emf"/><Relationship Id="rId4" Type="http://schemas.openxmlformats.org/officeDocument/2006/relationships/image" Target="../media/image278.emf"/><Relationship Id="rId9" Type="http://schemas.openxmlformats.org/officeDocument/2006/relationships/image" Target="../media/image283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emf"/><Relationship Id="rId13" Type="http://schemas.openxmlformats.org/officeDocument/2006/relationships/image" Target="../media/image300.emf"/><Relationship Id="rId3" Type="http://schemas.openxmlformats.org/officeDocument/2006/relationships/image" Target="../media/image290.emf"/><Relationship Id="rId7" Type="http://schemas.openxmlformats.org/officeDocument/2006/relationships/image" Target="../media/image294.emf"/><Relationship Id="rId12" Type="http://schemas.openxmlformats.org/officeDocument/2006/relationships/image" Target="../media/image299.emf"/><Relationship Id="rId2" Type="http://schemas.openxmlformats.org/officeDocument/2006/relationships/image" Target="../media/image289.emf"/><Relationship Id="rId1" Type="http://schemas.openxmlformats.org/officeDocument/2006/relationships/image" Target="../media/image288.emf"/><Relationship Id="rId6" Type="http://schemas.openxmlformats.org/officeDocument/2006/relationships/image" Target="../media/image293.emf"/><Relationship Id="rId11" Type="http://schemas.openxmlformats.org/officeDocument/2006/relationships/image" Target="../media/image298.emf"/><Relationship Id="rId5" Type="http://schemas.openxmlformats.org/officeDocument/2006/relationships/image" Target="../media/image292.emf"/><Relationship Id="rId10" Type="http://schemas.openxmlformats.org/officeDocument/2006/relationships/image" Target="../media/image297.emf"/><Relationship Id="rId4" Type="http://schemas.openxmlformats.org/officeDocument/2006/relationships/image" Target="../media/image291.emf"/><Relationship Id="rId9" Type="http://schemas.openxmlformats.org/officeDocument/2006/relationships/image" Target="../media/image296.emf"/><Relationship Id="rId14" Type="http://schemas.openxmlformats.org/officeDocument/2006/relationships/image" Target="../media/image301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emf"/><Relationship Id="rId3" Type="http://schemas.openxmlformats.org/officeDocument/2006/relationships/image" Target="../media/image304.emf"/><Relationship Id="rId7" Type="http://schemas.openxmlformats.org/officeDocument/2006/relationships/image" Target="../media/image308.emf"/><Relationship Id="rId2" Type="http://schemas.openxmlformats.org/officeDocument/2006/relationships/image" Target="../media/image303.emf"/><Relationship Id="rId1" Type="http://schemas.openxmlformats.org/officeDocument/2006/relationships/image" Target="../media/image302.emf"/><Relationship Id="rId6" Type="http://schemas.openxmlformats.org/officeDocument/2006/relationships/image" Target="../media/image307.emf"/><Relationship Id="rId5" Type="http://schemas.openxmlformats.org/officeDocument/2006/relationships/image" Target="../media/image306.emf"/><Relationship Id="rId4" Type="http://schemas.openxmlformats.org/officeDocument/2006/relationships/image" Target="../media/image305.emf"/><Relationship Id="rId9" Type="http://schemas.openxmlformats.org/officeDocument/2006/relationships/image" Target="../media/image310.e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emf"/><Relationship Id="rId3" Type="http://schemas.openxmlformats.org/officeDocument/2006/relationships/image" Target="../media/image313.emf"/><Relationship Id="rId7" Type="http://schemas.openxmlformats.org/officeDocument/2006/relationships/image" Target="../media/image317.emf"/><Relationship Id="rId2" Type="http://schemas.openxmlformats.org/officeDocument/2006/relationships/image" Target="../media/image312.emf"/><Relationship Id="rId1" Type="http://schemas.openxmlformats.org/officeDocument/2006/relationships/image" Target="../media/image311.emf"/><Relationship Id="rId6" Type="http://schemas.openxmlformats.org/officeDocument/2006/relationships/image" Target="../media/image316.emf"/><Relationship Id="rId11" Type="http://schemas.openxmlformats.org/officeDocument/2006/relationships/image" Target="../media/image321.emf"/><Relationship Id="rId5" Type="http://schemas.openxmlformats.org/officeDocument/2006/relationships/image" Target="../media/image315.emf"/><Relationship Id="rId10" Type="http://schemas.openxmlformats.org/officeDocument/2006/relationships/image" Target="../media/image320.emf"/><Relationship Id="rId4" Type="http://schemas.openxmlformats.org/officeDocument/2006/relationships/image" Target="../media/image314.emf"/><Relationship Id="rId9" Type="http://schemas.openxmlformats.org/officeDocument/2006/relationships/image" Target="../media/image319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emf"/><Relationship Id="rId3" Type="http://schemas.openxmlformats.org/officeDocument/2006/relationships/image" Target="../media/image324.emf"/><Relationship Id="rId7" Type="http://schemas.openxmlformats.org/officeDocument/2006/relationships/image" Target="../media/image328.emf"/><Relationship Id="rId12" Type="http://schemas.openxmlformats.org/officeDocument/2006/relationships/image" Target="../media/image333.emf"/><Relationship Id="rId2" Type="http://schemas.openxmlformats.org/officeDocument/2006/relationships/image" Target="../media/image323.emf"/><Relationship Id="rId1" Type="http://schemas.openxmlformats.org/officeDocument/2006/relationships/image" Target="../media/image322.emf"/><Relationship Id="rId6" Type="http://schemas.openxmlformats.org/officeDocument/2006/relationships/image" Target="../media/image327.emf"/><Relationship Id="rId11" Type="http://schemas.openxmlformats.org/officeDocument/2006/relationships/image" Target="../media/image332.emf"/><Relationship Id="rId5" Type="http://schemas.openxmlformats.org/officeDocument/2006/relationships/image" Target="../media/image326.emf"/><Relationship Id="rId10" Type="http://schemas.openxmlformats.org/officeDocument/2006/relationships/image" Target="../media/image331.emf"/><Relationship Id="rId4" Type="http://schemas.openxmlformats.org/officeDocument/2006/relationships/image" Target="../media/image325.emf"/><Relationship Id="rId9" Type="http://schemas.openxmlformats.org/officeDocument/2006/relationships/image" Target="../media/image330.e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emf"/><Relationship Id="rId13" Type="http://schemas.openxmlformats.org/officeDocument/2006/relationships/image" Target="../media/image345.emf"/><Relationship Id="rId3" Type="http://schemas.openxmlformats.org/officeDocument/2006/relationships/image" Target="../media/image335.emf"/><Relationship Id="rId7" Type="http://schemas.openxmlformats.org/officeDocument/2006/relationships/image" Target="../media/image339.emf"/><Relationship Id="rId12" Type="http://schemas.openxmlformats.org/officeDocument/2006/relationships/image" Target="../media/image344.emf"/><Relationship Id="rId17" Type="http://schemas.openxmlformats.org/officeDocument/2006/relationships/image" Target="../media/image2.emf"/><Relationship Id="rId2" Type="http://schemas.openxmlformats.org/officeDocument/2006/relationships/image" Target="../media/image168.emf"/><Relationship Id="rId16" Type="http://schemas.openxmlformats.org/officeDocument/2006/relationships/image" Target="../media/image348.emf"/><Relationship Id="rId1" Type="http://schemas.openxmlformats.org/officeDocument/2006/relationships/image" Target="../media/image334.emf"/><Relationship Id="rId6" Type="http://schemas.openxmlformats.org/officeDocument/2006/relationships/image" Target="../media/image338.emf"/><Relationship Id="rId11" Type="http://schemas.openxmlformats.org/officeDocument/2006/relationships/image" Target="../media/image343.emf"/><Relationship Id="rId5" Type="http://schemas.openxmlformats.org/officeDocument/2006/relationships/image" Target="../media/image337.emf"/><Relationship Id="rId15" Type="http://schemas.openxmlformats.org/officeDocument/2006/relationships/image" Target="../media/image347.emf"/><Relationship Id="rId10" Type="http://schemas.openxmlformats.org/officeDocument/2006/relationships/image" Target="../media/image342.emf"/><Relationship Id="rId4" Type="http://schemas.openxmlformats.org/officeDocument/2006/relationships/image" Target="../media/image336.emf"/><Relationship Id="rId9" Type="http://schemas.openxmlformats.org/officeDocument/2006/relationships/image" Target="../media/image341.emf"/><Relationship Id="rId14" Type="http://schemas.openxmlformats.org/officeDocument/2006/relationships/image" Target="../media/image346.e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emf"/><Relationship Id="rId13" Type="http://schemas.openxmlformats.org/officeDocument/2006/relationships/image" Target="../media/image268.emf"/><Relationship Id="rId18" Type="http://schemas.openxmlformats.org/officeDocument/2006/relationships/image" Target="../media/image273.emf"/><Relationship Id="rId3" Type="http://schemas.openxmlformats.org/officeDocument/2006/relationships/image" Target="../media/image258.emf"/><Relationship Id="rId7" Type="http://schemas.openxmlformats.org/officeDocument/2006/relationships/image" Target="../media/image262.emf"/><Relationship Id="rId12" Type="http://schemas.openxmlformats.org/officeDocument/2006/relationships/image" Target="../media/image267.emf"/><Relationship Id="rId17" Type="http://schemas.openxmlformats.org/officeDocument/2006/relationships/image" Target="../media/image272.emf"/><Relationship Id="rId2" Type="http://schemas.openxmlformats.org/officeDocument/2006/relationships/image" Target="../media/image257.emf"/><Relationship Id="rId16" Type="http://schemas.openxmlformats.org/officeDocument/2006/relationships/image" Target="../media/image271.emf"/><Relationship Id="rId1" Type="http://schemas.openxmlformats.org/officeDocument/2006/relationships/image" Target="../media/image256.emf"/><Relationship Id="rId6" Type="http://schemas.openxmlformats.org/officeDocument/2006/relationships/image" Target="../media/image261.emf"/><Relationship Id="rId11" Type="http://schemas.openxmlformats.org/officeDocument/2006/relationships/image" Target="../media/image266.emf"/><Relationship Id="rId5" Type="http://schemas.openxmlformats.org/officeDocument/2006/relationships/image" Target="../media/image260.emf"/><Relationship Id="rId15" Type="http://schemas.openxmlformats.org/officeDocument/2006/relationships/image" Target="../media/image270.emf"/><Relationship Id="rId10" Type="http://schemas.openxmlformats.org/officeDocument/2006/relationships/image" Target="../media/image265.emf"/><Relationship Id="rId19" Type="http://schemas.openxmlformats.org/officeDocument/2006/relationships/image" Target="../media/image274.emf"/><Relationship Id="rId4" Type="http://schemas.openxmlformats.org/officeDocument/2006/relationships/image" Target="../media/image259.emf"/><Relationship Id="rId9" Type="http://schemas.openxmlformats.org/officeDocument/2006/relationships/image" Target="../media/image264.emf"/><Relationship Id="rId14" Type="http://schemas.openxmlformats.org/officeDocument/2006/relationships/image" Target="../media/image269.e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6.emf"/><Relationship Id="rId3" Type="http://schemas.openxmlformats.org/officeDocument/2006/relationships/image" Target="../media/image351.emf"/><Relationship Id="rId7" Type="http://schemas.openxmlformats.org/officeDocument/2006/relationships/image" Target="../media/image355.emf"/><Relationship Id="rId2" Type="http://schemas.openxmlformats.org/officeDocument/2006/relationships/image" Target="../media/image350.emf"/><Relationship Id="rId1" Type="http://schemas.openxmlformats.org/officeDocument/2006/relationships/image" Target="../media/image349.emf"/><Relationship Id="rId6" Type="http://schemas.openxmlformats.org/officeDocument/2006/relationships/image" Target="../media/image354.emf"/><Relationship Id="rId5" Type="http://schemas.openxmlformats.org/officeDocument/2006/relationships/image" Target="../media/image353.emf"/><Relationship Id="rId4" Type="http://schemas.openxmlformats.org/officeDocument/2006/relationships/image" Target="../media/image352.e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4.emf"/><Relationship Id="rId3" Type="http://schemas.openxmlformats.org/officeDocument/2006/relationships/image" Target="../media/image359.emf"/><Relationship Id="rId7" Type="http://schemas.openxmlformats.org/officeDocument/2006/relationships/image" Target="../media/image363.emf"/><Relationship Id="rId2" Type="http://schemas.openxmlformats.org/officeDocument/2006/relationships/image" Target="../media/image358.emf"/><Relationship Id="rId1" Type="http://schemas.openxmlformats.org/officeDocument/2006/relationships/image" Target="../media/image357.emf"/><Relationship Id="rId6" Type="http://schemas.openxmlformats.org/officeDocument/2006/relationships/image" Target="../media/image362.emf"/><Relationship Id="rId11" Type="http://schemas.openxmlformats.org/officeDocument/2006/relationships/image" Target="../media/image367.emf"/><Relationship Id="rId5" Type="http://schemas.openxmlformats.org/officeDocument/2006/relationships/image" Target="../media/image361.emf"/><Relationship Id="rId10" Type="http://schemas.openxmlformats.org/officeDocument/2006/relationships/image" Target="../media/image366.emf"/><Relationship Id="rId4" Type="http://schemas.openxmlformats.org/officeDocument/2006/relationships/image" Target="../media/image360.emf"/><Relationship Id="rId9" Type="http://schemas.openxmlformats.org/officeDocument/2006/relationships/image" Target="../media/image36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emf"/><Relationship Id="rId2" Type="http://schemas.openxmlformats.org/officeDocument/2006/relationships/image" Target="../media/image369.emf"/><Relationship Id="rId1" Type="http://schemas.openxmlformats.org/officeDocument/2006/relationships/image" Target="../media/image368.emf"/><Relationship Id="rId5" Type="http://schemas.openxmlformats.org/officeDocument/2006/relationships/image" Target="../media/image372.emf"/><Relationship Id="rId4" Type="http://schemas.openxmlformats.org/officeDocument/2006/relationships/image" Target="../media/image371.e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emf"/><Relationship Id="rId13" Type="http://schemas.openxmlformats.org/officeDocument/2006/relationships/image" Target="../media/image385.emf"/><Relationship Id="rId3" Type="http://schemas.openxmlformats.org/officeDocument/2006/relationships/image" Target="../media/image375.emf"/><Relationship Id="rId7" Type="http://schemas.openxmlformats.org/officeDocument/2006/relationships/image" Target="../media/image379.emf"/><Relationship Id="rId12" Type="http://schemas.openxmlformats.org/officeDocument/2006/relationships/image" Target="../media/image384.emf"/><Relationship Id="rId2" Type="http://schemas.openxmlformats.org/officeDocument/2006/relationships/image" Target="../media/image374.emf"/><Relationship Id="rId16" Type="http://schemas.openxmlformats.org/officeDocument/2006/relationships/image" Target="../media/image388.emf"/><Relationship Id="rId1" Type="http://schemas.openxmlformats.org/officeDocument/2006/relationships/image" Target="../media/image373.emf"/><Relationship Id="rId6" Type="http://schemas.openxmlformats.org/officeDocument/2006/relationships/image" Target="../media/image378.emf"/><Relationship Id="rId11" Type="http://schemas.openxmlformats.org/officeDocument/2006/relationships/image" Target="../media/image383.emf"/><Relationship Id="rId5" Type="http://schemas.openxmlformats.org/officeDocument/2006/relationships/image" Target="../media/image377.emf"/><Relationship Id="rId15" Type="http://schemas.openxmlformats.org/officeDocument/2006/relationships/image" Target="../media/image387.emf"/><Relationship Id="rId10" Type="http://schemas.openxmlformats.org/officeDocument/2006/relationships/image" Target="../media/image382.emf"/><Relationship Id="rId4" Type="http://schemas.openxmlformats.org/officeDocument/2006/relationships/image" Target="../media/image376.emf"/><Relationship Id="rId9" Type="http://schemas.openxmlformats.org/officeDocument/2006/relationships/image" Target="../media/image381.emf"/><Relationship Id="rId14" Type="http://schemas.openxmlformats.org/officeDocument/2006/relationships/image" Target="../media/image386.e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6.emf"/><Relationship Id="rId13" Type="http://schemas.openxmlformats.org/officeDocument/2006/relationships/image" Target="../media/image401.emf"/><Relationship Id="rId18" Type="http://schemas.openxmlformats.org/officeDocument/2006/relationships/image" Target="../media/image406.emf"/><Relationship Id="rId3" Type="http://schemas.openxmlformats.org/officeDocument/2006/relationships/image" Target="../media/image391.emf"/><Relationship Id="rId21" Type="http://schemas.openxmlformats.org/officeDocument/2006/relationships/image" Target="../media/image409.emf"/><Relationship Id="rId7" Type="http://schemas.openxmlformats.org/officeDocument/2006/relationships/image" Target="../media/image395.emf"/><Relationship Id="rId12" Type="http://schemas.openxmlformats.org/officeDocument/2006/relationships/image" Target="../media/image400.emf"/><Relationship Id="rId17" Type="http://schemas.openxmlformats.org/officeDocument/2006/relationships/image" Target="../media/image405.emf"/><Relationship Id="rId2" Type="http://schemas.openxmlformats.org/officeDocument/2006/relationships/image" Target="../media/image390.emf"/><Relationship Id="rId16" Type="http://schemas.openxmlformats.org/officeDocument/2006/relationships/image" Target="../media/image404.emf"/><Relationship Id="rId20" Type="http://schemas.openxmlformats.org/officeDocument/2006/relationships/image" Target="../media/image408.emf"/><Relationship Id="rId1" Type="http://schemas.openxmlformats.org/officeDocument/2006/relationships/image" Target="../media/image389.emf"/><Relationship Id="rId6" Type="http://schemas.openxmlformats.org/officeDocument/2006/relationships/image" Target="../media/image394.emf"/><Relationship Id="rId11" Type="http://schemas.openxmlformats.org/officeDocument/2006/relationships/image" Target="../media/image399.emf"/><Relationship Id="rId5" Type="http://schemas.openxmlformats.org/officeDocument/2006/relationships/image" Target="../media/image393.emf"/><Relationship Id="rId15" Type="http://schemas.openxmlformats.org/officeDocument/2006/relationships/image" Target="../media/image403.emf"/><Relationship Id="rId10" Type="http://schemas.openxmlformats.org/officeDocument/2006/relationships/image" Target="../media/image398.emf"/><Relationship Id="rId19" Type="http://schemas.openxmlformats.org/officeDocument/2006/relationships/image" Target="../media/image407.emf"/><Relationship Id="rId4" Type="http://schemas.openxmlformats.org/officeDocument/2006/relationships/image" Target="../media/image392.emf"/><Relationship Id="rId9" Type="http://schemas.openxmlformats.org/officeDocument/2006/relationships/image" Target="../media/image397.emf"/><Relationship Id="rId14" Type="http://schemas.openxmlformats.org/officeDocument/2006/relationships/image" Target="../media/image402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2.emf"/><Relationship Id="rId7" Type="http://schemas.openxmlformats.org/officeDocument/2006/relationships/image" Target="../media/image416.emf"/><Relationship Id="rId2" Type="http://schemas.openxmlformats.org/officeDocument/2006/relationships/image" Target="../media/image411.emf"/><Relationship Id="rId1" Type="http://schemas.openxmlformats.org/officeDocument/2006/relationships/image" Target="../media/image410.emf"/><Relationship Id="rId6" Type="http://schemas.openxmlformats.org/officeDocument/2006/relationships/image" Target="../media/image415.emf"/><Relationship Id="rId5" Type="http://schemas.openxmlformats.org/officeDocument/2006/relationships/image" Target="../media/image414.emf"/><Relationship Id="rId4" Type="http://schemas.openxmlformats.org/officeDocument/2006/relationships/image" Target="../media/image413.e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4.emf"/><Relationship Id="rId13" Type="http://schemas.openxmlformats.org/officeDocument/2006/relationships/image" Target="../media/image429.emf"/><Relationship Id="rId18" Type="http://schemas.openxmlformats.org/officeDocument/2006/relationships/image" Target="../media/image434.emf"/><Relationship Id="rId3" Type="http://schemas.openxmlformats.org/officeDocument/2006/relationships/image" Target="../media/image419.emf"/><Relationship Id="rId7" Type="http://schemas.openxmlformats.org/officeDocument/2006/relationships/image" Target="../media/image423.emf"/><Relationship Id="rId12" Type="http://schemas.openxmlformats.org/officeDocument/2006/relationships/image" Target="../media/image428.emf"/><Relationship Id="rId17" Type="http://schemas.openxmlformats.org/officeDocument/2006/relationships/image" Target="../media/image433.emf"/><Relationship Id="rId2" Type="http://schemas.openxmlformats.org/officeDocument/2006/relationships/image" Target="../media/image418.emf"/><Relationship Id="rId16" Type="http://schemas.openxmlformats.org/officeDocument/2006/relationships/image" Target="../media/image432.emf"/><Relationship Id="rId1" Type="http://schemas.openxmlformats.org/officeDocument/2006/relationships/image" Target="../media/image417.emf"/><Relationship Id="rId6" Type="http://schemas.openxmlformats.org/officeDocument/2006/relationships/image" Target="../media/image422.emf"/><Relationship Id="rId11" Type="http://schemas.openxmlformats.org/officeDocument/2006/relationships/image" Target="../media/image427.emf"/><Relationship Id="rId5" Type="http://schemas.openxmlformats.org/officeDocument/2006/relationships/image" Target="../media/image421.emf"/><Relationship Id="rId15" Type="http://schemas.openxmlformats.org/officeDocument/2006/relationships/image" Target="../media/image431.emf"/><Relationship Id="rId10" Type="http://schemas.openxmlformats.org/officeDocument/2006/relationships/image" Target="../media/image426.emf"/><Relationship Id="rId4" Type="http://schemas.openxmlformats.org/officeDocument/2006/relationships/image" Target="../media/image420.emf"/><Relationship Id="rId9" Type="http://schemas.openxmlformats.org/officeDocument/2006/relationships/image" Target="../media/image425.emf"/><Relationship Id="rId14" Type="http://schemas.openxmlformats.org/officeDocument/2006/relationships/image" Target="../media/image430.e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2.emf"/><Relationship Id="rId13" Type="http://schemas.openxmlformats.org/officeDocument/2006/relationships/image" Target="../media/image447.emf"/><Relationship Id="rId3" Type="http://schemas.openxmlformats.org/officeDocument/2006/relationships/image" Target="../media/image437.emf"/><Relationship Id="rId7" Type="http://schemas.openxmlformats.org/officeDocument/2006/relationships/image" Target="../media/image441.emf"/><Relationship Id="rId12" Type="http://schemas.openxmlformats.org/officeDocument/2006/relationships/image" Target="../media/image446.emf"/><Relationship Id="rId17" Type="http://schemas.openxmlformats.org/officeDocument/2006/relationships/image" Target="../media/image451.emf"/><Relationship Id="rId2" Type="http://schemas.openxmlformats.org/officeDocument/2006/relationships/image" Target="../media/image436.emf"/><Relationship Id="rId16" Type="http://schemas.openxmlformats.org/officeDocument/2006/relationships/image" Target="../media/image450.emf"/><Relationship Id="rId1" Type="http://schemas.openxmlformats.org/officeDocument/2006/relationships/image" Target="../media/image435.emf"/><Relationship Id="rId6" Type="http://schemas.openxmlformats.org/officeDocument/2006/relationships/image" Target="../media/image440.emf"/><Relationship Id="rId11" Type="http://schemas.openxmlformats.org/officeDocument/2006/relationships/image" Target="../media/image445.emf"/><Relationship Id="rId5" Type="http://schemas.openxmlformats.org/officeDocument/2006/relationships/image" Target="../media/image439.emf"/><Relationship Id="rId15" Type="http://schemas.openxmlformats.org/officeDocument/2006/relationships/image" Target="../media/image449.emf"/><Relationship Id="rId10" Type="http://schemas.openxmlformats.org/officeDocument/2006/relationships/image" Target="../media/image444.emf"/><Relationship Id="rId4" Type="http://schemas.openxmlformats.org/officeDocument/2006/relationships/image" Target="../media/image438.emf"/><Relationship Id="rId9" Type="http://schemas.openxmlformats.org/officeDocument/2006/relationships/image" Target="../media/image443.emf"/><Relationship Id="rId14" Type="http://schemas.openxmlformats.org/officeDocument/2006/relationships/image" Target="../media/image448.e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9.emf"/><Relationship Id="rId13" Type="http://schemas.openxmlformats.org/officeDocument/2006/relationships/image" Target="../media/image464.emf"/><Relationship Id="rId3" Type="http://schemas.openxmlformats.org/officeDocument/2006/relationships/image" Target="../media/image454.emf"/><Relationship Id="rId7" Type="http://schemas.openxmlformats.org/officeDocument/2006/relationships/image" Target="../media/image458.emf"/><Relationship Id="rId12" Type="http://schemas.openxmlformats.org/officeDocument/2006/relationships/image" Target="../media/image463.emf"/><Relationship Id="rId2" Type="http://schemas.openxmlformats.org/officeDocument/2006/relationships/image" Target="../media/image453.emf"/><Relationship Id="rId16" Type="http://schemas.openxmlformats.org/officeDocument/2006/relationships/image" Target="../media/image467.emf"/><Relationship Id="rId1" Type="http://schemas.openxmlformats.org/officeDocument/2006/relationships/image" Target="../media/image452.emf"/><Relationship Id="rId6" Type="http://schemas.openxmlformats.org/officeDocument/2006/relationships/image" Target="../media/image457.emf"/><Relationship Id="rId11" Type="http://schemas.openxmlformats.org/officeDocument/2006/relationships/image" Target="../media/image462.emf"/><Relationship Id="rId5" Type="http://schemas.openxmlformats.org/officeDocument/2006/relationships/image" Target="../media/image456.emf"/><Relationship Id="rId15" Type="http://schemas.openxmlformats.org/officeDocument/2006/relationships/image" Target="../media/image466.emf"/><Relationship Id="rId10" Type="http://schemas.openxmlformats.org/officeDocument/2006/relationships/image" Target="../media/image461.emf"/><Relationship Id="rId4" Type="http://schemas.openxmlformats.org/officeDocument/2006/relationships/image" Target="../media/image455.emf"/><Relationship Id="rId9" Type="http://schemas.openxmlformats.org/officeDocument/2006/relationships/image" Target="../media/image460.emf"/><Relationship Id="rId14" Type="http://schemas.openxmlformats.org/officeDocument/2006/relationships/image" Target="../media/image465.e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5.emf"/><Relationship Id="rId3" Type="http://schemas.openxmlformats.org/officeDocument/2006/relationships/image" Target="../media/image470.emf"/><Relationship Id="rId7" Type="http://schemas.openxmlformats.org/officeDocument/2006/relationships/image" Target="../media/image474.emf"/><Relationship Id="rId2" Type="http://schemas.openxmlformats.org/officeDocument/2006/relationships/image" Target="../media/image469.emf"/><Relationship Id="rId1" Type="http://schemas.openxmlformats.org/officeDocument/2006/relationships/image" Target="../media/image468.emf"/><Relationship Id="rId6" Type="http://schemas.openxmlformats.org/officeDocument/2006/relationships/image" Target="../media/image473.emf"/><Relationship Id="rId5" Type="http://schemas.openxmlformats.org/officeDocument/2006/relationships/image" Target="../media/image472.emf"/><Relationship Id="rId10" Type="http://schemas.openxmlformats.org/officeDocument/2006/relationships/image" Target="../media/image477.emf"/><Relationship Id="rId4" Type="http://schemas.openxmlformats.org/officeDocument/2006/relationships/image" Target="../media/image471.emf"/><Relationship Id="rId9" Type="http://schemas.openxmlformats.org/officeDocument/2006/relationships/image" Target="../media/image476.e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9.emf"/><Relationship Id="rId1" Type="http://schemas.openxmlformats.org/officeDocument/2006/relationships/image" Target="../media/image478.e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2.emf"/><Relationship Id="rId2" Type="http://schemas.openxmlformats.org/officeDocument/2006/relationships/image" Target="../media/image481.emf"/><Relationship Id="rId1" Type="http://schemas.openxmlformats.org/officeDocument/2006/relationships/image" Target="../media/image480.emf"/><Relationship Id="rId4" Type="http://schemas.openxmlformats.org/officeDocument/2006/relationships/image" Target="../media/image48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20.e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1.emf"/><Relationship Id="rId3" Type="http://schemas.openxmlformats.org/officeDocument/2006/relationships/image" Target="../media/image486.emf"/><Relationship Id="rId7" Type="http://schemas.openxmlformats.org/officeDocument/2006/relationships/image" Target="../media/image490.emf"/><Relationship Id="rId2" Type="http://schemas.openxmlformats.org/officeDocument/2006/relationships/image" Target="../media/image485.emf"/><Relationship Id="rId1" Type="http://schemas.openxmlformats.org/officeDocument/2006/relationships/image" Target="../media/image484.emf"/><Relationship Id="rId6" Type="http://schemas.openxmlformats.org/officeDocument/2006/relationships/image" Target="../media/image489.emf"/><Relationship Id="rId5" Type="http://schemas.openxmlformats.org/officeDocument/2006/relationships/image" Target="../media/image488.emf"/><Relationship Id="rId4" Type="http://schemas.openxmlformats.org/officeDocument/2006/relationships/image" Target="../media/image487.emf"/><Relationship Id="rId9" Type="http://schemas.openxmlformats.org/officeDocument/2006/relationships/image" Target="../media/image492.e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4.emf"/><Relationship Id="rId1" Type="http://schemas.openxmlformats.org/officeDocument/2006/relationships/image" Target="../media/image493.e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6.emf"/><Relationship Id="rId1" Type="http://schemas.openxmlformats.org/officeDocument/2006/relationships/image" Target="../media/image495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7.e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emf"/><Relationship Id="rId2" Type="http://schemas.openxmlformats.org/officeDocument/2006/relationships/image" Target="../media/image499.emf"/><Relationship Id="rId1" Type="http://schemas.openxmlformats.org/officeDocument/2006/relationships/image" Target="../media/image498.emf"/><Relationship Id="rId5" Type="http://schemas.openxmlformats.org/officeDocument/2006/relationships/image" Target="../media/image502.emf"/><Relationship Id="rId4" Type="http://schemas.openxmlformats.org/officeDocument/2006/relationships/image" Target="../media/image501.e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wmf"/><Relationship Id="rId3" Type="http://schemas.openxmlformats.org/officeDocument/2006/relationships/image" Target="../media/image505.emf"/><Relationship Id="rId7" Type="http://schemas.openxmlformats.org/officeDocument/2006/relationships/image" Target="../media/image509.wmf"/><Relationship Id="rId2" Type="http://schemas.openxmlformats.org/officeDocument/2006/relationships/image" Target="../media/image504.emf"/><Relationship Id="rId1" Type="http://schemas.openxmlformats.org/officeDocument/2006/relationships/image" Target="../media/image503.emf"/><Relationship Id="rId6" Type="http://schemas.openxmlformats.org/officeDocument/2006/relationships/image" Target="../media/image508.wmf"/><Relationship Id="rId5" Type="http://schemas.openxmlformats.org/officeDocument/2006/relationships/image" Target="../media/image507.emf"/><Relationship Id="rId10" Type="http://schemas.openxmlformats.org/officeDocument/2006/relationships/image" Target="../media/image512.emf"/><Relationship Id="rId4" Type="http://schemas.openxmlformats.org/officeDocument/2006/relationships/image" Target="../media/image506.emf"/><Relationship Id="rId9" Type="http://schemas.openxmlformats.org/officeDocument/2006/relationships/image" Target="../media/image511.e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emf"/><Relationship Id="rId3" Type="http://schemas.openxmlformats.org/officeDocument/2006/relationships/image" Target="../media/image515.emf"/><Relationship Id="rId7" Type="http://schemas.openxmlformats.org/officeDocument/2006/relationships/image" Target="../media/image519.emf"/><Relationship Id="rId2" Type="http://schemas.openxmlformats.org/officeDocument/2006/relationships/image" Target="../media/image514.emf"/><Relationship Id="rId1" Type="http://schemas.openxmlformats.org/officeDocument/2006/relationships/image" Target="../media/image513.emf"/><Relationship Id="rId6" Type="http://schemas.openxmlformats.org/officeDocument/2006/relationships/image" Target="../media/image518.emf"/><Relationship Id="rId5" Type="http://schemas.openxmlformats.org/officeDocument/2006/relationships/image" Target="../media/image517.emf"/><Relationship Id="rId4" Type="http://schemas.openxmlformats.org/officeDocument/2006/relationships/image" Target="../media/image516.e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3.emf"/><Relationship Id="rId2" Type="http://schemas.openxmlformats.org/officeDocument/2006/relationships/image" Target="../media/image522.emf"/><Relationship Id="rId1" Type="http://schemas.openxmlformats.org/officeDocument/2006/relationships/image" Target="../media/image521.emf"/><Relationship Id="rId4" Type="http://schemas.openxmlformats.org/officeDocument/2006/relationships/image" Target="../media/image524.e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2.emf"/><Relationship Id="rId13" Type="http://schemas.openxmlformats.org/officeDocument/2006/relationships/image" Target="../media/image537.emf"/><Relationship Id="rId18" Type="http://schemas.openxmlformats.org/officeDocument/2006/relationships/image" Target="../media/image542.emf"/><Relationship Id="rId26" Type="http://schemas.openxmlformats.org/officeDocument/2006/relationships/image" Target="../media/image550.emf"/><Relationship Id="rId3" Type="http://schemas.openxmlformats.org/officeDocument/2006/relationships/image" Target="../media/image527.emf"/><Relationship Id="rId21" Type="http://schemas.openxmlformats.org/officeDocument/2006/relationships/image" Target="../media/image545.emf"/><Relationship Id="rId7" Type="http://schemas.openxmlformats.org/officeDocument/2006/relationships/image" Target="../media/image531.emf"/><Relationship Id="rId12" Type="http://schemas.openxmlformats.org/officeDocument/2006/relationships/image" Target="../media/image536.emf"/><Relationship Id="rId17" Type="http://schemas.openxmlformats.org/officeDocument/2006/relationships/image" Target="../media/image541.emf"/><Relationship Id="rId25" Type="http://schemas.openxmlformats.org/officeDocument/2006/relationships/image" Target="../media/image549.emf"/><Relationship Id="rId2" Type="http://schemas.openxmlformats.org/officeDocument/2006/relationships/image" Target="../media/image526.emf"/><Relationship Id="rId16" Type="http://schemas.openxmlformats.org/officeDocument/2006/relationships/image" Target="../media/image540.emf"/><Relationship Id="rId20" Type="http://schemas.openxmlformats.org/officeDocument/2006/relationships/image" Target="../media/image544.emf"/><Relationship Id="rId1" Type="http://schemas.openxmlformats.org/officeDocument/2006/relationships/image" Target="../media/image525.emf"/><Relationship Id="rId6" Type="http://schemas.openxmlformats.org/officeDocument/2006/relationships/image" Target="../media/image530.emf"/><Relationship Id="rId11" Type="http://schemas.openxmlformats.org/officeDocument/2006/relationships/image" Target="../media/image535.emf"/><Relationship Id="rId24" Type="http://schemas.openxmlformats.org/officeDocument/2006/relationships/image" Target="../media/image548.emf"/><Relationship Id="rId5" Type="http://schemas.openxmlformats.org/officeDocument/2006/relationships/image" Target="../media/image529.emf"/><Relationship Id="rId15" Type="http://schemas.openxmlformats.org/officeDocument/2006/relationships/image" Target="../media/image539.emf"/><Relationship Id="rId23" Type="http://schemas.openxmlformats.org/officeDocument/2006/relationships/image" Target="../media/image547.emf"/><Relationship Id="rId10" Type="http://schemas.openxmlformats.org/officeDocument/2006/relationships/image" Target="../media/image534.emf"/><Relationship Id="rId19" Type="http://schemas.openxmlformats.org/officeDocument/2006/relationships/image" Target="../media/image543.emf"/><Relationship Id="rId4" Type="http://schemas.openxmlformats.org/officeDocument/2006/relationships/image" Target="../media/image528.emf"/><Relationship Id="rId9" Type="http://schemas.openxmlformats.org/officeDocument/2006/relationships/image" Target="../media/image533.emf"/><Relationship Id="rId14" Type="http://schemas.openxmlformats.org/officeDocument/2006/relationships/image" Target="../media/image538.emf"/><Relationship Id="rId22" Type="http://schemas.openxmlformats.org/officeDocument/2006/relationships/image" Target="../media/image546.emf"/><Relationship Id="rId27" Type="http://schemas.openxmlformats.org/officeDocument/2006/relationships/image" Target="../media/image551.e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9.emf"/><Relationship Id="rId13" Type="http://schemas.openxmlformats.org/officeDocument/2006/relationships/image" Target="../media/image564.emf"/><Relationship Id="rId3" Type="http://schemas.openxmlformats.org/officeDocument/2006/relationships/image" Target="../media/image554.emf"/><Relationship Id="rId7" Type="http://schemas.openxmlformats.org/officeDocument/2006/relationships/image" Target="../media/image558.emf"/><Relationship Id="rId12" Type="http://schemas.openxmlformats.org/officeDocument/2006/relationships/image" Target="../media/image563.emf"/><Relationship Id="rId2" Type="http://schemas.openxmlformats.org/officeDocument/2006/relationships/image" Target="../media/image553.emf"/><Relationship Id="rId1" Type="http://schemas.openxmlformats.org/officeDocument/2006/relationships/image" Target="../media/image552.emf"/><Relationship Id="rId6" Type="http://schemas.openxmlformats.org/officeDocument/2006/relationships/image" Target="../media/image557.emf"/><Relationship Id="rId11" Type="http://schemas.openxmlformats.org/officeDocument/2006/relationships/image" Target="../media/image562.emf"/><Relationship Id="rId5" Type="http://schemas.openxmlformats.org/officeDocument/2006/relationships/image" Target="../media/image556.emf"/><Relationship Id="rId15" Type="http://schemas.openxmlformats.org/officeDocument/2006/relationships/image" Target="../media/image566.emf"/><Relationship Id="rId10" Type="http://schemas.openxmlformats.org/officeDocument/2006/relationships/image" Target="../media/image561.emf"/><Relationship Id="rId4" Type="http://schemas.openxmlformats.org/officeDocument/2006/relationships/image" Target="../media/image555.emf"/><Relationship Id="rId9" Type="http://schemas.openxmlformats.org/officeDocument/2006/relationships/image" Target="../media/image560.emf"/><Relationship Id="rId14" Type="http://schemas.openxmlformats.org/officeDocument/2006/relationships/image" Target="../media/image565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Relationship Id="rId9" Type="http://schemas.openxmlformats.org/officeDocument/2006/relationships/image" Target="../media/image29.wmf"/></Relationships>
</file>

<file path=ppt/drawings/_rels/vmlDrawing6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4.emf"/><Relationship Id="rId13" Type="http://schemas.openxmlformats.org/officeDocument/2006/relationships/image" Target="../media/image579.emf"/><Relationship Id="rId3" Type="http://schemas.openxmlformats.org/officeDocument/2006/relationships/image" Target="../media/image569.emf"/><Relationship Id="rId7" Type="http://schemas.openxmlformats.org/officeDocument/2006/relationships/image" Target="../media/image573.emf"/><Relationship Id="rId12" Type="http://schemas.openxmlformats.org/officeDocument/2006/relationships/image" Target="../media/image578.emf"/><Relationship Id="rId2" Type="http://schemas.openxmlformats.org/officeDocument/2006/relationships/image" Target="../media/image568.emf"/><Relationship Id="rId1" Type="http://schemas.openxmlformats.org/officeDocument/2006/relationships/image" Target="../media/image567.emf"/><Relationship Id="rId6" Type="http://schemas.openxmlformats.org/officeDocument/2006/relationships/image" Target="../media/image572.emf"/><Relationship Id="rId11" Type="http://schemas.openxmlformats.org/officeDocument/2006/relationships/image" Target="../media/image577.emf"/><Relationship Id="rId5" Type="http://schemas.openxmlformats.org/officeDocument/2006/relationships/image" Target="../media/image571.emf"/><Relationship Id="rId10" Type="http://schemas.openxmlformats.org/officeDocument/2006/relationships/image" Target="../media/image576.emf"/><Relationship Id="rId4" Type="http://schemas.openxmlformats.org/officeDocument/2006/relationships/image" Target="../media/image570.emf"/><Relationship Id="rId9" Type="http://schemas.openxmlformats.org/officeDocument/2006/relationships/image" Target="../media/image575.e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2.emf"/><Relationship Id="rId2" Type="http://schemas.openxmlformats.org/officeDocument/2006/relationships/image" Target="../media/image581.emf"/><Relationship Id="rId1" Type="http://schemas.openxmlformats.org/officeDocument/2006/relationships/image" Target="../media/image580.emf"/><Relationship Id="rId5" Type="http://schemas.openxmlformats.org/officeDocument/2006/relationships/image" Target="../media/image584.emf"/><Relationship Id="rId4" Type="http://schemas.openxmlformats.org/officeDocument/2006/relationships/image" Target="../media/image583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10" Type="http://schemas.openxmlformats.org/officeDocument/2006/relationships/image" Target="../media/image29.wmf"/><Relationship Id="rId4" Type="http://schemas.openxmlformats.org/officeDocument/2006/relationships/image" Target="../media/image34.emf"/><Relationship Id="rId9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12" Type="http://schemas.openxmlformats.org/officeDocument/2006/relationships/image" Target="../media/image29.w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6" Type="http://schemas.openxmlformats.org/officeDocument/2006/relationships/image" Target="../media/image44.emf"/><Relationship Id="rId11" Type="http://schemas.openxmlformats.org/officeDocument/2006/relationships/image" Target="../media/image28.wmf"/><Relationship Id="rId5" Type="http://schemas.openxmlformats.org/officeDocument/2006/relationships/image" Target="../media/image43.emf"/><Relationship Id="rId10" Type="http://schemas.openxmlformats.org/officeDocument/2006/relationships/image" Target="../media/image48.emf"/><Relationship Id="rId4" Type="http://schemas.openxmlformats.org/officeDocument/2006/relationships/image" Target="../media/image42.emf"/><Relationship Id="rId9" Type="http://schemas.openxmlformats.org/officeDocument/2006/relationships/image" Target="../media/image4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60BE5-F4D5-4F7A-BD21-EA2CBA0142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626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554BC-C5DC-4632-ADC0-14BA331F0A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324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EAA39-0587-4A91-AC41-C3704FE266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6250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E6A0C-D3F2-4F01-AFAF-6367C14A89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636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FBC0C-D5BE-451F-8602-FB78C8732B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61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7E841-0D02-4BEC-BE63-A8B9C90E9A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03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7F58D-9A31-4AC3-A2FD-7D5FDB2ACD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185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E6373-8A38-4329-BD79-5FAA6667A2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042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314BA-3A03-4F5E-B812-5C19567A43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1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E5704-CA35-499C-A155-798BEBFF01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056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936CB-1BAA-42C3-A55F-3104B1EFDA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69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03346-55C3-4EED-A205-CA991682A8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45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ea typeface="+mn-ea"/>
              </a:defRPr>
            </a:lvl1pPr>
          </a:lstStyle>
          <a:p>
            <a:pPr>
              <a:defRPr/>
            </a:pPr>
            <a:fld id="{BCFEDF3E-3C6F-4931-9882-12BFCFD7BD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9.xml"/><Relationship Id="rId5" Type="http://schemas.openxmlformats.org/officeDocument/2006/relationships/slide" Target="slide50.xml"/><Relationship Id="rId4" Type="http://schemas.openxmlformats.org/officeDocument/2006/relationships/slide" Target="slide2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6.emf"/><Relationship Id="rId26" Type="http://schemas.openxmlformats.org/officeDocument/2006/relationships/image" Target="../media/image29.wmf"/><Relationship Id="rId3" Type="http://schemas.openxmlformats.org/officeDocument/2006/relationships/oleObject" Target="../embeddings/oleObject39.bin"/><Relationship Id="rId21" Type="http://schemas.openxmlformats.org/officeDocument/2006/relationships/oleObject" Target="../embeddings/oleObject48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3.emf"/><Relationship Id="rId17" Type="http://schemas.openxmlformats.org/officeDocument/2006/relationships/oleObject" Target="../embeddings/oleObject46.bin"/><Relationship Id="rId25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.emf"/><Relationship Id="rId20" Type="http://schemas.openxmlformats.org/officeDocument/2006/relationships/image" Target="../media/image47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emf"/><Relationship Id="rId11" Type="http://schemas.openxmlformats.org/officeDocument/2006/relationships/oleObject" Target="../embeddings/oleObject43.bin"/><Relationship Id="rId24" Type="http://schemas.openxmlformats.org/officeDocument/2006/relationships/image" Target="../media/image28.wmf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23" Type="http://schemas.openxmlformats.org/officeDocument/2006/relationships/oleObject" Target="../embeddings/oleObject49.bin"/><Relationship Id="rId10" Type="http://schemas.openxmlformats.org/officeDocument/2006/relationships/image" Target="../media/image42.emf"/><Relationship Id="rId19" Type="http://schemas.openxmlformats.org/officeDocument/2006/relationships/oleObject" Target="../embeddings/oleObject47.bin"/><Relationship Id="rId4" Type="http://schemas.openxmlformats.org/officeDocument/2006/relationships/image" Target="../media/image39.e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4.emf"/><Relationship Id="rId22" Type="http://schemas.openxmlformats.org/officeDocument/2006/relationships/image" Target="../media/image48.emf"/><Relationship Id="rId27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59.emf"/><Relationship Id="rId18" Type="http://schemas.openxmlformats.org/officeDocument/2006/relationships/oleObject" Target="../embeddings/oleObject64.bin"/><Relationship Id="rId26" Type="http://schemas.openxmlformats.org/officeDocument/2006/relationships/slide" Target="slide1.xml"/><Relationship Id="rId3" Type="http://schemas.openxmlformats.org/officeDocument/2006/relationships/image" Target="../media/image66.png"/><Relationship Id="rId21" Type="http://schemas.openxmlformats.org/officeDocument/2006/relationships/image" Target="../media/image63.emf"/><Relationship Id="rId7" Type="http://schemas.openxmlformats.org/officeDocument/2006/relationships/image" Target="../media/image56.e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61.emf"/><Relationship Id="rId25" Type="http://schemas.openxmlformats.org/officeDocument/2006/relationships/image" Target="../media/image65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5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58.emf"/><Relationship Id="rId24" Type="http://schemas.openxmlformats.org/officeDocument/2006/relationships/oleObject" Target="../embeddings/oleObject67.bin"/><Relationship Id="rId5" Type="http://schemas.openxmlformats.org/officeDocument/2006/relationships/image" Target="../media/image55.emf"/><Relationship Id="rId15" Type="http://schemas.openxmlformats.org/officeDocument/2006/relationships/image" Target="../media/image60.emf"/><Relationship Id="rId23" Type="http://schemas.openxmlformats.org/officeDocument/2006/relationships/image" Target="../media/image64.emf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62.e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57.emf"/><Relationship Id="rId14" Type="http://schemas.openxmlformats.org/officeDocument/2006/relationships/oleObject" Target="../embeddings/oleObject62.bin"/><Relationship Id="rId22" Type="http://schemas.openxmlformats.org/officeDocument/2006/relationships/oleObject" Target="../embeddings/oleObject6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8.emf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0.emf"/><Relationship Id="rId4" Type="http://schemas.openxmlformats.org/officeDocument/2006/relationships/image" Target="../media/image67.emf"/><Relationship Id="rId9" Type="http://schemas.openxmlformats.org/officeDocument/2006/relationships/oleObject" Target="../embeddings/oleObject7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5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2.e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74.emf"/><Relationship Id="rId4" Type="http://schemas.openxmlformats.org/officeDocument/2006/relationships/image" Target="../media/image71.e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6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81.emf"/><Relationship Id="rId18" Type="http://schemas.openxmlformats.org/officeDocument/2006/relationships/oleObject" Target="../embeddings/oleObject85.bin"/><Relationship Id="rId3" Type="http://schemas.openxmlformats.org/officeDocument/2006/relationships/oleObject" Target="../embeddings/oleObject78.bin"/><Relationship Id="rId21" Type="http://schemas.openxmlformats.org/officeDocument/2006/relationships/image" Target="../media/image85.emf"/><Relationship Id="rId7" Type="http://schemas.openxmlformats.org/officeDocument/2006/relationships/image" Target="../media/image78.emf"/><Relationship Id="rId12" Type="http://schemas.openxmlformats.org/officeDocument/2006/relationships/oleObject" Target="../embeddings/oleObject82.bin"/><Relationship Id="rId17" Type="http://schemas.openxmlformats.org/officeDocument/2006/relationships/image" Target="../media/image83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4.bin"/><Relationship Id="rId20" Type="http://schemas.openxmlformats.org/officeDocument/2006/relationships/oleObject" Target="../embeddings/oleObject86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80.emf"/><Relationship Id="rId5" Type="http://schemas.openxmlformats.org/officeDocument/2006/relationships/slide" Target="slide58.xml"/><Relationship Id="rId15" Type="http://schemas.openxmlformats.org/officeDocument/2006/relationships/image" Target="../media/image82.emf"/><Relationship Id="rId23" Type="http://schemas.openxmlformats.org/officeDocument/2006/relationships/image" Target="../media/image86.emf"/><Relationship Id="rId10" Type="http://schemas.openxmlformats.org/officeDocument/2006/relationships/oleObject" Target="../embeddings/oleObject81.bin"/><Relationship Id="rId19" Type="http://schemas.openxmlformats.org/officeDocument/2006/relationships/image" Target="../media/image84.emf"/><Relationship Id="rId4" Type="http://schemas.openxmlformats.org/officeDocument/2006/relationships/image" Target="../media/image77.emf"/><Relationship Id="rId9" Type="http://schemas.openxmlformats.org/officeDocument/2006/relationships/image" Target="../media/image79.emf"/><Relationship Id="rId14" Type="http://schemas.openxmlformats.org/officeDocument/2006/relationships/oleObject" Target="../embeddings/oleObject83.bin"/><Relationship Id="rId22" Type="http://schemas.openxmlformats.org/officeDocument/2006/relationships/oleObject" Target="../embeddings/oleObject8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1.e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93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8.e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90.emf"/><Relationship Id="rId4" Type="http://schemas.openxmlformats.org/officeDocument/2006/relationships/image" Target="../media/image87.e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2.e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101.emf"/><Relationship Id="rId26" Type="http://schemas.openxmlformats.org/officeDocument/2006/relationships/image" Target="../media/image105.emf"/><Relationship Id="rId39" Type="http://schemas.openxmlformats.org/officeDocument/2006/relationships/oleObject" Target="../embeddings/oleObject113.bin"/><Relationship Id="rId21" Type="http://schemas.openxmlformats.org/officeDocument/2006/relationships/oleObject" Target="../embeddings/oleObject104.bin"/><Relationship Id="rId34" Type="http://schemas.openxmlformats.org/officeDocument/2006/relationships/image" Target="../media/image109.emf"/><Relationship Id="rId42" Type="http://schemas.openxmlformats.org/officeDocument/2006/relationships/image" Target="../media/image113.emf"/><Relationship Id="rId47" Type="http://schemas.openxmlformats.org/officeDocument/2006/relationships/oleObject" Target="../embeddings/oleObject117.bin"/><Relationship Id="rId50" Type="http://schemas.openxmlformats.org/officeDocument/2006/relationships/image" Target="../media/image117.emf"/><Relationship Id="rId55" Type="http://schemas.openxmlformats.org/officeDocument/2006/relationships/oleObject" Target="../embeddings/oleObject121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98.emf"/><Relationship Id="rId17" Type="http://schemas.openxmlformats.org/officeDocument/2006/relationships/oleObject" Target="../embeddings/oleObject102.bin"/><Relationship Id="rId25" Type="http://schemas.openxmlformats.org/officeDocument/2006/relationships/oleObject" Target="../embeddings/oleObject106.bin"/><Relationship Id="rId33" Type="http://schemas.openxmlformats.org/officeDocument/2006/relationships/oleObject" Target="../embeddings/oleObject110.bin"/><Relationship Id="rId38" Type="http://schemas.openxmlformats.org/officeDocument/2006/relationships/image" Target="../media/image111.emf"/><Relationship Id="rId46" Type="http://schemas.openxmlformats.org/officeDocument/2006/relationships/image" Target="../media/image115.e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00.emf"/><Relationship Id="rId20" Type="http://schemas.openxmlformats.org/officeDocument/2006/relationships/image" Target="../media/image102.emf"/><Relationship Id="rId29" Type="http://schemas.openxmlformats.org/officeDocument/2006/relationships/oleObject" Target="../embeddings/oleObject108.bin"/><Relationship Id="rId41" Type="http://schemas.openxmlformats.org/officeDocument/2006/relationships/oleObject" Target="../embeddings/oleObject114.bin"/><Relationship Id="rId54" Type="http://schemas.openxmlformats.org/officeDocument/2006/relationships/image" Target="../media/image119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5.emf"/><Relationship Id="rId11" Type="http://schemas.openxmlformats.org/officeDocument/2006/relationships/oleObject" Target="../embeddings/oleObject99.bin"/><Relationship Id="rId24" Type="http://schemas.openxmlformats.org/officeDocument/2006/relationships/image" Target="../media/image104.emf"/><Relationship Id="rId32" Type="http://schemas.openxmlformats.org/officeDocument/2006/relationships/image" Target="../media/image108.emf"/><Relationship Id="rId37" Type="http://schemas.openxmlformats.org/officeDocument/2006/relationships/oleObject" Target="../embeddings/oleObject112.bin"/><Relationship Id="rId40" Type="http://schemas.openxmlformats.org/officeDocument/2006/relationships/image" Target="../media/image112.emf"/><Relationship Id="rId45" Type="http://schemas.openxmlformats.org/officeDocument/2006/relationships/oleObject" Target="../embeddings/oleObject116.bin"/><Relationship Id="rId53" Type="http://schemas.openxmlformats.org/officeDocument/2006/relationships/oleObject" Target="../embeddings/oleObject120.bin"/><Relationship Id="rId58" Type="http://schemas.openxmlformats.org/officeDocument/2006/relationships/image" Target="../media/image121.emf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23" Type="http://schemas.openxmlformats.org/officeDocument/2006/relationships/oleObject" Target="../embeddings/oleObject105.bin"/><Relationship Id="rId28" Type="http://schemas.openxmlformats.org/officeDocument/2006/relationships/image" Target="../media/image106.emf"/><Relationship Id="rId36" Type="http://schemas.openxmlformats.org/officeDocument/2006/relationships/image" Target="../media/image110.emf"/><Relationship Id="rId49" Type="http://schemas.openxmlformats.org/officeDocument/2006/relationships/oleObject" Target="../embeddings/oleObject118.bin"/><Relationship Id="rId57" Type="http://schemas.openxmlformats.org/officeDocument/2006/relationships/oleObject" Target="../embeddings/oleObject122.bin"/><Relationship Id="rId10" Type="http://schemas.openxmlformats.org/officeDocument/2006/relationships/image" Target="../media/image97.emf"/><Relationship Id="rId19" Type="http://schemas.openxmlformats.org/officeDocument/2006/relationships/oleObject" Target="../embeddings/oleObject103.bin"/><Relationship Id="rId31" Type="http://schemas.openxmlformats.org/officeDocument/2006/relationships/oleObject" Target="../embeddings/oleObject109.bin"/><Relationship Id="rId44" Type="http://schemas.openxmlformats.org/officeDocument/2006/relationships/image" Target="../media/image114.emf"/><Relationship Id="rId52" Type="http://schemas.openxmlformats.org/officeDocument/2006/relationships/image" Target="../media/image118.emf"/><Relationship Id="rId4" Type="http://schemas.openxmlformats.org/officeDocument/2006/relationships/image" Target="../media/image94.e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99.emf"/><Relationship Id="rId22" Type="http://schemas.openxmlformats.org/officeDocument/2006/relationships/image" Target="../media/image103.emf"/><Relationship Id="rId27" Type="http://schemas.openxmlformats.org/officeDocument/2006/relationships/oleObject" Target="../embeddings/oleObject107.bin"/><Relationship Id="rId30" Type="http://schemas.openxmlformats.org/officeDocument/2006/relationships/image" Target="../media/image107.emf"/><Relationship Id="rId35" Type="http://schemas.openxmlformats.org/officeDocument/2006/relationships/oleObject" Target="../embeddings/oleObject111.bin"/><Relationship Id="rId43" Type="http://schemas.openxmlformats.org/officeDocument/2006/relationships/oleObject" Target="../embeddings/oleObject115.bin"/><Relationship Id="rId48" Type="http://schemas.openxmlformats.org/officeDocument/2006/relationships/image" Target="../media/image116.emf"/><Relationship Id="rId56" Type="http://schemas.openxmlformats.org/officeDocument/2006/relationships/image" Target="../media/image120.emf"/><Relationship Id="rId8" Type="http://schemas.openxmlformats.org/officeDocument/2006/relationships/image" Target="../media/image96.emf"/><Relationship Id="rId51" Type="http://schemas.openxmlformats.org/officeDocument/2006/relationships/oleObject" Target="../embeddings/oleObject119.bin"/><Relationship Id="rId3" Type="http://schemas.openxmlformats.org/officeDocument/2006/relationships/oleObject" Target="../embeddings/oleObject9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26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3.e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25.emf"/><Relationship Id="rId4" Type="http://schemas.openxmlformats.org/officeDocument/2006/relationships/image" Target="../media/image122.emf"/><Relationship Id="rId9" Type="http://schemas.openxmlformats.org/officeDocument/2006/relationships/oleObject" Target="../embeddings/oleObject12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0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34.wmf"/><Relationship Id="rId26" Type="http://schemas.openxmlformats.org/officeDocument/2006/relationships/image" Target="../media/image138.wmf"/><Relationship Id="rId3" Type="http://schemas.openxmlformats.org/officeDocument/2006/relationships/oleObject" Target="../embeddings/oleObject128.bin"/><Relationship Id="rId21" Type="http://schemas.openxmlformats.org/officeDocument/2006/relationships/oleObject" Target="../embeddings/oleObject137.bin"/><Relationship Id="rId34" Type="http://schemas.openxmlformats.org/officeDocument/2006/relationships/image" Target="../media/image142.wmf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31.wmf"/><Relationship Id="rId17" Type="http://schemas.openxmlformats.org/officeDocument/2006/relationships/oleObject" Target="../embeddings/oleObject135.bin"/><Relationship Id="rId25" Type="http://schemas.openxmlformats.org/officeDocument/2006/relationships/oleObject" Target="../embeddings/oleObject139.bin"/><Relationship Id="rId33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3.wmf"/><Relationship Id="rId20" Type="http://schemas.openxmlformats.org/officeDocument/2006/relationships/image" Target="../media/image135.wmf"/><Relationship Id="rId29" Type="http://schemas.openxmlformats.org/officeDocument/2006/relationships/oleObject" Target="../embeddings/oleObject141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8.emf"/><Relationship Id="rId11" Type="http://schemas.openxmlformats.org/officeDocument/2006/relationships/oleObject" Target="../embeddings/oleObject132.bin"/><Relationship Id="rId24" Type="http://schemas.openxmlformats.org/officeDocument/2006/relationships/image" Target="../media/image137.wmf"/><Relationship Id="rId32" Type="http://schemas.openxmlformats.org/officeDocument/2006/relationships/image" Target="../media/image141.wmf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23" Type="http://schemas.openxmlformats.org/officeDocument/2006/relationships/oleObject" Target="../embeddings/oleObject138.bin"/><Relationship Id="rId28" Type="http://schemas.openxmlformats.org/officeDocument/2006/relationships/image" Target="../media/image139.wmf"/><Relationship Id="rId10" Type="http://schemas.openxmlformats.org/officeDocument/2006/relationships/image" Target="../media/image130.emf"/><Relationship Id="rId19" Type="http://schemas.openxmlformats.org/officeDocument/2006/relationships/oleObject" Target="../embeddings/oleObject136.bin"/><Relationship Id="rId31" Type="http://schemas.openxmlformats.org/officeDocument/2006/relationships/oleObject" Target="../embeddings/oleObject142.bin"/><Relationship Id="rId4" Type="http://schemas.openxmlformats.org/officeDocument/2006/relationships/image" Target="../media/image127.e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32.wmf"/><Relationship Id="rId22" Type="http://schemas.openxmlformats.org/officeDocument/2006/relationships/image" Target="../media/image136.wmf"/><Relationship Id="rId27" Type="http://schemas.openxmlformats.org/officeDocument/2006/relationships/oleObject" Target="../embeddings/oleObject140.bin"/><Relationship Id="rId30" Type="http://schemas.openxmlformats.org/officeDocument/2006/relationships/image" Target="../media/image14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150.emf"/><Relationship Id="rId26" Type="http://schemas.openxmlformats.org/officeDocument/2006/relationships/image" Target="../media/image154.emf"/><Relationship Id="rId39" Type="http://schemas.openxmlformats.org/officeDocument/2006/relationships/image" Target="../media/image160.emf"/><Relationship Id="rId3" Type="http://schemas.openxmlformats.org/officeDocument/2006/relationships/oleObject" Target="../embeddings/oleObject144.bin"/><Relationship Id="rId21" Type="http://schemas.openxmlformats.org/officeDocument/2006/relationships/oleObject" Target="../embeddings/oleObject153.bin"/><Relationship Id="rId34" Type="http://schemas.openxmlformats.org/officeDocument/2006/relationships/image" Target="../media/image158.emf"/><Relationship Id="rId42" Type="http://schemas.openxmlformats.org/officeDocument/2006/relationships/oleObject" Target="../embeddings/oleObject163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47.emf"/><Relationship Id="rId17" Type="http://schemas.openxmlformats.org/officeDocument/2006/relationships/oleObject" Target="../embeddings/oleObject151.bin"/><Relationship Id="rId25" Type="http://schemas.openxmlformats.org/officeDocument/2006/relationships/oleObject" Target="../embeddings/oleObject155.bin"/><Relationship Id="rId33" Type="http://schemas.openxmlformats.org/officeDocument/2006/relationships/oleObject" Target="../embeddings/oleObject159.bin"/><Relationship Id="rId38" Type="http://schemas.openxmlformats.org/officeDocument/2006/relationships/oleObject" Target="../embeddings/oleObject16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9.emf"/><Relationship Id="rId20" Type="http://schemas.openxmlformats.org/officeDocument/2006/relationships/image" Target="../media/image151.emf"/><Relationship Id="rId29" Type="http://schemas.openxmlformats.org/officeDocument/2006/relationships/oleObject" Target="../embeddings/oleObject157.bin"/><Relationship Id="rId41" Type="http://schemas.openxmlformats.org/officeDocument/2006/relationships/image" Target="../media/image161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44.emf"/><Relationship Id="rId11" Type="http://schemas.openxmlformats.org/officeDocument/2006/relationships/oleObject" Target="../embeddings/oleObject148.bin"/><Relationship Id="rId24" Type="http://schemas.openxmlformats.org/officeDocument/2006/relationships/image" Target="../media/image153.emf"/><Relationship Id="rId32" Type="http://schemas.openxmlformats.org/officeDocument/2006/relationships/image" Target="../media/image157.emf"/><Relationship Id="rId37" Type="http://schemas.openxmlformats.org/officeDocument/2006/relationships/slide" Target="slide1.xml"/><Relationship Id="rId40" Type="http://schemas.openxmlformats.org/officeDocument/2006/relationships/oleObject" Target="../embeddings/oleObject162.bin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23" Type="http://schemas.openxmlformats.org/officeDocument/2006/relationships/oleObject" Target="../embeddings/oleObject154.bin"/><Relationship Id="rId28" Type="http://schemas.openxmlformats.org/officeDocument/2006/relationships/image" Target="../media/image155.emf"/><Relationship Id="rId36" Type="http://schemas.openxmlformats.org/officeDocument/2006/relationships/image" Target="../media/image159.emf"/><Relationship Id="rId10" Type="http://schemas.openxmlformats.org/officeDocument/2006/relationships/image" Target="../media/image146.emf"/><Relationship Id="rId19" Type="http://schemas.openxmlformats.org/officeDocument/2006/relationships/oleObject" Target="../embeddings/oleObject152.bin"/><Relationship Id="rId31" Type="http://schemas.openxmlformats.org/officeDocument/2006/relationships/oleObject" Target="../embeddings/oleObject158.bin"/><Relationship Id="rId4" Type="http://schemas.openxmlformats.org/officeDocument/2006/relationships/image" Target="../media/image143.e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48.emf"/><Relationship Id="rId22" Type="http://schemas.openxmlformats.org/officeDocument/2006/relationships/image" Target="../media/image152.emf"/><Relationship Id="rId27" Type="http://schemas.openxmlformats.org/officeDocument/2006/relationships/oleObject" Target="../embeddings/oleObject156.bin"/><Relationship Id="rId30" Type="http://schemas.openxmlformats.org/officeDocument/2006/relationships/image" Target="../media/image156.emf"/><Relationship Id="rId35" Type="http://schemas.openxmlformats.org/officeDocument/2006/relationships/oleObject" Target="../embeddings/oleObject160.bin"/><Relationship Id="rId43" Type="http://schemas.openxmlformats.org/officeDocument/2006/relationships/image" Target="../media/image162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emf"/><Relationship Id="rId13" Type="http://schemas.openxmlformats.org/officeDocument/2006/relationships/oleObject" Target="../embeddings/oleObject169.bin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6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9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64.e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0.bin"/><Relationship Id="rId10" Type="http://schemas.openxmlformats.org/officeDocument/2006/relationships/image" Target="../media/image166.emf"/><Relationship Id="rId4" Type="http://schemas.openxmlformats.org/officeDocument/2006/relationships/image" Target="../media/image163.e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68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13" Type="http://schemas.openxmlformats.org/officeDocument/2006/relationships/oleObject" Target="../embeddings/oleObject176.bin"/><Relationship Id="rId18" Type="http://schemas.openxmlformats.org/officeDocument/2006/relationships/image" Target="../media/image177.emf"/><Relationship Id="rId26" Type="http://schemas.openxmlformats.org/officeDocument/2006/relationships/image" Target="../media/image181.emf"/><Relationship Id="rId39" Type="http://schemas.openxmlformats.org/officeDocument/2006/relationships/oleObject" Target="../embeddings/oleObject189.bin"/><Relationship Id="rId3" Type="http://schemas.openxmlformats.org/officeDocument/2006/relationships/oleObject" Target="../embeddings/oleObject171.bin"/><Relationship Id="rId21" Type="http://schemas.openxmlformats.org/officeDocument/2006/relationships/oleObject" Target="../embeddings/oleObject180.bin"/><Relationship Id="rId34" Type="http://schemas.openxmlformats.org/officeDocument/2006/relationships/image" Target="../media/image185.emf"/><Relationship Id="rId42" Type="http://schemas.openxmlformats.org/officeDocument/2006/relationships/image" Target="../media/image189.emf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74.emf"/><Relationship Id="rId17" Type="http://schemas.openxmlformats.org/officeDocument/2006/relationships/oleObject" Target="../embeddings/oleObject178.bin"/><Relationship Id="rId25" Type="http://schemas.openxmlformats.org/officeDocument/2006/relationships/oleObject" Target="../embeddings/oleObject182.bin"/><Relationship Id="rId33" Type="http://schemas.openxmlformats.org/officeDocument/2006/relationships/oleObject" Target="../embeddings/oleObject186.bin"/><Relationship Id="rId38" Type="http://schemas.openxmlformats.org/officeDocument/2006/relationships/image" Target="../media/image18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6.emf"/><Relationship Id="rId20" Type="http://schemas.openxmlformats.org/officeDocument/2006/relationships/image" Target="../media/image178.emf"/><Relationship Id="rId29" Type="http://schemas.openxmlformats.org/officeDocument/2006/relationships/oleObject" Target="../embeddings/oleObject184.bin"/><Relationship Id="rId41" Type="http://schemas.openxmlformats.org/officeDocument/2006/relationships/oleObject" Target="../embeddings/oleObject190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71.emf"/><Relationship Id="rId11" Type="http://schemas.openxmlformats.org/officeDocument/2006/relationships/oleObject" Target="../embeddings/oleObject175.bin"/><Relationship Id="rId24" Type="http://schemas.openxmlformats.org/officeDocument/2006/relationships/image" Target="../media/image180.emf"/><Relationship Id="rId32" Type="http://schemas.openxmlformats.org/officeDocument/2006/relationships/image" Target="../media/image184.emf"/><Relationship Id="rId37" Type="http://schemas.openxmlformats.org/officeDocument/2006/relationships/oleObject" Target="../embeddings/oleObject188.bin"/><Relationship Id="rId40" Type="http://schemas.openxmlformats.org/officeDocument/2006/relationships/image" Target="../media/image188.emf"/><Relationship Id="rId5" Type="http://schemas.openxmlformats.org/officeDocument/2006/relationships/oleObject" Target="../embeddings/oleObject172.bin"/><Relationship Id="rId15" Type="http://schemas.openxmlformats.org/officeDocument/2006/relationships/oleObject" Target="../embeddings/oleObject177.bin"/><Relationship Id="rId23" Type="http://schemas.openxmlformats.org/officeDocument/2006/relationships/oleObject" Target="../embeddings/oleObject181.bin"/><Relationship Id="rId28" Type="http://schemas.openxmlformats.org/officeDocument/2006/relationships/image" Target="../media/image182.emf"/><Relationship Id="rId36" Type="http://schemas.openxmlformats.org/officeDocument/2006/relationships/image" Target="../media/image186.emf"/><Relationship Id="rId10" Type="http://schemas.openxmlformats.org/officeDocument/2006/relationships/image" Target="../media/image173.emf"/><Relationship Id="rId19" Type="http://schemas.openxmlformats.org/officeDocument/2006/relationships/oleObject" Target="../embeddings/oleObject179.bin"/><Relationship Id="rId31" Type="http://schemas.openxmlformats.org/officeDocument/2006/relationships/oleObject" Target="../embeddings/oleObject185.bin"/><Relationship Id="rId4" Type="http://schemas.openxmlformats.org/officeDocument/2006/relationships/image" Target="../media/image170.emf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175.emf"/><Relationship Id="rId22" Type="http://schemas.openxmlformats.org/officeDocument/2006/relationships/image" Target="../media/image179.emf"/><Relationship Id="rId27" Type="http://schemas.openxmlformats.org/officeDocument/2006/relationships/oleObject" Target="../embeddings/oleObject183.bin"/><Relationship Id="rId30" Type="http://schemas.openxmlformats.org/officeDocument/2006/relationships/image" Target="../media/image183.emf"/><Relationship Id="rId35" Type="http://schemas.openxmlformats.org/officeDocument/2006/relationships/oleObject" Target="../embeddings/oleObject18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emf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19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91.emf"/><Relationship Id="rId11" Type="http://schemas.openxmlformats.org/officeDocument/2006/relationships/oleObject" Target="../embeddings/oleObject195.bin"/><Relationship Id="rId5" Type="http://schemas.openxmlformats.org/officeDocument/2006/relationships/oleObject" Target="../embeddings/oleObject192.bin"/><Relationship Id="rId10" Type="http://schemas.openxmlformats.org/officeDocument/2006/relationships/image" Target="../media/image193.emf"/><Relationship Id="rId4" Type="http://schemas.openxmlformats.org/officeDocument/2006/relationships/image" Target="../media/image190.emf"/><Relationship Id="rId9" Type="http://schemas.openxmlformats.org/officeDocument/2006/relationships/oleObject" Target="../embeddings/oleObject19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emf"/><Relationship Id="rId13" Type="http://schemas.openxmlformats.org/officeDocument/2006/relationships/oleObject" Target="../embeddings/oleObject201.bin"/><Relationship Id="rId18" Type="http://schemas.openxmlformats.org/officeDocument/2006/relationships/image" Target="../media/image202.emf"/><Relationship Id="rId3" Type="http://schemas.openxmlformats.org/officeDocument/2006/relationships/oleObject" Target="../embeddings/oleObject196.bin"/><Relationship Id="rId21" Type="http://schemas.openxmlformats.org/officeDocument/2006/relationships/oleObject" Target="../embeddings/oleObject205.bin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199.emf"/><Relationship Id="rId17" Type="http://schemas.openxmlformats.org/officeDocument/2006/relationships/oleObject" Target="../embeddings/oleObject20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1.emf"/><Relationship Id="rId20" Type="http://schemas.openxmlformats.org/officeDocument/2006/relationships/image" Target="../media/image203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96.emf"/><Relationship Id="rId11" Type="http://schemas.openxmlformats.org/officeDocument/2006/relationships/oleObject" Target="../embeddings/oleObject200.bin"/><Relationship Id="rId24" Type="http://schemas.openxmlformats.org/officeDocument/2006/relationships/image" Target="../media/image205.emf"/><Relationship Id="rId5" Type="http://schemas.openxmlformats.org/officeDocument/2006/relationships/oleObject" Target="../embeddings/oleObject197.bin"/><Relationship Id="rId15" Type="http://schemas.openxmlformats.org/officeDocument/2006/relationships/oleObject" Target="../embeddings/oleObject202.bin"/><Relationship Id="rId23" Type="http://schemas.openxmlformats.org/officeDocument/2006/relationships/oleObject" Target="../embeddings/oleObject206.bin"/><Relationship Id="rId10" Type="http://schemas.openxmlformats.org/officeDocument/2006/relationships/image" Target="../media/image198.emf"/><Relationship Id="rId19" Type="http://schemas.openxmlformats.org/officeDocument/2006/relationships/oleObject" Target="../embeddings/oleObject204.bin"/><Relationship Id="rId4" Type="http://schemas.openxmlformats.org/officeDocument/2006/relationships/image" Target="../media/image195.emf"/><Relationship Id="rId9" Type="http://schemas.openxmlformats.org/officeDocument/2006/relationships/oleObject" Target="../embeddings/oleObject199.bin"/><Relationship Id="rId14" Type="http://schemas.openxmlformats.org/officeDocument/2006/relationships/image" Target="../media/image200.emf"/><Relationship Id="rId22" Type="http://schemas.openxmlformats.org/officeDocument/2006/relationships/image" Target="../media/image204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emf"/><Relationship Id="rId3" Type="http://schemas.openxmlformats.org/officeDocument/2006/relationships/oleObject" Target="../embeddings/oleObject207.bin"/><Relationship Id="rId7" Type="http://schemas.openxmlformats.org/officeDocument/2006/relationships/oleObject" Target="../embeddings/oleObject2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07.emf"/><Relationship Id="rId5" Type="http://schemas.openxmlformats.org/officeDocument/2006/relationships/oleObject" Target="../embeddings/oleObject208.bin"/><Relationship Id="rId10" Type="http://schemas.openxmlformats.org/officeDocument/2006/relationships/image" Target="../media/image209.emf"/><Relationship Id="rId4" Type="http://schemas.openxmlformats.org/officeDocument/2006/relationships/image" Target="../media/image206.emf"/><Relationship Id="rId9" Type="http://schemas.openxmlformats.org/officeDocument/2006/relationships/oleObject" Target="../embeddings/oleObject21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emf"/><Relationship Id="rId13" Type="http://schemas.openxmlformats.org/officeDocument/2006/relationships/oleObject" Target="../embeddings/oleObject216.bin"/><Relationship Id="rId18" Type="http://schemas.openxmlformats.org/officeDocument/2006/relationships/image" Target="../media/image217.emf"/><Relationship Id="rId3" Type="http://schemas.openxmlformats.org/officeDocument/2006/relationships/oleObject" Target="../embeddings/oleObject211.bin"/><Relationship Id="rId21" Type="http://schemas.openxmlformats.org/officeDocument/2006/relationships/oleObject" Target="../embeddings/oleObject220.bin"/><Relationship Id="rId7" Type="http://schemas.openxmlformats.org/officeDocument/2006/relationships/oleObject" Target="../embeddings/oleObject213.bin"/><Relationship Id="rId12" Type="http://schemas.openxmlformats.org/officeDocument/2006/relationships/image" Target="../media/image214.emf"/><Relationship Id="rId17" Type="http://schemas.openxmlformats.org/officeDocument/2006/relationships/oleObject" Target="../embeddings/oleObject2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6.emf"/><Relationship Id="rId20" Type="http://schemas.openxmlformats.org/officeDocument/2006/relationships/image" Target="../media/image218.e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11.emf"/><Relationship Id="rId11" Type="http://schemas.openxmlformats.org/officeDocument/2006/relationships/oleObject" Target="../embeddings/oleObject215.bin"/><Relationship Id="rId24" Type="http://schemas.openxmlformats.org/officeDocument/2006/relationships/image" Target="../media/image220.emf"/><Relationship Id="rId5" Type="http://schemas.openxmlformats.org/officeDocument/2006/relationships/oleObject" Target="../embeddings/oleObject212.bin"/><Relationship Id="rId15" Type="http://schemas.openxmlformats.org/officeDocument/2006/relationships/oleObject" Target="../embeddings/oleObject217.bin"/><Relationship Id="rId23" Type="http://schemas.openxmlformats.org/officeDocument/2006/relationships/oleObject" Target="../embeddings/oleObject221.bin"/><Relationship Id="rId10" Type="http://schemas.openxmlformats.org/officeDocument/2006/relationships/image" Target="../media/image213.emf"/><Relationship Id="rId19" Type="http://schemas.openxmlformats.org/officeDocument/2006/relationships/oleObject" Target="../embeddings/oleObject219.bin"/><Relationship Id="rId4" Type="http://schemas.openxmlformats.org/officeDocument/2006/relationships/image" Target="../media/image210.emf"/><Relationship Id="rId9" Type="http://schemas.openxmlformats.org/officeDocument/2006/relationships/oleObject" Target="../embeddings/oleObject214.bin"/><Relationship Id="rId14" Type="http://schemas.openxmlformats.org/officeDocument/2006/relationships/image" Target="../media/image215.emf"/><Relationship Id="rId22" Type="http://schemas.openxmlformats.org/officeDocument/2006/relationships/image" Target="../media/image219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emf"/><Relationship Id="rId13" Type="http://schemas.openxmlformats.org/officeDocument/2006/relationships/image" Target="../media/image229.png"/><Relationship Id="rId18" Type="http://schemas.openxmlformats.org/officeDocument/2006/relationships/image" Target="../media/image226.emf"/><Relationship Id="rId3" Type="http://schemas.openxmlformats.org/officeDocument/2006/relationships/oleObject" Target="../embeddings/oleObject222.bin"/><Relationship Id="rId7" Type="http://schemas.openxmlformats.org/officeDocument/2006/relationships/oleObject" Target="../embeddings/oleObject224.bin"/><Relationship Id="rId12" Type="http://schemas.openxmlformats.org/officeDocument/2006/relationships/image" Target="../media/image228.png"/><Relationship Id="rId17" Type="http://schemas.openxmlformats.org/officeDocument/2006/relationships/oleObject" Target="../embeddings/oleObject2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5.e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22.emf"/><Relationship Id="rId11" Type="http://schemas.openxmlformats.org/officeDocument/2006/relationships/image" Target="../media/image227.png"/><Relationship Id="rId5" Type="http://schemas.openxmlformats.org/officeDocument/2006/relationships/oleObject" Target="../embeddings/oleObject223.bin"/><Relationship Id="rId15" Type="http://schemas.openxmlformats.org/officeDocument/2006/relationships/oleObject" Target="../embeddings/oleObject226.bin"/><Relationship Id="rId10" Type="http://schemas.openxmlformats.org/officeDocument/2006/relationships/image" Target="../media/image224.emf"/><Relationship Id="rId19" Type="http://schemas.openxmlformats.org/officeDocument/2006/relationships/image" Target="../media/image231.png"/><Relationship Id="rId4" Type="http://schemas.openxmlformats.org/officeDocument/2006/relationships/image" Target="../media/image221.emf"/><Relationship Id="rId9" Type="http://schemas.openxmlformats.org/officeDocument/2006/relationships/oleObject" Target="../embeddings/oleObject225.bin"/><Relationship Id="rId14" Type="http://schemas.openxmlformats.org/officeDocument/2006/relationships/image" Target="../media/image23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emf"/><Relationship Id="rId13" Type="http://schemas.openxmlformats.org/officeDocument/2006/relationships/oleObject" Target="../embeddings/oleObject233.bin"/><Relationship Id="rId18" Type="http://schemas.openxmlformats.org/officeDocument/2006/relationships/image" Target="../media/image239.emf"/><Relationship Id="rId3" Type="http://schemas.openxmlformats.org/officeDocument/2006/relationships/oleObject" Target="../embeddings/oleObject228.bin"/><Relationship Id="rId21" Type="http://schemas.openxmlformats.org/officeDocument/2006/relationships/oleObject" Target="../embeddings/oleObject237.bin"/><Relationship Id="rId7" Type="http://schemas.openxmlformats.org/officeDocument/2006/relationships/oleObject" Target="../embeddings/oleObject230.bin"/><Relationship Id="rId12" Type="http://schemas.openxmlformats.org/officeDocument/2006/relationships/image" Target="../media/image236.emf"/><Relationship Id="rId17" Type="http://schemas.openxmlformats.org/officeDocument/2006/relationships/oleObject" Target="../embeddings/oleObject2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8.emf"/><Relationship Id="rId20" Type="http://schemas.openxmlformats.org/officeDocument/2006/relationships/image" Target="../media/image240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33.emf"/><Relationship Id="rId11" Type="http://schemas.openxmlformats.org/officeDocument/2006/relationships/oleObject" Target="../embeddings/oleObject232.bin"/><Relationship Id="rId5" Type="http://schemas.openxmlformats.org/officeDocument/2006/relationships/oleObject" Target="../embeddings/oleObject229.bin"/><Relationship Id="rId15" Type="http://schemas.openxmlformats.org/officeDocument/2006/relationships/oleObject" Target="../embeddings/oleObject234.bin"/><Relationship Id="rId23" Type="http://schemas.openxmlformats.org/officeDocument/2006/relationships/image" Target="../media/image242.jpeg"/><Relationship Id="rId10" Type="http://schemas.openxmlformats.org/officeDocument/2006/relationships/image" Target="../media/image235.emf"/><Relationship Id="rId19" Type="http://schemas.openxmlformats.org/officeDocument/2006/relationships/oleObject" Target="../embeddings/oleObject236.bin"/><Relationship Id="rId4" Type="http://schemas.openxmlformats.org/officeDocument/2006/relationships/image" Target="../media/image232.emf"/><Relationship Id="rId9" Type="http://schemas.openxmlformats.org/officeDocument/2006/relationships/oleObject" Target="../embeddings/oleObject231.bin"/><Relationship Id="rId14" Type="http://schemas.openxmlformats.org/officeDocument/2006/relationships/image" Target="../media/image237.emf"/><Relationship Id="rId22" Type="http://schemas.openxmlformats.org/officeDocument/2006/relationships/image" Target="../media/image24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slide" Target="slide59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5" Type="http://schemas.openxmlformats.org/officeDocument/2006/relationships/slide" Target="slide62.xml"/><Relationship Id="rId4" Type="http://schemas.openxmlformats.org/officeDocument/2006/relationships/slide" Target="slide61.xml"/><Relationship Id="rId9" Type="http://schemas.openxmlformats.org/officeDocument/2006/relationships/image" Target="../media/image12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emf"/><Relationship Id="rId13" Type="http://schemas.openxmlformats.org/officeDocument/2006/relationships/oleObject" Target="../embeddings/oleObject243.bin"/><Relationship Id="rId18" Type="http://schemas.openxmlformats.org/officeDocument/2006/relationships/image" Target="../media/image250.emf"/><Relationship Id="rId3" Type="http://schemas.openxmlformats.org/officeDocument/2006/relationships/oleObject" Target="../embeddings/oleObject238.bin"/><Relationship Id="rId7" Type="http://schemas.openxmlformats.org/officeDocument/2006/relationships/oleObject" Target="../embeddings/oleObject240.bin"/><Relationship Id="rId12" Type="http://schemas.openxmlformats.org/officeDocument/2006/relationships/image" Target="../media/image247.emf"/><Relationship Id="rId17" Type="http://schemas.openxmlformats.org/officeDocument/2006/relationships/oleObject" Target="../embeddings/oleObject24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9.emf"/><Relationship Id="rId20" Type="http://schemas.openxmlformats.org/officeDocument/2006/relationships/image" Target="../media/image251.e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44.emf"/><Relationship Id="rId11" Type="http://schemas.openxmlformats.org/officeDocument/2006/relationships/oleObject" Target="../embeddings/oleObject242.bin"/><Relationship Id="rId5" Type="http://schemas.openxmlformats.org/officeDocument/2006/relationships/oleObject" Target="../embeddings/oleObject239.bin"/><Relationship Id="rId15" Type="http://schemas.openxmlformats.org/officeDocument/2006/relationships/oleObject" Target="../embeddings/oleObject244.bin"/><Relationship Id="rId10" Type="http://schemas.openxmlformats.org/officeDocument/2006/relationships/image" Target="../media/image246.emf"/><Relationship Id="rId19" Type="http://schemas.openxmlformats.org/officeDocument/2006/relationships/oleObject" Target="../embeddings/oleObject246.bin"/><Relationship Id="rId4" Type="http://schemas.openxmlformats.org/officeDocument/2006/relationships/image" Target="../media/image243.emf"/><Relationship Id="rId9" Type="http://schemas.openxmlformats.org/officeDocument/2006/relationships/oleObject" Target="../embeddings/oleObject241.bin"/><Relationship Id="rId14" Type="http://schemas.openxmlformats.org/officeDocument/2006/relationships/image" Target="../media/image24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jpeg"/><Relationship Id="rId2" Type="http://schemas.openxmlformats.org/officeDocument/2006/relationships/image" Target="../media/image252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254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emf"/><Relationship Id="rId13" Type="http://schemas.openxmlformats.org/officeDocument/2006/relationships/oleObject" Target="../embeddings/oleObject252.bin"/><Relationship Id="rId18" Type="http://schemas.openxmlformats.org/officeDocument/2006/relationships/image" Target="../media/image262.emf"/><Relationship Id="rId26" Type="http://schemas.openxmlformats.org/officeDocument/2006/relationships/image" Target="../media/image266.emf"/><Relationship Id="rId3" Type="http://schemas.openxmlformats.org/officeDocument/2006/relationships/oleObject" Target="../embeddings/oleObject247.bin"/><Relationship Id="rId21" Type="http://schemas.openxmlformats.org/officeDocument/2006/relationships/oleObject" Target="../embeddings/oleObject256.bin"/><Relationship Id="rId7" Type="http://schemas.openxmlformats.org/officeDocument/2006/relationships/oleObject" Target="../embeddings/oleObject249.bin"/><Relationship Id="rId12" Type="http://schemas.openxmlformats.org/officeDocument/2006/relationships/image" Target="../media/image259.emf"/><Relationship Id="rId17" Type="http://schemas.openxmlformats.org/officeDocument/2006/relationships/oleObject" Target="../embeddings/oleObject254.bin"/><Relationship Id="rId25" Type="http://schemas.openxmlformats.org/officeDocument/2006/relationships/oleObject" Target="../embeddings/oleObject2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1.emf"/><Relationship Id="rId20" Type="http://schemas.openxmlformats.org/officeDocument/2006/relationships/image" Target="../media/image263.e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56.emf"/><Relationship Id="rId11" Type="http://schemas.openxmlformats.org/officeDocument/2006/relationships/oleObject" Target="../embeddings/oleObject251.bin"/><Relationship Id="rId24" Type="http://schemas.openxmlformats.org/officeDocument/2006/relationships/image" Target="../media/image265.emf"/><Relationship Id="rId5" Type="http://schemas.openxmlformats.org/officeDocument/2006/relationships/oleObject" Target="../embeddings/oleObject248.bin"/><Relationship Id="rId15" Type="http://schemas.openxmlformats.org/officeDocument/2006/relationships/oleObject" Target="../embeddings/oleObject253.bin"/><Relationship Id="rId23" Type="http://schemas.openxmlformats.org/officeDocument/2006/relationships/oleObject" Target="../embeddings/oleObject257.bin"/><Relationship Id="rId28" Type="http://schemas.openxmlformats.org/officeDocument/2006/relationships/image" Target="../media/image267.emf"/><Relationship Id="rId10" Type="http://schemas.openxmlformats.org/officeDocument/2006/relationships/image" Target="../media/image258.emf"/><Relationship Id="rId19" Type="http://schemas.openxmlformats.org/officeDocument/2006/relationships/oleObject" Target="../embeddings/oleObject255.bin"/><Relationship Id="rId4" Type="http://schemas.openxmlformats.org/officeDocument/2006/relationships/image" Target="../media/image255.emf"/><Relationship Id="rId9" Type="http://schemas.openxmlformats.org/officeDocument/2006/relationships/oleObject" Target="../embeddings/oleObject250.bin"/><Relationship Id="rId14" Type="http://schemas.openxmlformats.org/officeDocument/2006/relationships/image" Target="../media/image260.emf"/><Relationship Id="rId22" Type="http://schemas.openxmlformats.org/officeDocument/2006/relationships/image" Target="../media/image264.emf"/><Relationship Id="rId27" Type="http://schemas.openxmlformats.org/officeDocument/2006/relationships/oleObject" Target="../embeddings/oleObject259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emf"/><Relationship Id="rId13" Type="http://schemas.openxmlformats.org/officeDocument/2006/relationships/slide" Target="slide1.xml"/><Relationship Id="rId18" Type="http://schemas.openxmlformats.org/officeDocument/2006/relationships/slide" Target="slide41.xml"/><Relationship Id="rId3" Type="http://schemas.openxmlformats.org/officeDocument/2006/relationships/oleObject" Target="../embeddings/oleObject260.bin"/><Relationship Id="rId7" Type="http://schemas.openxmlformats.org/officeDocument/2006/relationships/oleObject" Target="../embeddings/oleObject262.bin"/><Relationship Id="rId12" Type="http://schemas.openxmlformats.org/officeDocument/2006/relationships/image" Target="../media/image272.emf"/><Relationship Id="rId17" Type="http://schemas.openxmlformats.org/officeDocument/2006/relationships/image" Target="../media/image274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6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69.emf"/><Relationship Id="rId11" Type="http://schemas.openxmlformats.org/officeDocument/2006/relationships/oleObject" Target="../embeddings/oleObject264.bin"/><Relationship Id="rId5" Type="http://schemas.openxmlformats.org/officeDocument/2006/relationships/oleObject" Target="../embeddings/oleObject261.bin"/><Relationship Id="rId15" Type="http://schemas.openxmlformats.org/officeDocument/2006/relationships/image" Target="../media/image273.emf"/><Relationship Id="rId10" Type="http://schemas.openxmlformats.org/officeDocument/2006/relationships/image" Target="../media/image271.emf"/><Relationship Id="rId4" Type="http://schemas.openxmlformats.org/officeDocument/2006/relationships/image" Target="../media/image268.emf"/><Relationship Id="rId9" Type="http://schemas.openxmlformats.org/officeDocument/2006/relationships/oleObject" Target="../embeddings/oleObject263.bin"/><Relationship Id="rId14" Type="http://schemas.openxmlformats.org/officeDocument/2006/relationships/oleObject" Target="../embeddings/oleObject265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emf"/><Relationship Id="rId13" Type="http://schemas.openxmlformats.org/officeDocument/2006/relationships/oleObject" Target="../embeddings/oleObject272.bin"/><Relationship Id="rId18" Type="http://schemas.openxmlformats.org/officeDocument/2006/relationships/image" Target="../media/image282.emf"/><Relationship Id="rId26" Type="http://schemas.openxmlformats.org/officeDocument/2006/relationships/image" Target="../media/image286.emf"/><Relationship Id="rId3" Type="http://schemas.openxmlformats.org/officeDocument/2006/relationships/oleObject" Target="../embeddings/oleObject267.bin"/><Relationship Id="rId21" Type="http://schemas.openxmlformats.org/officeDocument/2006/relationships/oleObject" Target="../embeddings/oleObject276.bin"/><Relationship Id="rId7" Type="http://schemas.openxmlformats.org/officeDocument/2006/relationships/oleObject" Target="../embeddings/oleObject269.bin"/><Relationship Id="rId12" Type="http://schemas.openxmlformats.org/officeDocument/2006/relationships/image" Target="../media/image279.emf"/><Relationship Id="rId17" Type="http://schemas.openxmlformats.org/officeDocument/2006/relationships/oleObject" Target="../embeddings/oleObject274.bin"/><Relationship Id="rId25" Type="http://schemas.openxmlformats.org/officeDocument/2006/relationships/oleObject" Target="../embeddings/oleObject2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1.emf"/><Relationship Id="rId20" Type="http://schemas.openxmlformats.org/officeDocument/2006/relationships/image" Target="../media/image283.e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76.emf"/><Relationship Id="rId11" Type="http://schemas.openxmlformats.org/officeDocument/2006/relationships/oleObject" Target="../embeddings/oleObject271.bin"/><Relationship Id="rId24" Type="http://schemas.openxmlformats.org/officeDocument/2006/relationships/image" Target="../media/image285.emf"/><Relationship Id="rId5" Type="http://schemas.openxmlformats.org/officeDocument/2006/relationships/oleObject" Target="../embeddings/oleObject268.bin"/><Relationship Id="rId15" Type="http://schemas.openxmlformats.org/officeDocument/2006/relationships/oleObject" Target="../embeddings/oleObject273.bin"/><Relationship Id="rId23" Type="http://schemas.openxmlformats.org/officeDocument/2006/relationships/oleObject" Target="../embeddings/oleObject277.bin"/><Relationship Id="rId28" Type="http://schemas.openxmlformats.org/officeDocument/2006/relationships/image" Target="../media/image287.emf"/><Relationship Id="rId10" Type="http://schemas.openxmlformats.org/officeDocument/2006/relationships/image" Target="../media/image278.emf"/><Relationship Id="rId19" Type="http://schemas.openxmlformats.org/officeDocument/2006/relationships/oleObject" Target="../embeddings/oleObject275.bin"/><Relationship Id="rId4" Type="http://schemas.openxmlformats.org/officeDocument/2006/relationships/image" Target="../media/image275.emf"/><Relationship Id="rId9" Type="http://schemas.openxmlformats.org/officeDocument/2006/relationships/oleObject" Target="../embeddings/oleObject270.bin"/><Relationship Id="rId14" Type="http://schemas.openxmlformats.org/officeDocument/2006/relationships/image" Target="../media/image280.emf"/><Relationship Id="rId22" Type="http://schemas.openxmlformats.org/officeDocument/2006/relationships/image" Target="../media/image284.emf"/><Relationship Id="rId27" Type="http://schemas.openxmlformats.org/officeDocument/2006/relationships/oleObject" Target="../embeddings/oleObject279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emf"/><Relationship Id="rId13" Type="http://schemas.openxmlformats.org/officeDocument/2006/relationships/oleObject" Target="../embeddings/oleObject285.bin"/><Relationship Id="rId18" Type="http://schemas.openxmlformats.org/officeDocument/2006/relationships/image" Target="../media/image295.emf"/><Relationship Id="rId26" Type="http://schemas.openxmlformats.org/officeDocument/2006/relationships/image" Target="../media/image299.emf"/><Relationship Id="rId3" Type="http://schemas.openxmlformats.org/officeDocument/2006/relationships/oleObject" Target="../embeddings/oleObject280.bin"/><Relationship Id="rId21" Type="http://schemas.openxmlformats.org/officeDocument/2006/relationships/oleObject" Target="../embeddings/oleObject289.bin"/><Relationship Id="rId7" Type="http://schemas.openxmlformats.org/officeDocument/2006/relationships/oleObject" Target="../embeddings/oleObject282.bin"/><Relationship Id="rId12" Type="http://schemas.openxmlformats.org/officeDocument/2006/relationships/image" Target="../media/image292.emf"/><Relationship Id="rId17" Type="http://schemas.openxmlformats.org/officeDocument/2006/relationships/oleObject" Target="../embeddings/oleObject287.bin"/><Relationship Id="rId25" Type="http://schemas.openxmlformats.org/officeDocument/2006/relationships/oleObject" Target="../embeddings/oleObject29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4.emf"/><Relationship Id="rId20" Type="http://schemas.openxmlformats.org/officeDocument/2006/relationships/image" Target="../media/image296.emf"/><Relationship Id="rId29" Type="http://schemas.openxmlformats.org/officeDocument/2006/relationships/oleObject" Target="../embeddings/oleObject293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89.emf"/><Relationship Id="rId11" Type="http://schemas.openxmlformats.org/officeDocument/2006/relationships/oleObject" Target="../embeddings/oleObject284.bin"/><Relationship Id="rId24" Type="http://schemas.openxmlformats.org/officeDocument/2006/relationships/image" Target="../media/image298.emf"/><Relationship Id="rId5" Type="http://schemas.openxmlformats.org/officeDocument/2006/relationships/oleObject" Target="../embeddings/oleObject281.bin"/><Relationship Id="rId15" Type="http://schemas.openxmlformats.org/officeDocument/2006/relationships/oleObject" Target="../embeddings/oleObject286.bin"/><Relationship Id="rId23" Type="http://schemas.openxmlformats.org/officeDocument/2006/relationships/oleObject" Target="../embeddings/oleObject290.bin"/><Relationship Id="rId28" Type="http://schemas.openxmlformats.org/officeDocument/2006/relationships/image" Target="../media/image300.emf"/><Relationship Id="rId10" Type="http://schemas.openxmlformats.org/officeDocument/2006/relationships/image" Target="../media/image291.emf"/><Relationship Id="rId19" Type="http://schemas.openxmlformats.org/officeDocument/2006/relationships/oleObject" Target="../embeddings/oleObject288.bin"/><Relationship Id="rId4" Type="http://schemas.openxmlformats.org/officeDocument/2006/relationships/image" Target="../media/image288.emf"/><Relationship Id="rId9" Type="http://schemas.openxmlformats.org/officeDocument/2006/relationships/oleObject" Target="../embeddings/oleObject283.bin"/><Relationship Id="rId14" Type="http://schemas.openxmlformats.org/officeDocument/2006/relationships/image" Target="../media/image293.emf"/><Relationship Id="rId22" Type="http://schemas.openxmlformats.org/officeDocument/2006/relationships/image" Target="../media/image297.emf"/><Relationship Id="rId27" Type="http://schemas.openxmlformats.org/officeDocument/2006/relationships/oleObject" Target="../embeddings/oleObject292.bin"/><Relationship Id="rId30" Type="http://schemas.openxmlformats.org/officeDocument/2006/relationships/image" Target="../media/image301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4.emf"/><Relationship Id="rId13" Type="http://schemas.openxmlformats.org/officeDocument/2006/relationships/oleObject" Target="../embeddings/oleObject299.bin"/><Relationship Id="rId18" Type="http://schemas.openxmlformats.org/officeDocument/2006/relationships/image" Target="../media/image309.emf"/><Relationship Id="rId3" Type="http://schemas.openxmlformats.org/officeDocument/2006/relationships/oleObject" Target="../embeddings/oleObject294.bin"/><Relationship Id="rId7" Type="http://schemas.openxmlformats.org/officeDocument/2006/relationships/oleObject" Target="../embeddings/oleObject296.bin"/><Relationship Id="rId12" Type="http://schemas.openxmlformats.org/officeDocument/2006/relationships/image" Target="../media/image306.emf"/><Relationship Id="rId17" Type="http://schemas.openxmlformats.org/officeDocument/2006/relationships/oleObject" Target="../embeddings/oleObject301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08.emf"/><Relationship Id="rId20" Type="http://schemas.openxmlformats.org/officeDocument/2006/relationships/image" Target="../media/image310.e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03.emf"/><Relationship Id="rId11" Type="http://schemas.openxmlformats.org/officeDocument/2006/relationships/oleObject" Target="../embeddings/oleObject298.bin"/><Relationship Id="rId5" Type="http://schemas.openxmlformats.org/officeDocument/2006/relationships/oleObject" Target="../embeddings/oleObject295.bin"/><Relationship Id="rId15" Type="http://schemas.openxmlformats.org/officeDocument/2006/relationships/oleObject" Target="../embeddings/oleObject300.bin"/><Relationship Id="rId10" Type="http://schemas.openxmlformats.org/officeDocument/2006/relationships/image" Target="../media/image305.emf"/><Relationship Id="rId19" Type="http://schemas.openxmlformats.org/officeDocument/2006/relationships/oleObject" Target="../embeddings/oleObject302.bin"/><Relationship Id="rId4" Type="http://schemas.openxmlformats.org/officeDocument/2006/relationships/image" Target="../media/image302.emf"/><Relationship Id="rId9" Type="http://schemas.openxmlformats.org/officeDocument/2006/relationships/oleObject" Target="../embeddings/oleObject297.bin"/><Relationship Id="rId14" Type="http://schemas.openxmlformats.org/officeDocument/2006/relationships/image" Target="../media/image307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emf"/><Relationship Id="rId13" Type="http://schemas.openxmlformats.org/officeDocument/2006/relationships/oleObject" Target="../embeddings/oleObject308.bin"/><Relationship Id="rId18" Type="http://schemas.openxmlformats.org/officeDocument/2006/relationships/image" Target="../media/image318.emf"/><Relationship Id="rId3" Type="http://schemas.openxmlformats.org/officeDocument/2006/relationships/oleObject" Target="../embeddings/oleObject303.bin"/><Relationship Id="rId21" Type="http://schemas.openxmlformats.org/officeDocument/2006/relationships/oleObject" Target="../embeddings/oleObject312.bin"/><Relationship Id="rId7" Type="http://schemas.openxmlformats.org/officeDocument/2006/relationships/oleObject" Target="../embeddings/oleObject305.bin"/><Relationship Id="rId12" Type="http://schemas.openxmlformats.org/officeDocument/2006/relationships/image" Target="../media/image315.emf"/><Relationship Id="rId17" Type="http://schemas.openxmlformats.org/officeDocument/2006/relationships/oleObject" Target="../embeddings/oleObject3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7.emf"/><Relationship Id="rId20" Type="http://schemas.openxmlformats.org/officeDocument/2006/relationships/image" Target="../media/image319.e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12.emf"/><Relationship Id="rId11" Type="http://schemas.openxmlformats.org/officeDocument/2006/relationships/oleObject" Target="../embeddings/oleObject307.bin"/><Relationship Id="rId24" Type="http://schemas.openxmlformats.org/officeDocument/2006/relationships/image" Target="../media/image321.emf"/><Relationship Id="rId5" Type="http://schemas.openxmlformats.org/officeDocument/2006/relationships/oleObject" Target="../embeddings/oleObject304.bin"/><Relationship Id="rId15" Type="http://schemas.openxmlformats.org/officeDocument/2006/relationships/oleObject" Target="../embeddings/oleObject309.bin"/><Relationship Id="rId23" Type="http://schemas.openxmlformats.org/officeDocument/2006/relationships/oleObject" Target="../embeddings/oleObject313.bin"/><Relationship Id="rId10" Type="http://schemas.openxmlformats.org/officeDocument/2006/relationships/image" Target="../media/image314.emf"/><Relationship Id="rId19" Type="http://schemas.openxmlformats.org/officeDocument/2006/relationships/oleObject" Target="../embeddings/oleObject311.bin"/><Relationship Id="rId4" Type="http://schemas.openxmlformats.org/officeDocument/2006/relationships/image" Target="../media/image311.emf"/><Relationship Id="rId9" Type="http://schemas.openxmlformats.org/officeDocument/2006/relationships/oleObject" Target="../embeddings/oleObject306.bin"/><Relationship Id="rId14" Type="http://schemas.openxmlformats.org/officeDocument/2006/relationships/image" Target="../media/image316.emf"/><Relationship Id="rId22" Type="http://schemas.openxmlformats.org/officeDocument/2006/relationships/image" Target="../media/image320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emf"/><Relationship Id="rId13" Type="http://schemas.openxmlformats.org/officeDocument/2006/relationships/oleObject" Target="../embeddings/oleObject319.bin"/><Relationship Id="rId18" Type="http://schemas.openxmlformats.org/officeDocument/2006/relationships/image" Target="../media/image329.emf"/><Relationship Id="rId26" Type="http://schemas.openxmlformats.org/officeDocument/2006/relationships/image" Target="../media/image333.emf"/><Relationship Id="rId3" Type="http://schemas.openxmlformats.org/officeDocument/2006/relationships/oleObject" Target="../embeddings/oleObject314.bin"/><Relationship Id="rId21" Type="http://schemas.openxmlformats.org/officeDocument/2006/relationships/oleObject" Target="../embeddings/oleObject323.bin"/><Relationship Id="rId7" Type="http://schemas.openxmlformats.org/officeDocument/2006/relationships/oleObject" Target="../embeddings/oleObject316.bin"/><Relationship Id="rId12" Type="http://schemas.openxmlformats.org/officeDocument/2006/relationships/image" Target="../media/image326.emf"/><Relationship Id="rId17" Type="http://schemas.openxmlformats.org/officeDocument/2006/relationships/oleObject" Target="../embeddings/oleObject321.bin"/><Relationship Id="rId25" Type="http://schemas.openxmlformats.org/officeDocument/2006/relationships/oleObject" Target="../embeddings/oleObject3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8.emf"/><Relationship Id="rId20" Type="http://schemas.openxmlformats.org/officeDocument/2006/relationships/image" Target="../media/image330.e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23.emf"/><Relationship Id="rId11" Type="http://schemas.openxmlformats.org/officeDocument/2006/relationships/oleObject" Target="../embeddings/oleObject318.bin"/><Relationship Id="rId24" Type="http://schemas.openxmlformats.org/officeDocument/2006/relationships/image" Target="../media/image332.emf"/><Relationship Id="rId5" Type="http://schemas.openxmlformats.org/officeDocument/2006/relationships/oleObject" Target="../embeddings/oleObject315.bin"/><Relationship Id="rId15" Type="http://schemas.openxmlformats.org/officeDocument/2006/relationships/oleObject" Target="../embeddings/oleObject320.bin"/><Relationship Id="rId23" Type="http://schemas.openxmlformats.org/officeDocument/2006/relationships/oleObject" Target="../embeddings/oleObject324.bin"/><Relationship Id="rId10" Type="http://schemas.openxmlformats.org/officeDocument/2006/relationships/image" Target="../media/image325.emf"/><Relationship Id="rId19" Type="http://schemas.openxmlformats.org/officeDocument/2006/relationships/oleObject" Target="../embeddings/oleObject322.bin"/><Relationship Id="rId4" Type="http://schemas.openxmlformats.org/officeDocument/2006/relationships/image" Target="../media/image322.emf"/><Relationship Id="rId9" Type="http://schemas.openxmlformats.org/officeDocument/2006/relationships/oleObject" Target="../embeddings/oleObject317.bin"/><Relationship Id="rId14" Type="http://schemas.openxmlformats.org/officeDocument/2006/relationships/image" Target="../media/image327.emf"/><Relationship Id="rId22" Type="http://schemas.openxmlformats.org/officeDocument/2006/relationships/image" Target="../media/image331.emf"/><Relationship Id="rId27" Type="http://schemas.openxmlformats.org/officeDocument/2006/relationships/slide" Target="slide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5.emf"/><Relationship Id="rId13" Type="http://schemas.openxmlformats.org/officeDocument/2006/relationships/oleObject" Target="../embeddings/oleObject330.bin"/><Relationship Id="rId18" Type="http://schemas.openxmlformats.org/officeDocument/2006/relationships/image" Target="../media/image340.emf"/><Relationship Id="rId26" Type="http://schemas.openxmlformats.org/officeDocument/2006/relationships/image" Target="../media/image344.emf"/><Relationship Id="rId3" Type="http://schemas.openxmlformats.org/officeDocument/2006/relationships/oleObject" Target="../embeddings/oleObject326.bin"/><Relationship Id="rId21" Type="http://schemas.openxmlformats.org/officeDocument/2006/relationships/oleObject" Target="../embeddings/oleObject334.bin"/><Relationship Id="rId34" Type="http://schemas.openxmlformats.org/officeDocument/2006/relationships/image" Target="../media/image348.emf"/><Relationship Id="rId7" Type="http://schemas.openxmlformats.org/officeDocument/2006/relationships/oleObject" Target="../embeddings/oleObject327.bin"/><Relationship Id="rId12" Type="http://schemas.openxmlformats.org/officeDocument/2006/relationships/image" Target="../media/image337.emf"/><Relationship Id="rId17" Type="http://schemas.openxmlformats.org/officeDocument/2006/relationships/oleObject" Target="../embeddings/oleObject332.bin"/><Relationship Id="rId25" Type="http://schemas.openxmlformats.org/officeDocument/2006/relationships/oleObject" Target="../embeddings/oleObject336.bin"/><Relationship Id="rId33" Type="http://schemas.openxmlformats.org/officeDocument/2006/relationships/oleObject" Target="../embeddings/oleObject3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9.emf"/><Relationship Id="rId20" Type="http://schemas.openxmlformats.org/officeDocument/2006/relationships/image" Target="../media/image341.emf"/><Relationship Id="rId29" Type="http://schemas.openxmlformats.org/officeDocument/2006/relationships/oleObject" Target="../embeddings/oleObject338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68.emf"/><Relationship Id="rId11" Type="http://schemas.openxmlformats.org/officeDocument/2006/relationships/oleObject" Target="../embeddings/oleObject329.bin"/><Relationship Id="rId24" Type="http://schemas.openxmlformats.org/officeDocument/2006/relationships/image" Target="../media/image343.emf"/><Relationship Id="rId32" Type="http://schemas.openxmlformats.org/officeDocument/2006/relationships/image" Target="../media/image347.emf"/><Relationship Id="rId5" Type="http://schemas.openxmlformats.org/officeDocument/2006/relationships/oleObject" Target="../embeddings/oleObject169.bin"/><Relationship Id="rId15" Type="http://schemas.openxmlformats.org/officeDocument/2006/relationships/oleObject" Target="../embeddings/oleObject331.bin"/><Relationship Id="rId23" Type="http://schemas.openxmlformats.org/officeDocument/2006/relationships/oleObject" Target="../embeddings/oleObject335.bin"/><Relationship Id="rId28" Type="http://schemas.openxmlformats.org/officeDocument/2006/relationships/image" Target="../media/image345.emf"/><Relationship Id="rId36" Type="http://schemas.openxmlformats.org/officeDocument/2006/relationships/image" Target="../media/image2.emf"/><Relationship Id="rId10" Type="http://schemas.openxmlformats.org/officeDocument/2006/relationships/image" Target="../media/image336.emf"/><Relationship Id="rId19" Type="http://schemas.openxmlformats.org/officeDocument/2006/relationships/oleObject" Target="../embeddings/oleObject333.bin"/><Relationship Id="rId31" Type="http://schemas.openxmlformats.org/officeDocument/2006/relationships/oleObject" Target="../embeddings/oleObject339.bin"/><Relationship Id="rId4" Type="http://schemas.openxmlformats.org/officeDocument/2006/relationships/image" Target="../media/image334.emf"/><Relationship Id="rId9" Type="http://schemas.openxmlformats.org/officeDocument/2006/relationships/oleObject" Target="../embeddings/oleObject328.bin"/><Relationship Id="rId14" Type="http://schemas.openxmlformats.org/officeDocument/2006/relationships/image" Target="../media/image338.emf"/><Relationship Id="rId22" Type="http://schemas.openxmlformats.org/officeDocument/2006/relationships/image" Target="../media/image342.emf"/><Relationship Id="rId27" Type="http://schemas.openxmlformats.org/officeDocument/2006/relationships/oleObject" Target="../embeddings/oleObject337.bin"/><Relationship Id="rId30" Type="http://schemas.openxmlformats.org/officeDocument/2006/relationships/image" Target="../media/image346.emf"/><Relationship Id="rId35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emf"/><Relationship Id="rId13" Type="http://schemas.openxmlformats.org/officeDocument/2006/relationships/oleObject" Target="../embeddings/oleObject253.bin"/><Relationship Id="rId18" Type="http://schemas.openxmlformats.org/officeDocument/2006/relationships/image" Target="../media/image263.emf"/><Relationship Id="rId26" Type="http://schemas.openxmlformats.org/officeDocument/2006/relationships/image" Target="../media/image267.emf"/><Relationship Id="rId39" Type="http://schemas.openxmlformats.org/officeDocument/2006/relationships/oleObject" Target="../embeddings/oleObject266.bin"/><Relationship Id="rId3" Type="http://schemas.openxmlformats.org/officeDocument/2006/relationships/oleObject" Target="../embeddings/oleObject248.bin"/><Relationship Id="rId21" Type="http://schemas.openxmlformats.org/officeDocument/2006/relationships/oleObject" Target="../embeddings/oleObject257.bin"/><Relationship Id="rId34" Type="http://schemas.openxmlformats.org/officeDocument/2006/relationships/image" Target="../media/image271.emf"/><Relationship Id="rId7" Type="http://schemas.openxmlformats.org/officeDocument/2006/relationships/oleObject" Target="../embeddings/oleObject250.bin"/><Relationship Id="rId12" Type="http://schemas.openxmlformats.org/officeDocument/2006/relationships/image" Target="../media/image260.emf"/><Relationship Id="rId17" Type="http://schemas.openxmlformats.org/officeDocument/2006/relationships/oleObject" Target="../embeddings/oleObject255.bin"/><Relationship Id="rId25" Type="http://schemas.openxmlformats.org/officeDocument/2006/relationships/oleObject" Target="../embeddings/oleObject259.bin"/><Relationship Id="rId33" Type="http://schemas.openxmlformats.org/officeDocument/2006/relationships/oleObject" Target="../embeddings/oleObject263.bin"/><Relationship Id="rId38" Type="http://schemas.openxmlformats.org/officeDocument/2006/relationships/image" Target="../media/image27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2.emf"/><Relationship Id="rId20" Type="http://schemas.openxmlformats.org/officeDocument/2006/relationships/image" Target="../media/image264.emf"/><Relationship Id="rId29" Type="http://schemas.openxmlformats.org/officeDocument/2006/relationships/oleObject" Target="../embeddings/oleObject261.bin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57.emf"/><Relationship Id="rId11" Type="http://schemas.openxmlformats.org/officeDocument/2006/relationships/oleObject" Target="../embeddings/oleObject252.bin"/><Relationship Id="rId24" Type="http://schemas.openxmlformats.org/officeDocument/2006/relationships/image" Target="../media/image266.emf"/><Relationship Id="rId32" Type="http://schemas.openxmlformats.org/officeDocument/2006/relationships/image" Target="../media/image270.emf"/><Relationship Id="rId37" Type="http://schemas.openxmlformats.org/officeDocument/2006/relationships/oleObject" Target="../embeddings/oleObject265.bin"/><Relationship Id="rId40" Type="http://schemas.openxmlformats.org/officeDocument/2006/relationships/image" Target="../media/image274.emf"/><Relationship Id="rId5" Type="http://schemas.openxmlformats.org/officeDocument/2006/relationships/oleObject" Target="../embeddings/oleObject249.bin"/><Relationship Id="rId15" Type="http://schemas.openxmlformats.org/officeDocument/2006/relationships/oleObject" Target="../embeddings/oleObject254.bin"/><Relationship Id="rId23" Type="http://schemas.openxmlformats.org/officeDocument/2006/relationships/oleObject" Target="../embeddings/oleObject258.bin"/><Relationship Id="rId28" Type="http://schemas.openxmlformats.org/officeDocument/2006/relationships/image" Target="../media/image268.emf"/><Relationship Id="rId36" Type="http://schemas.openxmlformats.org/officeDocument/2006/relationships/image" Target="../media/image272.emf"/><Relationship Id="rId10" Type="http://schemas.openxmlformats.org/officeDocument/2006/relationships/image" Target="../media/image259.emf"/><Relationship Id="rId19" Type="http://schemas.openxmlformats.org/officeDocument/2006/relationships/oleObject" Target="../embeddings/oleObject256.bin"/><Relationship Id="rId31" Type="http://schemas.openxmlformats.org/officeDocument/2006/relationships/oleObject" Target="../embeddings/oleObject262.bin"/><Relationship Id="rId4" Type="http://schemas.openxmlformats.org/officeDocument/2006/relationships/image" Target="../media/image256.emf"/><Relationship Id="rId9" Type="http://schemas.openxmlformats.org/officeDocument/2006/relationships/oleObject" Target="../embeddings/oleObject251.bin"/><Relationship Id="rId14" Type="http://schemas.openxmlformats.org/officeDocument/2006/relationships/image" Target="../media/image261.emf"/><Relationship Id="rId22" Type="http://schemas.openxmlformats.org/officeDocument/2006/relationships/image" Target="../media/image265.emf"/><Relationship Id="rId27" Type="http://schemas.openxmlformats.org/officeDocument/2006/relationships/oleObject" Target="../embeddings/oleObject260.bin"/><Relationship Id="rId30" Type="http://schemas.openxmlformats.org/officeDocument/2006/relationships/image" Target="../media/image269.emf"/><Relationship Id="rId35" Type="http://schemas.openxmlformats.org/officeDocument/2006/relationships/oleObject" Target="../embeddings/oleObject264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1.emf"/><Relationship Id="rId13" Type="http://schemas.openxmlformats.org/officeDocument/2006/relationships/oleObject" Target="../embeddings/oleObject346.bin"/><Relationship Id="rId18" Type="http://schemas.openxmlformats.org/officeDocument/2006/relationships/image" Target="../media/image356.emf"/><Relationship Id="rId3" Type="http://schemas.openxmlformats.org/officeDocument/2006/relationships/oleObject" Target="../embeddings/oleObject341.bin"/><Relationship Id="rId7" Type="http://schemas.openxmlformats.org/officeDocument/2006/relationships/oleObject" Target="../embeddings/oleObject343.bin"/><Relationship Id="rId12" Type="http://schemas.openxmlformats.org/officeDocument/2006/relationships/image" Target="../media/image353.emf"/><Relationship Id="rId17" Type="http://schemas.openxmlformats.org/officeDocument/2006/relationships/oleObject" Target="../embeddings/oleObject3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5.e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350.emf"/><Relationship Id="rId11" Type="http://schemas.openxmlformats.org/officeDocument/2006/relationships/oleObject" Target="../embeddings/oleObject345.bin"/><Relationship Id="rId5" Type="http://schemas.openxmlformats.org/officeDocument/2006/relationships/oleObject" Target="../embeddings/oleObject342.bin"/><Relationship Id="rId15" Type="http://schemas.openxmlformats.org/officeDocument/2006/relationships/oleObject" Target="../embeddings/oleObject347.bin"/><Relationship Id="rId10" Type="http://schemas.openxmlformats.org/officeDocument/2006/relationships/image" Target="../media/image352.emf"/><Relationship Id="rId4" Type="http://schemas.openxmlformats.org/officeDocument/2006/relationships/image" Target="../media/image349.emf"/><Relationship Id="rId9" Type="http://schemas.openxmlformats.org/officeDocument/2006/relationships/oleObject" Target="../embeddings/oleObject344.bin"/><Relationship Id="rId14" Type="http://schemas.openxmlformats.org/officeDocument/2006/relationships/image" Target="../media/image354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9.emf"/><Relationship Id="rId13" Type="http://schemas.openxmlformats.org/officeDocument/2006/relationships/oleObject" Target="../embeddings/oleObject354.bin"/><Relationship Id="rId18" Type="http://schemas.openxmlformats.org/officeDocument/2006/relationships/image" Target="../media/image364.emf"/><Relationship Id="rId3" Type="http://schemas.openxmlformats.org/officeDocument/2006/relationships/oleObject" Target="../embeddings/oleObject349.bin"/><Relationship Id="rId21" Type="http://schemas.openxmlformats.org/officeDocument/2006/relationships/oleObject" Target="../embeddings/oleObject358.bin"/><Relationship Id="rId7" Type="http://schemas.openxmlformats.org/officeDocument/2006/relationships/oleObject" Target="../embeddings/oleObject351.bin"/><Relationship Id="rId12" Type="http://schemas.openxmlformats.org/officeDocument/2006/relationships/image" Target="../media/image361.emf"/><Relationship Id="rId17" Type="http://schemas.openxmlformats.org/officeDocument/2006/relationships/oleObject" Target="../embeddings/oleObject3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3.emf"/><Relationship Id="rId20" Type="http://schemas.openxmlformats.org/officeDocument/2006/relationships/image" Target="../media/image365.e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58.emf"/><Relationship Id="rId11" Type="http://schemas.openxmlformats.org/officeDocument/2006/relationships/oleObject" Target="../embeddings/oleObject353.bin"/><Relationship Id="rId24" Type="http://schemas.openxmlformats.org/officeDocument/2006/relationships/image" Target="../media/image367.emf"/><Relationship Id="rId5" Type="http://schemas.openxmlformats.org/officeDocument/2006/relationships/oleObject" Target="../embeddings/oleObject350.bin"/><Relationship Id="rId15" Type="http://schemas.openxmlformats.org/officeDocument/2006/relationships/oleObject" Target="../embeddings/oleObject355.bin"/><Relationship Id="rId23" Type="http://schemas.openxmlformats.org/officeDocument/2006/relationships/oleObject" Target="../embeddings/oleObject359.bin"/><Relationship Id="rId10" Type="http://schemas.openxmlformats.org/officeDocument/2006/relationships/image" Target="../media/image360.emf"/><Relationship Id="rId19" Type="http://schemas.openxmlformats.org/officeDocument/2006/relationships/oleObject" Target="../embeddings/oleObject357.bin"/><Relationship Id="rId4" Type="http://schemas.openxmlformats.org/officeDocument/2006/relationships/image" Target="../media/image357.emf"/><Relationship Id="rId9" Type="http://schemas.openxmlformats.org/officeDocument/2006/relationships/oleObject" Target="../embeddings/oleObject352.bin"/><Relationship Id="rId14" Type="http://schemas.openxmlformats.org/officeDocument/2006/relationships/image" Target="../media/image362.emf"/><Relationship Id="rId22" Type="http://schemas.openxmlformats.org/officeDocument/2006/relationships/image" Target="../media/image366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emf"/><Relationship Id="rId3" Type="http://schemas.openxmlformats.org/officeDocument/2006/relationships/oleObject" Target="../embeddings/oleObject360.bin"/><Relationship Id="rId7" Type="http://schemas.openxmlformats.org/officeDocument/2006/relationships/oleObject" Target="../embeddings/oleObject362.bin"/><Relationship Id="rId12" Type="http://schemas.openxmlformats.org/officeDocument/2006/relationships/image" Target="../media/image37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69.emf"/><Relationship Id="rId11" Type="http://schemas.openxmlformats.org/officeDocument/2006/relationships/oleObject" Target="../embeddings/oleObject364.bin"/><Relationship Id="rId5" Type="http://schemas.openxmlformats.org/officeDocument/2006/relationships/oleObject" Target="../embeddings/oleObject361.bin"/><Relationship Id="rId10" Type="http://schemas.openxmlformats.org/officeDocument/2006/relationships/image" Target="../media/image371.emf"/><Relationship Id="rId4" Type="http://schemas.openxmlformats.org/officeDocument/2006/relationships/image" Target="../media/image368.emf"/><Relationship Id="rId9" Type="http://schemas.openxmlformats.org/officeDocument/2006/relationships/oleObject" Target="../embeddings/oleObject363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5.emf"/><Relationship Id="rId13" Type="http://schemas.openxmlformats.org/officeDocument/2006/relationships/oleObject" Target="../embeddings/oleObject370.bin"/><Relationship Id="rId18" Type="http://schemas.openxmlformats.org/officeDocument/2006/relationships/image" Target="../media/image380.emf"/><Relationship Id="rId26" Type="http://schemas.openxmlformats.org/officeDocument/2006/relationships/image" Target="../media/image384.emf"/><Relationship Id="rId3" Type="http://schemas.openxmlformats.org/officeDocument/2006/relationships/oleObject" Target="../embeddings/oleObject365.bin"/><Relationship Id="rId21" Type="http://schemas.openxmlformats.org/officeDocument/2006/relationships/oleObject" Target="../embeddings/oleObject374.bin"/><Relationship Id="rId34" Type="http://schemas.openxmlformats.org/officeDocument/2006/relationships/image" Target="../media/image388.emf"/><Relationship Id="rId7" Type="http://schemas.openxmlformats.org/officeDocument/2006/relationships/oleObject" Target="../embeddings/oleObject367.bin"/><Relationship Id="rId12" Type="http://schemas.openxmlformats.org/officeDocument/2006/relationships/image" Target="../media/image377.emf"/><Relationship Id="rId17" Type="http://schemas.openxmlformats.org/officeDocument/2006/relationships/oleObject" Target="../embeddings/oleObject372.bin"/><Relationship Id="rId25" Type="http://schemas.openxmlformats.org/officeDocument/2006/relationships/oleObject" Target="../embeddings/oleObject376.bin"/><Relationship Id="rId33" Type="http://schemas.openxmlformats.org/officeDocument/2006/relationships/oleObject" Target="../embeddings/oleObject38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9.emf"/><Relationship Id="rId20" Type="http://schemas.openxmlformats.org/officeDocument/2006/relationships/image" Target="../media/image381.emf"/><Relationship Id="rId29" Type="http://schemas.openxmlformats.org/officeDocument/2006/relationships/oleObject" Target="../embeddings/oleObject378.bin"/><Relationship Id="rId1" Type="http://schemas.openxmlformats.org/officeDocument/2006/relationships/vmlDrawing" Target="../drawings/vmlDrawing41.vml"/><Relationship Id="rId6" Type="http://schemas.openxmlformats.org/officeDocument/2006/relationships/image" Target="../media/image374.emf"/><Relationship Id="rId11" Type="http://schemas.openxmlformats.org/officeDocument/2006/relationships/oleObject" Target="../embeddings/oleObject369.bin"/><Relationship Id="rId24" Type="http://schemas.openxmlformats.org/officeDocument/2006/relationships/image" Target="../media/image383.emf"/><Relationship Id="rId32" Type="http://schemas.openxmlformats.org/officeDocument/2006/relationships/image" Target="../media/image387.emf"/><Relationship Id="rId5" Type="http://schemas.openxmlformats.org/officeDocument/2006/relationships/oleObject" Target="../embeddings/oleObject366.bin"/><Relationship Id="rId15" Type="http://schemas.openxmlformats.org/officeDocument/2006/relationships/oleObject" Target="../embeddings/oleObject371.bin"/><Relationship Id="rId23" Type="http://schemas.openxmlformats.org/officeDocument/2006/relationships/oleObject" Target="../embeddings/oleObject375.bin"/><Relationship Id="rId28" Type="http://schemas.openxmlformats.org/officeDocument/2006/relationships/image" Target="../media/image385.emf"/><Relationship Id="rId10" Type="http://schemas.openxmlformats.org/officeDocument/2006/relationships/image" Target="../media/image376.emf"/><Relationship Id="rId19" Type="http://schemas.openxmlformats.org/officeDocument/2006/relationships/oleObject" Target="../embeddings/oleObject373.bin"/><Relationship Id="rId31" Type="http://schemas.openxmlformats.org/officeDocument/2006/relationships/oleObject" Target="../embeddings/oleObject379.bin"/><Relationship Id="rId4" Type="http://schemas.openxmlformats.org/officeDocument/2006/relationships/image" Target="../media/image373.emf"/><Relationship Id="rId9" Type="http://schemas.openxmlformats.org/officeDocument/2006/relationships/oleObject" Target="../embeddings/oleObject368.bin"/><Relationship Id="rId14" Type="http://schemas.openxmlformats.org/officeDocument/2006/relationships/image" Target="../media/image378.emf"/><Relationship Id="rId22" Type="http://schemas.openxmlformats.org/officeDocument/2006/relationships/image" Target="../media/image382.emf"/><Relationship Id="rId27" Type="http://schemas.openxmlformats.org/officeDocument/2006/relationships/oleObject" Target="../embeddings/oleObject377.bin"/><Relationship Id="rId30" Type="http://schemas.openxmlformats.org/officeDocument/2006/relationships/image" Target="../media/image386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1.emf"/><Relationship Id="rId13" Type="http://schemas.openxmlformats.org/officeDocument/2006/relationships/oleObject" Target="../embeddings/oleObject386.bin"/><Relationship Id="rId18" Type="http://schemas.openxmlformats.org/officeDocument/2006/relationships/image" Target="../media/image396.emf"/><Relationship Id="rId26" Type="http://schemas.openxmlformats.org/officeDocument/2006/relationships/image" Target="../media/image400.emf"/><Relationship Id="rId39" Type="http://schemas.openxmlformats.org/officeDocument/2006/relationships/oleObject" Target="../embeddings/oleObject399.bin"/><Relationship Id="rId3" Type="http://schemas.openxmlformats.org/officeDocument/2006/relationships/oleObject" Target="../embeddings/oleObject381.bin"/><Relationship Id="rId21" Type="http://schemas.openxmlformats.org/officeDocument/2006/relationships/oleObject" Target="../embeddings/oleObject390.bin"/><Relationship Id="rId34" Type="http://schemas.openxmlformats.org/officeDocument/2006/relationships/image" Target="../media/image404.emf"/><Relationship Id="rId42" Type="http://schemas.openxmlformats.org/officeDocument/2006/relationships/image" Target="../media/image408.emf"/><Relationship Id="rId7" Type="http://schemas.openxmlformats.org/officeDocument/2006/relationships/oleObject" Target="../embeddings/oleObject383.bin"/><Relationship Id="rId12" Type="http://schemas.openxmlformats.org/officeDocument/2006/relationships/image" Target="../media/image393.emf"/><Relationship Id="rId17" Type="http://schemas.openxmlformats.org/officeDocument/2006/relationships/oleObject" Target="../embeddings/oleObject388.bin"/><Relationship Id="rId25" Type="http://schemas.openxmlformats.org/officeDocument/2006/relationships/oleObject" Target="../embeddings/oleObject392.bin"/><Relationship Id="rId33" Type="http://schemas.openxmlformats.org/officeDocument/2006/relationships/oleObject" Target="../embeddings/oleObject396.bin"/><Relationship Id="rId38" Type="http://schemas.openxmlformats.org/officeDocument/2006/relationships/image" Target="../media/image406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5.emf"/><Relationship Id="rId20" Type="http://schemas.openxmlformats.org/officeDocument/2006/relationships/image" Target="../media/image397.emf"/><Relationship Id="rId29" Type="http://schemas.openxmlformats.org/officeDocument/2006/relationships/oleObject" Target="../embeddings/oleObject394.bin"/><Relationship Id="rId41" Type="http://schemas.openxmlformats.org/officeDocument/2006/relationships/oleObject" Target="../embeddings/oleObject400.bin"/><Relationship Id="rId1" Type="http://schemas.openxmlformats.org/officeDocument/2006/relationships/vmlDrawing" Target="../drawings/vmlDrawing42.vml"/><Relationship Id="rId6" Type="http://schemas.openxmlformats.org/officeDocument/2006/relationships/image" Target="../media/image390.emf"/><Relationship Id="rId11" Type="http://schemas.openxmlformats.org/officeDocument/2006/relationships/oleObject" Target="../embeddings/oleObject385.bin"/><Relationship Id="rId24" Type="http://schemas.openxmlformats.org/officeDocument/2006/relationships/image" Target="../media/image399.emf"/><Relationship Id="rId32" Type="http://schemas.openxmlformats.org/officeDocument/2006/relationships/image" Target="../media/image403.emf"/><Relationship Id="rId37" Type="http://schemas.openxmlformats.org/officeDocument/2006/relationships/oleObject" Target="../embeddings/oleObject398.bin"/><Relationship Id="rId40" Type="http://schemas.openxmlformats.org/officeDocument/2006/relationships/image" Target="../media/image407.emf"/><Relationship Id="rId5" Type="http://schemas.openxmlformats.org/officeDocument/2006/relationships/oleObject" Target="../embeddings/oleObject382.bin"/><Relationship Id="rId15" Type="http://schemas.openxmlformats.org/officeDocument/2006/relationships/oleObject" Target="../embeddings/oleObject387.bin"/><Relationship Id="rId23" Type="http://schemas.openxmlformats.org/officeDocument/2006/relationships/oleObject" Target="../embeddings/oleObject391.bin"/><Relationship Id="rId28" Type="http://schemas.openxmlformats.org/officeDocument/2006/relationships/image" Target="../media/image401.emf"/><Relationship Id="rId36" Type="http://schemas.openxmlformats.org/officeDocument/2006/relationships/image" Target="../media/image405.emf"/><Relationship Id="rId10" Type="http://schemas.openxmlformats.org/officeDocument/2006/relationships/image" Target="../media/image392.emf"/><Relationship Id="rId19" Type="http://schemas.openxmlformats.org/officeDocument/2006/relationships/oleObject" Target="../embeddings/oleObject389.bin"/><Relationship Id="rId31" Type="http://schemas.openxmlformats.org/officeDocument/2006/relationships/oleObject" Target="../embeddings/oleObject395.bin"/><Relationship Id="rId44" Type="http://schemas.openxmlformats.org/officeDocument/2006/relationships/image" Target="../media/image409.emf"/><Relationship Id="rId4" Type="http://schemas.openxmlformats.org/officeDocument/2006/relationships/image" Target="../media/image389.emf"/><Relationship Id="rId9" Type="http://schemas.openxmlformats.org/officeDocument/2006/relationships/oleObject" Target="../embeddings/oleObject384.bin"/><Relationship Id="rId14" Type="http://schemas.openxmlformats.org/officeDocument/2006/relationships/image" Target="../media/image394.emf"/><Relationship Id="rId22" Type="http://schemas.openxmlformats.org/officeDocument/2006/relationships/image" Target="../media/image398.emf"/><Relationship Id="rId27" Type="http://schemas.openxmlformats.org/officeDocument/2006/relationships/oleObject" Target="../embeddings/oleObject393.bin"/><Relationship Id="rId30" Type="http://schemas.openxmlformats.org/officeDocument/2006/relationships/image" Target="../media/image402.emf"/><Relationship Id="rId35" Type="http://schemas.openxmlformats.org/officeDocument/2006/relationships/oleObject" Target="../embeddings/oleObject397.bin"/><Relationship Id="rId43" Type="http://schemas.openxmlformats.org/officeDocument/2006/relationships/oleObject" Target="../embeddings/oleObject401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2.emf"/><Relationship Id="rId13" Type="http://schemas.openxmlformats.org/officeDocument/2006/relationships/oleObject" Target="../embeddings/oleObject407.bin"/><Relationship Id="rId18" Type="http://schemas.openxmlformats.org/officeDocument/2006/relationships/image" Target="../media/image229.png"/><Relationship Id="rId3" Type="http://schemas.openxmlformats.org/officeDocument/2006/relationships/oleObject" Target="../embeddings/oleObject402.bin"/><Relationship Id="rId7" Type="http://schemas.openxmlformats.org/officeDocument/2006/relationships/oleObject" Target="../embeddings/oleObject404.bin"/><Relationship Id="rId12" Type="http://schemas.openxmlformats.org/officeDocument/2006/relationships/image" Target="../media/image414.emf"/><Relationship Id="rId17" Type="http://schemas.openxmlformats.org/officeDocument/2006/relationships/image" Target="../media/image22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6.e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411.emf"/><Relationship Id="rId11" Type="http://schemas.openxmlformats.org/officeDocument/2006/relationships/oleObject" Target="../embeddings/oleObject406.bin"/><Relationship Id="rId5" Type="http://schemas.openxmlformats.org/officeDocument/2006/relationships/oleObject" Target="../embeddings/oleObject403.bin"/><Relationship Id="rId15" Type="http://schemas.openxmlformats.org/officeDocument/2006/relationships/oleObject" Target="../embeddings/oleObject408.bin"/><Relationship Id="rId10" Type="http://schemas.openxmlformats.org/officeDocument/2006/relationships/image" Target="../media/image413.emf"/><Relationship Id="rId4" Type="http://schemas.openxmlformats.org/officeDocument/2006/relationships/image" Target="../media/image410.emf"/><Relationship Id="rId9" Type="http://schemas.openxmlformats.org/officeDocument/2006/relationships/oleObject" Target="../embeddings/oleObject405.bin"/><Relationship Id="rId14" Type="http://schemas.openxmlformats.org/officeDocument/2006/relationships/image" Target="../media/image415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9.emf"/><Relationship Id="rId13" Type="http://schemas.openxmlformats.org/officeDocument/2006/relationships/oleObject" Target="../embeddings/oleObject414.bin"/><Relationship Id="rId18" Type="http://schemas.openxmlformats.org/officeDocument/2006/relationships/image" Target="../media/image424.emf"/><Relationship Id="rId26" Type="http://schemas.openxmlformats.org/officeDocument/2006/relationships/image" Target="../media/image428.emf"/><Relationship Id="rId3" Type="http://schemas.openxmlformats.org/officeDocument/2006/relationships/oleObject" Target="../embeddings/oleObject409.bin"/><Relationship Id="rId21" Type="http://schemas.openxmlformats.org/officeDocument/2006/relationships/oleObject" Target="../embeddings/oleObject418.bin"/><Relationship Id="rId34" Type="http://schemas.openxmlformats.org/officeDocument/2006/relationships/image" Target="../media/image432.emf"/><Relationship Id="rId7" Type="http://schemas.openxmlformats.org/officeDocument/2006/relationships/oleObject" Target="../embeddings/oleObject411.bin"/><Relationship Id="rId12" Type="http://schemas.openxmlformats.org/officeDocument/2006/relationships/image" Target="../media/image421.emf"/><Relationship Id="rId17" Type="http://schemas.openxmlformats.org/officeDocument/2006/relationships/oleObject" Target="../embeddings/oleObject416.bin"/><Relationship Id="rId25" Type="http://schemas.openxmlformats.org/officeDocument/2006/relationships/oleObject" Target="../embeddings/oleObject420.bin"/><Relationship Id="rId33" Type="http://schemas.openxmlformats.org/officeDocument/2006/relationships/oleObject" Target="../embeddings/oleObject424.bin"/><Relationship Id="rId38" Type="http://schemas.openxmlformats.org/officeDocument/2006/relationships/image" Target="../media/image43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3.emf"/><Relationship Id="rId20" Type="http://schemas.openxmlformats.org/officeDocument/2006/relationships/image" Target="../media/image425.emf"/><Relationship Id="rId29" Type="http://schemas.openxmlformats.org/officeDocument/2006/relationships/oleObject" Target="../embeddings/oleObject422.bin"/><Relationship Id="rId1" Type="http://schemas.openxmlformats.org/officeDocument/2006/relationships/vmlDrawing" Target="../drawings/vmlDrawing44.vml"/><Relationship Id="rId6" Type="http://schemas.openxmlformats.org/officeDocument/2006/relationships/image" Target="../media/image418.emf"/><Relationship Id="rId11" Type="http://schemas.openxmlformats.org/officeDocument/2006/relationships/oleObject" Target="../embeddings/oleObject413.bin"/><Relationship Id="rId24" Type="http://schemas.openxmlformats.org/officeDocument/2006/relationships/image" Target="../media/image427.emf"/><Relationship Id="rId32" Type="http://schemas.openxmlformats.org/officeDocument/2006/relationships/image" Target="../media/image431.emf"/><Relationship Id="rId37" Type="http://schemas.openxmlformats.org/officeDocument/2006/relationships/oleObject" Target="../embeddings/oleObject426.bin"/><Relationship Id="rId5" Type="http://schemas.openxmlformats.org/officeDocument/2006/relationships/oleObject" Target="../embeddings/oleObject410.bin"/><Relationship Id="rId15" Type="http://schemas.openxmlformats.org/officeDocument/2006/relationships/oleObject" Target="../embeddings/oleObject415.bin"/><Relationship Id="rId23" Type="http://schemas.openxmlformats.org/officeDocument/2006/relationships/oleObject" Target="../embeddings/oleObject419.bin"/><Relationship Id="rId28" Type="http://schemas.openxmlformats.org/officeDocument/2006/relationships/image" Target="../media/image429.emf"/><Relationship Id="rId36" Type="http://schemas.openxmlformats.org/officeDocument/2006/relationships/image" Target="../media/image433.emf"/><Relationship Id="rId10" Type="http://schemas.openxmlformats.org/officeDocument/2006/relationships/image" Target="../media/image420.emf"/><Relationship Id="rId19" Type="http://schemas.openxmlformats.org/officeDocument/2006/relationships/oleObject" Target="../embeddings/oleObject417.bin"/><Relationship Id="rId31" Type="http://schemas.openxmlformats.org/officeDocument/2006/relationships/oleObject" Target="../embeddings/oleObject423.bin"/><Relationship Id="rId4" Type="http://schemas.openxmlformats.org/officeDocument/2006/relationships/image" Target="../media/image417.emf"/><Relationship Id="rId9" Type="http://schemas.openxmlformats.org/officeDocument/2006/relationships/oleObject" Target="../embeddings/oleObject412.bin"/><Relationship Id="rId14" Type="http://schemas.openxmlformats.org/officeDocument/2006/relationships/image" Target="../media/image422.emf"/><Relationship Id="rId22" Type="http://schemas.openxmlformats.org/officeDocument/2006/relationships/image" Target="../media/image426.emf"/><Relationship Id="rId27" Type="http://schemas.openxmlformats.org/officeDocument/2006/relationships/oleObject" Target="../embeddings/oleObject421.bin"/><Relationship Id="rId30" Type="http://schemas.openxmlformats.org/officeDocument/2006/relationships/image" Target="../media/image430.emf"/><Relationship Id="rId35" Type="http://schemas.openxmlformats.org/officeDocument/2006/relationships/oleObject" Target="../embeddings/oleObject425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7.emf"/><Relationship Id="rId13" Type="http://schemas.openxmlformats.org/officeDocument/2006/relationships/oleObject" Target="../embeddings/oleObject432.bin"/><Relationship Id="rId18" Type="http://schemas.openxmlformats.org/officeDocument/2006/relationships/image" Target="../media/image442.emf"/><Relationship Id="rId26" Type="http://schemas.openxmlformats.org/officeDocument/2006/relationships/image" Target="../media/image446.emf"/><Relationship Id="rId3" Type="http://schemas.openxmlformats.org/officeDocument/2006/relationships/oleObject" Target="../embeddings/oleObject427.bin"/><Relationship Id="rId21" Type="http://schemas.openxmlformats.org/officeDocument/2006/relationships/oleObject" Target="../embeddings/oleObject436.bin"/><Relationship Id="rId34" Type="http://schemas.openxmlformats.org/officeDocument/2006/relationships/image" Target="../media/image450.emf"/><Relationship Id="rId7" Type="http://schemas.openxmlformats.org/officeDocument/2006/relationships/oleObject" Target="../embeddings/oleObject429.bin"/><Relationship Id="rId12" Type="http://schemas.openxmlformats.org/officeDocument/2006/relationships/image" Target="../media/image439.emf"/><Relationship Id="rId17" Type="http://schemas.openxmlformats.org/officeDocument/2006/relationships/oleObject" Target="../embeddings/oleObject434.bin"/><Relationship Id="rId25" Type="http://schemas.openxmlformats.org/officeDocument/2006/relationships/oleObject" Target="../embeddings/oleObject438.bin"/><Relationship Id="rId33" Type="http://schemas.openxmlformats.org/officeDocument/2006/relationships/oleObject" Target="../embeddings/oleObject442.bin"/><Relationship Id="rId38" Type="http://schemas.openxmlformats.org/officeDocument/2006/relationships/slide" Target="slide64.xml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41.emf"/><Relationship Id="rId20" Type="http://schemas.openxmlformats.org/officeDocument/2006/relationships/image" Target="../media/image443.emf"/><Relationship Id="rId29" Type="http://schemas.openxmlformats.org/officeDocument/2006/relationships/oleObject" Target="../embeddings/oleObject440.bin"/><Relationship Id="rId1" Type="http://schemas.openxmlformats.org/officeDocument/2006/relationships/vmlDrawing" Target="../drawings/vmlDrawing45.vml"/><Relationship Id="rId6" Type="http://schemas.openxmlformats.org/officeDocument/2006/relationships/image" Target="../media/image436.emf"/><Relationship Id="rId11" Type="http://schemas.openxmlformats.org/officeDocument/2006/relationships/oleObject" Target="../embeddings/oleObject431.bin"/><Relationship Id="rId24" Type="http://schemas.openxmlformats.org/officeDocument/2006/relationships/image" Target="../media/image445.emf"/><Relationship Id="rId32" Type="http://schemas.openxmlformats.org/officeDocument/2006/relationships/image" Target="../media/image449.emf"/><Relationship Id="rId37" Type="http://schemas.openxmlformats.org/officeDocument/2006/relationships/slide" Target="slide63.xml"/><Relationship Id="rId5" Type="http://schemas.openxmlformats.org/officeDocument/2006/relationships/oleObject" Target="../embeddings/oleObject428.bin"/><Relationship Id="rId15" Type="http://schemas.openxmlformats.org/officeDocument/2006/relationships/oleObject" Target="../embeddings/oleObject433.bin"/><Relationship Id="rId23" Type="http://schemas.openxmlformats.org/officeDocument/2006/relationships/oleObject" Target="../embeddings/oleObject437.bin"/><Relationship Id="rId28" Type="http://schemas.openxmlformats.org/officeDocument/2006/relationships/image" Target="../media/image447.emf"/><Relationship Id="rId36" Type="http://schemas.openxmlformats.org/officeDocument/2006/relationships/image" Target="../media/image451.emf"/><Relationship Id="rId10" Type="http://schemas.openxmlformats.org/officeDocument/2006/relationships/image" Target="../media/image438.emf"/><Relationship Id="rId19" Type="http://schemas.openxmlformats.org/officeDocument/2006/relationships/oleObject" Target="../embeddings/oleObject435.bin"/><Relationship Id="rId31" Type="http://schemas.openxmlformats.org/officeDocument/2006/relationships/oleObject" Target="../embeddings/oleObject441.bin"/><Relationship Id="rId4" Type="http://schemas.openxmlformats.org/officeDocument/2006/relationships/image" Target="../media/image435.emf"/><Relationship Id="rId9" Type="http://schemas.openxmlformats.org/officeDocument/2006/relationships/oleObject" Target="../embeddings/oleObject430.bin"/><Relationship Id="rId14" Type="http://schemas.openxmlformats.org/officeDocument/2006/relationships/image" Target="../media/image440.emf"/><Relationship Id="rId22" Type="http://schemas.openxmlformats.org/officeDocument/2006/relationships/image" Target="../media/image444.emf"/><Relationship Id="rId27" Type="http://schemas.openxmlformats.org/officeDocument/2006/relationships/oleObject" Target="../embeddings/oleObject439.bin"/><Relationship Id="rId30" Type="http://schemas.openxmlformats.org/officeDocument/2006/relationships/image" Target="../media/image448.emf"/><Relationship Id="rId35" Type="http://schemas.openxmlformats.org/officeDocument/2006/relationships/oleObject" Target="../embeddings/oleObject443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4.emf"/><Relationship Id="rId13" Type="http://schemas.openxmlformats.org/officeDocument/2006/relationships/oleObject" Target="../embeddings/oleObject449.bin"/><Relationship Id="rId18" Type="http://schemas.openxmlformats.org/officeDocument/2006/relationships/image" Target="../media/image459.emf"/><Relationship Id="rId26" Type="http://schemas.openxmlformats.org/officeDocument/2006/relationships/image" Target="../media/image463.emf"/><Relationship Id="rId3" Type="http://schemas.openxmlformats.org/officeDocument/2006/relationships/oleObject" Target="../embeddings/oleObject444.bin"/><Relationship Id="rId21" Type="http://schemas.openxmlformats.org/officeDocument/2006/relationships/oleObject" Target="../embeddings/oleObject453.bin"/><Relationship Id="rId34" Type="http://schemas.openxmlformats.org/officeDocument/2006/relationships/image" Target="../media/image467.emf"/><Relationship Id="rId7" Type="http://schemas.openxmlformats.org/officeDocument/2006/relationships/oleObject" Target="../embeddings/oleObject446.bin"/><Relationship Id="rId12" Type="http://schemas.openxmlformats.org/officeDocument/2006/relationships/image" Target="../media/image456.emf"/><Relationship Id="rId17" Type="http://schemas.openxmlformats.org/officeDocument/2006/relationships/oleObject" Target="../embeddings/oleObject451.bin"/><Relationship Id="rId25" Type="http://schemas.openxmlformats.org/officeDocument/2006/relationships/oleObject" Target="../embeddings/oleObject455.bin"/><Relationship Id="rId33" Type="http://schemas.openxmlformats.org/officeDocument/2006/relationships/oleObject" Target="../embeddings/oleObject45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58.emf"/><Relationship Id="rId20" Type="http://schemas.openxmlformats.org/officeDocument/2006/relationships/image" Target="../media/image460.emf"/><Relationship Id="rId29" Type="http://schemas.openxmlformats.org/officeDocument/2006/relationships/oleObject" Target="../embeddings/oleObject457.bin"/><Relationship Id="rId1" Type="http://schemas.openxmlformats.org/officeDocument/2006/relationships/vmlDrawing" Target="../drawings/vmlDrawing46.vml"/><Relationship Id="rId6" Type="http://schemas.openxmlformats.org/officeDocument/2006/relationships/image" Target="../media/image453.emf"/><Relationship Id="rId11" Type="http://schemas.openxmlformats.org/officeDocument/2006/relationships/oleObject" Target="../embeddings/oleObject448.bin"/><Relationship Id="rId24" Type="http://schemas.openxmlformats.org/officeDocument/2006/relationships/image" Target="../media/image462.emf"/><Relationship Id="rId32" Type="http://schemas.openxmlformats.org/officeDocument/2006/relationships/image" Target="../media/image466.emf"/><Relationship Id="rId5" Type="http://schemas.openxmlformats.org/officeDocument/2006/relationships/oleObject" Target="../embeddings/oleObject445.bin"/><Relationship Id="rId15" Type="http://schemas.openxmlformats.org/officeDocument/2006/relationships/oleObject" Target="../embeddings/oleObject450.bin"/><Relationship Id="rId23" Type="http://schemas.openxmlformats.org/officeDocument/2006/relationships/oleObject" Target="../embeddings/oleObject454.bin"/><Relationship Id="rId28" Type="http://schemas.openxmlformats.org/officeDocument/2006/relationships/image" Target="../media/image464.emf"/><Relationship Id="rId10" Type="http://schemas.openxmlformats.org/officeDocument/2006/relationships/image" Target="../media/image455.emf"/><Relationship Id="rId19" Type="http://schemas.openxmlformats.org/officeDocument/2006/relationships/oleObject" Target="../embeddings/oleObject452.bin"/><Relationship Id="rId31" Type="http://schemas.openxmlformats.org/officeDocument/2006/relationships/oleObject" Target="../embeddings/oleObject458.bin"/><Relationship Id="rId4" Type="http://schemas.openxmlformats.org/officeDocument/2006/relationships/image" Target="../media/image452.emf"/><Relationship Id="rId9" Type="http://schemas.openxmlformats.org/officeDocument/2006/relationships/oleObject" Target="../embeddings/oleObject447.bin"/><Relationship Id="rId14" Type="http://schemas.openxmlformats.org/officeDocument/2006/relationships/image" Target="../media/image457.emf"/><Relationship Id="rId22" Type="http://schemas.openxmlformats.org/officeDocument/2006/relationships/image" Target="../media/image461.emf"/><Relationship Id="rId27" Type="http://schemas.openxmlformats.org/officeDocument/2006/relationships/oleObject" Target="../embeddings/oleObject456.bin"/><Relationship Id="rId30" Type="http://schemas.openxmlformats.org/officeDocument/2006/relationships/image" Target="../media/image465.emf"/><Relationship Id="rId35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emf"/><Relationship Id="rId13" Type="http://schemas.openxmlformats.org/officeDocument/2006/relationships/oleObject" Target="../embeddings/oleObject465.bin"/><Relationship Id="rId18" Type="http://schemas.openxmlformats.org/officeDocument/2006/relationships/image" Target="../media/image475.emf"/><Relationship Id="rId3" Type="http://schemas.openxmlformats.org/officeDocument/2006/relationships/oleObject" Target="../embeddings/oleObject460.bin"/><Relationship Id="rId21" Type="http://schemas.openxmlformats.org/officeDocument/2006/relationships/oleObject" Target="../embeddings/oleObject469.bin"/><Relationship Id="rId7" Type="http://schemas.openxmlformats.org/officeDocument/2006/relationships/oleObject" Target="../embeddings/oleObject462.bin"/><Relationship Id="rId12" Type="http://schemas.openxmlformats.org/officeDocument/2006/relationships/image" Target="../media/image472.emf"/><Relationship Id="rId17" Type="http://schemas.openxmlformats.org/officeDocument/2006/relationships/oleObject" Target="../embeddings/oleObject4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4.emf"/><Relationship Id="rId20" Type="http://schemas.openxmlformats.org/officeDocument/2006/relationships/image" Target="../media/image476.e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469.emf"/><Relationship Id="rId11" Type="http://schemas.openxmlformats.org/officeDocument/2006/relationships/oleObject" Target="../embeddings/oleObject464.bin"/><Relationship Id="rId5" Type="http://schemas.openxmlformats.org/officeDocument/2006/relationships/oleObject" Target="../embeddings/oleObject461.bin"/><Relationship Id="rId15" Type="http://schemas.openxmlformats.org/officeDocument/2006/relationships/oleObject" Target="../embeddings/oleObject466.bin"/><Relationship Id="rId10" Type="http://schemas.openxmlformats.org/officeDocument/2006/relationships/image" Target="../media/image471.emf"/><Relationship Id="rId19" Type="http://schemas.openxmlformats.org/officeDocument/2006/relationships/oleObject" Target="../embeddings/oleObject468.bin"/><Relationship Id="rId4" Type="http://schemas.openxmlformats.org/officeDocument/2006/relationships/image" Target="../media/image468.emf"/><Relationship Id="rId9" Type="http://schemas.openxmlformats.org/officeDocument/2006/relationships/oleObject" Target="../embeddings/oleObject463.bin"/><Relationship Id="rId14" Type="http://schemas.openxmlformats.org/officeDocument/2006/relationships/image" Target="../media/image473.emf"/><Relationship Id="rId22" Type="http://schemas.openxmlformats.org/officeDocument/2006/relationships/image" Target="../media/image477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479.emf"/><Relationship Id="rId5" Type="http://schemas.openxmlformats.org/officeDocument/2006/relationships/oleObject" Target="../embeddings/oleObject471.bin"/><Relationship Id="rId4" Type="http://schemas.openxmlformats.org/officeDocument/2006/relationships/image" Target="../media/image478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2.emf"/><Relationship Id="rId3" Type="http://schemas.openxmlformats.org/officeDocument/2006/relationships/oleObject" Target="../embeddings/oleObject472.bin"/><Relationship Id="rId7" Type="http://schemas.openxmlformats.org/officeDocument/2006/relationships/oleObject" Target="../embeddings/oleObject4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481.emf"/><Relationship Id="rId5" Type="http://schemas.openxmlformats.org/officeDocument/2006/relationships/oleObject" Target="../embeddings/oleObject473.bin"/><Relationship Id="rId10" Type="http://schemas.openxmlformats.org/officeDocument/2006/relationships/image" Target="../media/image483.emf"/><Relationship Id="rId4" Type="http://schemas.openxmlformats.org/officeDocument/2006/relationships/image" Target="../media/image480.emf"/><Relationship Id="rId9" Type="http://schemas.openxmlformats.org/officeDocument/2006/relationships/oleObject" Target="../embeddings/oleObject475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6.emf"/><Relationship Id="rId13" Type="http://schemas.openxmlformats.org/officeDocument/2006/relationships/oleObject" Target="../embeddings/oleObject481.bin"/><Relationship Id="rId18" Type="http://schemas.openxmlformats.org/officeDocument/2006/relationships/image" Target="../media/image491.emf"/><Relationship Id="rId3" Type="http://schemas.openxmlformats.org/officeDocument/2006/relationships/oleObject" Target="../embeddings/oleObject476.bin"/><Relationship Id="rId7" Type="http://schemas.openxmlformats.org/officeDocument/2006/relationships/oleObject" Target="../embeddings/oleObject478.bin"/><Relationship Id="rId12" Type="http://schemas.openxmlformats.org/officeDocument/2006/relationships/image" Target="../media/image488.emf"/><Relationship Id="rId17" Type="http://schemas.openxmlformats.org/officeDocument/2006/relationships/oleObject" Target="../embeddings/oleObject4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0.emf"/><Relationship Id="rId20" Type="http://schemas.openxmlformats.org/officeDocument/2006/relationships/image" Target="../media/image492.e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485.emf"/><Relationship Id="rId11" Type="http://schemas.openxmlformats.org/officeDocument/2006/relationships/oleObject" Target="../embeddings/oleObject480.bin"/><Relationship Id="rId5" Type="http://schemas.openxmlformats.org/officeDocument/2006/relationships/oleObject" Target="../embeddings/oleObject477.bin"/><Relationship Id="rId15" Type="http://schemas.openxmlformats.org/officeDocument/2006/relationships/oleObject" Target="../embeddings/oleObject482.bin"/><Relationship Id="rId10" Type="http://schemas.openxmlformats.org/officeDocument/2006/relationships/image" Target="../media/image487.emf"/><Relationship Id="rId19" Type="http://schemas.openxmlformats.org/officeDocument/2006/relationships/oleObject" Target="../embeddings/oleObject484.bin"/><Relationship Id="rId4" Type="http://schemas.openxmlformats.org/officeDocument/2006/relationships/image" Target="../media/image484.emf"/><Relationship Id="rId9" Type="http://schemas.openxmlformats.org/officeDocument/2006/relationships/oleObject" Target="../embeddings/oleObject479.bin"/><Relationship Id="rId14" Type="http://schemas.openxmlformats.org/officeDocument/2006/relationships/image" Target="../media/image489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494.emf"/><Relationship Id="rId5" Type="http://schemas.openxmlformats.org/officeDocument/2006/relationships/oleObject" Target="../embeddings/oleObject486.bin"/><Relationship Id="rId4" Type="http://schemas.openxmlformats.org/officeDocument/2006/relationships/image" Target="../media/image493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496.emf"/><Relationship Id="rId5" Type="http://schemas.openxmlformats.org/officeDocument/2006/relationships/oleObject" Target="../embeddings/oleObject488.bin"/><Relationship Id="rId4" Type="http://schemas.openxmlformats.org/officeDocument/2006/relationships/image" Target="../media/image495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497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emf"/><Relationship Id="rId13" Type="http://schemas.openxmlformats.org/officeDocument/2006/relationships/slide" Target="slide1.xml"/><Relationship Id="rId3" Type="http://schemas.openxmlformats.org/officeDocument/2006/relationships/oleObject" Target="../embeddings/oleObject490.bin"/><Relationship Id="rId7" Type="http://schemas.openxmlformats.org/officeDocument/2006/relationships/oleObject" Target="../embeddings/oleObject492.bin"/><Relationship Id="rId12" Type="http://schemas.openxmlformats.org/officeDocument/2006/relationships/image" Target="../media/image50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499.emf"/><Relationship Id="rId11" Type="http://schemas.openxmlformats.org/officeDocument/2006/relationships/oleObject" Target="../embeddings/oleObject494.bin"/><Relationship Id="rId5" Type="http://schemas.openxmlformats.org/officeDocument/2006/relationships/oleObject" Target="../embeddings/oleObject491.bin"/><Relationship Id="rId10" Type="http://schemas.openxmlformats.org/officeDocument/2006/relationships/image" Target="../media/image501.emf"/><Relationship Id="rId4" Type="http://schemas.openxmlformats.org/officeDocument/2006/relationships/image" Target="../media/image498.emf"/><Relationship Id="rId9" Type="http://schemas.openxmlformats.org/officeDocument/2006/relationships/oleObject" Target="../embeddings/oleObject493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5.emf"/><Relationship Id="rId13" Type="http://schemas.openxmlformats.org/officeDocument/2006/relationships/oleObject" Target="../embeddings/oleObject500.bin"/><Relationship Id="rId18" Type="http://schemas.openxmlformats.org/officeDocument/2006/relationships/image" Target="../media/image510.wmf"/><Relationship Id="rId3" Type="http://schemas.openxmlformats.org/officeDocument/2006/relationships/oleObject" Target="../embeddings/oleObject495.bin"/><Relationship Id="rId21" Type="http://schemas.openxmlformats.org/officeDocument/2006/relationships/oleObject" Target="../embeddings/oleObject504.bin"/><Relationship Id="rId7" Type="http://schemas.openxmlformats.org/officeDocument/2006/relationships/oleObject" Target="../embeddings/oleObject497.bin"/><Relationship Id="rId12" Type="http://schemas.openxmlformats.org/officeDocument/2006/relationships/image" Target="../media/image507.emf"/><Relationship Id="rId17" Type="http://schemas.openxmlformats.org/officeDocument/2006/relationships/oleObject" Target="../embeddings/oleObject50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9.wmf"/><Relationship Id="rId20" Type="http://schemas.openxmlformats.org/officeDocument/2006/relationships/image" Target="../media/image511.e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504.emf"/><Relationship Id="rId11" Type="http://schemas.openxmlformats.org/officeDocument/2006/relationships/oleObject" Target="../embeddings/oleObject499.bin"/><Relationship Id="rId5" Type="http://schemas.openxmlformats.org/officeDocument/2006/relationships/oleObject" Target="../embeddings/oleObject496.bin"/><Relationship Id="rId15" Type="http://schemas.openxmlformats.org/officeDocument/2006/relationships/oleObject" Target="../embeddings/oleObject501.bin"/><Relationship Id="rId23" Type="http://schemas.openxmlformats.org/officeDocument/2006/relationships/slide" Target="slide16.xml"/><Relationship Id="rId10" Type="http://schemas.openxmlformats.org/officeDocument/2006/relationships/image" Target="../media/image506.emf"/><Relationship Id="rId19" Type="http://schemas.openxmlformats.org/officeDocument/2006/relationships/oleObject" Target="../embeddings/oleObject503.bin"/><Relationship Id="rId4" Type="http://schemas.openxmlformats.org/officeDocument/2006/relationships/image" Target="../media/image503.emf"/><Relationship Id="rId9" Type="http://schemas.openxmlformats.org/officeDocument/2006/relationships/oleObject" Target="../embeddings/oleObject498.bin"/><Relationship Id="rId14" Type="http://schemas.openxmlformats.org/officeDocument/2006/relationships/image" Target="../media/image508.wmf"/><Relationship Id="rId22" Type="http://schemas.openxmlformats.org/officeDocument/2006/relationships/image" Target="../media/image512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5.emf"/><Relationship Id="rId13" Type="http://schemas.openxmlformats.org/officeDocument/2006/relationships/oleObject" Target="../embeddings/oleObject510.bin"/><Relationship Id="rId18" Type="http://schemas.openxmlformats.org/officeDocument/2006/relationships/image" Target="../media/image520.emf"/><Relationship Id="rId3" Type="http://schemas.openxmlformats.org/officeDocument/2006/relationships/oleObject" Target="../embeddings/oleObject505.bin"/><Relationship Id="rId7" Type="http://schemas.openxmlformats.org/officeDocument/2006/relationships/oleObject" Target="../embeddings/oleObject507.bin"/><Relationship Id="rId12" Type="http://schemas.openxmlformats.org/officeDocument/2006/relationships/image" Target="../media/image517.emf"/><Relationship Id="rId17" Type="http://schemas.openxmlformats.org/officeDocument/2006/relationships/oleObject" Target="../embeddings/oleObject5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9.emf"/><Relationship Id="rId1" Type="http://schemas.openxmlformats.org/officeDocument/2006/relationships/vmlDrawing" Target="../drawings/vmlDrawing56.vml"/><Relationship Id="rId6" Type="http://schemas.openxmlformats.org/officeDocument/2006/relationships/image" Target="../media/image514.emf"/><Relationship Id="rId11" Type="http://schemas.openxmlformats.org/officeDocument/2006/relationships/oleObject" Target="../embeddings/oleObject509.bin"/><Relationship Id="rId5" Type="http://schemas.openxmlformats.org/officeDocument/2006/relationships/oleObject" Target="../embeddings/oleObject506.bin"/><Relationship Id="rId15" Type="http://schemas.openxmlformats.org/officeDocument/2006/relationships/oleObject" Target="../embeddings/oleObject511.bin"/><Relationship Id="rId10" Type="http://schemas.openxmlformats.org/officeDocument/2006/relationships/image" Target="../media/image516.emf"/><Relationship Id="rId19" Type="http://schemas.openxmlformats.org/officeDocument/2006/relationships/slide" Target="slide3.xml"/><Relationship Id="rId4" Type="http://schemas.openxmlformats.org/officeDocument/2006/relationships/image" Target="../media/image513.emf"/><Relationship Id="rId9" Type="http://schemas.openxmlformats.org/officeDocument/2006/relationships/oleObject" Target="../embeddings/oleObject508.bin"/><Relationship Id="rId14" Type="http://schemas.openxmlformats.org/officeDocument/2006/relationships/image" Target="../media/image51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e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3.emf"/><Relationship Id="rId3" Type="http://schemas.openxmlformats.org/officeDocument/2006/relationships/oleObject" Target="../embeddings/oleObject513.bin"/><Relationship Id="rId7" Type="http://schemas.openxmlformats.org/officeDocument/2006/relationships/oleObject" Target="../embeddings/oleObject5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522.emf"/><Relationship Id="rId11" Type="http://schemas.openxmlformats.org/officeDocument/2006/relationships/image" Target="../media/image524.emf"/><Relationship Id="rId5" Type="http://schemas.openxmlformats.org/officeDocument/2006/relationships/oleObject" Target="../embeddings/oleObject514.bin"/><Relationship Id="rId10" Type="http://schemas.openxmlformats.org/officeDocument/2006/relationships/oleObject" Target="../embeddings/oleObject516.bin"/><Relationship Id="rId4" Type="http://schemas.openxmlformats.org/officeDocument/2006/relationships/image" Target="../media/image521.emf"/><Relationship Id="rId9" Type="http://schemas.openxmlformats.org/officeDocument/2006/relationships/slide" Target="slide3.xml"/></Relationships>
</file>

<file path=ppt/slides/_rels/slide6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9.emf"/><Relationship Id="rId18" Type="http://schemas.openxmlformats.org/officeDocument/2006/relationships/oleObject" Target="../embeddings/oleObject524.bin"/><Relationship Id="rId26" Type="http://schemas.openxmlformats.org/officeDocument/2006/relationships/oleObject" Target="../embeddings/oleObject528.bin"/><Relationship Id="rId39" Type="http://schemas.openxmlformats.org/officeDocument/2006/relationships/image" Target="../media/image542.emf"/><Relationship Id="rId21" Type="http://schemas.openxmlformats.org/officeDocument/2006/relationships/image" Target="../media/image533.emf"/><Relationship Id="rId34" Type="http://schemas.openxmlformats.org/officeDocument/2006/relationships/oleObject" Target="../embeddings/oleObject532.bin"/><Relationship Id="rId42" Type="http://schemas.openxmlformats.org/officeDocument/2006/relationships/oleObject" Target="../embeddings/oleObject536.bin"/><Relationship Id="rId47" Type="http://schemas.openxmlformats.org/officeDocument/2006/relationships/image" Target="../media/image546.emf"/><Relationship Id="rId50" Type="http://schemas.openxmlformats.org/officeDocument/2006/relationships/oleObject" Target="../embeddings/oleObject540.bin"/><Relationship Id="rId55" Type="http://schemas.openxmlformats.org/officeDocument/2006/relationships/image" Target="../media/image550.emf"/><Relationship Id="rId7" Type="http://schemas.openxmlformats.org/officeDocument/2006/relationships/image" Target="../media/image526.emf"/><Relationship Id="rId12" Type="http://schemas.openxmlformats.org/officeDocument/2006/relationships/oleObject" Target="../embeddings/oleObject521.bin"/><Relationship Id="rId17" Type="http://schemas.openxmlformats.org/officeDocument/2006/relationships/image" Target="../media/image531.emf"/><Relationship Id="rId25" Type="http://schemas.openxmlformats.org/officeDocument/2006/relationships/image" Target="../media/image535.emf"/><Relationship Id="rId33" Type="http://schemas.openxmlformats.org/officeDocument/2006/relationships/image" Target="../media/image539.emf"/><Relationship Id="rId38" Type="http://schemas.openxmlformats.org/officeDocument/2006/relationships/oleObject" Target="../embeddings/oleObject534.bin"/><Relationship Id="rId46" Type="http://schemas.openxmlformats.org/officeDocument/2006/relationships/oleObject" Target="../embeddings/oleObject53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23.bin"/><Relationship Id="rId20" Type="http://schemas.openxmlformats.org/officeDocument/2006/relationships/oleObject" Target="../embeddings/oleObject525.bin"/><Relationship Id="rId29" Type="http://schemas.openxmlformats.org/officeDocument/2006/relationships/image" Target="../media/image537.emf"/><Relationship Id="rId41" Type="http://schemas.openxmlformats.org/officeDocument/2006/relationships/image" Target="../media/image543.emf"/><Relationship Id="rId54" Type="http://schemas.openxmlformats.org/officeDocument/2006/relationships/oleObject" Target="../embeddings/oleObject542.bin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518.bin"/><Relationship Id="rId11" Type="http://schemas.openxmlformats.org/officeDocument/2006/relationships/image" Target="../media/image528.emf"/><Relationship Id="rId24" Type="http://schemas.openxmlformats.org/officeDocument/2006/relationships/oleObject" Target="../embeddings/oleObject527.bin"/><Relationship Id="rId32" Type="http://schemas.openxmlformats.org/officeDocument/2006/relationships/oleObject" Target="../embeddings/oleObject531.bin"/><Relationship Id="rId37" Type="http://schemas.openxmlformats.org/officeDocument/2006/relationships/image" Target="../media/image541.emf"/><Relationship Id="rId40" Type="http://schemas.openxmlformats.org/officeDocument/2006/relationships/oleObject" Target="../embeddings/oleObject535.bin"/><Relationship Id="rId45" Type="http://schemas.openxmlformats.org/officeDocument/2006/relationships/image" Target="../media/image545.emf"/><Relationship Id="rId53" Type="http://schemas.openxmlformats.org/officeDocument/2006/relationships/image" Target="../media/image549.emf"/><Relationship Id="rId5" Type="http://schemas.openxmlformats.org/officeDocument/2006/relationships/image" Target="../media/image525.emf"/><Relationship Id="rId15" Type="http://schemas.openxmlformats.org/officeDocument/2006/relationships/image" Target="../media/image530.emf"/><Relationship Id="rId23" Type="http://schemas.openxmlformats.org/officeDocument/2006/relationships/image" Target="../media/image534.emf"/><Relationship Id="rId28" Type="http://schemas.openxmlformats.org/officeDocument/2006/relationships/oleObject" Target="../embeddings/oleObject529.bin"/><Relationship Id="rId36" Type="http://schemas.openxmlformats.org/officeDocument/2006/relationships/oleObject" Target="../embeddings/oleObject533.bin"/><Relationship Id="rId49" Type="http://schemas.openxmlformats.org/officeDocument/2006/relationships/image" Target="../media/image547.emf"/><Relationship Id="rId57" Type="http://schemas.openxmlformats.org/officeDocument/2006/relationships/image" Target="../media/image551.emf"/><Relationship Id="rId10" Type="http://schemas.openxmlformats.org/officeDocument/2006/relationships/oleObject" Target="../embeddings/oleObject520.bin"/><Relationship Id="rId19" Type="http://schemas.openxmlformats.org/officeDocument/2006/relationships/image" Target="../media/image532.emf"/><Relationship Id="rId31" Type="http://schemas.openxmlformats.org/officeDocument/2006/relationships/image" Target="../media/image538.emf"/><Relationship Id="rId44" Type="http://schemas.openxmlformats.org/officeDocument/2006/relationships/oleObject" Target="../embeddings/oleObject537.bin"/><Relationship Id="rId52" Type="http://schemas.openxmlformats.org/officeDocument/2006/relationships/oleObject" Target="../embeddings/oleObject541.bin"/><Relationship Id="rId4" Type="http://schemas.openxmlformats.org/officeDocument/2006/relationships/oleObject" Target="../embeddings/oleObject517.bin"/><Relationship Id="rId9" Type="http://schemas.openxmlformats.org/officeDocument/2006/relationships/image" Target="../media/image527.emf"/><Relationship Id="rId14" Type="http://schemas.openxmlformats.org/officeDocument/2006/relationships/oleObject" Target="../embeddings/oleObject522.bin"/><Relationship Id="rId22" Type="http://schemas.openxmlformats.org/officeDocument/2006/relationships/oleObject" Target="../embeddings/oleObject526.bin"/><Relationship Id="rId27" Type="http://schemas.openxmlformats.org/officeDocument/2006/relationships/image" Target="../media/image536.emf"/><Relationship Id="rId30" Type="http://schemas.openxmlformats.org/officeDocument/2006/relationships/oleObject" Target="../embeddings/oleObject530.bin"/><Relationship Id="rId35" Type="http://schemas.openxmlformats.org/officeDocument/2006/relationships/image" Target="../media/image540.emf"/><Relationship Id="rId43" Type="http://schemas.openxmlformats.org/officeDocument/2006/relationships/image" Target="../media/image544.emf"/><Relationship Id="rId48" Type="http://schemas.openxmlformats.org/officeDocument/2006/relationships/oleObject" Target="../embeddings/oleObject539.bin"/><Relationship Id="rId56" Type="http://schemas.openxmlformats.org/officeDocument/2006/relationships/oleObject" Target="../embeddings/oleObject543.bin"/><Relationship Id="rId8" Type="http://schemas.openxmlformats.org/officeDocument/2006/relationships/oleObject" Target="../embeddings/oleObject519.bin"/><Relationship Id="rId51" Type="http://schemas.openxmlformats.org/officeDocument/2006/relationships/image" Target="../media/image548.emf"/><Relationship Id="rId3" Type="http://schemas.openxmlformats.org/officeDocument/2006/relationships/slide" Target="slide3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4.emf"/><Relationship Id="rId13" Type="http://schemas.openxmlformats.org/officeDocument/2006/relationships/oleObject" Target="../embeddings/oleObject549.bin"/><Relationship Id="rId18" Type="http://schemas.openxmlformats.org/officeDocument/2006/relationships/image" Target="../media/image559.emf"/><Relationship Id="rId26" Type="http://schemas.openxmlformats.org/officeDocument/2006/relationships/image" Target="../media/image563.emf"/><Relationship Id="rId3" Type="http://schemas.openxmlformats.org/officeDocument/2006/relationships/oleObject" Target="../embeddings/oleObject544.bin"/><Relationship Id="rId21" Type="http://schemas.openxmlformats.org/officeDocument/2006/relationships/oleObject" Target="../embeddings/oleObject553.bin"/><Relationship Id="rId7" Type="http://schemas.openxmlformats.org/officeDocument/2006/relationships/oleObject" Target="../embeddings/oleObject546.bin"/><Relationship Id="rId12" Type="http://schemas.openxmlformats.org/officeDocument/2006/relationships/image" Target="../media/image556.emf"/><Relationship Id="rId17" Type="http://schemas.openxmlformats.org/officeDocument/2006/relationships/oleObject" Target="../embeddings/oleObject551.bin"/><Relationship Id="rId25" Type="http://schemas.openxmlformats.org/officeDocument/2006/relationships/oleObject" Target="../embeddings/oleObject555.bin"/><Relationship Id="rId33" Type="http://schemas.openxmlformats.org/officeDocument/2006/relationships/slide" Target="slide3.xml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58.emf"/><Relationship Id="rId20" Type="http://schemas.openxmlformats.org/officeDocument/2006/relationships/image" Target="../media/image560.emf"/><Relationship Id="rId29" Type="http://schemas.openxmlformats.org/officeDocument/2006/relationships/oleObject" Target="../embeddings/oleObject557.bin"/><Relationship Id="rId1" Type="http://schemas.openxmlformats.org/officeDocument/2006/relationships/vmlDrawing" Target="../drawings/vmlDrawing59.vml"/><Relationship Id="rId6" Type="http://schemas.openxmlformats.org/officeDocument/2006/relationships/image" Target="../media/image553.emf"/><Relationship Id="rId11" Type="http://schemas.openxmlformats.org/officeDocument/2006/relationships/oleObject" Target="../embeddings/oleObject548.bin"/><Relationship Id="rId24" Type="http://schemas.openxmlformats.org/officeDocument/2006/relationships/image" Target="../media/image562.emf"/><Relationship Id="rId32" Type="http://schemas.openxmlformats.org/officeDocument/2006/relationships/image" Target="../media/image566.emf"/><Relationship Id="rId5" Type="http://schemas.openxmlformats.org/officeDocument/2006/relationships/oleObject" Target="../embeddings/oleObject545.bin"/><Relationship Id="rId15" Type="http://schemas.openxmlformats.org/officeDocument/2006/relationships/oleObject" Target="../embeddings/oleObject550.bin"/><Relationship Id="rId23" Type="http://schemas.openxmlformats.org/officeDocument/2006/relationships/oleObject" Target="../embeddings/oleObject554.bin"/><Relationship Id="rId28" Type="http://schemas.openxmlformats.org/officeDocument/2006/relationships/image" Target="../media/image564.emf"/><Relationship Id="rId10" Type="http://schemas.openxmlformats.org/officeDocument/2006/relationships/image" Target="../media/image555.emf"/><Relationship Id="rId19" Type="http://schemas.openxmlformats.org/officeDocument/2006/relationships/oleObject" Target="../embeddings/oleObject552.bin"/><Relationship Id="rId31" Type="http://schemas.openxmlformats.org/officeDocument/2006/relationships/oleObject" Target="../embeddings/oleObject558.bin"/><Relationship Id="rId4" Type="http://schemas.openxmlformats.org/officeDocument/2006/relationships/image" Target="../media/image552.emf"/><Relationship Id="rId9" Type="http://schemas.openxmlformats.org/officeDocument/2006/relationships/oleObject" Target="../embeddings/oleObject547.bin"/><Relationship Id="rId14" Type="http://schemas.openxmlformats.org/officeDocument/2006/relationships/image" Target="../media/image557.emf"/><Relationship Id="rId22" Type="http://schemas.openxmlformats.org/officeDocument/2006/relationships/image" Target="../media/image561.emf"/><Relationship Id="rId27" Type="http://schemas.openxmlformats.org/officeDocument/2006/relationships/oleObject" Target="../embeddings/oleObject556.bin"/><Relationship Id="rId30" Type="http://schemas.openxmlformats.org/officeDocument/2006/relationships/image" Target="../media/image565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9.emf"/><Relationship Id="rId13" Type="http://schemas.openxmlformats.org/officeDocument/2006/relationships/oleObject" Target="../embeddings/oleObject564.bin"/><Relationship Id="rId18" Type="http://schemas.openxmlformats.org/officeDocument/2006/relationships/image" Target="../media/image574.emf"/><Relationship Id="rId26" Type="http://schemas.openxmlformats.org/officeDocument/2006/relationships/image" Target="../media/image578.emf"/><Relationship Id="rId3" Type="http://schemas.openxmlformats.org/officeDocument/2006/relationships/oleObject" Target="../embeddings/oleObject559.bin"/><Relationship Id="rId21" Type="http://schemas.openxmlformats.org/officeDocument/2006/relationships/oleObject" Target="../embeddings/oleObject568.bin"/><Relationship Id="rId7" Type="http://schemas.openxmlformats.org/officeDocument/2006/relationships/oleObject" Target="../embeddings/oleObject561.bin"/><Relationship Id="rId12" Type="http://schemas.openxmlformats.org/officeDocument/2006/relationships/image" Target="../media/image571.emf"/><Relationship Id="rId17" Type="http://schemas.openxmlformats.org/officeDocument/2006/relationships/oleObject" Target="../embeddings/oleObject566.bin"/><Relationship Id="rId25" Type="http://schemas.openxmlformats.org/officeDocument/2006/relationships/oleObject" Target="../embeddings/oleObject57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73.emf"/><Relationship Id="rId20" Type="http://schemas.openxmlformats.org/officeDocument/2006/relationships/image" Target="../media/image575.emf"/><Relationship Id="rId29" Type="http://schemas.openxmlformats.org/officeDocument/2006/relationships/slide" Target="slide48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568.emf"/><Relationship Id="rId11" Type="http://schemas.openxmlformats.org/officeDocument/2006/relationships/oleObject" Target="../embeddings/oleObject563.bin"/><Relationship Id="rId24" Type="http://schemas.openxmlformats.org/officeDocument/2006/relationships/image" Target="../media/image577.emf"/><Relationship Id="rId5" Type="http://schemas.openxmlformats.org/officeDocument/2006/relationships/oleObject" Target="../embeddings/oleObject560.bin"/><Relationship Id="rId15" Type="http://schemas.openxmlformats.org/officeDocument/2006/relationships/oleObject" Target="../embeddings/oleObject565.bin"/><Relationship Id="rId23" Type="http://schemas.openxmlformats.org/officeDocument/2006/relationships/oleObject" Target="../embeddings/oleObject569.bin"/><Relationship Id="rId28" Type="http://schemas.openxmlformats.org/officeDocument/2006/relationships/image" Target="../media/image579.emf"/><Relationship Id="rId10" Type="http://schemas.openxmlformats.org/officeDocument/2006/relationships/image" Target="../media/image570.emf"/><Relationship Id="rId19" Type="http://schemas.openxmlformats.org/officeDocument/2006/relationships/oleObject" Target="../embeddings/oleObject567.bin"/><Relationship Id="rId4" Type="http://schemas.openxmlformats.org/officeDocument/2006/relationships/image" Target="../media/image567.emf"/><Relationship Id="rId9" Type="http://schemas.openxmlformats.org/officeDocument/2006/relationships/oleObject" Target="../embeddings/oleObject562.bin"/><Relationship Id="rId14" Type="http://schemas.openxmlformats.org/officeDocument/2006/relationships/image" Target="../media/image572.emf"/><Relationship Id="rId22" Type="http://schemas.openxmlformats.org/officeDocument/2006/relationships/image" Target="../media/image576.emf"/><Relationship Id="rId27" Type="http://schemas.openxmlformats.org/officeDocument/2006/relationships/oleObject" Target="../embeddings/oleObject571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2.emf"/><Relationship Id="rId13" Type="http://schemas.openxmlformats.org/officeDocument/2006/relationships/slide" Target="slide48.xml"/><Relationship Id="rId3" Type="http://schemas.openxmlformats.org/officeDocument/2006/relationships/oleObject" Target="../embeddings/oleObject572.bin"/><Relationship Id="rId7" Type="http://schemas.openxmlformats.org/officeDocument/2006/relationships/oleObject" Target="../embeddings/oleObject574.bin"/><Relationship Id="rId12" Type="http://schemas.openxmlformats.org/officeDocument/2006/relationships/image" Target="../media/image58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581.emf"/><Relationship Id="rId11" Type="http://schemas.openxmlformats.org/officeDocument/2006/relationships/oleObject" Target="../embeddings/oleObject576.bin"/><Relationship Id="rId5" Type="http://schemas.openxmlformats.org/officeDocument/2006/relationships/oleObject" Target="../embeddings/oleObject573.bin"/><Relationship Id="rId10" Type="http://schemas.openxmlformats.org/officeDocument/2006/relationships/image" Target="../media/image583.emf"/><Relationship Id="rId4" Type="http://schemas.openxmlformats.org/officeDocument/2006/relationships/image" Target="../media/image580.emf"/><Relationship Id="rId9" Type="http://schemas.openxmlformats.org/officeDocument/2006/relationships/oleObject" Target="../embeddings/oleObject575.bin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25.bin"/><Relationship Id="rId18" Type="http://schemas.openxmlformats.org/officeDocument/2006/relationships/oleObject" Target="../embeddings/oleObject27.bin"/><Relationship Id="rId3" Type="http://schemas.openxmlformats.org/officeDocument/2006/relationships/oleObject" Target="../embeddings/oleObject20.bin"/><Relationship Id="rId21" Type="http://schemas.openxmlformats.org/officeDocument/2006/relationships/image" Target="../media/image29.wmf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5.emf"/><Relationship Id="rId1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emf"/><Relationship Id="rId20" Type="http://schemas.openxmlformats.org/officeDocument/2006/relationships/oleObject" Target="../embeddings/oleObject28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4.emf"/><Relationship Id="rId19" Type="http://schemas.openxmlformats.org/officeDocument/2006/relationships/image" Target="../media/image28.w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8.emf"/><Relationship Id="rId3" Type="http://schemas.openxmlformats.org/officeDocument/2006/relationships/oleObject" Target="../embeddings/oleObject29.bin"/><Relationship Id="rId21" Type="http://schemas.openxmlformats.org/officeDocument/2006/relationships/image" Target="../media/image28.wmf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5.e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emf"/><Relationship Id="rId20" Type="http://schemas.openxmlformats.org/officeDocument/2006/relationships/oleObject" Target="../embeddings/oleObject37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e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image" Target="../media/image29.wmf"/><Relationship Id="rId10" Type="http://schemas.openxmlformats.org/officeDocument/2006/relationships/image" Target="../media/image34.emf"/><Relationship Id="rId19" Type="http://schemas.openxmlformats.org/officeDocument/2006/relationships/image" Target="../media/image30.png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6.emf"/><Relationship Id="rId22" Type="http://schemas.openxmlformats.org/officeDocument/2006/relationships/oleObject" Target="../embeddings/oleObject3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1"/>
          <p:cNvSpPr txBox="1">
            <a:spLocks noChangeArrowheads="1"/>
          </p:cNvSpPr>
          <p:nvPr/>
        </p:nvSpPr>
        <p:spPr bwMode="auto">
          <a:xfrm>
            <a:off x="323850" y="401638"/>
            <a:ext cx="8426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第二章 </a:t>
            </a:r>
            <a:r>
              <a:rPr lang="en-US" altLang="zh-CN" i="1" dirty="0">
                <a:solidFill>
                  <a:srgbClr val="FFFF00"/>
                </a:solidFill>
                <a:latin typeface="+mn-lt"/>
                <a:ea typeface="楷体" panose="02010609060101010101" pitchFamily="49" charset="-122"/>
              </a:rPr>
              <a:t>z</a:t>
            </a:r>
            <a:r>
              <a:rPr lang="zh-CN" altLang="en-US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变换与离散时间傅里叶变换</a:t>
            </a:r>
            <a:r>
              <a:rPr lang="en-US" altLang="zh-CN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dirty="0">
                <a:solidFill>
                  <a:srgbClr val="FFFF00"/>
                </a:solidFill>
                <a:latin typeface="+mn-lt"/>
                <a:ea typeface="楷体" panose="02010609060101010101" pitchFamily="49" charset="-122"/>
              </a:rPr>
              <a:t>DTFT</a:t>
            </a:r>
            <a:r>
              <a:rPr lang="en-US" altLang="zh-CN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2051" name="Text Box 34"/>
          <p:cNvSpPr txBox="1">
            <a:spLocks noChangeArrowheads="1"/>
          </p:cNvSpPr>
          <p:nvPr/>
        </p:nvSpPr>
        <p:spPr bwMode="auto">
          <a:xfrm>
            <a:off x="468313" y="1341438"/>
            <a:ext cx="7410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hlinkClick r:id="rId2" action="ppaction://hlinksldjump"/>
              </a:rPr>
              <a:t>§</a:t>
            </a:r>
            <a:r>
              <a:rPr lang="en-US" altLang="zh-CN" sz="2800" dirty="0">
                <a:solidFill>
                  <a:srgbClr val="FFFF00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  <a:hlinkClick r:id="rId2" action="ppaction://hlinksldjump"/>
              </a:rPr>
              <a:t>2.1</a:t>
            </a:r>
            <a:r>
              <a:rPr lang="en-US" altLang="zh-CN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hlinkClick r:id="rId2" action="ppaction://hlinksldjump"/>
              </a:rPr>
              <a:t> </a:t>
            </a:r>
            <a:r>
              <a:rPr lang="en-US" altLang="zh-CN" sz="2800" i="1" dirty="0">
                <a:solidFill>
                  <a:srgbClr val="FFFF00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变换、反变换、基本性质</a:t>
            </a:r>
          </a:p>
        </p:txBody>
      </p:sp>
      <p:sp>
        <p:nvSpPr>
          <p:cNvPr id="2052" name="Text Box 37"/>
          <p:cNvSpPr txBox="1">
            <a:spLocks noChangeArrowheads="1"/>
          </p:cNvSpPr>
          <p:nvPr/>
        </p:nvSpPr>
        <p:spPr bwMode="auto">
          <a:xfrm>
            <a:off x="466725" y="1916113"/>
            <a:ext cx="8137525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hlinkClick r:id="rId3" action="ppaction://hlinksldjump"/>
              </a:rPr>
              <a:t>§</a:t>
            </a:r>
            <a:r>
              <a:rPr lang="en-US" altLang="zh-CN" sz="2800" dirty="0">
                <a:solidFill>
                  <a:srgbClr val="FFFF00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  <a:hlinkClick r:id="rId3" action="ppaction://hlinksldjump"/>
              </a:rPr>
              <a:t>2.3</a:t>
            </a:r>
            <a:r>
              <a:rPr lang="en-US" altLang="zh-CN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hlinkClick r:id="rId3" action="ppaction://hlinksldjump"/>
              </a:rPr>
              <a:t> 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序列的</a:t>
            </a:r>
            <a:r>
              <a:rPr lang="en-US" altLang="zh-CN" sz="2800" i="1" dirty="0">
                <a:solidFill>
                  <a:srgbClr val="FFFF00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变换与连续信号的拉普拉斯变换、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傅里叶变换的关系</a:t>
            </a:r>
          </a:p>
        </p:txBody>
      </p:sp>
      <p:sp>
        <p:nvSpPr>
          <p:cNvPr id="2053" name="Text Box 38"/>
          <p:cNvSpPr txBox="1">
            <a:spLocks noChangeArrowheads="1"/>
          </p:cNvSpPr>
          <p:nvPr/>
        </p:nvSpPr>
        <p:spPr bwMode="auto">
          <a:xfrm>
            <a:off x="468313" y="3127375"/>
            <a:ext cx="7627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hlinkClick r:id="rId4" action="ppaction://hlinksldjump"/>
              </a:rPr>
              <a:t>§</a:t>
            </a:r>
            <a:r>
              <a:rPr lang="en-US" altLang="zh-CN" sz="2800" dirty="0">
                <a:solidFill>
                  <a:srgbClr val="FFFF00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  <a:hlinkClick r:id="rId4" action="ppaction://hlinksldjump"/>
              </a:rPr>
              <a:t>2.2</a:t>
            </a:r>
            <a:r>
              <a:rPr lang="en-US" altLang="zh-CN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hlinkClick r:id="rId4" action="ppaction://hlinksldjump"/>
              </a:rPr>
              <a:t> 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离散时间傅里叶变换</a:t>
            </a:r>
            <a:r>
              <a:rPr lang="en-US" altLang="zh-CN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序列的傅里叶变换</a:t>
            </a:r>
            <a:r>
              <a:rPr lang="en-US" altLang="zh-CN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054" name="Text Box 42"/>
          <p:cNvSpPr txBox="1">
            <a:spLocks noChangeArrowheads="1"/>
          </p:cNvSpPr>
          <p:nvPr/>
        </p:nvSpPr>
        <p:spPr bwMode="auto">
          <a:xfrm>
            <a:off x="468313" y="3933825"/>
            <a:ext cx="7991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hlinkClick r:id="rId5" action="ppaction://hlinksldjump"/>
              </a:rPr>
              <a:t>§</a:t>
            </a:r>
            <a:r>
              <a:rPr lang="en-US" altLang="zh-CN" sz="2800" dirty="0">
                <a:solidFill>
                  <a:srgbClr val="FFFF00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  <a:hlinkClick r:id="rId5" action="ppaction://hlinksldjump"/>
              </a:rPr>
              <a:t>2.4</a:t>
            </a:r>
            <a:r>
              <a:rPr lang="en-US" altLang="zh-CN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hlinkClick r:id="rId5" action="ppaction://hlinksldjump"/>
              </a:rPr>
              <a:t> 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离散系统的系统函数，系统的频率响应</a:t>
            </a:r>
          </a:p>
        </p:txBody>
      </p:sp>
      <p:sp>
        <p:nvSpPr>
          <p:cNvPr id="2055" name="Text Box 46"/>
          <p:cNvSpPr txBox="1">
            <a:spLocks noChangeArrowheads="1"/>
          </p:cNvSpPr>
          <p:nvPr/>
        </p:nvSpPr>
        <p:spPr bwMode="auto">
          <a:xfrm>
            <a:off x="6872288" y="4546600"/>
            <a:ext cx="1223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  <a:hlinkClick r:id="rId6" action="ppaction://hlinksldjump"/>
              </a:rPr>
              <a:t>No.2</a:t>
            </a:r>
            <a:endParaRPr lang="en-US" altLang="zh-CN" sz="280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201" name="Object 9"/>
          <p:cNvGraphicFramePr>
            <a:graphicFrameLocks noChangeAspect="1"/>
          </p:cNvGraphicFramePr>
          <p:nvPr/>
        </p:nvGraphicFramePr>
        <p:xfrm>
          <a:off x="611188" y="862013"/>
          <a:ext cx="438785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6" name="公式" r:id="rId3" imgW="1638372" imgH="152400" progId="Equation.3">
                  <p:embed/>
                </p:oleObj>
              </mc:Choice>
              <mc:Fallback>
                <p:oleObj name="公式" r:id="rId3" imgW="1638372" imgH="15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862013"/>
                        <a:ext cx="438785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3" name="Rectangle 11"/>
          <p:cNvSpPr>
            <a:spLocks noChangeArrowheads="1"/>
          </p:cNvSpPr>
          <p:nvPr/>
        </p:nvSpPr>
        <p:spPr bwMode="auto">
          <a:xfrm>
            <a:off x="250825" y="260350"/>
            <a:ext cx="5143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4</a:t>
            </a:r>
            <a:r>
              <a:rPr lang="zh-CN" altLang="en-US" sz="2800" dirty="0">
                <a:ea typeface="楷体_GB2312" pitchFamily="49" charset="-122"/>
              </a:rPr>
              <a:t>）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双边序列的</a:t>
            </a:r>
            <a:r>
              <a:rPr lang="en-US" altLang="zh-CN" sz="2800" i="1" dirty="0">
                <a:ea typeface="楷体_GB2312" pitchFamily="49" charset="-122"/>
              </a:rPr>
              <a:t>z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变换及其收敛域</a:t>
            </a:r>
          </a:p>
        </p:txBody>
      </p:sp>
      <p:graphicFrame>
        <p:nvGraphicFramePr>
          <p:cNvPr id="136204" name="Object 12"/>
          <p:cNvGraphicFramePr>
            <a:graphicFrameLocks noChangeAspect="1"/>
          </p:cNvGraphicFramePr>
          <p:nvPr/>
        </p:nvGraphicFramePr>
        <p:xfrm>
          <a:off x="1028700" y="2608263"/>
          <a:ext cx="23717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7" name="公式" r:id="rId5" imgW="847838" imgH="314178" progId="Equation.3">
                  <p:embed/>
                </p:oleObj>
              </mc:Choice>
              <mc:Fallback>
                <p:oleObj name="公式" r:id="rId5" imgW="847838" imgH="31417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2608263"/>
                        <a:ext cx="2371725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5" name="Object 13"/>
          <p:cNvGraphicFramePr>
            <a:graphicFrameLocks noChangeAspect="1"/>
          </p:cNvGraphicFramePr>
          <p:nvPr/>
        </p:nvGraphicFramePr>
        <p:xfrm>
          <a:off x="5651500" y="2997200"/>
          <a:ext cx="17875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" name="公式" r:id="rId7" imgW="619086" imgH="181004" progId="Equation.3">
                  <p:embed/>
                </p:oleObj>
              </mc:Choice>
              <mc:Fallback>
                <p:oleObj name="公式" r:id="rId7" imgW="619086" imgH="18100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997200"/>
                        <a:ext cx="17875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6" name="Object 14"/>
          <p:cNvGraphicFramePr>
            <a:graphicFrameLocks noChangeAspect="1"/>
          </p:cNvGraphicFramePr>
          <p:nvPr/>
        </p:nvGraphicFramePr>
        <p:xfrm>
          <a:off x="519113" y="1441450"/>
          <a:ext cx="435451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" name="公式" r:id="rId9" imgW="1628977" imgH="352630" progId="Equation.3">
                  <p:embed/>
                </p:oleObj>
              </mc:Choice>
              <mc:Fallback>
                <p:oleObj name="公式" r:id="rId9" imgW="1628977" imgH="35263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1441450"/>
                        <a:ext cx="435451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7" name="Object 15"/>
          <p:cNvGraphicFramePr>
            <a:graphicFrameLocks noChangeAspect="1"/>
          </p:cNvGraphicFramePr>
          <p:nvPr/>
        </p:nvGraphicFramePr>
        <p:xfrm>
          <a:off x="4826000" y="1484313"/>
          <a:ext cx="19494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" name="公式" r:id="rId11" imgW="685786" imgH="352630" progId="Equation.3">
                  <p:embed/>
                </p:oleObj>
              </mc:Choice>
              <mc:Fallback>
                <p:oleObj name="公式" r:id="rId11" imgW="685786" imgH="35263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1484313"/>
                        <a:ext cx="194945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8" name="Object 16"/>
          <p:cNvGraphicFramePr>
            <a:graphicFrameLocks noChangeAspect="1"/>
          </p:cNvGraphicFramePr>
          <p:nvPr/>
        </p:nvGraphicFramePr>
        <p:xfrm>
          <a:off x="5219700" y="981075"/>
          <a:ext cx="131127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" name="公式" r:id="rId13" imgW="457034" imgH="200230" progId="Equation.3">
                  <p:embed/>
                </p:oleObj>
              </mc:Choice>
              <mc:Fallback>
                <p:oleObj name="公式" r:id="rId13" imgW="457034" imgH="20023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981075"/>
                        <a:ext cx="1311275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9" name="Object 17"/>
          <p:cNvGraphicFramePr>
            <a:graphicFrameLocks noChangeAspect="1"/>
          </p:cNvGraphicFramePr>
          <p:nvPr/>
        </p:nvGraphicFramePr>
        <p:xfrm>
          <a:off x="7164388" y="2522538"/>
          <a:ext cx="104775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" name="公式" r:id="rId15" imgW="371546" imgH="181004" progId="Equation.3">
                  <p:embed/>
                </p:oleObj>
              </mc:Choice>
              <mc:Fallback>
                <p:oleObj name="公式" r:id="rId15" imgW="371546" imgH="18100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2522538"/>
                        <a:ext cx="1047750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10" name="Object 18"/>
          <p:cNvGraphicFramePr>
            <a:graphicFrameLocks noChangeAspect="1"/>
          </p:cNvGraphicFramePr>
          <p:nvPr/>
        </p:nvGraphicFramePr>
        <p:xfrm>
          <a:off x="6726238" y="1500188"/>
          <a:ext cx="19494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3" name="公式" r:id="rId17" imgW="685786" imgH="352630" progId="Equation.3">
                  <p:embed/>
                </p:oleObj>
              </mc:Choice>
              <mc:Fallback>
                <p:oleObj name="公式" r:id="rId17" imgW="685786" imgH="35263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6238" y="1500188"/>
                        <a:ext cx="194945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11" name="Object 19"/>
          <p:cNvGraphicFramePr>
            <a:graphicFrameLocks noChangeAspect="1"/>
          </p:cNvGraphicFramePr>
          <p:nvPr/>
        </p:nvGraphicFramePr>
        <p:xfrm>
          <a:off x="7092950" y="941388"/>
          <a:ext cx="1341438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4" name="公式" r:id="rId19" imgW="466898" imgH="200230" progId="Equation.3">
                  <p:embed/>
                </p:oleObj>
              </mc:Choice>
              <mc:Fallback>
                <p:oleObj name="公式" r:id="rId19" imgW="466898" imgH="20023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941388"/>
                        <a:ext cx="1341438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13" name="Object 21"/>
          <p:cNvGraphicFramePr>
            <a:graphicFrameLocks noChangeAspect="1"/>
          </p:cNvGraphicFramePr>
          <p:nvPr/>
        </p:nvGraphicFramePr>
        <p:xfrm>
          <a:off x="5195888" y="2492375"/>
          <a:ext cx="1017587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5" name="公式" r:id="rId21" imgW="352287" imgH="181004" progId="Equation.3">
                  <p:embed/>
                </p:oleObj>
              </mc:Choice>
              <mc:Fallback>
                <p:oleObj name="公式" r:id="rId21" imgW="352287" imgH="18100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888" y="2492375"/>
                        <a:ext cx="1017587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5" name="Rectangle 23"/>
          <p:cNvSpPr>
            <a:spLocks noChangeArrowheads="1"/>
          </p:cNvSpPr>
          <p:nvPr/>
        </p:nvSpPr>
        <p:spPr bwMode="auto">
          <a:xfrm>
            <a:off x="4356100" y="3716338"/>
            <a:ext cx="4211638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双边序列当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|</a:t>
            </a:r>
            <a:r>
              <a:rPr lang="en-US" altLang="zh-CN" sz="2800" i="1" dirty="0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|&lt;|</a:t>
            </a:r>
            <a:r>
              <a:rPr lang="en-US" altLang="zh-CN" sz="2800" i="1" dirty="0"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|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时其</a:t>
            </a:r>
            <a:r>
              <a:rPr lang="en-US" altLang="zh-CN" sz="2800" i="1" dirty="0">
                <a:ea typeface="楷体_GB2312" pitchFamily="49" charset="-122"/>
              </a:rPr>
              <a:t>z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变换存在，收敛域为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|</a:t>
            </a:r>
            <a:r>
              <a:rPr lang="en-US" altLang="zh-CN" sz="2800" i="1" dirty="0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|&lt;|</a:t>
            </a:r>
            <a:r>
              <a:rPr lang="en-US" altLang="zh-CN" sz="2800" i="1" dirty="0">
                <a:ea typeface="楷体_GB2312" pitchFamily="49" charset="-122"/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|&lt;|</a:t>
            </a:r>
            <a:r>
              <a:rPr lang="en-US" altLang="zh-CN" sz="2800" i="1" dirty="0"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|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的环状区域</a:t>
            </a:r>
          </a:p>
        </p:txBody>
      </p:sp>
      <p:grpSp>
        <p:nvGrpSpPr>
          <p:cNvPr id="136225" name="Group 33"/>
          <p:cNvGrpSpPr>
            <a:grpSpLocks/>
          </p:cNvGrpSpPr>
          <p:nvPr/>
        </p:nvGrpSpPr>
        <p:grpSpPr bwMode="auto">
          <a:xfrm>
            <a:off x="338138" y="3840163"/>
            <a:ext cx="3802062" cy="2109787"/>
            <a:chOff x="213" y="2464"/>
            <a:chExt cx="2395" cy="1329"/>
          </a:xfrm>
        </p:grpSpPr>
        <p:graphicFrame>
          <p:nvGraphicFramePr>
            <p:cNvPr id="11280" name="Object 25"/>
            <p:cNvGraphicFramePr>
              <a:graphicFrameLocks/>
            </p:cNvGraphicFramePr>
            <p:nvPr/>
          </p:nvGraphicFramePr>
          <p:xfrm>
            <a:off x="932" y="2464"/>
            <a:ext cx="45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6" name="Equation" r:id="rId23" imgW="380835" imgH="203112" progId="Equation.DSMT4">
                    <p:embed/>
                  </p:oleObj>
                </mc:Choice>
                <mc:Fallback>
                  <p:oleObj name="Equation" r:id="rId23" imgW="380835" imgH="203112" progId="Equation.DSMT4">
                    <p:embed/>
                    <p:pic>
                      <p:nvPicPr>
                        <p:cNvPr id="0" name="Object 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2" y="2464"/>
                          <a:ext cx="45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1" name="Object 26"/>
            <p:cNvGraphicFramePr>
              <a:graphicFrameLocks/>
            </p:cNvGraphicFramePr>
            <p:nvPr/>
          </p:nvGraphicFramePr>
          <p:xfrm>
            <a:off x="1734" y="3098"/>
            <a:ext cx="46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7" name="Equation" r:id="rId25" imgW="393529" imgH="203112" progId="Equation.DSMT4">
                    <p:embed/>
                  </p:oleObj>
                </mc:Choice>
                <mc:Fallback>
                  <p:oleObj name="Equation" r:id="rId25" imgW="393529" imgH="203112" progId="Equation.DSMT4">
                    <p:embed/>
                    <p:pic>
                      <p:nvPicPr>
                        <p:cNvPr id="0" name="Object 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4" y="3098"/>
                          <a:ext cx="46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2" name="Oval 27" descr="宽上对角线"/>
            <p:cNvSpPr>
              <a:spLocks noChangeArrowheads="1"/>
            </p:cNvSpPr>
            <p:nvPr/>
          </p:nvSpPr>
          <p:spPr bwMode="auto">
            <a:xfrm>
              <a:off x="371" y="2724"/>
              <a:ext cx="957" cy="957"/>
            </a:xfrm>
            <a:prstGeom prst="ellipse">
              <a:avLst/>
            </a:prstGeom>
            <a:blipFill dpi="0" rotWithShape="0">
              <a:blip r:embed="rId27"/>
              <a:srcRect/>
              <a:tile tx="0" ty="0" sx="100000" sy="100000" flip="none" algn="tl"/>
            </a:blipFill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11283" name="Oval 28"/>
            <p:cNvSpPr>
              <a:spLocks noChangeArrowheads="1"/>
            </p:cNvSpPr>
            <p:nvPr/>
          </p:nvSpPr>
          <p:spPr bwMode="auto">
            <a:xfrm>
              <a:off x="529" y="2888"/>
              <a:ext cx="648" cy="648"/>
            </a:xfrm>
            <a:prstGeom prst="ellipse">
              <a:avLst/>
            </a:prstGeom>
            <a:solidFill>
              <a:srgbClr val="000099"/>
            </a:solidFill>
            <a:ln w="34925">
              <a:solidFill>
                <a:srgbClr val="66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11284" name="Line 29"/>
            <p:cNvSpPr>
              <a:spLocks noChangeShapeType="1"/>
            </p:cNvSpPr>
            <p:nvPr/>
          </p:nvSpPr>
          <p:spPr bwMode="auto">
            <a:xfrm>
              <a:off x="213" y="3216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" name="Line 30"/>
            <p:cNvSpPr>
              <a:spLocks noChangeShapeType="1"/>
            </p:cNvSpPr>
            <p:nvPr/>
          </p:nvSpPr>
          <p:spPr bwMode="auto">
            <a:xfrm rot="5400000" flipH="1">
              <a:off x="178" y="3114"/>
              <a:ext cx="1329" cy="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" name="AutoShape 31"/>
            <p:cNvSpPr>
              <a:spLocks noChangeArrowheads="1"/>
            </p:cNvSpPr>
            <p:nvPr/>
          </p:nvSpPr>
          <p:spPr bwMode="auto">
            <a:xfrm>
              <a:off x="1433" y="2614"/>
              <a:ext cx="1084" cy="292"/>
            </a:xfrm>
            <a:prstGeom prst="wedgeRectCallout">
              <a:avLst>
                <a:gd name="adj1" fmla="val -63560"/>
                <a:gd name="adj2" fmla="val 74315"/>
              </a:avLst>
            </a:prstGeom>
            <a:solidFill>
              <a:schemeClr val="bg1">
                <a:alpha val="0"/>
              </a:schemeClr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solidFill>
                    <a:srgbClr val="FFFF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半径为</a:t>
              </a:r>
              <a:r>
                <a:rPr lang="en-US" altLang="zh-CN" sz="2400" dirty="0">
                  <a:solidFill>
                    <a:srgbClr val="FFFF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|</a:t>
              </a:r>
              <a:r>
                <a:rPr lang="en-US" altLang="zh-CN" sz="2400" i="1" dirty="0">
                  <a:solidFill>
                    <a:srgbClr val="FFFF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400" dirty="0">
                  <a:solidFill>
                    <a:srgbClr val="FFFF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|</a:t>
              </a:r>
              <a:endParaRPr lang="en-US" altLang="zh-CN" sz="2400" dirty="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11287" name="AutoShape 32"/>
            <p:cNvSpPr>
              <a:spLocks noChangeArrowheads="1"/>
            </p:cNvSpPr>
            <p:nvPr/>
          </p:nvSpPr>
          <p:spPr bwMode="auto">
            <a:xfrm>
              <a:off x="1511" y="3442"/>
              <a:ext cx="1097" cy="306"/>
            </a:xfrm>
            <a:prstGeom prst="wedgeRectCallout">
              <a:avLst>
                <a:gd name="adj1" fmla="val -73792"/>
                <a:gd name="adj2" fmla="val -107519"/>
              </a:avLst>
            </a:prstGeom>
            <a:solidFill>
              <a:schemeClr val="bg1">
                <a:alpha val="0"/>
              </a:schemeClr>
            </a:solidFill>
            <a:ln w="349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dirty="0">
                  <a:solidFill>
                    <a:srgbClr val="FFFF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半径为</a:t>
              </a:r>
              <a:r>
                <a:rPr lang="en-US" altLang="zh-CN" sz="2400" dirty="0">
                  <a:solidFill>
                    <a:srgbClr val="FFFF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|</a:t>
              </a:r>
              <a:r>
                <a:rPr lang="en-US" altLang="zh-CN" sz="2400" i="1" dirty="0">
                  <a:solidFill>
                    <a:srgbClr val="FFFF00"/>
                  </a:solidFill>
                  <a:ea typeface="楷体_GB2312" pitchFamily="49" charset="-122"/>
                  <a:sym typeface="Symbol" panose="05050102010706020507" pitchFamily="18" charset="2"/>
                </a:rPr>
                <a:t>a</a:t>
              </a:r>
              <a:r>
                <a:rPr lang="en-US" altLang="zh-CN" sz="2400" dirty="0">
                  <a:solidFill>
                    <a:srgbClr val="FFFF00"/>
                  </a:solidFill>
                  <a:ea typeface="楷体_GB2312" pitchFamily="49" charset="-122"/>
                </a:rPr>
                <a:t>|</a:t>
              </a:r>
            </a:p>
          </p:txBody>
        </p:sp>
      </p:grpSp>
      <p:sp>
        <p:nvSpPr>
          <p:cNvPr id="136226" name="Rectangle 34"/>
          <p:cNvSpPr>
            <a:spLocks noChangeArrowheads="1"/>
          </p:cNvSpPr>
          <p:nvPr/>
        </p:nvSpPr>
        <p:spPr bwMode="auto">
          <a:xfrm>
            <a:off x="4356100" y="5205413"/>
            <a:ext cx="4343400" cy="9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|</a:t>
            </a:r>
            <a:r>
              <a:rPr lang="en-US" altLang="zh-CN" sz="2800" i="1" dirty="0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||</a:t>
            </a:r>
            <a:r>
              <a:rPr lang="en-US" altLang="zh-CN" sz="2800" i="1" dirty="0"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|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时没有公共收敛域，即其</a:t>
            </a:r>
            <a:r>
              <a:rPr lang="en-US" altLang="zh-CN" sz="2800" i="1" dirty="0">
                <a:ea typeface="楷体_GB2312" pitchFamily="49" charset="-122"/>
              </a:rPr>
              <a:t>z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变换不存在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！</a:t>
            </a:r>
            <a:endParaRPr lang="zh-CN" altLang="en-US" sz="2800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6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6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3" grpId="0"/>
      <p:bldP spid="136215" grpId="0"/>
      <p:bldP spid="1362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2051050" y="231775"/>
            <a:ext cx="3744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FF00"/>
                </a:solidFill>
                <a:ea typeface="楷体_GB2312" pitchFamily="49" charset="-122"/>
              </a:rPr>
              <a:t>——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lang="en-US" altLang="zh-CN" sz="2800" i="1" dirty="0">
                <a:solidFill>
                  <a:srgbClr val="FFFF00"/>
                </a:solidFill>
              </a:rPr>
              <a:t>F</a:t>
            </a:r>
            <a:r>
              <a:rPr lang="en-US" altLang="zh-CN" sz="2800" dirty="0">
                <a:solidFill>
                  <a:srgbClr val="FFFF00"/>
                </a:solidFill>
              </a:rPr>
              <a:t>(</a:t>
            </a:r>
            <a:r>
              <a:rPr lang="en-US" altLang="zh-CN" sz="2800" i="1" dirty="0">
                <a:solidFill>
                  <a:srgbClr val="FFFF00"/>
                </a:solidFill>
              </a:rPr>
              <a:t>z</a:t>
            </a:r>
            <a:r>
              <a:rPr lang="en-US" altLang="zh-CN" sz="2800" dirty="0">
                <a:solidFill>
                  <a:srgbClr val="FFFF00"/>
                </a:solidFill>
              </a:rPr>
              <a:t>)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en-US" altLang="zh-CN" sz="2800" i="1" dirty="0">
                <a:solidFill>
                  <a:srgbClr val="FFFF00"/>
                </a:solidFill>
              </a:rPr>
              <a:t>f</a:t>
            </a:r>
            <a:r>
              <a:rPr lang="en-US" altLang="zh-CN" sz="2800" dirty="0">
                <a:solidFill>
                  <a:srgbClr val="FFFF00"/>
                </a:solidFill>
              </a:rPr>
              <a:t>(</a:t>
            </a:r>
            <a:r>
              <a:rPr lang="en-US" altLang="zh-CN" sz="2800" i="1" dirty="0">
                <a:solidFill>
                  <a:srgbClr val="FFFF00"/>
                </a:solidFill>
              </a:rPr>
              <a:t>k</a:t>
            </a:r>
            <a:r>
              <a:rPr lang="en-US" altLang="zh-CN" sz="2800" dirty="0">
                <a:solidFill>
                  <a:srgbClr val="FFFF00"/>
                </a:solidFill>
              </a:rPr>
              <a:t>)</a:t>
            </a:r>
            <a:endParaRPr lang="en-US" altLang="zh-CN" sz="2800" dirty="0">
              <a:solidFill>
                <a:srgbClr val="FFFF00"/>
              </a:solidFill>
              <a:cs typeface="Times New Roman" panose="02020603050405020304" pitchFamily="18" charset="0"/>
            </a:endParaRPr>
          </a:p>
        </p:txBody>
      </p:sp>
      <p:sp>
        <p:nvSpPr>
          <p:cNvPr id="134152" name="Rectangle 8"/>
          <p:cNvSpPr>
            <a:spLocks noChangeArrowheads="1"/>
          </p:cNvSpPr>
          <p:nvPr/>
        </p:nvSpPr>
        <p:spPr bwMode="auto">
          <a:xfrm>
            <a:off x="323850" y="836613"/>
            <a:ext cx="3743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留数法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围线积分法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134153" name="Rectangle 9"/>
          <p:cNvSpPr>
            <a:spLocks noChangeArrowheads="1"/>
          </p:cNvSpPr>
          <p:nvPr/>
        </p:nvSpPr>
        <p:spPr bwMode="auto">
          <a:xfrm>
            <a:off x="322263" y="1481138"/>
            <a:ext cx="417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幂级数展开法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长除法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134154" name="Rectangle 10"/>
          <p:cNvSpPr>
            <a:spLocks noChangeArrowheads="1"/>
          </p:cNvSpPr>
          <p:nvPr/>
        </p:nvSpPr>
        <p:spPr bwMode="auto">
          <a:xfrm>
            <a:off x="339725" y="2060575"/>
            <a:ext cx="4030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部分分式展开法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掌握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134155" name="Rectangle 11"/>
          <p:cNvSpPr>
            <a:spLocks noChangeArrowheads="1"/>
          </p:cNvSpPr>
          <p:nvPr/>
        </p:nvSpPr>
        <p:spPr bwMode="auto">
          <a:xfrm>
            <a:off x="395288" y="188913"/>
            <a:ext cx="1728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 dirty="0">
                <a:solidFill>
                  <a:srgbClr val="FFFF00"/>
                </a:solidFill>
                <a:ea typeface="楷体_GB2312" pitchFamily="49" charset="-122"/>
              </a:rPr>
              <a:t>z 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反变换</a:t>
            </a:r>
          </a:p>
        </p:txBody>
      </p:sp>
      <p:sp>
        <p:nvSpPr>
          <p:cNvPr id="134156" name="Rectangle 12"/>
          <p:cNvSpPr>
            <a:spLocks noChangeArrowheads="1"/>
          </p:cNvSpPr>
          <p:nvPr/>
        </p:nvSpPr>
        <p:spPr bwMode="auto">
          <a:xfrm>
            <a:off x="323850" y="2705100"/>
            <a:ext cx="5472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z</a:t>
            </a:r>
            <a:r>
              <a:rPr lang="en-US" altLang="zh-CN" sz="2800" dirty="0"/>
              <a:t>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的一般形式为</a:t>
            </a:r>
            <a:r>
              <a:rPr lang="en-US" altLang="zh-CN" sz="2800" i="1" dirty="0"/>
              <a:t>z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的有理分式</a:t>
            </a:r>
          </a:p>
        </p:txBody>
      </p:sp>
      <p:graphicFrame>
        <p:nvGraphicFramePr>
          <p:cNvPr id="134157" name="Object 13"/>
          <p:cNvGraphicFramePr>
            <a:graphicFrameLocks noChangeAspect="1"/>
          </p:cNvGraphicFramePr>
          <p:nvPr/>
        </p:nvGraphicFramePr>
        <p:xfrm>
          <a:off x="323850" y="3449638"/>
          <a:ext cx="204152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6" name="公式" r:id="rId3" imgW="723833" imgH="342783" progId="Equation.3">
                  <p:embed/>
                </p:oleObj>
              </mc:Choice>
              <mc:Fallback>
                <p:oleObj name="公式" r:id="rId3" imgW="723833" imgH="34278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449638"/>
                        <a:ext cx="2041525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8" name="Object 14"/>
          <p:cNvGraphicFramePr>
            <a:graphicFrameLocks noChangeAspect="1"/>
          </p:cNvGraphicFramePr>
          <p:nvPr/>
        </p:nvGraphicFramePr>
        <p:xfrm>
          <a:off x="2352675" y="4724400"/>
          <a:ext cx="4278313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7" name="公式" r:id="rId5" imgW="1600324" imgH="381234" progId="Equation.3">
                  <p:embed/>
                </p:oleObj>
              </mc:Choice>
              <mc:Fallback>
                <p:oleObj name="公式" r:id="rId5" imgW="1600324" imgH="38123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4724400"/>
                        <a:ext cx="4278313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9" name="Object 15"/>
          <p:cNvGraphicFramePr>
            <a:graphicFrameLocks noChangeAspect="1"/>
          </p:cNvGraphicFramePr>
          <p:nvPr/>
        </p:nvGraphicFramePr>
        <p:xfrm>
          <a:off x="2349500" y="3424238"/>
          <a:ext cx="4957763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8" name="公式" r:id="rId7" imgW="1867124" imgH="381234" progId="Equation.3">
                  <p:embed/>
                </p:oleObj>
              </mc:Choice>
              <mc:Fallback>
                <p:oleObj name="公式" r:id="rId7" imgW="1867124" imgH="38123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3424238"/>
                        <a:ext cx="4957763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1" grpId="0"/>
      <p:bldP spid="134152" grpId="0"/>
      <p:bldP spid="134153" grpId="0"/>
      <p:bldP spid="134154" grpId="0"/>
      <p:bldP spid="134155" grpId="0"/>
      <p:bldP spid="1341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296863" y="3214688"/>
            <a:ext cx="26193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FF00"/>
                </a:solidFill>
                <a:ea typeface="楷体_GB2312" pitchFamily="49" charset="-122"/>
              </a:rPr>
              <a:t>2</a:t>
            </a:r>
            <a:r>
              <a:rPr lang="en-US" altLang="zh-CN" sz="28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en-US" altLang="zh-CN" sz="2800" i="1" dirty="0">
                <a:solidFill>
                  <a:srgbClr val="FFFF00"/>
                </a:solidFill>
              </a:rPr>
              <a:t>m</a:t>
            </a:r>
            <a:r>
              <a:rPr lang="en-US" altLang="zh-CN" sz="2800" dirty="0">
                <a:solidFill>
                  <a:srgbClr val="FFFF00"/>
                </a:solidFill>
              </a:rPr>
              <a:t> </a:t>
            </a:r>
            <a:r>
              <a:rPr lang="en-US" altLang="zh-CN" sz="2800" dirty="0">
                <a:solidFill>
                  <a:srgbClr val="FFFF00"/>
                </a:solidFill>
                <a:sym typeface="Symbol" panose="05050102010706020507" pitchFamily="18" charset="2"/>
              </a:rPr>
              <a:t>&gt;</a:t>
            </a:r>
            <a:r>
              <a:rPr lang="en-US" altLang="zh-CN" sz="2800" dirty="0">
                <a:solidFill>
                  <a:srgbClr val="FFFF00"/>
                </a:solidFill>
              </a:rPr>
              <a:t> </a:t>
            </a:r>
            <a:r>
              <a:rPr lang="en-US" altLang="zh-CN" sz="2800" i="1" dirty="0">
                <a:solidFill>
                  <a:srgbClr val="FFFF00"/>
                </a:solidFill>
              </a:rPr>
              <a:t>n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</a:t>
            </a: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266700" y="261938"/>
            <a:ext cx="3051175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FF00"/>
                </a:solidFill>
                <a:ea typeface="楷体_GB2312" pitchFamily="49" charset="-122"/>
              </a:rPr>
              <a:t>1</a:t>
            </a:r>
            <a:r>
              <a:rPr lang="en-US" altLang="zh-CN" sz="28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en-US" altLang="zh-CN" sz="2800" i="1" dirty="0">
                <a:solidFill>
                  <a:srgbClr val="FFFF00"/>
                </a:solidFill>
              </a:rPr>
              <a:t>m</a:t>
            </a:r>
            <a:r>
              <a:rPr lang="en-US" altLang="zh-CN" sz="2800" dirty="0">
                <a:solidFill>
                  <a:srgbClr val="FFFF00"/>
                </a:solidFill>
              </a:rPr>
              <a:t> </a:t>
            </a:r>
            <a:r>
              <a:rPr lang="en-US" altLang="en-US" sz="2800" dirty="0">
                <a:solidFill>
                  <a:srgbClr val="FFFF00"/>
                </a:solidFill>
                <a:sym typeface="MT Symbol" pitchFamily="82" charset="2"/>
              </a:rPr>
              <a:t>≦</a:t>
            </a:r>
            <a:r>
              <a:rPr lang="en-US" altLang="zh-CN" sz="2800" dirty="0">
                <a:solidFill>
                  <a:srgbClr val="FFFF00"/>
                </a:solidFill>
              </a:rPr>
              <a:t> </a:t>
            </a:r>
            <a:r>
              <a:rPr lang="en-US" altLang="zh-CN" sz="2800" i="1" dirty="0">
                <a:solidFill>
                  <a:srgbClr val="FFFF00"/>
                </a:solidFill>
              </a:rPr>
              <a:t>n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</a:t>
            </a:r>
          </a:p>
        </p:txBody>
      </p:sp>
      <p:graphicFrame>
        <p:nvGraphicFramePr>
          <p:cNvPr id="137222" name="Object 6"/>
          <p:cNvGraphicFramePr>
            <a:graphicFrameLocks noChangeAspect="1"/>
          </p:cNvGraphicFramePr>
          <p:nvPr/>
        </p:nvGraphicFramePr>
        <p:xfrm>
          <a:off x="684213" y="909638"/>
          <a:ext cx="9429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8" name="公式" r:id="rId3" imgW="295452" imgH="314178" progId="Equation.3">
                  <p:embed/>
                </p:oleObj>
              </mc:Choice>
              <mc:Fallback>
                <p:oleObj name="公式" r:id="rId3" imgW="295452" imgH="31417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909638"/>
                        <a:ext cx="94297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3" name="Object 7"/>
          <p:cNvGraphicFramePr>
            <a:graphicFrameLocks noChangeAspect="1"/>
          </p:cNvGraphicFramePr>
          <p:nvPr/>
        </p:nvGraphicFramePr>
        <p:xfrm>
          <a:off x="755650" y="2036763"/>
          <a:ext cx="65659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9" name="公式" r:id="rId5" imgW="2486210" imgH="352630" progId="Equation.3">
                  <p:embed/>
                </p:oleObj>
              </mc:Choice>
              <mc:Fallback>
                <p:oleObj name="公式" r:id="rId5" imgW="2486210" imgH="35263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036763"/>
                        <a:ext cx="65659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4" name="Rectangle 8"/>
          <p:cNvSpPr>
            <a:spLocks noChangeArrowheads="1"/>
          </p:cNvSpPr>
          <p:nvPr/>
        </p:nvSpPr>
        <p:spPr bwMode="auto">
          <a:xfrm>
            <a:off x="611188" y="3905250"/>
            <a:ext cx="76327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先用长除法分解出真分式，然后再用上述方法</a:t>
            </a:r>
          </a:p>
        </p:txBody>
      </p:sp>
      <p:sp>
        <p:nvSpPr>
          <p:cNvPr id="137225" name="Rectangle 9"/>
          <p:cNvSpPr>
            <a:spLocks noChangeArrowheads="1"/>
          </p:cNvSpPr>
          <p:nvPr/>
        </p:nvSpPr>
        <p:spPr bwMode="auto">
          <a:xfrm>
            <a:off x="611188" y="4725988"/>
            <a:ext cx="7561262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由部分分式求原函数</a:t>
            </a:r>
            <a:r>
              <a:rPr lang="en-US" altLang="zh-CN" sz="2800" i="1" dirty="0">
                <a:solidFill>
                  <a:srgbClr val="FFFF00"/>
                </a:solidFill>
                <a:latin typeface="+mn-lt"/>
                <a:ea typeface="楷体" panose="02010609060101010101" pitchFamily="49" charset="-122"/>
              </a:rPr>
              <a:t>f</a:t>
            </a:r>
            <a:r>
              <a:rPr lang="en-US" altLang="zh-CN" sz="2800" dirty="0">
                <a:solidFill>
                  <a:srgbClr val="FFFF00"/>
                </a:solidFill>
                <a:latin typeface="+mn-lt"/>
                <a:ea typeface="楷体" panose="02010609060101010101" pitchFamily="49" charset="-122"/>
              </a:rPr>
              <a:t>(</a:t>
            </a:r>
            <a:r>
              <a:rPr lang="en-US" altLang="zh-CN" sz="2800" i="1" dirty="0">
                <a:solidFill>
                  <a:srgbClr val="FFFF00"/>
                </a:solidFill>
                <a:latin typeface="+mn-lt"/>
                <a:ea typeface="楷体" panose="02010609060101010101" pitchFamily="49" charset="-122"/>
              </a:rPr>
              <a:t>k</a:t>
            </a:r>
            <a:r>
              <a:rPr lang="en-US" altLang="zh-CN" sz="2800" dirty="0">
                <a:solidFill>
                  <a:srgbClr val="FFFF00"/>
                </a:solidFill>
                <a:latin typeface="+mn-lt"/>
                <a:ea typeface="楷体" panose="02010609060101010101" pitchFamily="49" charset="-122"/>
              </a:rPr>
              <a:t>)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时，必须结合收敛域</a:t>
            </a:r>
          </a:p>
        </p:txBody>
      </p:sp>
      <p:graphicFrame>
        <p:nvGraphicFramePr>
          <p:cNvPr id="137226" name="Object 10"/>
          <p:cNvGraphicFramePr>
            <a:graphicFrameLocks noChangeAspect="1"/>
          </p:cNvGraphicFramePr>
          <p:nvPr/>
        </p:nvGraphicFramePr>
        <p:xfrm>
          <a:off x="1592263" y="923925"/>
          <a:ext cx="45497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0" name="公式" r:id="rId7" imgW="1705071" imgH="352630" progId="Equation.3">
                  <p:embed/>
                </p:oleObj>
              </mc:Choice>
              <mc:Fallback>
                <p:oleObj name="公式" r:id="rId7" imgW="1705071" imgH="35263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923925"/>
                        <a:ext cx="45497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/>
      <p:bldP spid="137221" grpId="0"/>
      <p:bldP spid="137224" grpId="0"/>
      <p:bldP spid="1372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85900"/>
            <a:ext cx="8477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82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193896"/>
              </p:ext>
            </p:extLst>
          </p:nvPr>
        </p:nvGraphicFramePr>
        <p:xfrm>
          <a:off x="1258888" y="4005263"/>
          <a:ext cx="11239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95" name="公式" r:id="rId4" imgW="380940" imgH="123796" progId="Equation.3">
                  <p:embed/>
                </p:oleObj>
              </mc:Choice>
              <mc:Fallback>
                <p:oleObj name="公式" r:id="rId4" imgW="380940" imgH="12379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005263"/>
                        <a:ext cx="112395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805002"/>
              </p:ext>
            </p:extLst>
          </p:nvPr>
        </p:nvGraphicFramePr>
        <p:xfrm>
          <a:off x="2359025" y="3630613"/>
          <a:ext cx="153035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96" name="公式" r:id="rId6" imgW="542992" imgH="390613" progId="Equation.3">
                  <p:embed/>
                </p:oleObj>
              </mc:Choice>
              <mc:Fallback>
                <p:oleObj name="公式" r:id="rId6" imgW="542992" imgH="390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3630613"/>
                        <a:ext cx="153035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354499"/>
              </p:ext>
            </p:extLst>
          </p:nvPr>
        </p:nvGraphicFramePr>
        <p:xfrm>
          <a:off x="2135188" y="4797425"/>
          <a:ext cx="2811462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97" name="公式" r:id="rId8" imgW="1066726" imgH="457200" progId="Equation.3">
                  <p:embed/>
                </p:oleObj>
              </mc:Choice>
              <mc:Fallback>
                <p:oleObj name="公式" r:id="rId8" imgW="1066726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4797425"/>
                        <a:ext cx="2811462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524982"/>
              </p:ext>
            </p:extLst>
          </p:nvPr>
        </p:nvGraphicFramePr>
        <p:xfrm>
          <a:off x="611188" y="1414463"/>
          <a:ext cx="29654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98" name="公式" r:id="rId10" imgW="1180868" imgH="314178" progId="Equation.3">
                  <p:embed/>
                </p:oleObj>
              </mc:Choice>
              <mc:Fallback>
                <p:oleObj name="公式" r:id="rId10" imgW="1180868" imgH="31417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14463"/>
                        <a:ext cx="2965450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420353"/>
              </p:ext>
            </p:extLst>
          </p:nvPr>
        </p:nvGraphicFramePr>
        <p:xfrm>
          <a:off x="3471863" y="1428750"/>
          <a:ext cx="2366962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99" name="公式" r:id="rId12" imgW="923933" imgH="342783" progId="Equation.3">
                  <p:embed/>
                </p:oleObj>
              </mc:Choice>
              <mc:Fallback>
                <p:oleObj name="公式" r:id="rId12" imgW="923933" imgH="34278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1863" y="1428750"/>
                        <a:ext cx="2366962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404122"/>
              </p:ext>
            </p:extLst>
          </p:nvPr>
        </p:nvGraphicFramePr>
        <p:xfrm>
          <a:off x="5827713" y="1443038"/>
          <a:ext cx="227647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0" name="公式" r:id="rId14" imgW="885886" imgH="314178" progId="Equation.3">
                  <p:embed/>
                </p:oleObj>
              </mc:Choice>
              <mc:Fallback>
                <p:oleObj name="公式" r:id="rId14" imgW="885886" imgH="31417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7713" y="1443038"/>
                        <a:ext cx="2276475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145872"/>
              </p:ext>
            </p:extLst>
          </p:nvPr>
        </p:nvGraphicFramePr>
        <p:xfrm>
          <a:off x="684213" y="2608263"/>
          <a:ext cx="302577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1" name="公式" r:id="rId16" imgW="1209520" imgH="314178" progId="Equation.3">
                  <p:embed/>
                </p:oleObj>
              </mc:Choice>
              <mc:Fallback>
                <p:oleObj name="公式" r:id="rId16" imgW="1209520" imgH="31417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08263"/>
                        <a:ext cx="3025775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619722"/>
              </p:ext>
            </p:extLst>
          </p:nvPr>
        </p:nvGraphicFramePr>
        <p:xfrm>
          <a:off x="3744913" y="2611438"/>
          <a:ext cx="2397125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2" name="公式" r:id="rId18" imgW="943191" imgH="352630" progId="Equation.3">
                  <p:embed/>
                </p:oleObj>
              </mc:Choice>
              <mc:Fallback>
                <p:oleObj name="公式" r:id="rId18" imgW="943191" imgH="35263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913" y="2611438"/>
                        <a:ext cx="2397125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364696"/>
              </p:ext>
            </p:extLst>
          </p:nvPr>
        </p:nvGraphicFramePr>
        <p:xfrm>
          <a:off x="3925888" y="3927475"/>
          <a:ext cx="16541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3" name="公式" r:id="rId20" imgW="600298" imgH="152400" progId="Equation.3">
                  <p:embed/>
                </p:oleObj>
              </mc:Choice>
              <mc:Fallback>
                <p:oleObj name="公式" r:id="rId20" imgW="600298" imgH="152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5888" y="3927475"/>
                        <a:ext cx="16541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259" name="Group 19"/>
          <p:cNvGrpSpPr>
            <a:grpSpLocks/>
          </p:cNvGrpSpPr>
          <p:nvPr/>
        </p:nvGrpSpPr>
        <p:grpSpPr bwMode="auto">
          <a:xfrm>
            <a:off x="77788" y="63500"/>
            <a:ext cx="7416800" cy="928688"/>
            <a:chOff x="49" y="40"/>
            <a:chExt cx="4672" cy="585"/>
          </a:xfrm>
        </p:grpSpPr>
        <p:sp>
          <p:nvSpPr>
            <p:cNvPr id="14354" name="Text Box 15"/>
            <p:cNvSpPr txBox="1">
              <a:spLocks noChangeArrowheads="1"/>
            </p:cNvSpPr>
            <p:nvPr/>
          </p:nvSpPr>
          <p:spPr bwMode="auto">
            <a:xfrm>
              <a:off x="49" y="173"/>
              <a:ext cx="467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例：已知                        </a:t>
              </a:r>
              <a:r>
                <a:rPr lang="zh-CN" altLang="en-US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 求</a:t>
              </a:r>
              <a:r>
                <a:rPr lang="en-US" altLang="zh-CN" sz="2800" i="1" dirty="0" smtClean="0">
                  <a:latin typeface="+mn-lt"/>
                  <a:ea typeface="楷体" panose="02010609060101010101" pitchFamily="49" charset="-122"/>
                </a:rPr>
                <a:t>f</a:t>
              </a:r>
              <a:r>
                <a:rPr lang="en-US" altLang="zh-CN" sz="2800" dirty="0" smtClean="0">
                  <a:latin typeface="+mn-lt"/>
                  <a:ea typeface="楷体" panose="02010609060101010101" pitchFamily="49" charset="-122"/>
                </a:rPr>
                <a:t>(</a:t>
              </a:r>
              <a:r>
                <a:rPr lang="en-US" altLang="zh-CN" sz="2800" i="1" dirty="0" smtClean="0">
                  <a:latin typeface="+mn-lt"/>
                  <a:ea typeface="楷体" panose="02010609060101010101" pitchFamily="49" charset="-122"/>
                </a:rPr>
                <a:t>n</a:t>
              </a:r>
              <a:r>
                <a:rPr lang="en-US" altLang="zh-CN" sz="2800" dirty="0">
                  <a:latin typeface="+mn-lt"/>
                  <a:ea typeface="楷体" panose="02010609060101010101" pitchFamily="49" charset="-122"/>
                </a:rPr>
                <a:t>)</a:t>
              </a:r>
            </a:p>
          </p:txBody>
        </p:sp>
        <p:graphicFrame>
          <p:nvGraphicFramePr>
            <p:cNvPr id="14355" name="Object 16"/>
            <p:cNvGraphicFramePr>
              <a:graphicFrameLocks noChangeAspect="1"/>
            </p:cNvGraphicFramePr>
            <p:nvPr/>
          </p:nvGraphicFramePr>
          <p:xfrm>
            <a:off x="1066" y="40"/>
            <a:ext cx="2630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04" name="公式" r:id="rId22" imgW="1685813" imgH="314178" progId="Equation.3">
                    <p:embed/>
                  </p:oleObj>
                </mc:Choice>
                <mc:Fallback>
                  <p:oleObj name="公式" r:id="rId22" imgW="1685813" imgH="314178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40"/>
                          <a:ext cx="2630" cy="5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8257" name="Rectangle 17"/>
          <p:cNvSpPr>
            <a:spLocks noChangeArrowheads="1"/>
          </p:cNvSpPr>
          <p:nvPr/>
        </p:nvSpPr>
        <p:spPr bwMode="auto">
          <a:xfrm>
            <a:off x="160338" y="1011238"/>
            <a:ext cx="595312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</a:p>
        </p:txBody>
      </p:sp>
      <p:graphicFrame>
        <p:nvGraphicFramePr>
          <p:cNvPr id="13825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186294"/>
              </p:ext>
            </p:extLst>
          </p:nvPr>
        </p:nvGraphicFramePr>
        <p:xfrm>
          <a:off x="6451600" y="2795588"/>
          <a:ext cx="928688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5" name="公式" r:id="rId24" imgW="314240" imgH="181004" progId="Equation.3">
                  <p:embed/>
                </p:oleObj>
              </mc:Choice>
              <mc:Fallback>
                <p:oleObj name="公式" r:id="rId24" imgW="314240" imgH="18100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1600" y="2795588"/>
                        <a:ext cx="928688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60" name="Text Box 20"/>
          <p:cNvSpPr txBox="1">
            <a:spLocks noChangeArrowheads="1"/>
          </p:cNvSpPr>
          <p:nvPr/>
        </p:nvSpPr>
        <p:spPr bwMode="auto">
          <a:xfrm>
            <a:off x="7092950" y="5589240"/>
            <a:ext cx="1008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  <a:hlinkClick r:id="rId26" action="ppaction://hlinksldjump"/>
              </a:rPr>
              <a:t>返回</a:t>
            </a: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8263" name="Text Box 23"/>
          <p:cNvSpPr txBox="1">
            <a:spLocks noChangeArrowheads="1"/>
          </p:cNvSpPr>
          <p:nvPr/>
        </p:nvSpPr>
        <p:spPr bwMode="auto">
          <a:xfrm>
            <a:off x="6199188" y="1427163"/>
            <a:ext cx="719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</a:p>
        </p:txBody>
      </p:sp>
      <p:sp>
        <p:nvSpPr>
          <p:cNvPr id="138264" name="Text Box 24"/>
          <p:cNvSpPr txBox="1">
            <a:spLocks noChangeArrowheads="1"/>
          </p:cNvSpPr>
          <p:nvPr/>
        </p:nvSpPr>
        <p:spPr bwMode="auto">
          <a:xfrm>
            <a:off x="7251700" y="1412875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3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57" grpId="0"/>
      <p:bldP spid="138260" grpId="0"/>
      <p:bldP spid="138263" grpId="0"/>
      <p:bldP spid="1382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539750" y="234791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变换：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539750" y="2981325"/>
            <a:ext cx="7777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当基本信号为复指数信号时，变换为傅里叶变换</a:t>
            </a:r>
          </a:p>
        </p:txBody>
      </p:sp>
      <p:graphicFrame>
        <p:nvGraphicFramePr>
          <p:cNvPr id="614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582773"/>
              </p:ext>
            </p:extLst>
          </p:nvPr>
        </p:nvGraphicFramePr>
        <p:xfrm>
          <a:off x="893763" y="4697413"/>
          <a:ext cx="4110037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9" name="公式" r:id="rId3" imgW="1638372" imgH="390613" progId="Equation.3">
                  <p:embed/>
                </p:oleObj>
              </mc:Choice>
              <mc:Fallback>
                <p:oleObj name="公式" r:id="rId3" imgW="1638372" imgH="3906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4697413"/>
                        <a:ext cx="4110037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048175"/>
              </p:ext>
            </p:extLst>
          </p:nvPr>
        </p:nvGraphicFramePr>
        <p:xfrm>
          <a:off x="893763" y="3760788"/>
          <a:ext cx="36639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0" name="公式" r:id="rId5" imgW="1495578" imgH="256970" progId="Equation.3">
                  <p:embed/>
                </p:oleObj>
              </mc:Choice>
              <mc:Fallback>
                <p:oleObj name="公式" r:id="rId5" imgW="1495578" imgH="25697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3760788"/>
                        <a:ext cx="366395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718896"/>
              </p:ext>
            </p:extLst>
          </p:nvPr>
        </p:nvGraphicFramePr>
        <p:xfrm>
          <a:off x="4883150" y="4329113"/>
          <a:ext cx="37925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1" name="公式" r:id="rId7" imgW="1533625" imgH="152400" progId="Equation.3">
                  <p:embed/>
                </p:oleObj>
              </mc:Choice>
              <mc:Fallback>
                <p:oleObj name="公式" r:id="rId7" imgW="1533625" imgH="152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0" y="4329113"/>
                        <a:ext cx="379253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9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9890395"/>
              </p:ext>
            </p:extLst>
          </p:nvPr>
        </p:nvGraphicFramePr>
        <p:xfrm>
          <a:off x="604838" y="3894138"/>
          <a:ext cx="425450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2" name="公式" r:id="rId9" imgW="114141" imgH="381234" progId="Equation.3">
                  <p:embed/>
                </p:oleObj>
              </mc:Choice>
              <mc:Fallback>
                <p:oleObj name="公式" r:id="rId9" imgW="114141" imgH="381234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3894138"/>
                        <a:ext cx="425450" cy="152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21"/>
          <p:cNvSpPr txBox="1">
            <a:spLocks noChangeArrowheads="1"/>
          </p:cNvSpPr>
          <p:nvPr/>
        </p:nvSpPr>
        <p:spPr bwMode="auto">
          <a:xfrm>
            <a:off x="444500" y="260350"/>
            <a:ext cx="8015288" cy="105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§</a:t>
            </a:r>
            <a:r>
              <a:rPr lang="en-US" altLang="zh-CN" sz="2800" dirty="0">
                <a:solidFill>
                  <a:srgbClr val="FFFF00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2.3</a:t>
            </a:r>
            <a:r>
              <a:rPr lang="en-US" altLang="zh-CN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序列的</a:t>
            </a:r>
            <a:r>
              <a:rPr lang="en-US" altLang="zh-CN" sz="2800" i="1" dirty="0">
                <a:solidFill>
                  <a:srgbClr val="FFFF00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变换与连续信号的拉普拉斯变换、傅里叶变换的关系</a:t>
            </a:r>
            <a:r>
              <a:rPr lang="en-US" altLang="zh-CN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___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自学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462" name="Text Box 22"/>
          <p:cNvSpPr txBox="1">
            <a:spLocks noChangeArrowheads="1"/>
          </p:cNvSpPr>
          <p:nvPr/>
        </p:nvSpPr>
        <p:spPr bwMode="auto">
          <a:xfrm>
            <a:off x="3563938" y="1643063"/>
            <a:ext cx="2160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傅里叶变换</a:t>
            </a:r>
          </a:p>
        </p:txBody>
      </p:sp>
      <p:sp>
        <p:nvSpPr>
          <p:cNvPr id="61463" name="Text Box 23"/>
          <p:cNvSpPr txBox="1">
            <a:spLocks noChangeArrowheads="1"/>
          </p:cNvSpPr>
          <p:nvPr/>
        </p:nvSpPr>
        <p:spPr bwMode="auto">
          <a:xfrm>
            <a:off x="684213" y="1643063"/>
            <a:ext cx="2879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拉普拉斯变换  </a:t>
            </a:r>
          </a:p>
        </p:txBody>
      </p:sp>
      <p:sp>
        <p:nvSpPr>
          <p:cNvPr id="61464" name="Text Box 24"/>
          <p:cNvSpPr txBox="1">
            <a:spLocks noChangeArrowheads="1"/>
          </p:cNvSpPr>
          <p:nvPr/>
        </p:nvSpPr>
        <p:spPr bwMode="auto">
          <a:xfrm>
            <a:off x="5867400" y="1643063"/>
            <a:ext cx="1944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i="1" dirty="0">
                <a:latin typeface="+mn-lt"/>
                <a:ea typeface="楷体" panose="02010609060101010101" pitchFamily="49" charset="-122"/>
              </a:rPr>
              <a:t>z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变换</a:t>
            </a:r>
          </a:p>
        </p:txBody>
      </p:sp>
      <p:sp>
        <p:nvSpPr>
          <p:cNvPr id="61465" name="Text Box 25"/>
          <p:cNvSpPr txBox="1">
            <a:spLocks noChangeArrowheads="1"/>
          </p:cNvSpPr>
          <p:nvPr/>
        </p:nvSpPr>
        <p:spPr bwMode="auto">
          <a:xfrm>
            <a:off x="1577975" y="2363788"/>
            <a:ext cx="6480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把信号表示成一组基本信号的线性组合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/>
      <p:bldP spid="61449" grpId="0"/>
      <p:bldP spid="61462" grpId="0"/>
      <p:bldP spid="61463" grpId="0"/>
      <p:bldP spid="61464" grpId="0"/>
      <p:bldP spid="614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322263" y="981075"/>
            <a:ext cx="2449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傅里叶变换：</a:t>
            </a:r>
          </a:p>
        </p:txBody>
      </p:sp>
      <p:graphicFrame>
        <p:nvGraphicFramePr>
          <p:cNvPr id="634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451880"/>
              </p:ext>
            </p:extLst>
          </p:nvPr>
        </p:nvGraphicFramePr>
        <p:xfrm>
          <a:off x="584200" y="1804988"/>
          <a:ext cx="6080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1" name="公式" r:id="rId3" imgW="152188" imgH="123796" progId="Equation.3">
                  <p:embed/>
                </p:oleObj>
              </mc:Choice>
              <mc:Fallback>
                <p:oleObj name="公式" r:id="rId3" imgW="152188" imgH="12379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1804988"/>
                        <a:ext cx="60801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352425" y="2524125"/>
            <a:ext cx="8353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拉普拉斯变换是傅里叶变换在连续时间域上的推广</a:t>
            </a:r>
          </a:p>
        </p:txBody>
      </p:sp>
      <p:graphicFrame>
        <p:nvGraphicFramePr>
          <p:cNvPr id="6350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223273"/>
              </p:ext>
            </p:extLst>
          </p:nvPr>
        </p:nvGraphicFramePr>
        <p:xfrm>
          <a:off x="3995738" y="1728788"/>
          <a:ext cx="3033712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" name="公式" r:id="rId5" imgW="1219384" imgH="256970" progId="Equation.3">
                  <p:embed/>
                </p:oleObj>
              </mc:Choice>
              <mc:Fallback>
                <p:oleObj name="公式" r:id="rId5" imgW="1219384" imgH="25697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728788"/>
                        <a:ext cx="3033712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046497"/>
              </p:ext>
            </p:extLst>
          </p:nvPr>
        </p:nvGraphicFramePr>
        <p:xfrm>
          <a:off x="2382838" y="893763"/>
          <a:ext cx="34290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3" name="公式" r:id="rId7" imgW="1400225" imgH="256970" progId="Equation.3">
                  <p:embed/>
                </p:oleObj>
              </mc:Choice>
              <mc:Fallback>
                <p:oleObj name="公式" r:id="rId7" imgW="1400225" imgH="25697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893763"/>
                        <a:ext cx="34290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68009"/>
              </p:ext>
            </p:extLst>
          </p:nvPr>
        </p:nvGraphicFramePr>
        <p:xfrm>
          <a:off x="5795963" y="893763"/>
          <a:ext cx="2865437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" name="公式" r:id="rId9" imgW="1152685" imgH="256970" progId="Equation.3">
                  <p:embed/>
                </p:oleObj>
              </mc:Choice>
              <mc:Fallback>
                <p:oleObj name="公式" r:id="rId9" imgW="1152685" imgH="25697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893763"/>
                        <a:ext cx="2865437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483582"/>
              </p:ext>
            </p:extLst>
          </p:nvPr>
        </p:nvGraphicFramePr>
        <p:xfrm>
          <a:off x="1258888" y="1800225"/>
          <a:ext cx="14509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5" name="公式" r:id="rId11" imgW="466898" imgH="123796" progId="Equation.3">
                  <p:embed/>
                </p:oleObj>
              </mc:Choice>
              <mc:Fallback>
                <p:oleObj name="公式" r:id="rId11" imgW="466898" imgH="123796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800225"/>
                        <a:ext cx="14509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880606"/>
              </p:ext>
            </p:extLst>
          </p:nvPr>
        </p:nvGraphicFramePr>
        <p:xfrm>
          <a:off x="2732088" y="1800225"/>
          <a:ext cx="9445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6" name="公式" r:id="rId13" imgW="276193" imgH="123796" progId="Equation.3">
                  <p:embed/>
                </p:oleObj>
              </mc:Choice>
              <mc:Fallback>
                <p:oleObj name="公式" r:id="rId13" imgW="276193" imgH="123796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1800225"/>
                        <a:ext cx="9445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33" name="Text Box 45"/>
          <p:cNvSpPr txBox="1">
            <a:spLocks noChangeArrowheads="1"/>
          </p:cNvSpPr>
          <p:nvPr/>
        </p:nvSpPr>
        <p:spPr bwMode="auto">
          <a:xfrm>
            <a:off x="323850" y="188913"/>
            <a:ext cx="7488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连续傅里叶变换与拉普拉斯变换的关系  </a:t>
            </a:r>
          </a:p>
        </p:txBody>
      </p:sp>
      <p:sp>
        <p:nvSpPr>
          <p:cNvPr id="63534" name="Text Box 46"/>
          <p:cNvSpPr txBox="1">
            <a:spLocks noChangeArrowheads="1"/>
          </p:cNvSpPr>
          <p:nvPr/>
        </p:nvSpPr>
        <p:spPr bwMode="auto">
          <a:xfrm>
            <a:off x="352425" y="3143250"/>
            <a:ext cx="7748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傅里叶变换是拉普拉斯变换在虚轴上的特例</a:t>
            </a:r>
          </a:p>
        </p:txBody>
      </p:sp>
      <p:sp>
        <p:nvSpPr>
          <p:cNvPr id="63535" name="Text Box 47"/>
          <p:cNvSpPr txBox="1">
            <a:spLocks noChangeArrowheads="1"/>
          </p:cNvSpPr>
          <p:nvPr/>
        </p:nvSpPr>
        <p:spPr bwMode="auto">
          <a:xfrm>
            <a:off x="366713" y="3806825"/>
            <a:ext cx="8497887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推广的部分原因在于拉普拉斯变换有着更广的适用范围；有不少信号，其傅里叶变换不存在，但却有拉普拉斯变换；拉普拉斯变换在一些傅里叶变换不能应用的重要方面，也能够应用。比如用于不稳定系统分析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/>
      <p:bldP spid="63501" grpId="0"/>
      <p:bldP spid="63533" grpId="0"/>
      <p:bldP spid="63534" grpId="0"/>
      <p:bldP spid="635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323850" y="188913"/>
            <a:ext cx="4968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拉普拉斯变换与</a:t>
            </a:r>
            <a:r>
              <a:rPr lang="en-US" altLang="zh-CN" sz="2800" i="1" dirty="0">
                <a:solidFill>
                  <a:srgbClr val="FFFF00"/>
                </a:solidFill>
                <a:latin typeface="+mn-lt"/>
                <a:ea typeface="楷体" panose="02010609060101010101" pitchFamily="49" charset="-122"/>
              </a:rPr>
              <a:t>z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变换的关系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5148263" y="188913"/>
            <a:ext cx="3240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借助理想抽样信号</a:t>
            </a:r>
          </a:p>
        </p:txBody>
      </p:sp>
      <p:grpSp>
        <p:nvGrpSpPr>
          <p:cNvPr id="68639" name="Group 31"/>
          <p:cNvGrpSpPr>
            <a:grpSpLocks/>
          </p:cNvGrpSpPr>
          <p:nvPr/>
        </p:nvGrpSpPr>
        <p:grpSpPr bwMode="auto">
          <a:xfrm>
            <a:off x="265113" y="858838"/>
            <a:ext cx="2363787" cy="555625"/>
            <a:chOff x="158" y="890"/>
            <a:chExt cx="1489" cy="350"/>
          </a:xfrm>
        </p:grpSpPr>
        <p:graphicFrame>
          <p:nvGraphicFramePr>
            <p:cNvPr id="17429" name="Object 6"/>
            <p:cNvGraphicFramePr>
              <a:graphicFrameLocks noChangeAspect="1"/>
            </p:cNvGraphicFramePr>
            <p:nvPr/>
          </p:nvGraphicFramePr>
          <p:xfrm>
            <a:off x="1121" y="899"/>
            <a:ext cx="526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31" name="公式" r:id="rId3" imgW="276193" imgH="152400" progId="Equation.3">
                    <p:embed/>
                  </p:oleObj>
                </mc:Choice>
                <mc:Fallback>
                  <p:oleObj name="公式" r:id="rId3" imgW="276193" imgH="1524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1" y="899"/>
                          <a:ext cx="526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0" name="Text Box 8"/>
            <p:cNvSpPr txBox="1">
              <a:spLocks noChangeArrowheads="1"/>
            </p:cNvSpPr>
            <p:nvPr/>
          </p:nvSpPr>
          <p:spPr bwMode="auto">
            <a:xfrm>
              <a:off x="158" y="890"/>
              <a:ext cx="12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latin typeface="楷体" panose="02010609060101010101" pitchFamily="49" charset="-122"/>
                  <a:ea typeface="楷体" panose="02010609060101010101" pitchFamily="49" charset="-122"/>
                </a:rPr>
                <a:t>连续信号</a:t>
              </a:r>
            </a:p>
          </p:txBody>
        </p:sp>
      </p:grpSp>
      <p:grpSp>
        <p:nvGrpSpPr>
          <p:cNvPr id="68640" name="Group 32"/>
          <p:cNvGrpSpPr>
            <a:grpSpLocks/>
          </p:cNvGrpSpPr>
          <p:nvPr/>
        </p:nvGrpSpPr>
        <p:grpSpPr bwMode="auto">
          <a:xfrm>
            <a:off x="2657475" y="858838"/>
            <a:ext cx="3049588" cy="585787"/>
            <a:chOff x="1674" y="881"/>
            <a:chExt cx="1921" cy="369"/>
          </a:xfrm>
        </p:grpSpPr>
        <p:sp>
          <p:nvSpPr>
            <p:cNvPr id="17427" name="Text Box 9"/>
            <p:cNvSpPr txBox="1">
              <a:spLocks noChangeArrowheads="1"/>
            </p:cNvSpPr>
            <p:nvPr/>
          </p:nvSpPr>
          <p:spPr bwMode="auto">
            <a:xfrm>
              <a:off x="1674" y="881"/>
              <a:ext cx="1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理想采样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  <a:hlinkClick r:id="rId5" action="ppaction://hlinksldjump"/>
                </a:rPr>
                <a:t>信号</a:t>
              </a:r>
              <a:endPara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17428" name="Object 10"/>
            <p:cNvGraphicFramePr>
              <a:graphicFrameLocks noChangeAspect="1"/>
            </p:cNvGraphicFramePr>
            <p:nvPr/>
          </p:nvGraphicFramePr>
          <p:xfrm>
            <a:off x="3071" y="910"/>
            <a:ext cx="524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32" name="公式" r:id="rId6" imgW="276193" imgH="152400" progId="Equation.3">
                    <p:embed/>
                  </p:oleObj>
                </mc:Choice>
                <mc:Fallback>
                  <p:oleObj name="公式" r:id="rId6" imgW="276193" imgH="1524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1" y="910"/>
                          <a:ext cx="524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6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154543"/>
              </p:ext>
            </p:extLst>
          </p:nvPr>
        </p:nvGraphicFramePr>
        <p:xfrm>
          <a:off x="5667375" y="700088"/>
          <a:ext cx="3303588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3" name="公式" r:id="rId8" imgW="1400225" imgH="352630" progId="Equation.3">
                  <p:embed/>
                </p:oleObj>
              </mc:Choice>
              <mc:Fallback>
                <p:oleObj name="公式" r:id="rId8" imgW="1400225" imgH="35263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75" y="700088"/>
                        <a:ext cx="3303588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265113" y="1514475"/>
            <a:ext cx="5903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理想抽样信号的拉普拉斯变换为：</a:t>
            </a:r>
          </a:p>
        </p:txBody>
      </p:sp>
      <p:graphicFrame>
        <p:nvGraphicFramePr>
          <p:cNvPr id="686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906621"/>
              </p:ext>
            </p:extLst>
          </p:nvPr>
        </p:nvGraphicFramePr>
        <p:xfrm>
          <a:off x="366713" y="2032000"/>
          <a:ext cx="3297237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4" name="公式" r:id="rId10" imgW="1324131" imgH="390613" progId="Equation.3">
                  <p:embed/>
                </p:oleObj>
              </mc:Choice>
              <mc:Fallback>
                <p:oleObj name="公式" r:id="rId10" imgW="1324131" imgH="39061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2032000"/>
                        <a:ext cx="3297237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374646"/>
              </p:ext>
            </p:extLst>
          </p:nvPr>
        </p:nvGraphicFramePr>
        <p:xfrm>
          <a:off x="3708400" y="2017713"/>
          <a:ext cx="479425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5" name="公式" r:id="rId12" imgW="1952612" imgH="390613" progId="Equation.3">
                  <p:embed/>
                </p:oleObj>
              </mc:Choice>
              <mc:Fallback>
                <p:oleObj name="公式" r:id="rId12" imgW="1952612" imgH="39061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017713"/>
                        <a:ext cx="479425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753489"/>
              </p:ext>
            </p:extLst>
          </p:nvPr>
        </p:nvGraphicFramePr>
        <p:xfrm>
          <a:off x="1331913" y="3141663"/>
          <a:ext cx="4586287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6" name="公式" r:id="rId14" imgW="1867124" imgH="390613" progId="Equation.3">
                  <p:embed/>
                </p:oleObj>
              </mc:Choice>
              <mc:Fallback>
                <p:oleObj name="公式" r:id="rId14" imgW="1867124" imgH="39061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141663"/>
                        <a:ext cx="4586287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807864"/>
              </p:ext>
            </p:extLst>
          </p:nvPr>
        </p:nvGraphicFramePr>
        <p:xfrm>
          <a:off x="5926138" y="3179763"/>
          <a:ext cx="2811462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7" name="公式" r:id="rId16" imgW="1066726" imgH="352630" progId="Equation.3">
                  <p:embed/>
                </p:oleObj>
              </mc:Choice>
              <mc:Fallback>
                <p:oleObj name="公式" r:id="rId16" imgW="1066726" imgH="35263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6138" y="3179763"/>
                        <a:ext cx="2811462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1" name="Text Box 23"/>
          <p:cNvSpPr txBox="1">
            <a:spLocks noChangeArrowheads="1"/>
          </p:cNvSpPr>
          <p:nvPr/>
        </p:nvSpPr>
        <p:spPr bwMode="auto">
          <a:xfrm>
            <a:off x="265113" y="5181600"/>
            <a:ext cx="3887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采样序列的</a:t>
            </a:r>
            <a:r>
              <a:rPr lang="en-US" altLang="zh-CN" sz="2800" i="1" dirty="0">
                <a:latin typeface="+mn-lt"/>
                <a:ea typeface="楷体" panose="02010609060101010101" pitchFamily="49" charset="-122"/>
              </a:rPr>
              <a:t>z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变换为：</a:t>
            </a:r>
          </a:p>
        </p:txBody>
      </p:sp>
      <p:graphicFrame>
        <p:nvGraphicFramePr>
          <p:cNvPr id="6863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503949"/>
              </p:ext>
            </p:extLst>
          </p:nvPr>
        </p:nvGraphicFramePr>
        <p:xfrm>
          <a:off x="3562350" y="4995863"/>
          <a:ext cx="30257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8" name="公式" r:id="rId18" imgW="1209520" imgH="352630" progId="Equation.3">
                  <p:embed/>
                </p:oleObj>
              </mc:Choice>
              <mc:Fallback>
                <p:oleObj name="公式" r:id="rId18" imgW="1209520" imgH="35263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4995863"/>
                        <a:ext cx="302577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41" name="Group 33"/>
          <p:cNvGrpSpPr>
            <a:grpSpLocks/>
          </p:cNvGrpSpPr>
          <p:nvPr/>
        </p:nvGrpSpPr>
        <p:grpSpPr bwMode="auto">
          <a:xfrm>
            <a:off x="304800" y="4365625"/>
            <a:ext cx="2898775" cy="587375"/>
            <a:chOff x="158" y="3113"/>
            <a:chExt cx="1826" cy="370"/>
          </a:xfrm>
        </p:grpSpPr>
        <p:graphicFrame>
          <p:nvGraphicFramePr>
            <p:cNvPr id="17425" name="Object 24"/>
            <p:cNvGraphicFramePr>
              <a:graphicFrameLocks noChangeAspect="1"/>
            </p:cNvGraphicFramePr>
            <p:nvPr/>
          </p:nvGraphicFramePr>
          <p:xfrm>
            <a:off x="1492" y="3167"/>
            <a:ext cx="49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39" name="公式" r:id="rId20" imgW="238146" imgH="123796" progId="Equation.3">
                    <p:embed/>
                  </p:oleObj>
                </mc:Choice>
                <mc:Fallback>
                  <p:oleObj name="公式" r:id="rId20" imgW="238146" imgH="123796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2" y="3167"/>
                          <a:ext cx="492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6" name="Text Box 28"/>
            <p:cNvSpPr txBox="1">
              <a:spLocks noChangeArrowheads="1"/>
            </p:cNvSpPr>
            <p:nvPr/>
          </p:nvSpPr>
          <p:spPr bwMode="auto">
            <a:xfrm>
              <a:off x="158" y="3113"/>
              <a:ext cx="14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latin typeface="楷体" panose="02010609060101010101" pitchFamily="49" charset="-122"/>
                  <a:ea typeface="楷体" panose="02010609060101010101" pitchFamily="49" charset="-122"/>
                </a:rPr>
                <a:t>采样序列为：</a:t>
              </a:r>
            </a:p>
          </p:txBody>
        </p:sp>
      </p:grpSp>
      <p:graphicFrame>
        <p:nvGraphicFramePr>
          <p:cNvPr id="6863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457041"/>
              </p:ext>
            </p:extLst>
          </p:nvPr>
        </p:nvGraphicFramePr>
        <p:xfrm>
          <a:off x="3248025" y="4365625"/>
          <a:ext cx="314483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0" name="公式" r:id="rId22" imgW="1257431" imgH="181004" progId="Equation.3">
                  <p:embed/>
                </p:oleObj>
              </mc:Choice>
              <mc:Fallback>
                <p:oleObj name="公式" r:id="rId22" imgW="1257431" imgH="181004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5" y="4365625"/>
                        <a:ext cx="3144838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42" name="Text Box 34"/>
          <p:cNvSpPr txBox="1">
            <a:spLocks noChangeArrowheads="1"/>
          </p:cNvSpPr>
          <p:nvPr/>
        </p:nvSpPr>
        <p:spPr bwMode="auto">
          <a:xfrm>
            <a:off x="1187450" y="5949950"/>
            <a:ext cx="482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采样序列</a:t>
            </a:r>
            <a:r>
              <a:rPr lang="zh-CN" altLang="zh-CN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≠</a:t>
            </a:r>
            <a:r>
              <a:rPr lang="zh-CN" altLang="en-US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理想采样信号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68613" grpId="0"/>
      <p:bldP spid="68622" grpId="0"/>
      <p:bldP spid="68631" grpId="0"/>
      <p:bldP spid="686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8" name="Object 6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794526251"/>
              </p:ext>
            </p:extLst>
          </p:nvPr>
        </p:nvGraphicFramePr>
        <p:xfrm>
          <a:off x="871538" y="1052513"/>
          <a:ext cx="30257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7" name="公式" r:id="rId3" imgW="1209520" imgH="352630" progId="Equation.3">
                  <p:embed/>
                </p:oleObj>
              </mc:Choice>
              <mc:Fallback>
                <p:oleObj name="公式" r:id="rId3" imgW="1209520" imgH="35263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1052513"/>
                        <a:ext cx="302577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50400"/>
              </p:ext>
            </p:extLst>
          </p:nvPr>
        </p:nvGraphicFramePr>
        <p:xfrm>
          <a:off x="709613" y="115888"/>
          <a:ext cx="3654425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8" name="公式" r:id="rId5" imgW="1476319" imgH="352630" progId="Equation.3">
                  <p:embed/>
                </p:oleObj>
              </mc:Choice>
              <mc:Fallback>
                <p:oleObj name="公式" r:id="rId5" imgW="1476319" imgH="35263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115888"/>
                        <a:ext cx="3654425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50" name="Group 18"/>
          <p:cNvGrpSpPr>
            <a:grpSpLocks/>
          </p:cNvGrpSpPr>
          <p:nvPr/>
        </p:nvGrpSpPr>
        <p:grpSpPr bwMode="auto">
          <a:xfrm>
            <a:off x="244475" y="2017713"/>
            <a:ext cx="8359775" cy="1158875"/>
            <a:chOff x="268" y="2278"/>
            <a:chExt cx="5266" cy="730"/>
          </a:xfrm>
        </p:grpSpPr>
        <p:sp>
          <p:nvSpPr>
            <p:cNvPr id="18442" name="Text Box 10"/>
            <p:cNvSpPr txBox="1">
              <a:spLocks noChangeArrowheads="1"/>
            </p:cNvSpPr>
            <p:nvPr/>
          </p:nvSpPr>
          <p:spPr bwMode="auto">
            <a:xfrm>
              <a:off x="268" y="2278"/>
              <a:ext cx="5266" cy="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5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latin typeface="楷体" panose="02010609060101010101" pitchFamily="49" charset="-122"/>
                  <a:ea typeface="楷体" panose="02010609060101010101" pitchFamily="49" charset="-122"/>
                </a:rPr>
                <a:t>当      时，采样序列的</a:t>
              </a:r>
              <a:r>
                <a:rPr lang="en-US" altLang="zh-CN" sz="2800" i="1">
                  <a:latin typeface="楷体" panose="02010609060101010101" pitchFamily="49" charset="-122"/>
                  <a:ea typeface="楷体" panose="02010609060101010101" pitchFamily="49" charset="-122"/>
                </a:rPr>
                <a:t>z</a:t>
              </a:r>
              <a:r>
                <a:rPr lang="zh-CN" altLang="en-US" sz="2800">
                  <a:latin typeface="楷体" panose="02010609060101010101" pitchFamily="49" charset="-122"/>
                  <a:ea typeface="楷体" panose="02010609060101010101" pitchFamily="49" charset="-122"/>
                </a:rPr>
                <a:t>变换就等于理想采样信号的拉普拉斯变换。 </a:t>
              </a:r>
            </a:p>
          </p:txBody>
        </p:sp>
        <p:graphicFrame>
          <p:nvGraphicFramePr>
            <p:cNvPr id="18443" name="Object 11"/>
            <p:cNvGraphicFramePr>
              <a:graphicFrameLocks noChangeAspect="1"/>
            </p:cNvGraphicFramePr>
            <p:nvPr/>
          </p:nvGraphicFramePr>
          <p:xfrm>
            <a:off x="540" y="2312"/>
            <a:ext cx="719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89" name="公式" r:id="rId7" imgW="380940" imgH="123796" progId="Equation.3">
                    <p:embed/>
                  </p:oleObj>
                </mc:Choice>
                <mc:Fallback>
                  <p:oleObj name="公式" r:id="rId7" imgW="380940" imgH="123796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" y="2312"/>
                          <a:ext cx="719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964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569146"/>
              </p:ext>
            </p:extLst>
          </p:nvPr>
        </p:nvGraphicFramePr>
        <p:xfrm>
          <a:off x="4284663" y="130175"/>
          <a:ext cx="31464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0" name="公式" r:id="rId9" imgW="1257431" imgH="352630" progId="Equation.3">
                  <p:embed/>
                </p:oleObj>
              </mc:Choice>
              <mc:Fallback>
                <p:oleObj name="公式" r:id="rId9" imgW="1257431" imgH="35263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30175"/>
                        <a:ext cx="314642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256585"/>
              </p:ext>
            </p:extLst>
          </p:nvPr>
        </p:nvGraphicFramePr>
        <p:xfrm>
          <a:off x="3851275" y="2709863"/>
          <a:ext cx="2928938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1" name="公式" r:id="rId11" imgW="1066726" imgH="190383" progId="Equation.3">
                  <p:embed/>
                </p:oleObj>
              </mc:Choice>
              <mc:Fallback>
                <p:oleObj name="公式" r:id="rId11" imgW="1066726" imgH="19038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709863"/>
                        <a:ext cx="2928938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323850" y="3429000"/>
            <a:ext cx="8640763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从理想采样信号的拉普拉斯变换到采样序列的</a:t>
            </a:r>
            <a:r>
              <a:rPr lang="en-US" altLang="zh-CN" sz="2800" i="1" dirty="0"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变换，就是由复变量</a:t>
            </a:r>
            <a:r>
              <a:rPr lang="en-US" altLang="zh-CN" sz="2800" i="1" dirty="0">
                <a:solidFill>
                  <a:srgbClr val="FFFF00"/>
                </a:solidFill>
                <a:latin typeface="+mn-lt"/>
                <a:ea typeface="楷体" panose="02010609060101010101" pitchFamily="49" charset="-122"/>
              </a:rPr>
              <a:t>s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平面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到复变量</a:t>
            </a:r>
            <a:r>
              <a:rPr lang="en-US" altLang="zh-CN" sz="2800" i="1" dirty="0">
                <a:solidFill>
                  <a:srgbClr val="FFFF00"/>
                </a:solidFill>
                <a:latin typeface="+mn-lt"/>
                <a:ea typeface="楷体" panose="02010609060101010101" pitchFamily="49" charset="-122"/>
              </a:rPr>
              <a:t>z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平面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的映射，其映射关系为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</a:p>
        </p:txBody>
      </p:sp>
      <p:graphicFrame>
        <p:nvGraphicFramePr>
          <p:cNvPr id="6965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294568"/>
              </p:ext>
            </p:extLst>
          </p:nvPr>
        </p:nvGraphicFramePr>
        <p:xfrm>
          <a:off x="3362325" y="4695825"/>
          <a:ext cx="1857375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2" name="公式" r:id="rId13" imgW="619086" imgH="580996" progId="Equation.3">
                  <p:embed/>
                </p:oleObj>
              </mc:Choice>
              <mc:Fallback>
                <p:oleObj name="公式" r:id="rId13" imgW="619086" imgH="58099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4695825"/>
                        <a:ext cx="1857375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295388"/>
              </p:ext>
            </p:extLst>
          </p:nvPr>
        </p:nvGraphicFramePr>
        <p:xfrm>
          <a:off x="5364163" y="1268413"/>
          <a:ext cx="13779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3" name="公式" r:id="rId15" imgW="371546" imgH="123796" progId="Equation.3">
                  <p:embed/>
                </p:oleObj>
              </mc:Choice>
              <mc:Fallback>
                <p:oleObj name="公式" r:id="rId15" imgW="371546" imgH="12379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268413"/>
                        <a:ext cx="137795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58" name="Objec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8594767"/>
              </p:ext>
            </p:extLst>
          </p:nvPr>
        </p:nvGraphicFramePr>
        <p:xfrm>
          <a:off x="4067175" y="2708275"/>
          <a:ext cx="1244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84" name="公式" r:id="rId3" imgW="390334" imgH="123796" progId="Equation.3">
                  <p:embed/>
                </p:oleObj>
              </mc:Choice>
              <mc:Fallback>
                <p:oleObj name="公式" r:id="rId3" imgW="390334" imgH="123796" progId="Equation.3">
                  <p:embed/>
                  <p:pic>
                    <p:nvPicPr>
                      <p:cNvPr id="0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708275"/>
                        <a:ext cx="12446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63" name="Objec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1839740"/>
              </p:ext>
            </p:extLst>
          </p:nvPr>
        </p:nvGraphicFramePr>
        <p:xfrm>
          <a:off x="4364038" y="3270250"/>
          <a:ext cx="395287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85" name="公式" r:id="rId5" imgW="1905171" imgH="352630" progId="Equation.3">
                  <p:embed/>
                </p:oleObj>
              </mc:Choice>
              <mc:Fallback>
                <p:oleObj name="公式" r:id="rId5" imgW="1905171" imgH="352630" progId="Equation.3">
                  <p:embed/>
                  <p:pic>
                    <p:nvPicPr>
                      <p:cNvPr id="0" name="Object 3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4038" y="3270250"/>
                        <a:ext cx="3952875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858" name="Group 130"/>
          <p:cNvGrpSpPr>
            <a:grpSpLocks/>
          </p:cNvGrpSpPr>
          <p:nvPr/>
        </p:nvGrpSpPr>
        <p:grpSpPr bwMode="auto">
          <a:xfrm>
            <a:off x="179388" y="1997075"/>
            <a:ext cx="3384550" cy="603250"/>
            <a:chOff x="95" y="1787"/>
            <a:chExt cx="2132" cy="380"/>
          </a:xfrm>
        </p:grpSpPr>
        <p:graphicFrame>
          <p:nvGraphicFramePr>
            <p:cNvPr id="19513" name="Object 46"/>
            <p:cNvGraphicFramePr>
              <a:graphicFrameLocks noChangeAspect="1"/>
            </p:cNvGraphicFramePr>
            <p:nvPr/>
          </p:nvGraphicFramePr>
          <p:xfrm>
            <a:off x="95" y="1813"/>
            <a:ext cx="521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86" name="公式" r:id="rId7" imgW="276193" imgH="123796" progId="Equation.3">
                    <p:embed/>
                  </p:oleObj>
                </mc:Choice>
                <mc:Fallback>
                  <p:oleObj name="公式" r:id="rId7" imgW="276193" imgH="123796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" y="1813"/>
                          <a:ext cx="521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14" name="Object 48"/>
            <p:cNvGraphicFramePr>
              <a:graphicFrameLocks noChangeAspect="1"/>
            </p:cNvGraphicFramePr>
            <p:nvPr/>
          </p:nvGraphicFramePr>
          <p:xfrm>
            <a:off x="793" y="1794"/>
            <a:ext cx="615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87" name="公式" r:id="rId9" imgW="342893" imgH="181004" progId="Equation.3">
                    <p:embed/>
                  </p:oleObj>
                </mc:Choice>
                <mc:Fallback>
                  <p:oleObj name="公式" r:id="rId9" imgW="342893" imgH="181004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794"/>
                          <a:ext cx="615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15" name="Text Box 54"/>
            <p:cNvSpPr txBox="1">
              <a:spLocks noChangeArrowheads="1"/>
            </p:cNvSpPr>
            <p:nvPr/>
          </p:nvSpPr>
          <p:spPr bwMode="auto">
            <a:xfrm>
              <a:off x="548" y="1787"/>
              <a:ext cx="16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latin typeface="楷体" panose="02010609060101010101" pitchFamily="49" charset="-122"/>
                  <a:ea typeface="楷体" panose="02010609060101010101" pitchFamily="49" charset="-122"/>
                </a:rPr>
                <a:t>与     的关系</a:t>
              </a:r>
            </a:p>
          </p:txBody>
        </p:sp>
      </p:grpSp>
      <p:grpSp>
        <p:nvGrpSpPr>
          <p:cNvPr id="73849" name="Group 121"/>
          <p:cNvGrpSpPr>
            <a:grpSpLocks/>
          </p:cNvGrpSpPr>
          <p:nvPr/>
        </p:nvGrpSpPr>
        <p:grpSpPr bwMode="auto">
          <a:xfrm>
            <a:off x="107950" y="2679700"/>
            <a:ext cx="3767138" cy="633413"/>
            <a:chOff x="95" y="1670"/>
            <a:chExt cx="2373" cy="399"/>
          </a:xfrm>
        </p:grpSpPr>
        <p:graphicFrame>
          <p:nvGraphicFramePr>
            <p:cNvPr id="19510" name="Object 56"/>
            <p:cNvGraphicFramePr>
              <a:graphicFrameLocks noChangeAspect="1"/>
            </p:cNvGraphicFramePr>
            <p:nvPr/>
          </p:nvGraphicFramePr>
          <p:xfrm>
            <a:off x="95" y="1670"/>
            <a:ext cx="596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88" name="公式" r:id="rId11" imgW="333499" imgH="181004" progId="Equation.3">
                    <p:embed/>
                  </p:oleObj>
                </mc:Choice>
                <mc:Fallback>
                  <p:oleObj name="公式" r:id="rId11" imgW="333499" imgH="181004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" y="1670"/>
                          <a:ext cx="596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11" name="Object 58"/>
            <p:cNvGraphicFramePr>
              <a:graphicFrameLocks/>
            </p:cNvGraphicFramePr>
            <p:nvPr/>
          </p:nvGraphicFramePr>
          <p:xfrm>
            <a:off x="848" y="1697"/>
            <a:ext cx="759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89" name="公式" r:id="rId13" imgW="457034" imgH="181004" progId="Equation.3">
                    <p:embed/>
                  </p:oleObj>
                </mc:Choice>
                <mc:Fallback>
                  <p:oleObj name="公式" r:id="rId13" imgW="457034" imgH="181004" progId="Equation.3">
                    <p:embed/>
                    <p:pic>
                      <p:nvPicPr>
                        <p:cNvPr id="0" name="Object 5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8" y="1697"/>
                          <a:ext cx="759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12" name="Text Box 60"/>
            <p:cNvSpPr txBox="1">
              <a:spLocks noChangeArrowheads="1"/>
            </p:cNvSpPr>
            <p:nvPr/>
          </p:nvSpPr>
          <p:spPr bwMode="auto">
            <a:xfrm>
              <a:off x="612" y="1706"/>
              <a:ext cx="18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latin typeface="楷体" panose="02010609060101010101" pitchFamily="49" charset="-122"/>
                  <a:ea typeface="楷体" panose="02010609060101010101" pitchFamily="49" charset="-122"/>
                </a:rPr>
                <a:t>与      的关系</a:t>
              </a:r>
            </a:p>
          </p:txBody>
        </p:sp>
      </p:grpSp>
      <p:grpSp>
        <p:nvGrpSpPr>
          <p:cNvPr id="73865" name="Group 137"/>
          <p:cNvGrpSpPr>
            <a:grpSpLocks/>
          </p:cNvGrpSpPr>
          <p:nvPr/>
        </p:nvGrpSpPr>
        <p:grpSpPr bwMode="auto">
          <a:xfrm>
            <a:off x="249238" y="4133850"/>
            <a:ext cx="3748087" cy="606425"/>
            <a:chOff x="157" y="2604"/>
            <a:chExt cx="2361" cy="382"/>
          </a:xfrm>
        </p:grpSpPr>
        <p:graphicFrame>
          <p:nvGraphicFramePr>
            <p:cNvPr id="19507" name="Object 61"/>
            <p:cNvGraphicFramePr>
              <a:graphicFrameLocks noChangeAspect="1"/>
            </p:cNvGraphicFramePr>
            <p:nvPr/>
          </p:nvGraphicFramePr>
          <p:xfrm>
            <a:off x="905" y="2651"/>
            <a:ext cx="78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90" name="公式" r:id="rId15" imgW="457034" imgH="152400" progId="Equation.3">
                    <p:embed/>
                  </p:oleObj>
                </mc:Choice>
                <mc:Fallback>
                  <p:oleObj name="公式" r:id="rId15" imgW="457034" imgH="15240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5" y="2651"/>
                          <a:ext cx="782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8" name="Object 63"/>
            <p:cNvGraphicFramePr>
              <a:graphicFrameLocks noChangeAspect="1"/>
            </p:cNvGraphicFramePr>
            <p:nvPr/>
          </p:nvGraphicFramePr>
          <p:xfrm>
            <a:off x="157" y="2635"/>
            <a:ext cx="521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91" name="公式" r:id="rId17" imgW="276193" imgH="123796" progId="Equation.3">
                    <p:embed/>
                  </p:oleObj>
                </mc:Choice>
                <mc:Fallback>
                  <p:oleObj name="公式" r:id="rId17" imgW="276193" imgH="123796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" y="2635"/>
                          <a:ext cx="521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09" name="Text Box 65"/>
            <p:cNvSpPr txBox="1">
              <a:spLocks noChangeArrowheads="1"/>
            </p:cNvSpPr>
            <p:nvPr/>
          </p:nvSpPr>
          <p:spPr bwMode="auto">
            <a:xfrm>
              <a:off x="612" y="2604"/>
              <a:ext cx="19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FFFF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与       的关系</a:t>
              </a:r>
            </a:p>
          </p:txBody>
        </p:sp>
      </p:grpSp>
      <p:grpSp>
        <p:nvGrpSpPr>
          <p:cNvPr id="73837" name="Group 109"/>
          <p:cNvGrpSpPr>
            <a:grpSpLocks/>
          </p:cNvGrpSpPr>
          <p:nvPr/>
        </p:nvGrpSpPr>
        <p:grpSpPr bwMode="auto">
          <a:xfrm>
            <a:off x="107950" y="188913"/>
            <a:ext cx="2376488" cy="539750"/>
            <a:chOff x="68" y="119"/>
            <a:chExt cx="1497" cy="340"/>
          </a:xfrm>
        </p:grpSpPr>
        <p:sp>
          <p:nvSpPr>
            <p:cNvPr id="19505" name="Text Box 68"/>
            <p:cNvSpPr txBox="1">
              <a:spLocks noChangeArrowheads="1"/>
            </p:cNvSpPr>
            <p:nvPr/>
          </p:nvSpPr>
          <p:spPr bwMode="auto">
            <a:xfrm>
              <a:off x="68" y="119"/>
              <a:ext cx="11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FFFF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连续信号</a:t>
              </a:r>
            </a:p>
          </p:txBody>
        </p:sp>
        <p:graphicFrame>
          <p:nvGraphicFramePr>
            <p:cNvPr id="19506" name="Object 71"/>
            <p:cNvGraphicFramePr>
              <a:graphicFrameLocks noChangeAspect="1"/>
            </p:cNvGraphicFramePr>
            <p:nvPr/>
          </p:nvGraphicFramePr>
          <p:xfrm>
            <a:off x="1037" y="119"/>
            <a:ext cx="528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92" name="公式" r:id="rId19" imgW="276193" imgH="152400" progId="Equation.3">
                    <p:embed/>
                  </p:oleObj>
                </mc:Choice>
                <mc:Fallback>
                  <p:oleObj name="公式" r:id="rId19" imgW="276193" imgH="152400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7" y="119"/>
                          <a:ext cx="528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838" name="Group 110"/>
          <p:cNvGrpSpPr>
            <a:grpSpLocks/>
          </p:cNvGrpSpPr>
          <p:nvPr/>
        </p:nvGrpSpPr>
        <p:grpSpPr bwMode="auto">
          <a:xfrm>
            <a:off x="107950" y="733425"/>
            <a:ext cx="2376488" cy="561975"/>
            <a:chOff x="68" y="462"/>
            <a:chExt cx="1497" cy="354"/>
          </a:xfrm>
        </p:grpSpPr>
        <p:sp>
          <p:nvSpPr>
            <p:cNvPr id="19503" name="Text Box 69"/>
            <p:cNvSpPr txBox="1">
              <a:spLocks noChangeArrowheads="1"/>
            </p:cNvSpPr>
            <p:nvPr/>
          </p:nvSpPr>
          <p:spPr bwMode="auto">
            <a:xfrm>
              <a:off x="68" y="462"/>
              <a:ext cx="12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FFFF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采样信号</a:t>
              </a:r>
            </a:p>
          </p:txBody>
        </p:sp>
        <p:graphicFrame>
          <p:nvGraphicFramePr>
            <p:cNvPr id="19504" name="Object 73"/>
            <p:cNvGraphicFramePr>
              <a:graphicFrameLocks noChangeAspect="1"/>
            </p:cNvGraphicFramePr>
            <p:nvPr/>
          </p:nvGraphicFramePr>
          <p:xfrm>
            <a:off x="1037" y="476"/>
            <a:ext cx="528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93" name="公式" r:id="rId21" imgW="276193" imgH="152400" progId="Equation.3">
                    <p:embed/>
                  </p:oleObj>
                </mc:Choice>
                <mc:Fallback>
                  <p:oleObj name="公式" r:id="rId21" imgW="276193" imgH="152400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7" y="476"/>
                          <a:ext cx="528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840" name="Group 112"/>
          <p:cNvGrpSpPr>
            <a:grpSpLocks/>
          </p:cNvGrpSpPr>
          <p:nvPr/>
        </p:nvGrpSpPr>
        <p:grpSpPr bwMode="auto">
          <a:xfrm>
            <a:off x="323850" y="1300163"/>
            <a:ext cx="2028825" cy="533400"/>
            <a:chOff x="204" y="819"/>
            <a:chExt cx="1278" cy="336"/>
          </a:xfrm>
        </p:grpSpPr>
        <p:sp>
          <p:nvSpPr>
            <p:cNvPr id="19501" name="Text Box 70"/>
            <p:cNvSpPr txBox="1">
              <a:spLocks noChangeArrowheads="1"/>
            </p:cNvSpPr>
            <p:nvPr/>
          </p:nvSpPr>
          <p:spPr bwMode="auto">
            <a:xfrm>
              <a:off x="204" y="819"/>
              <a:ext cx="9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FFFF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序 列</a:t>
              </a:r>
            </a:p>
          </p:txBody>
        </p:sp>
        <p:graphicFrame>
          <p:nvGraphicFramePr>
            <p:cNvPr id="19502" name="Object 75"/>
            <p:cNvGraphicFramePr>
              <a:graphicFrameLocks noChangeAspect="1"/>
            </p:cNvGraphicFramePr>
            <p:nvPr/>
          </p:nvGraphicFramePr>
          <p:xfrm>
            <a:off x="1011" y="853"/>
            <a:ext cx="471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94" name="公式" r:id="rId23" imgW="238146" imgH="123796" progId="Equation.3">
                    <p:embed/>
                  </p:oleObj>
                </mc:Choice>
                <mc:Fallback>
                  <p:oleObj name="公式" r:id="rId23" imgW="238146" imgH="123796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1" y="853"/>
                          <a:ext cx="471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841" name="Group 113"/>
          <p:cNvGrpSpPr>
            <a:grpSpLocks/>
          </p:cNvGrpSpPr>
          <p:nvPr/>
        </p:nvGrpSpPr>
        <p:grpSpPr bwMode="auto">
          <a:xfrm>
            <a:off x="2700338" y="188913"/>
            <a:ext cx="2613025" cy="579437"/>
            <a:chOff x="1701" y="119"/>
            <a:chExt cx="1646" cy="365"/>
          </a:xfrm>
        </p:grpSpPr>
        <p:sp>
          <p:nvSpPr>
            <p:cNvPr id="19499" name="Text Box 79"/>
            <p:cNvSpPr txBox="1">
              <a:spLocks noChangeArrowheads="1"/>
            </p:cNvSpPr>
            <p:nvPr/>
          </p:nvSpPr>
          <p:spPr bwMode="auto">
            <a:xfrm>
              <a:off x="1701" y="119"/>
              <a:ext cx="15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FFFF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拉氏变换</a:t>
              </a:r>
            </a:p>
          </p:txBody>
        </p:sp>
        <p:graphicFrame>
          <p:nvGraphicFramePr>
            <p:cNvPr id="19500" name="Object 85"/>
            <p:cNvGraphicFramePr>
              <a:graphicFrameLocks/>
            </p:cNvGraphicFramePr>
            <p:nvPr/>
          </p:nvGraphicFramePr>
          <p:xfrm>
            <a:off x="2744" y="164"/>
            <a:ext cx="603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95" name="公式" r:id="rId25" imgW="333499" imgH="152400" progId="Equation.3">
                    <p:embed/>
                  </p:oleObj>
                </mc:Choice>
                <mc:Fallback>
                  <p:oleObj name="公式" r:id="rId25" imgW="333499" imgH="152400" progId="Equation.3">
                    <p:embed/>
                    <p:pic>
                      <p:nvPicPr>
                        <p:cNvPr id="0" name="Object 8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164"/>
                          <a:ext cx="603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842" name="Group 114"/>
          <p:cNvGrpSpPr>
            <a:grpSpLocks/>
          </p:cNvGrpSpPr>
          <p:nvPr/>
        </p:nvGrpSpPr>
        <p:grpSpPr bwMode="auto">
          <a:xfrm>
            <a:off x="2700338" y="733425"/>
            <a:ext cx="2644775" cy="587375"/>
            <a:chOff x="1701" y="462"/>
            <a:chExt cx="1666" cy="370"/>
          </a:xfrm>
        </p:grpSpPr>
        <p:sp>
          <p:nvSpPr>
            <p:cNvPr id="19497" name="Text Box 81"/>
            <p:cNvSpPr txBox="1">
              <a:spLocks noChangeArrowheads="1"/>
            </p:cNvSpPr>
            <p:nvPr/>
          </p:nvSpPr>
          <p:spPr bwMode="auto">
            <a:xfrm>
              <a:off x="1701" y="462"/>
              <a:ext cx="15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FFFF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拉氏变换</a:t>
              </a:r>
            </a:p>
          </p:txBody>
        </p:sp>
        <p:graphicFrame>
          <p:nvGraphicFramePr>
            <p:cNvPr id="19498" name="Object 87"/>
            <p:cNvGraphicFramePr>
              <a:graphicFrameLocks/>
            </p:cNvGraphicFramePr>
            <p:nvPr/>
          </p:nvGraphicFramePr>
          <p:xfrm>
            <a:off x="2744" y="477"/>
            <a:ext cx="623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96" name="公式" r:id="rId27" imgW="342893" imgH="181004" progId="Equation.3">
                    <p:embed/>
                  </p:oleObj>
                </mc:Choice>
                <mc:Fallback>
                  <p:oleObj name="公式" r:id="rId27" imgW="342893" imgH="181004" progId="Equation.3">
                    <p:embed/>
                    <p:pic>
                      <p:nvPicPr>
                        <p:cNvPr id="0" name="Object 8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477"/>
                          <a:ext cx="623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843" name="Group 115"/>
          <p:cNvGrpSpPr>
            <a:grpSpLocks/>
          </p:cNvGrpSpPr>
          <p:nvPr/>
        </p:nvGrpSpPr>
        <p:grpSpPr bwMode="auto">
          <a:xfrm>
            <a:off x="3201988" y="1271588"/>
            <a:ext cx="1992312" cy="534987"/>
            <a:chOff x="2017" y="801"/>
            <a:chExt cx="1255" cy="337"/>
          </a:xfrm>
        </p:grpSpPr>
        <p:sp>
          <p:nvSpPr>
            <p:cNvPr id="19495" name="Text Box 84"/>
            <p:cNvSpPr txBox="1">
              <a:spLocks noChangeArrowheads="1"/>
            </p:cNvSpPr>
            <p:nvPr/>
          </p:nvSpPr>
          <p:spPr bwMode="auto">
            <a:xfrm>
              <a:off x="2017" y="801"/>
              <a:ext cx="10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 dirty="0">
                  <a:solidFill>
                    <a:srgbClr val="FFFF00"/>
                  </a:solidFill>
                  <a:latin typeface="+mn-lt"/>
                  <a:ea typeface="楷体" panose="02010609060101010101" pitchFamily="49" charset="-122"/>
                </a:rPr>
                <a:t>z</a:t>
              </a:r>
              <a:r>
                <a:rPr lang="zh-CN" altLang="en-US" sz="2800" dirty="0">
                  <a:solidFill>
                    <a:srgbClr val="FFFF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变换</a:t>
              </a:r>
            </a:p>
          </p:txBody>
        </p:sp>
        <p:graphicFrame>
          <p:nvGraphicFramePr>
            <p:cNvPr id="19496" name="Object 89"/>
            <p:cNvGraphicFramePr>
              <a:graphicFrameLocks/>
            </p:cNvGraphicFramePr>
            <p:nvPr/>
          </p:nvGraphicFramePr>
          <p:xfrm>
            <a:off x="2744" y="854"/>
            <a:ext cx="52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97" name="公式" r:id="rId29" imgW="276193" imgH="123796" progId="Equation.3">
                    <p:embed/>
                  </p:oleObj>
                </mc:Choice>
                <mc:Fallback>
                  <p:oleObj name="公式" r:id="rId29" imgW="276193" imgH="123796" progId="Equation.3">
                    <p:embed/>
                    <p:pic>
                      <p:nvPicPr>
                        <p:cNvPr id="0" name="Object 8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854"/>
                          <a:ext cx="52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844" name="Group 116"/>
          <p:cNvGrpSpPr>
            <a:grpSpLocks/>
          </p:cNvGrpSpPr>
          <p:nvPr/>
        </p:nvGrpSpPr>
        <p:grpSpPr bwMode="auto">
          <a:xfrm>
            <a:off x="5580063" y="188913"/>
            <a:ext cx="3295650" cy="566737"/>
            <a:chOff x="3515" y="119"/>
            <a:chExt cx="2076" cy="357"/>
          </a:xfrm>
        </p:grpSpPr>
        <p:sp>
          <p:nvSpPr>
            <p:cNvPr id="19493" name="Text Box 82"/>
            <p:cNvSpPr txBox="1">
              <a:spLocks noChangeArrowheads="1"/>
            </p:cNvSpPr>
            <p:nvPr/>
          </p:nvSpPr>
          <p:spPr bwMode="auto">
            <a:xfrm>
              <a:off x="3515" y="119"/>
              <a:ext cx="15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FFFF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傅里叶变换</a:t>
              </a:r>
            </a:p>
          </p:txBody>
        </p:sp>
        <p:graphicFrame>
          <p:nvGraphicFramePr>
            <p:cNvPr id="19494" name="Object 91"/>
            <p:cNvGraphicFramePr>
              <a:graphicFrameLocks/>
            </p:cNvGraphicFramePr>
            <p:nvPr/>
          </p:nvGraphicFramePr>
          <p:xfrm>
            <a:off x="4780" y="157"/>
            <a:ext cx="811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98" name="公式" r:id="rId31" imgW="466898" imgH="152400" progId="Equation.3">
                    <p:embed/>
                  </p:oleObj>
                </mc:Choice>
                <mc:Fallback>
                  <p:oleObj name="公式" r:id="rId31" imgW="466898" imgH="152400" progId="Equation.3">
                    <p:embed/>
                    <p:pic>
                      <p:nvPicPr>
                        <p:cNvPr id="0" name="Object 9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0" y="157"/>
                          <a:ext cx="811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845" name="Group 117"/>
          <p:cNvGrpSpPr>
            <a:grpSpLocks/>
          </p:cNvGrpSpPr>
          <p:nvPr/>
        </p:nvGrpSpPr>
        <p:grpSpPr bwMode="auto">
          <a:xfrm>
            <a:off x="5580063" y="757238"/>
            <a:ext cx="3303587" cy="585787"/>
            <a:chOff x="3515" y="477"/>
            <a:chExt cx="2081" cy="369"/>
          </a:xfrm>
        </p:grpSpPr>
        <p:sp>
          <p:nvSpPr>
            <p:cNvPr id="19491" name="Text Box 83"/>
            <p:cNvSpPr txBox="1">
              <a:spLocks noChangeArrowheads="1"/>
            </p:cNvSpPr>
            <p:nvPr/>
          </p:nvSpPr>
          <p:spPr bwMode="auto">
            <a:xfrm>
              <a:off x="3515" y="477"/>
              <a:ext cx="15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FFFF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傅里叶变换</a:t>
              </a:r>
            </a:p>
          </p:txBody>
        </p:sp>
        <p:graphicFrame>
          <p:nvGraphicFramePr>
            <p:cNvPr id="19492" name="Object 93"/>
            <p:cNvGraphicFramePr>
              <a:graphicFrameLocks/>
            </p:cNvGraphicFramePr>
            <p:nvPr/>
          </p:nvGraphicFramePr>
          <p:xfrm>
            <a:off x="4785" y="491"/>
            <a:ext cx="811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99" name="公式" r:id="rId33" imgW="466898" imgH="181004" progId="Equation.3">
                    <p:embed/>
                  </p:oleObj>
                </mc:Choice>
                <mc:Fallback>
                  <p:oleObj name="公式" r:id="rId33" imgW="466898" imgH="181004" progId="Equation.3">
                    <p:embed/>
                    <p:pic>
                      <p:nvPicPr>
                        <p:cNvPr id="0" name="Object 9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491"/>
                          <a:ext cx="811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846" name="Group 118"/>
          <p:cNvGrpSpPr>
            <a:grpSpLocks/>
          </p:cNvGrpSpPr>
          <p:nvPr/>
        </p:nvGrpSpPr>
        <p:grpSpPr bwMode="auto">
          <a:xfrm>
            <a:off x="5667375" y="1316038"/>
            <a:ext cx="3152775" cy="533400"/>
            <a:chOff x="3516" y="829"/>
            <a:chExt cx="1986" cy="336"/>
          </a:xfrm>
        </p:grpSpPr>
        <p:graphicFrame>
          <p:nvGraphicFramePr>
            <p:cNvPr id="19489" name="Object 106"/>
            <p:cNvGraphicFramePr>
              <a:graphicFrameLocks/>
            </p:cNvGraphicFramePr>
            <p:nvPr/>
          </p:nvGraphicFramePr>
          <p:xfrm>
            <a:off x="4785" y="845"/>
            <a:ext cx="717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200" name="公式" r:id="rId35" imgW="409593" imgH="152400" progId="Equation.3">
                    <p:embed/>
                  </p:oleObj>
                </mc:Choice>
                <mc:Fallback>
                  <p:oleObj name="公式" r:id="rId35" imgW="409593" imgH="152400" progId="Equation.3">
                    <p:embed/>
                    <p:pic>
                      <p:nvPicPr>
                        <p:cNvPr id="0" name="Object 10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845"/>
                          <a:ext cx="717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0" name="Text Box 108"/>
            <p:cNvSpPr txBox="1">
              <a:spLocks noChangeArrowheads="1"/>
            </p:cNvSpPr>
            <p:nvPr/>
          </p:nvSpPr>
          <p:spPr bwMode="auto">
            <a:xfrm>
              <a:off x="3516" y="829"/>
              <a:ext cx="15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dirty="0">
                  <a:solidFill>
                    <a:srgbClr val="FFFF00"/>
                  </a:solidFill>
                  <a:latin typeface="+mn-lt"/>
                  <a:ea typeface="楷体" panose="02010609060101010101" pitchFamily="49" charset="-122"/>
                </a:rPr>
                <a:t>DTFT</a:t>
              </a:r>
              <a:r>
                <a:rPr lang="zh-CN" altLang="en-US" sz="2800" dirty="0">
                  <a:solidFill>
                    <a:srgbClr val="FFFF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变换</a:t>
              </a:r>
            </a:p>
          </p:txBody>
        </p:sp>
      </p:grpSp>
      <p:grpSp>
        <p:nvGrpSpPr>
          <p:cNvPr id="73855" name="Group 127"/>
          <p:cNvGrpSpPr>
            <a:grpSpLocks/>
          </p:cNvGrpSpPr>
          <p:nvPr/>
        </p:nvGrpSpPr>
        <p:grpSpPr bwMode="auto">
          <a:xfrm>
            <a:off x="107950" y="3400425"/>
            <a:ext cx="4206875" cy="604838"/>
            <a:chOff x="275" y="3095"/>
            <a:chExt cx="2650" cy="381"/>
          </a:xfrm>
        </p:grpSpPr>
        <p:graphicFrame>
          <p:nvGraphicFramePr>
            <p:cNvPr id="19486" name="Object 124"/>
            <p:cNvGraphicFramePr>
              <a:graphicFrameLocks noChangeAspect="1"/>
            </p:cNvGraphicFramePr>
            <p:nvPr/>
          </p:nvGraphicFramePr>
          <p:xfrm>
            <a:off x="275" y="3095"/>
            <a:ext cx="782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201" name="公式" r:id="rId37" imgW="457034" imgH="181004" progId="Equation.3">
                    <p:embed/>
                  </p:oleObj>
                </mc:Choice>
                <mc:Fallback>
                  <p:oleObj name="公式" r:id="rId37" imgW="457034" imgH="181004" progId="Equation.3">
                    <p:embed/>
                    <p:pic>
                      <p:nvPicPr>
                        <p:cNvPr id="0" name="Object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" y="3095"/>
                          <a:ext cx="782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7" name="Object 125"/>
            <p:cNvGraphicFramePr>
              <a:graphicFrameLocks noChangeAspect="1"/>
            </p:cNvGraphicFramePr>
            <p:nvPr/>
          </p:nvGraphicFramePr>
          <p:xfrm>
            <a:off x="1283" y="3140"/>
            <a:ext cx="78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202" name="公式" r:id="rId39" imgW="457034" imgH="152400" progId="Equation.3">
                    <p:embed/>
                  </p:oleObj>
                </mc:Choice>
                <mc:Fallback>
                  <p:oleObj name="公式" r:id="rId39" imgW="457034" imgH="152400" progId="Equation.3">
                    <p:embed/>
                    <p:pic>
                      <p:nvPicPr>
                        <p:cNvPr id="0" name="Object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3" y="3140"/>
                          <a:ext cx="78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8" name="Text Box 126"/>
            <p:cNvSpPr txBox="1">
              <a:spLocks noChangeArrowheads="1"/>
            </p:cNvSpPr>
            <p:nvPr/>
          </p:nvSpPr>
          <p:spPr bwMode="auto">
            <a:xfrm>
              <a:off x="1019" y="3103"/>
              <a:ext cx="19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latin typeface="楷体" panose="02010609060101010101" pitchFamily="49" charset="-122"/>
                  <a:ea typeface="楷体" panose="02010609060101010101" pitchFamily="49" charset="-122"/>
                </a:rPr>
                <a:t>与       的关系</a:t>
              </a:r>
            </a:p>
          </p:txBody>
        </p:sp>
      </p:grpSp>
      <p:graphicFrame>
        <p:nvGraphicFramePr>
          <p:cNvPr id="73861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398850"/>
              </p:ext>
            </p:extLst>
          </p:nvPr>
        </p:nvGraphicFramePr>
        <p:xfrm>
          <a:off x="4024313" y="4235450"/>
          <a:ext cx="12414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03" name="公式" r:id="rId41" imgW="457034" imgH="104570" progId="Equation.3">
                  <p:embed/>
                </p:oleObj>
              </mc:Choice>
              <mc:Fallback>
                <p:oleObj name="公式" r:id="rId41" imgW="457034" imgH="104570" progId="Equation.3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3" y="4235450"/>
                        <a:ext cx="124142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62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00063"/>
              </p:ext>
            </p:extLst>
          </p:nvPr>
        </p:nvGraphicFramePr>
        <p:xfrm>
          <a:off x="3316288" y="5286375"/>
          <a:ext cx="125571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04" name="公式" r:id="rId43" imgW="390334" imgH="152400" progId="Equation.3">
                  <p:embed/>
                </p:oleObj>
              </mc:Choice>
              <mc:Fallback>
                <p:oleObj name="公式" r:id="rId43" imgW="390334" imgH="152400" progId="Equation.3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8" y="5286375"/>
                        <a:ext cx="1255712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63" name="Rectangle 135"/>
          <p:cNvSpPr>
            <a:spLocks noChangeArrowheads="1"/>
          </p:cNvSpPr>
          <p:nvPr/>
        </p:nvSpPr>
        <p:spPr bwMode="auto">
          <a:xfrm>
            <a:off x="790575" y="5891213"/>
            <a:ext cx="4141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序列在单位圆上的</a:t>
            </a:r>
            <a:r>
              <a:rPr lang="en-US" altLang="zh-CN" sz="2800" i="1" dirty="0">
                <a:solidFill>
                  <a:srgbClr val="FFFF00"/>
                </a:solidFill>
                <a:latin typeface="+mn-lt"/>
                <a:ea typeface="楷体" panose="02010609060101010101" pitchFamily="49" charset="-122"/>
              </a:rPr>
              <a:t>z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变换</a:t>
            </a:r>
          </a:p>
        </p:txBody>
      </p:sp>
      <p:sp>
        <p:nvSpPr>
          <p:cNvPr id="73866" name="Line 138"/>
          <p:cNvSpPr>
            <a:spLocks noChangeShapeType="1"/>
          </p:cNvSpPr>
          <p:nvPr/>
        </p:nvSpPr>
        <p:spPr bwMode="auto">
          <a:xfrm flipV="1">
            <a:off x="4313238" y="1081088"/>
            <a:ext cx="0" cy="460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867" name="Line 139"/>
          <p:cNvSpPr>
            <a:spLocks noChangeShapeType="1"/>
          </p:cNvSpPr>
          <p:nvPr/>
        </p:nvSpPr>
        <p:spPr bwMode="auto">
          <a:xfrm flipV="1">
            <a:off x="7581900" y="534988"/>
            <a:ext cx="0" cy="517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868" name="Line 140"/>
          <p:cNvSpPr>
            <a:spLocks noChangeShapeType="1"/>
          </p:cNvSpPr>
          <p:nvPr/>
        </p:nvSpPr>
        <p:spPr bwMode="auto">
          <a:xfrm flipV="1">
            <a:off x="5219700" y="1052513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3869" name="Object 1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556728"/>
              </p:ext>
            </p:extLst>
          </p:nvPr>
        </p:nvGraphicFramePr>
        <p:xfrm>
          <a:off x="4932363" y="4610100"/>
          <a:ext cx="358457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05" name="公式" r:id="rId45" imgW="1380967" imgH="352630" progId="Equation.3">
                  <p:embed/>
                </p:oleObj>
              </mc:Choice>
              <mc:Fallback>
                <p:oleObj name="公式" r:id="rId45" imgW="1380967" imgH="352630" progId="Equation.3">
                  <p:embed/>
                  <p:pic>
                    <p:nvPicPr>
                      <p:cNvPr id="0" name="Object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610100"/>
                        <a:ext cx="3584575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72" name="Object 1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980011"/>
              </p:ext>
            </p:extLst>
          </p:nvPr>
        </p:nvGraphicFramePr>
        <p:xfrm>
          <a:off x="323850" y="4826000"/>
          <a:ext cx="9445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06" name="公式" r:id="rId47" imgW="276193" imgH="123796" progId="Equation.3">
                  <p:embed/>
                </p:oleObj>
              </mc:Choice>
              <mc:Fallback>
                <p:oleObj name="公式" r:id="rId47" imgW="276193" imgH="123796" progId="Equation.3">
                  <p:embed/>
                  <p:pic>
                    <p:nvPicPr>
                      <p:cNvPr id="0" name="Object 144"/>
                      <p:cNvPicPr>
                        <a:picLocks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826000"/>
                        <a:ext cx="9445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74" name="Object 1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3786576"/>
              </p:ext>
            </p:extLst>
          </p:nvPr>
        </p:nvGraphicFramePr>
        <p:xfrm>
          <a:off x="3265488" y="4797425"/>
          <a:ext cx="145097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07" name="公式" r:id="rId49" imgW="466898" imgH="152400" progId="Equation.3">
                  <p:embed/>
                </p:oleObj>
              </mc:Choice>
              <mc:Fallback>
                <p:oleObj name="公式" r:id="rId49" imgW="466898" imgH="152400" progId="Equation.3">
                  <p:embed/>
                  <p:pic>
                    <p:nvPicPr>
                      <p:cNvPr id="0" name="Object 146"/>
                      <p:cNvPicPr>
                        <a:picLocks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488" y="4797425"/>
                        <a:ext cx="145097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75" name="Object 1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903237"/>
              </p:ext>
            </p:extLst>
          </p:nvPr>
        </p:nvGraphicFramePr>
        <p:xfrm>
          <a:off x="1636713" y="4795838"/>
          <a:ext cx="124936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08" name="公式" r:id="rId51" imgW="390334" imgH="152400" progId="Equation.3">
                  <p:embed/>
                </p:oleObj>
              </mc:Choice>
              <mc:Fallback>
                <p:oleObj name="公式" r:id="rId51" imgW="390334" imgH="152400" progId="Equation.3">
                  <p:embed/>
                  <p:pic>
                    <p:nvPicPr>
                      <p:cNvPr id="0" name="Object 147"/>
                      <p:cNvPicPr>
                        <a:picLocks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4795838"/>
                        <a:ext cx="1249362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76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067995"/>
              </p:ext>
            </p:extLst>
          </p:nvPr>
        </p:nvGraphicFramePr>
        <p:xfrm>
          <a:off x="2844800" y="4899025"/>
          <a:ext cx="54768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09" name="公式" r:id="rId53" imgW="114141" imgH="76434" progId="Equation.3">
                  <p:embed/>
                </p:oleObj>
              </mc:Choice>
              <mc:Fallback>
                <p:oleObj name="公式" r:id="rId53" imgW="114141" imgH="76434" progId="Equation.3">
                  <p:embed/>
                  <p:pic>
                    <p:nvPicPr>
                      <p:cNvPr id="0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4899025"/>
                        <a:ext cx="54768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79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636269"/>
              </p:ext>
            </p:extLst>
          </p:nvPr>
        </p:nvGraphicFramePr>
        <p:xfrm>
          <a:off x="1216025" y="4868863"/>
          <a:ext cx="54768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10" name="公式" r:id="rId55" imgW="114141" imgH="76434" progId="Equation.3">
                  <p:embed/>
                </p:oleObj>
              </mc:Choice>
              <mc:Fallback>
                <p:oleObj name="公式" r:id="rId55" imgW="114141" imgH="76434" progId="Equation.3">
                  <p:embed/>
                  <p:pic>
                    <p:nvPicPr>
                      <p:cNvPr id="0" name="Object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4868863"/>
                        <a:ext cx="54768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81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482661"/>
              </p:ext>
            </p:extLst>
          </p:nvPr>
        </p:nvGraphicFramePr>
        <p:xfrm>
          <a:off x="3770313" y="1916113"/>
          <a:ext cx="13779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11" name="公式" r:id="rId57" imgW="371546" imgH="123796" progId="Equation.3">
                  <p:embed/>
                </p:oleObj>
              </mc:Choice>
              <mc:Fallback>
                <p:oleObj name="公式" r:id="rId57" imgW="371546" imgH="123796" progId="Equation.3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313" y="1916113"/>
                        <a:ext cx="137795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3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3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7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7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7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7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7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02" name="Object 6"/>
          <p:cNvGraphicFramePr>
            <a:graphicFrameLocks/>
          </p:cNvGraphicFramePr>
          <p:nvPr/>
        </p:nvGraphicFramePr>
        <p:xfrm>
          <a:off x="533400" y="2176463"/>
          <a:ext cx="31162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6" name="公式" r:id="rId3" imgW="1142821" imgH="181004" progId="Equation.3">
                  <p:embed/>
                </p:oleObj>
              </mc:Choice>
              <mc:Fallback>
                <p:oleObj name="公式" r:id="rId3" imgW="1142821" imgH="181004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76463"/>
                        <a:ext cx="311626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468313" y="115888"/>
            <a:ext cx="8064500" cy="207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序列在单位圆上的</a:t>
            </a:r>
            <a:r>
              <a:rPr lang="en-US" altLang="zh-CN" sz="2800" i="1" dirty="0">
                <a:latin typeface="+mn-lt"/>
                <a:ea typeface="楷体" panose="02010609060101010101" pitchFamily="49" charset="-122"/>
              </a:rPr>
              <a:t>z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变换是和模拟信号的频谱相联系的，因而常称序列在单位圆上的</a:t>
            </a:r>
            <a:r>
              <a:rPr lang="en-US" altLang="zh-CN" sz="2800" i="1" dirty="0">
                <a:latin typeface="+mn-lt"/>
                <a:ea typeface="楷体" panose="02010609060101010101" pitchFamily="49" charset="-122"/>
              </a:rPr>
              <a:t>z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变换为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序列的傅里叶变换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离散时间傅里叶变换</a:t>
            </a:r>
            <a:r>
              <a:rPr lang="en-US" altLang="zh-CN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dirty="0">
                <a:solidFill>
                  <a:srgbClr val="FFFF00"/>
                </a:solidFill>
                <a:latin typeface="+mn-lt"/>
                <a:ea typeface="楷体" panose="02010609060101010101" pitchFamily="49" charset="-122"/>
              </a:rPr>
              <a:t>DTFT</a:t>
            </a:r>
            <a:r>
              <a:rPr lang="en-US" altLang="zh-CN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，也称为序列的频谱。</a:t>
            </a:r>
          </a:p>
        </p:txBody>
      </p:sp>
      <p:graphicFrame>
        <p:nvGraphicFramePr>
          <p:cNvPr id="80916" name="Object 20"/>
          <p:cNvGraphicFramePr>
            <a:graphicFrameLocks noChangeAspect="1"/>
          </p:cNvGraphicFramePr>
          <p:nvPr/>
        </p:nvGraphicFramePr>
        <p:xfrm>
          <a:off x="3708400" y="4078288"/>
          <a:ext cx="1665288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7" name="公式" r:id="rId5" imgW="542992" imgH="152400" progId="Equation.3">
                  <p:embed/>
                </p:oleObj>
              </mc:Choice>
              <mc:Fallback>
                <p:oleObj name="公式" r:id="rId5" imgW="542992" imgH="152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078288"/>
                        <a:ext cx="1665288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8" name="Text Box 22"/>
          <p:cNvSpPr txBox="1">
            <a:spLocks noChangeArrowheads="1"/>
          </p:cNvSpPr>
          <p:nvPr/>
        </p:nvSpPr>
        <p:spPr bwMode="auto">
          <a:xfrm>
            <a:off x="539750" y="3997325"/>
            <a:ext cx="2808288" cy="554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Symbol" panose="05050102010706020507" pitchFamily="18" charset="2"/>
                <a:ea typeface="楷体_GB2312" pitchFamily="49" charset="-122"/>
              </a:rPr>
              <a:t>w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的周期为</a:t>
            </a:r>
          </a:p>
        </p:txBody>
      </p:sp>
      <p:sp>
        <p:nvSpPr>
          <p:cNvPr id="80919" name="Text Box 23"/>
          <p:cNvSpPr txBox="1">
            <a:spLocks noChangeArrowheads="1"/>
          </p:cNvSpPr>
          <p:nvPr/>
        </p:nvSpPr>
        <p:spPr bwMode="auto">
          <a:xfrm>
            <a:off x="525463" y="4716463"/>
            <a:ext cx="8064500" cy="102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序列频谱是原连续信号的频谱周期延拓后再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对采样频率的归一化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</a:p>
        </p:txBody>
      </p:sp>
      <p:graphicFrame>
        <p:nvGraphicFramePr>
          <p:cNvPr id="80920" name="Object 24"/>
          <p:cNvGraphicFramePr>
            <a:graphicFrameLocks noChangeAspect="1"/>
          </p:cNvGraphicFramePr>
          <p:nvPr/>
        </p:nvGraphicFramePr>
        <p:xfrm>
          <a:off x="5500688" y="4135438"/>
          <a:ext cx="10874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8" name="公式" r:id="rId7" imgW="333499" imgH="104570" progId="Equation.3">
                  <p:embed/>
                </p:oleObj>
              </mc:Choice>
              <mc:Fallback>
                <p:oleObj name="公式" r:id="rId7" imgW="333499" imgH="10457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4135438"/>
                        <a:ext cx="10874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3" name="Object 27"/>
          <p:cNvGraphicFramePr>
            <a:graphicFrameLocks/>
          </p:cNvGraphicFramePr>
          <p:nvPr/>
        </p:nvGraphicFramePr>
        <p:xfrm>
          <a:off x="3751263" y="1960563"/>
          <a:ext cx="34417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9" name="公式" r:id="rId9" imgW="1380967" imgH="352630" progId="Equation.3">
                  <p:embed/>
                </p:oleObj>
              </mc:Choice>
              <mc:Fallback>
                <p:oleObj name="公式" r:id="rId9" imgW="1380967" imgH="352630" progId="Equation.3">
                  <p:embed/>
                  <p:pic>
                    <p:nvPicPr>
                      <p:cNvPr id="0" name="Object 2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263" y="1960563"/>
                        <a:ext cx="34417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4" name="Object 28"/>
          <p:cNvGraphicFramePr>
            <a:graphicFrameLocks noChangeAspect="1"/>
          </p:cNvGraphicFramePr>
          <p:nvPr/>
        </p:nvGraphicFramePr>
        <p:xfrm>
          <a:off x="3752850" y="2957513"/>
          <a:ext cx="3408363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0" name="公式" r:id="rId11" imgW="1362178" imgH="352630" progId="Equation.3">
                  <p:embed/>
                </p:oleObj>
              </mc:Choice>
              <mc:Fallback>
                <p:oleObj name="公式" r:id="rId11" imgW="1362178" imgH="35263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2957513"/>
                        <a:ext cx="3408363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6" name="Text Box 30"/>
          <p:cNvSpPr txBox="1">
            <a:spLocks noChangeArrowheads="1"/>
          </p:cNvSpPr>
          <p:nvPr/>
        </p:nvSpPr>
        <p:spPr bwMode="auto">
          <a:xfrm>
            <a:off x="2267744" y="3990975"/>
            <a:ext cx="8636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FFFF00"/>
                </a:solidFill>
                <a:ea typeface="楷体_GB2312" pitchFamily="49" charset="-122"/>
              </a:rPr>
              <a:t>2</a:t>
            </a:r>
            <a:r>
              <a:rPr lang="en-US" altLang="zh-CN" sz="2800" dirty="0">
                <a:solidFill>
                  <a:srgbClr val="FFFF00"/>
                </a:solidFill>
                <a:latin typeface="Symbol" panose="05050102010706020507" pitchFamily="18" charset="2"/>
                <a:ea typeface="楷体_GB2312" pitchFamily="49" charset="-122"/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7" grpId="0"/>
      <p:bldP spid="80918" grpId="0"/>
      <p:bldP spid="80919" grpId="0"/>
      <p:bldP spid="809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2771775" y="115888"/>
            <a:ext cx="26654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  习</a:t>
            </a:r>
          </a:p>
        </p:txBody>
      </p:sp>
      <p:sp>
        <p:nvSpPr>
          <p:cNvPr id="120843" name="Text Box 11"/>
          <p:cNvSpPr txBox="1">
            <a:spLocks noChangeArrowheads="1"/>
          </p:cNvSpPr>
          <p:nvPr/>
        </p:nvSpPr>
        <p:spPr bwMode="auto">
          <a:xfrm>
            <a:off x="107950" y="836613"/>
            <a:ext cx="6048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 smtClean="0">
                <a:ea typeface="楷体_GB2312" pitchFamily="49" charset="-122"/>
              </a:rPr>
              <a:t>1.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数字频率</a:t>
            </a:r>
            <a:r>
              <a:rPr lang="en-US" altLang="zh-CN" sz="2800" i="1" dirty="0" smtClean="0">
                <a:latin typeface="Symbol" panose="05050102010706020507" pitchFamily="18" charset="2"/>
                <a:ea typeface="楷体_GB2312" pitchFamily="49" charset="-122"/>
              </a:rPr>
              <a:t>w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与模拟频率</a:t>
            </a:r>
            <a:r>
              <a:rPr lang="en-US" altLang="zh-CN" sz="2800" i="1" dirty="0" smtClean="0">
                <a:latin typeface="+mj-lt"/>
                <a:ea typeface="楷体_GB2312" pitchFamily="49" charset="-122"/>
              </a:rPr>
              <a:t>f </a:t>
            </a:r>
            <a:r>
              <a:rPr lang="en-US" altLang="zh-CN" sz="2800" dirty="0" smtClean="0">
                <a:latin typeface="+mj-lt"/>
                <a:ea typeface="楷体_GB2312" pitchFamily="49" charset="-122"/>
              </a:rPr>
              <a:t>/ </a:t>
            </a:r>
            <a:r>
              <a:rPr lang="en-US" altLang="zh-CN" sz="2800" dirty="0" smtClean="0">
                <a:latin typeface="Symbol" panose="05050102010706020507" pitchFamily="18" charset="2"/>
                <a:ea typeface="楷体_GB2312" pitchFamily="49" charset="-122"/>
              </a:rPr>
              <a:t>W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的关系</a:t>
            </a:r>
          </a:p>
        </p:txBody>
      </p:sp>
      <p:graphicFrame>
        <p:nvGraphicFramePr>
          <p:cNvPr id="120846" name="Object 14"/>
          <p:cNvGraphicFramePr>
            <a:graphicFrameLocks noChangeAspect="1"/>
          </p:cNvGraphicFramePr>
          <p:nvPr/>
        </p:nvGraphicFramePr>
        <p:xfrm>
          <a:off x="7308850" y="692150"/>
          <a:ext cx="1227138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2" name="公式" r:id="rId3" imgW="447640" imgH="352630" progId="Equation.3">
                  <p:embed/>
                </p:oleObj>
              </mc:Choice>
              <mc:Fallback>
                <p:oleObj name="公式" r:id="rId3" imgW="447640" imgH="35263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692150"/>
                        <a:ext cx="1227138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7" name="Object 15"/>
          <p:cNvGraphicFramePr>
            <a:graphicFrameLocks noChangeAspect="1"/>
          </p:cNvGraphicFramePr>
          <p:nvPr/>
        </p:nvGraphicFramePr>
        <p:xfrm>
          <a:off x="5940425" y="908050"/>
          <a:ext cx="138588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" name="公式" r:id="rId5" imgW="447640" imgH="104570" progId="Equation.3">
                  <p:embed/>
                </p:oleObj>
              </mc:Choice>
              <mc:Fallback>
                <p:oleObj name="公式" r:id="rId5" imgW="447640" imgH="10457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908050"/>
                        <a:ext cx="1385888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395288" y="1628775"/>
            <a:ext cx="316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ea typeface="楷体_GB2312" pitchFamily="49" charset="-122"/>
              </a:rPr>
              <a:t> f  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模拟</a:t>
            </a:r>
            <a:r>
              <a:rPr lang="zh-CN" altLang="en-US" sz="2800">
                <a:ea typeface="楷体" panose="02010609060101010101" pitchFamily="49" charset="-122"/>
              </a:rPr>
              <a:t>频率     </a:t>
            </a:r>
            <a:r>
              <a:rPr lang="en-US" altLang="zh-CN" sz="2800">
                <a:ea typeface="楷体" panose="02010609060101010101" pitchFamily="49" charset="-122"/>
              </a:rPr>
              <a:t>Hz</a:t>
            </a:r>
            <a:endParaRPr lang="en-US" altLang="zh-CN" sz="2800">
              <a:latin typeface="楷体_GB2312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395288" y="2384425"/>
            <a:ext cx="4321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Symbol" panose="05050102010706020507" pitchFamily="18" charset="2"/>
                <a:ea typeface="楷体_GB2312" pitchFamily="49" charset="-122"/>
              </a:rPr>
              <a:t>W </a:t>
            </a:r>
            <a:r>
              <a:rPr lang="en-US" altLang="zh-CN" sz="2800">
                <a:ea typeface="楷体_GB2312" pitchFamily="49" charset="-122"/>
              </a:rPr>
              <a:t>= 2</a:t>
            </a:r>
            <a:r>
              <a:rPr lang="en-US" altLang="zh-CN" sz="2800">
                <a:latin typeface="Symbol" panose="05050102010706020507" pitchFamily="18" charset="2"/>
                <a:ea typeface="楷体_GB2312" pitchFamily="49" charset="-122"/>
              </a:rPr>
              <a:t>p</a:t>
            </a:r>
            <a:r>
              <a:rPr lang="en-US" altLang="zh-CN" sz="2800" i="1">
                <a:ea typeface="楷体_GB2312" pitchFamily="49" charset="-122"/>
              </a:rPr>
              <a:t>f</a:t>
            </a:r>
            <a:r>
              <a:rPr lang="en-US" altLang="zh-CN" sz="2800" i="1">
                <a:latin typeface="Symbol" panose="05050102010706020507" pitchFamily="18" charset="2"/>
                <a:ea typeface="楷体_GB2312" pitchFamily="49" charset="-122"/>
              </a:rPr>
              <a:t>  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模拟</a:t>
            </a:r>
            <a:r>
              <a:rPr lang="zh-CN" altLang="en-US" sz="2800">
                <a:latin typeface="Symbol" panose="05050102010706020507" pitchFamily="18" charset="2"/>
                <a:ea typeface="楷体" panose="02010609060101010101" pitchFamily="49" charset="-122"/>
              </a:rPr>
              <a:t>角频率  </a:t>
            </a:r>
            <a:r>
              <a:rPr lang="en-US" altLang="zh-CN" sz="2800">
                <a:ea typeface="楷体" panose="02010609060101010101" pitchFamily="49" charset="-122"/>
              </a:rPr>
              <a:t>rad/s</a:t>
            </a:r>
            <a:endParaRPr lang="en-US" altLang="zh-CN" sz="2800">
              <a:latin typeface="楷体_GB2312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395288" y="3213100"/>
            <a:ext cx="4392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 dirty="0">
                <a:latin typeface="Symbol" panose="05050102010706020507" pitchFamily="18" charset="2"/>
                <a:ea typeface="楷体_GB2312" pitchFamily="49" charset="-122"/>
              </a:rPr>
              <a:t>w  </a:t>
            </a:r>
            <a:r>
              <a:rPr lang="en-US" altLang="zh-CN" sz="2800" dirty="0">
                <a:latin typeface="Symbol" panose="05050102010706020507" pitchFamily="18" charset="2"/>
                <a:ea typeface="楷体_GB2312" pitchFamily="49" charset="-122"/>
              </a:rPr>
              <a:t> </a:t>
            </a:r>
            <a:r>
              <a:rPr lang="zh-CN" altLang="en-US" sz="2800" dirty="0">
                <a:ea typeface="楷体" panose="02010609060101010101" pitchFamily="49" charset="-122"/>
              </a:rPr>
              <a:t>数字频率  </a:t>
            </a:r>
            <a:r>
              <a:rPr lang="en-US" altLang="zh-CN" sz="2800" dirty="0">
                <a:ea typeface="楷体" panose="02010609060101010101" pitchFamily="49" charset="-122"/>
              </a:rPr>
              <a:t>rad</a:t>
            </a:r>
          </a:p>
        </p:txBody>
      </p:sp>
      <p:graphicFrame>
        <p:nvGraphicFramePr>
          <p:cNvPr id="3090" name="Object 18"/>
          <p:cNvGraphicFramePr>
            <a:graphicFrameLocks noChangeAspect="1"/>
          </p:cNvGraphicFramePr>
          <p:nvPr/>
        </p:nvGraphicFramePr>
        <p:xfrm>
          <a:off x="4787900" y="2420938"/>
          <a:ext cx="36607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" name="公式" r:id="rId7" imgW="1533625" imgH="209609" progId="Equation.3">
                  <p:embed/>
                </p:oleObj>
              </mc:Choice>
              <mc:Fallback>
                <p:oleObj name="公式" r:id="rId7" imgW="1533625" imgH="20960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420938"/>
                        <a:ext cx="36607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" name="Object 19"/>
          <p:cNvGraphicFramePr>
            <a:graphicFrameLocks noChangeAspect="1"/>
          </p:cNvGraphicFramePr>
          <p:nvPr/>
        </p:nvGraphicFramePr>
        <p:xfrm>
          <a:off x="4787900" y="1809750"/>
          <a:ext cx="38322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" name="公式" r:id="rId9" imgW="1609719" imgH="209609" progId="Equation.3">
                  <p:embed/>
                </p:oleObj>
              </mc:Choice>
              <mc:Fallback>
                <p:oleObj name="公式" r:id="rId9" imgW="1609719" imgH="20960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809750"/>
                        <a:ext cx="38322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119"/>
          <p:cNvGraphicFramePr>
            <a:graphicFrameLocks noChangeAspect="1"/>
          </p:cNvGraphicFramePr>
          <p:nvPr/>
        </p:nvGraphicFramePr>
        <p:xfrm>
          <a:off x="3276600" y="4292600"/>
          <a:ext cx="55721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" name="公式" r:id="rId11" imgW="114141" imgH="76434" progId="Equation.3">
                  <p:embed/>
                </p:oleObj>
              </mc:Choice>
              <mc:Fallback>
                <p:oleObj name="公式" r:id="rId11" imgW="114141" imgH="76434" progId="Equation.3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292600"/>
                        <a:ext cx="557213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1" name="Object 19"/>
          <p:cNvGraphicFramePr>
            <a:graphicFrameLocks/>
          </p:cNvGraphicFramePr>
          <p:nvPr/>
        </p:nvGraphicFramePr>
        <p:xfrm>
          <a:off x="4716463" y="3249613"/>
          <a:ext cx="37830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7" name="公式" r:id="rId13" imgW="1581066" imgH="209609" progId="Equation.3">
                  <p:embed/>
                </p:oleObj>
              </mc:Choice>
              <mc:Fallback>
                <p:oleObj name="公式" r:id="rId13" imgW="1581066" imgH="209609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249613"/>
                        <a:ext cx="378301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27" name="Group 55"/>
          <p:cNvGrpSpPr>
            <a:grpSpLocks/>
          </p:cNvGrpSpPr>
          <p:nvPr/>
        </p:nvGrpSpPr>
        <p:grpSpPr bwMode="auto">
          <a:xfrm>
            <a:off x="4140200" y="3789363"/>
            <a:ext cx="4471988" cy="1557337"/>
            <a:chOff x="2835" y="2524"/>
            <a:chExt cx="2817" cy="981"/>
          </a:xfrm>
        </p:grpSpPr>
        <p:graphicFrame>
          <p:nvGraphicFramePr>
            <p:cNvPr id="3107" name="Object 39"/>
            <p:cNvGraphicFramePr>
              <a:graphicFrameLocks noChangeAspect="1"/>
            </p:cNvGraphicFramePr>
            <p:nvPr/>
          </p:nvGraphicFramePr>
          <p:xfrm>
            <a:off x="4741" y="3225"/>
            <a:ext cx="25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8" name="公式" r:id="rId15" imgW="142794" imgH="152400" progId="Equation.3">
                    <p:embed/>
                  </p:oleObj>
                </mc:Choice>
                <mc:Fallback>
                  <p:oleObj name="公式" r:id="rId15" imgW="142794" imgH="1524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1" y="3225"/>
                          <a:ext cx="25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08" name="Object 40"/>
            <p:cNvGraphicFramePr>
              <a:graphicFrameLocks noChangeAspect="1"/>
            </p:cNvGraphicFramePr>
            <p:nvPr/>
          </p:nvGraphicFramePr>
          <p:xfrm>
            <a:off x="3208" y="3234"/>
            <a:ext cx="37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9" name="公式" r:id="rId17" imgW="238146" imgH="152400" progId="Equation.3">
                    <p:embed/>
                  </p:oleObj>
                </mc:Choice>
                <mc:Fallback>
                  <p:oleObj name="公式" r:id="rId17" imgW="238146" imgH="1524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8" y="3234"/>
                          <a:ext cx="37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09" name="Object 44"/>
            <p:cNvGraphicFramePr>
              <a:graphicFrameLocks noChangeAspect="1"/>
            </p:cNvGraphicFramePr>
            <p:nvPr/>
          </p:nvGraphicFramePr>
          <p:xfrm>
            <a:off x="5457" y="3143"/>
            <a:ext cx="195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0" name="公式" r:id="rId19" imgW="85958" imgH="85813" progId="Equation.3">
                    <p:embed/>
                  </p:oleObj>
                </mc:Choice>
                <mc:Fallback>
                  <p:oleObj name="公式" r:id="rId19" imgW="85958" imgH="85813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7" y="3143"/>
                          <a:ext cx="195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0" name="Text Box 46"/>
            <p:cNvSpPr txBox="1">
              <a:spLocks noChangeArrowheads="1"/>
            </p:cNvSpPr>
            <p:nvPr/>
          </p:nvSpPr>
          <p:spPr bwMode="auto">
            <a:xfrm>
              <a:off x="5149" y="2924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3111" name="Text Box 47"/>
            <p:cNvSpPr txBox="1">
              <a:spLocks noChangeArrowheads="1"/>
            </p:cNvSpPr>
            <p:nvPr/>
          </p:nvSpPr>
          <p:spPr bwMode="auto">
            <a:xfrm>
              <a:off x="2893" y="2914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3112" name="Line 48"/>
            <p:cNvSpPr>
              <a:spLocks noChangeShapeType="1"/>
            </p:cNvSpPr>
            <p:nvPr/>
          </p:nvSpPr>
          <p:spPr bwMode="auto">
            <a:xfrm flipV="1">
              <a:off x="3436" y="3207"/>
              <a:ext cx="0" cy="5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Line 49"/>
            <p:cNvSpPr>
              <a:spLocks noChangeShapeType="1"/>
            </p:cNvSpPr>
            <p:nvPr/>
          </p:nvSpPr>
          <p:spPr bwMode="auto">
            <a:xfrm flipV="1">
              <a:off x="4105" y="2524"/>
              <a:ext cx="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" name="Text Box 50"/>
            <p:cNvSpPr txBox="1">
              <a:spLocks noChangeArrowheads="1"/>
            </p:cNvSpPr>
            <p:nvPr/>
          </p:nvSpPr>
          <p:spPr bwMode="auto">
            <a:xfrm>
              <a:off x="4021" y="320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/>
                <a:t>0</a:t>
              </a:r>
              <a:endParaRPr lang="en-US" altLang="zh-CN" sz="2000">
                <a:sym typeface="Symbol" panose="05050102010706020507" pitchFamily="18" charset="2"/>
              </a:endParaRPr>
            </a:p>
          </p:txBody>
        </p:sp>
        <p:sp>
          <p:nvSpPr>
            <p:cNvPr id="3115" name="Line 52"/>
            <p:cNvSpPr>
              <a:spLocks noChangeShapeType="1"/>
            </p:cNvSpPr>
            <p:nvPr/>
          </p:nvSpPr>
          <p:spPr bwMode="auto">
            <a:xfrm flipV="1">
              <a:off x="2835" y="3239"/>
              <a:ext cx="2632" cy="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6" name="Freeform 53"/>
            <p:cNvSpPr>
              <a:spLocks/>
            </p:cNvSpPr>
            <p:nvPr/>
          </p:nvSpPr>
          <p:spPr bwMode="auto">
            <a:xfrm>
              <a:off x="3166" y="2731"/>
              <a:ext cx="576" cy="529"/>
            </a:xfrm>
            <a:custGeom>
              <a:avLst/>
              <a:gdLst>
                <a:gd name="T0" fmla="*/ 0 w 681"/>
                <a:gd name="T1" fmla="*/ 229 h 596"/>
                <a:gd name="T2" fmla="*/ 18 w 681"/>
                <a:gd name="T3" fmla="*/ 41 h 596"/>
                <a:gd name="T4" fmla="*/ 52 w 681"/>
                <a:gd name="T5" fmla="*/ 30 h 596"/>
                <a:gd name="T6" fmla="*/ 81 w 681"/>
                <a:gd name="T7" fmla="*/ 57 h 596"/>
                <a:gd name="T8" fmla="*/ 98 w 681"/>
                <a:gd name="T9" fmla="*/ 45 h 596"/>
                <a:gd name="T10" fmla="*/ 121 w 681"/>
                <a:gd name="T11" fmla="*/ 21 h 596"/>
                <a:gd name="T12" fmla="*/ 151 w 681"/>
                <a:gd name="T13" fmla="*/ 33 h 596"/>
                <a:gd name="T14" fmla="*/ 178 w 681"/>
                <a:gd name="T15" fmla="*/ 223 h 5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81" h="596">
                  <a:moveTo>
                    <a:pt x="0" y="596"/>
                  </a:moveTo>
                  <a:cubicBezTo>
                    <a:pt x="12" y="515"/>
                    <a:pt x="37" y="193"/>
                    <a:pt x="70" y="107"/>
                  </a:cubicBezTo>
                  <a:cubicBezTo>
                    <a:pt x="103" y="21"/>
                    <a:pt x="156" y="71"/>
                    <a:pt x="196" y="78"/>
                  </a:cubicBezTo>
                  <a:cubicBezTo>
                    <a:pt x="236" y="85"/>
                    <a:pt x="279" y="142"/>
                    <a:pt x="309" y="148"/>
                  </a:cubicBezTo>
                  <a:cubicBezTo>
                    <a:pt x="339" y="154"/>
                    <a:pt x="350" y="132"/>
                    <a:pt x="375" y="116"/>
                  </a:cubicBezTo>
                  <a:cubicBezTo>
                    <a:pt x="400" y="100"/>
                    <a:pt x="428" y="60"/>
                    <a:pt x="462" y="55"/>
                  </a:cubicBezTo>
                  <a:cubicBezTo>
                    <a:pt x="496" y="50"/>
                    <a:pt x="543" y="0"/>
                    <a:pt x="580" y="87"/>
                  </a:cubicBezTo>
                  <a:cubicBezTo>
                    <a:pt x="617" y="174"/>
                    <a:pt x="664" y="496"/>
                    <a:pt x="681" y="578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7" name="Freeform 54"/>
            <p:cNvSpPr>
              <a:spLocks/>
            </p:cNvSpPr>
            <p:nvPr/>
          </p:nvSpPr>
          <p:spPr bwMode="auto">
            <a:xfrm>
              <a:off x="4534" y="2728"/>
              <a:ext cx="576" cy="529"/>
            </a:xfrm>
            <a:custGeom>
              <a:avLst/>
              <a:gdLst>
                <a:gd name="T0" fmla="*/ 0 w 681"/>
                <a:gd name="T1" fmla="*/ 229 h 596"/>
                <a:gd name="T2" fmla="*/ 18 w 681"/>
                <a:gd name="T3" fmla="*/ 41 h 596"/>
                <a:gd name="T4" fmla="*/ 52 w 681"/>
                <a:gd name="T5" fmla="*/ 30 h 596"/>
                <a:gd name="T6" fmla="*/ 81 w 681"/>
                <a:gd name="T7" fmla="*/ 57 h 596"/>
                <a:gd name="T8" fmla="*/ 98 w 681"/>
                <a:gd name="T9" fmla="*/ 45 h 596"/>
                <a:gd name="T10" fmla="*/ 121 w 681"/>
                <a:gd name="T11" fmla="*/ 21 h 596"/>
                <a:gd name="T12" fmla="*/ 151 w 681"/>
                <a:gd name="T13" fmla="*/ 33 h 596"/>
                <a:gd name="T14" fmla="*/ 178 w 681"/>
                <a:gd name="T15" fmla="*/ 223 h 5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81" h="596">
                  <a:moveTo>
                    <a:pt x="0" y="596"/>
                  </a:moveTo>
                  <a:cubicBezTo>
                    <a:pt x="12" y="515"/>
                    <a:pt x="37" y="193"/>
                    <a:pt x="70" y="107"/>
                  </a:cubicBezTo>
                  <a:cubicBezTo>
                    <a:pt x="103" y="21"/>
                    <a:pt x="156" y="71"/>
                    <a:pt x="196" y="78"/>
                  </a:cubicBezTo>
                  <a:cubicBezTo>
                    <a:pt x="236" y="85"/>
                    <a:pt x="279" y="142"/>
                    <a:pt x="309" y="148"/>
                  </a:cubicBezTo>
                  <a:cubicBezTo>
                    <a:pt x="339" y="154"/>
                    <a:pt x="350" y="132"/>
                    <a:pt x="375" y="116"/>
                  </a:cubicBezTo>
                  <a:cubicBezTo>
                    <a:pt x="400" y="100"/>
                    <a:pt x="428" y="60"/>
                    <a:pt x="462" y="55"/>
                  </a:cubicBezTo>
                  <a:cubicBezTo>
                    <a:pt x="496" y="50"/>
                    <a:pt x="543" y="0"/>
                    <a:pt x="580" y="87"/>
                  </a:cubicBezTo>
                  <a:cubicBezTo>
                    <a:pt x="617" y="174"/>
                    <a:pt x="664" y="496"/>
                    <a:pt x="681" y="578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8" name="Line 55"/>
            <p:cNvSpPr>
              <a:spLocks noChangeShapeType="1"/>
            </p:cNvSpPr>
            <p:nvPr/>
          </p:nvSpPr>
          <p:spPr bwMode="auto">
            <a:xfrm flipV="1">
              <a:off x="4831" y="3195"/>
              <a:ext cx="0" cy="5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" name="Freeform 56"/>
            <p:cNvSpPr>
              <a:spLocks/>
            </p:cNvSpPr>
            <p:nvPr/>
          </p:nvSpPr>
          <p:spPr bwMode="auto">
            <a:xfrm>
              <a:off x="3820" y="2734"/>
              <a:ext cx="576" cy="529"/>
            </a:xfrm>
            <a:custGeom>
              <a:avLst/>
              <a:gdLst>
                <a:gd name="T0" fmla="*/ 0 w 681"/>
                <a:gd name="T1" fmla="*/ 229 h 596"/>
                <a:gd name="T2" fmla="*/ 18 w 681"/>
                <a:gd name="T3" fmla="*/ 41 h 596"/>
                <a:gd name="T4" fmla="*/ 52 w 681"/>
                <a:gd name="T5" fmla="*/ 30 h 596"/>
                <a:gd name="T6" fmla="*/ 81 w 681"/>
                <a:gd name="T7" fmla="*/ 57 h 596"/>
                <a:gd name="T8" fmla="*/ 98 w 681"/>
                <a:gd name="T9" fmla="*/ 45 h 596"/>
                <a:gd name="T10" fmla="*/ 121 w 681"/>
                <a:gd name="T11" fmla="*/ 21 h 596"/>
                <a:gd name="T12" fmla="*/ 151 w 681"/>
                <a:gd name="T13" fmla="*/ 33 h 596"/>
                <a:gd name="T14" fmla="*/ 178 w 681"/>
                <a:gd name="T15" fmla="*/ 223 h 5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81" h="596">
                  <a:moveTo>
                    <a:pt x="0" y="596"/>
                  </a:moveTo>
                  <a:cubicBezTo>
                    <a:pt x="12" y="515"/>
                    <a:pt x="37" y="193"/>
                    <a:pt x="70" y="107"/>
                  </a:cubicBezTo>
                  <a:cubicBezTo>
                    <a:pt x="103" y="21"/>
                    <a:pt x="156" y="71"/>
                    <a:pt x="196" y="78"/>
                  </a:cubicBezTo>
                  <a:cubicBezTo>
                    <a:pt x="236" y="85"/>
                    <a:pt x="279" y="142"/>
                    <a:pt x="309" y="148"/>
                  </a:cubicBezTo>
                  <a:cubicBezTo>
                    <a:pt x="339" y="154"/>
                    <a:pt x="350" y="132"/>
                    <a:pt x="375" y="116"/>
                  </a:cubicBezTo>
                  <a:cubicBezTo>
                    <a:pt x="400" y="100"/>
                    <a:pt x="428" y="60"/>
                    <a:pt x="462" y="55"/>
                  </a:cubicBezTo>
                  <a:cubicBezTo>
                    <a:pt x="496" y="50"/>
                    <a:pt x="543" y="0"/>
                    <a:pt x="580" y="87"/>
                  </a:cubicBezTo>
                  <a:cubicBezTo>
                    <a:pt x="617" y="174"/>
                    <a:pt x="664" y="496"/>
                    <a:pt x="681" y="578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789488" y="5876925"/>
            <a:ext cx="3382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" panose="02010609060101010101" pitchFamily="49" charset="-122"/>
              </a:rPr>
              <a:t>-2</a:t>
            </a:r>
            <a:r>
              <a:rPr lang="en-US" altLang="zh-CN" sz="2800">
                <a:latin typeface="Symbol" panose="05050102010706020507" pitchFamily="18" charset="2"/>
                <a:ea typeface="楷体" panose="02010609060101010101" pitchFamily="49" charset="-122"/>
              </a:rPr>
              <a:t>p                    </a:t>
            </a:r>
            <a:r>
              <a:rPr lang="en-US" altLang="zh-CN" sz="2800">
                <a:ea typeface="楷体" panose="02010609060101010101" pitchFamily="49" charset="-122"/>
              </a:rPr>
              <a:t>2</a:t>
            </a:r>
            <a:r>
              <a:rPr lang="en-US" altLang="zh-CN" sz="2800">
                <a:latin typeface="Symbol" panose="05050102010706020507" pitchFamily="18" charset="2"/>
                <a:ea typeface="楷体" panose="02010609060101010101" pitchFamily="49" charset="-122"/>
              </a:rPr>
              <a:t>p </a:t>
            </a:r>
            <a:endParaRPr lang="en-US" altLang="zh-CN" sz="2800" i="1">
              <a:ea typeface="楷体" panose="02010609060101010101" pitchFamily="49" charset="-122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859338" y="5300663"/>
            <a:ext cx="3311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" panose="02010609060101010101" pitchFamily="49" charset="-122"/>
              </a:rPr>
              <a:t>-</a:t>
            </a:r>
            <a:r>
              <a:rPr lang="en-US" altLang="zh-CN" sz="2800" i="1">
                <a:ea typeface="楷体" panose="02010609060101010101" pitchFamily="49" charset="-122"/>
              </a:rPr>
              <a:t>f</a:t>
            </a:r>
            <a:r>
              <a:rPr lang="en-US" altLang="zh-CN" sz="2800" i="1" baseline="-25000">
                <a:ea typeface="楷体" panose="02010609060101010101" pitchFamily="49" charset="-122"/>
              </a:rPr>
              <a:t>s</a:t>
            </a:r>
            <a:r>
              <a:rPr lang="en-US" altLang="zh-CN" sz="2800" i="1">
                <a:ea typeface="楷体" panose="02010609060101010101" pitchFamily="49" charset="-122"/>
              </a:rPr>
              <a:t> </a:t>
            </a:r>
            <a:r>
              <a:rPr lang="en-US" altLang="zh-CN" sz="2800">
                <a:ea typeface="楷体" panose="02010609060101010101" pitchFamily="49" charset="-122"/>
              </a:rPr>
              <a:t>                     </a:t>
            </a:r>
            <a:r>
              <a:rPr lang="en-US" altLang="zh-CN" sz="2800" i="1">
                <a:ea typeface="楷体" panose="02010609060101010101" pitchFamily="49" charset="-122"/>
              </a:rPr>
              <a:t>f</a:t>
            </a:r>
            <a:r>
              <a:rPr lang="en-US" altLang="zh-CN" sz="2800" i="1" baseline="-25000">
                <a:ea typeface="楷体" panose="02010609060101010101" pitchFamily="49" charset="-122"/>
              </a:rPr>
              <a:t>s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8243888" y="5286375"/>
            <a:ext cx="649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ea typeface="楷体" panose="02010609060101010101" pitchFamily="49" charset="-122"/>
              </a:rPr>
              <a:t>f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8172450" y="5876925"/>
            <a:ext cx="649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latin typeface="Symbol" panose="05050102010706020507" pitchFamily="18" charset="2"/>
                <a:ea typeface="楷体_GB2312" pitchFamily="49" charset="-122"/>
              </a:rPr>
              <a:t>w</a:t>
            </a:r>
            <a:endParaRPr lang="en-US" altLang="zh-CN" sz="2800" i="1">
              <a:ea typeface="楷体" panose="02010609060101010101" pitchFamily="49" charset="-122"/>
            </a:endParaRPr>
          </a:p>
        </p:txBody>
      </p:sp>
      <p:grpSp>
        <p:nvGrpSpPr>
          <p:cNvPr id="3149" name="Group 77"/>
          <p:cNvGrpSpPr>
            <a:grpSpLocks/>
          </p:cNvGrpSpPr>
          <p:nvPr/>
        </p:nvGrpSpPr>
        <p:grpSpPr bwMode="auto">
          <a:xfrm>
            <a:off x="179388" y="3860800"/>
            <a:ext cx="3152775" cy="1463675"/>
            <a:chOff x="158" y="2695"/>
            <a:chExt cx="1986" cy="922"/>
          </a:xfrm>
        </p:grpSpPr>
        <p:sp>
          <p:nvSpPr>
            <p:cNvPr id="3094" name="Line 26"/>
            <p:cNvSpPr>
              <a:spLocks noChangeShapeType="1"/>
            </p:cNvSpPr>
            <p:nvPr/>
          </p:nvSpPr>
          <p:spPr bwMode="auto">
            <a:xfrm flipV="1">
              <a:off x="158" y="3424"/>
              <a:ext cx="18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95" name="Group 76"/>
            <p:cNvGrpSpPr>
              <a:grpSpLocks/>
            </p:cNvGrpSpPr>
            <p:nvPr/>
          </p:nvGrpSpPr>
          <p:grpSpPr bwMode="auto">
            <a:xfrm>
              <a:off x="367" y="2695"/>
              <a:ext cx="1777" cy="922"/>
              <a:chOff x="367" y="2695"/>
              <a:chExt cx="1777" cy="922"/>
            </a:xfrm>
          </p:grpSpPr>
          <p:sp>
            <p:nvSpPr>
              <p:cNvPr id="3096" name="Text Box 25"/>
              <p:cNvSpPr txBox="1">
                <a:spLocks noChangeArrowheads="1"/>
              </p:cNvSpPr>
              <p:nvPr/>
            </p:nvSpPr>
            <p:spPr bwMode="auto">
              <a:xfrm>
                <a:off x="1946" y="3280"/>
                <a:ext cx="1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 i="1"/>
                  <a:t>t</a:t>
                </a:r>
                <a:endParaRPr lang="en-US" altLang="zh-CN" sz="2400" b="0" i="1" baseline="-25000"/>
              </a:p>
            </p:txBody>
          </p:sp>
          <p:sp>
            <p:nvSpPr>
              <p:cNvPr id="3097" name="Text Box 27"/>
              <p:cNvSpPr txBox="1">
                <a:spLocks noChangeArrowheads="1"/>
              </p:cNvSpPr>
              <p:nvPr/>
            </p:nvSpPr>
            <p:spPr bwMode="auto">
              <a:xfrm>
                <a:off x="741" y="338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0</a:t>
                </a:r>
                <a:endParaRPr lang="en-US" altLang="zh-CN" sz="1800" baseline="-25000"/>
              </a:p>
            </p:txBody>
          </p:sp>
          <p:sp>
            <p:nvSpPr>
              <p:cNvPr id="3098" name="Line 28"/>
              <p:cNvSpPr>
                <a:spLocks noChangeShapeType="1"/>
              </p:cNvSpPr>
              <p:nvPr/>
            </p:nvSpPr>
            <p:spPr bwMode="auto">
              <a:xfrm flipV="1">
                <a:off x="826" y="2695"/>
                <a:ext cx="0" cy="7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9" name="Freeform 29"/>
              <p:cNvSpPr>
                <a:spLocks/>
              </p:cNvSpPr>
              <p:nvPr/>
            </p:nvSpPr>
            <p:spPr bwMode="auto">
              <a:xfrm>
                <a:off x="367" y="2931"/>
                <a:ext cx="1519" cy="342"/>
              </a:xfrm>
              <a:custGeom>
                <a:avLst/>
                <a:gdLst>
                  <a:gd name="T0" fmla="*/ 0 w 1519"/>
                  <a:gd name="T1" fmla="*/ 251 h 342"/>
                  <a:gd name="T2" fmla="*/ 69 w 1519"/>
                  <a:gd name="T3" fmla="*/ 181 h 342"/>
                  <a:gd name="T4" fmla="*/ 196 w 1519"/>
                  <a:gd name="T5" fmla="*/ 85 h 342"/>
                  <a:gd name="T6" fmla="*/ 305 w 1519"/>
                  <a:gd name="T7" fmla="*/ 24 h 342"/>
                  <a:gd name="T8" fmla="*/ 419 w 1519"/>
                  <a:gd name="T9" fmla="*/ 7 h 342"/>
                  <a:gd name="T10" fmla="*/ 515 w 1519"/>
                  <a:gd name="T11" fmla="*/ 68 h 342"/>
                  <a:gd name="T12" fmla="*/ 628 w 1519"/>
                  <a:gd name="T13" fmla="*/ 138 h 342"/>
                  <a:gd name="T14" fmla="*/ 750 w 1519"/>
                  <a:gd name="T15" fmla="*/ 85 h 342"/>
                  <a:gd name="T16" fmla="*/ 899 w 1519"/>
                  <a:gd name="T17" fmla="*/ 77 h 342"/>
                  <a:gd name="T18" fmla="*/ 1029 w 1519"/>
                  <a:gd name="T19" fmla="*/ 129 h 342"/>
                  <a:gd name="T20" fmla="*/ 1169 w 1519"/>
                  <a:gd name="T21" fmla="*/ 216 h 342"/>
                  <a:gd name="T22" fmla="*/ 1519 w 1519"/>
                  <a:gd name="T23" fmla="*/ 342 h 34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519" h="342">
                    <a:moveTo>
                      <a:pt x="0" y="251"/>
                    </a:moveTo>
                    <a:cubicBezTo>
                      <a:pt x="11" y="239"/>
                      <a:pt x="36" y="209"/>
                      <a:pt x="69" y="181"/>
                    </a:cubicBezTo>
                    <a:cubicBezTo>
                      <a:pt x="102" y="153"/>
                      <a:pt x="157" y="111"/>
                      <a:pt x="196" y="85"/>
                    </a:cubicBezTo>
                    <a:cubicBezTo>
                      <a:pt x="235" y="59"/>
                      <a:pt x="268" y="37"/>
                      <a:pt x="305" y="24"/>
                    </a:cubicBezTo>
                    <a:cubicBezTo>
                      <a:pt x="342" y="11"/>
                      <a:pt x="384" y="0"/>
                      <a:pt x="419" y="7"/>
                    </a:cubicBezTo>
                    <a:cubicBezTo>
                      <a:pt x="454" y="14"/>
                      <a:pt x="480" y="46"/>
                      <a:pt x="515" y="68"/>
                    </a:cubicBezTo>
                    <a:cubicBezTo>
                      <a:pt x="550" y="90"/>
                      <a:pt x="589" y="135"/>
                      <a:pt x="628" y="138"/>
                    </a:cubicBezTo>
                    <a:cubicBezTo>
                      <a:pt x="667" y="141"/>
                      <a:pt x="705" y="95"/>
                      <a:pt x="750" y="85"/>
                    </a:cubicBezTo>
                    <a:cubicBezTo>
                      <a:pt x="795" y="75"/>
                      <a:pt x="853" y="70"/>
                      <a:pt x="899" y="77"/>
                    </a:cubicBezTo>
                    <a:cubicBezTo>
                      <a:pt x="945" y="84"/>
                      <a:pt x="984" y="106"/>
                      <a:pt x="1029" y="129"/>
                    </a:cubicBezTo>
                    <a:cubicBezTo>
                      <a:pt x="1074" y="152"/>
                      <a:pt x="1087" y="181"/>
                      <a:pt x="1169" y="216"/>
                    </a:cubicBezTo>
                    <a:cubicBezTo>
                      <a:pt x="1251" y="251"/>
                      <a:pt x="1446" y="316"/>
                      <a:pt x="1519" y="342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0" name="Line 31"/>
              <p:cNvSpPr>
                <a:spLocks noChangeShapeType="1"/>
              </p:cNvSpPr>
              <p:nvPr/>
            </p:nvSpPr>
            <p:spPr bwMode="auto">
              <a:xfrm flipV="1">
                <a:off x="656" y="2954"/>
                <a:ext cx="0" cy="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1" name="Line 32"/>
              <p:cNvSpPr>
                <a:spLocks noChangeShapeType="1"/>
              </p:cNvSpPr>
              <p:nvPr/>
            </p:nvSpPr>
            <p:spPr bwMode="auto">
              <a:xfrm flipV="1">
                <a:off x="830" y="2954"/>
                <a:ext cx="0" cy="4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2" name="Line 33"/>
              <p:cNvSpPr>
                <a:spLocks noChangeShapeType="1"/>
              </p:cNvSpPr>
              <p:nvPr/>
            </p:nvSpPr>
            <p:spPr bwMode="auto">
              <a:xfrm flipV="1">
                <a:off x="1061" y="3026"/>
                <a:ext cx="0" cy="41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3" name="Line 34"/>
              <p:cNvSpPr>
                <a:spLocks noChangeShapeType="1"/>
              </p:cNvSpPr>
              <p:nvPr/>
            </p:nvSpPr>
            <p:spPr bwMode="auto">
              <a:xfrm flipV="1">
                <a:off x="434" y="3104"/>
                <a:ext cx="0" cy="33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4" name="Line 35"/>
              <p:cNvSpPr>
                <a:spLocks noChangeShapeType="1"/>
              </p:cNvSpPr>
              <p:nvPr/>
            </p:nvSpPr>
            <p:spPr bwMode="auto">
              <a:xfrm flipV="1">
                <a:off x="1262" y="2994"/>
                <a:ext cx="0" cy="4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5" name="Line 36"/>
              <p:cNvSpPr>
                <a:spLocks noChangeShapeType="1"/>
              </p:cNvSpPr>
              <p:nvPr/>
            </p:nvSpPr>
            <p:spPr bwMode="auto">
              <a:xfrm flipV="1">
                <a:off x="1490" y="3083"/>
                <a:ext cx="0" cy="3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6" name="Line 37"/>
              <p:cNvSpPr>
                <a:spLocks noChangeShapeType="1"/>
              </p:cNvSpPr>
              <p:nvPr/>
            </p:nvSpPr>
            <p:spPr bwMode="auto">
              <a:xfrm flipV="1">
                <a:off x="1703" y="3211"/>
                <a:ext cx="0" cy="2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150" name="Rectangle 78"/>
          <p:cNvSpPr>
            <a:spLocks noChangeArrowheads="1"/>
          </p:cNvSpPr>
          <p:nvPr/>
        </p:nvSpPr>
        <p:spPr bwMode="auto">
          <a:xfrm>
            <a:off x="5795963" y="608013"/>
            <a:ext cx="3024187" cy="1150937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pic>
        <p:nvPicPr>
          <p:cNvPr id="3151" name="Picture 79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5373688"/>
            <a:ext cx="25209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914650" y="5805488"/>
            <a:ext cx="1728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latin typeface="Symbol" panose="05050102010706020507" pitchFamily="18" charset="2"/>
                <a:ea typeface="楷体_GB2312" pitchFamily="49" charset="-122"/>
              </a:rPr>
              <a:t>w</a:t>
            </a:r>
            <a:r>
              <a:rPr lang="en-US" altLang="zh-CN" sz="2800" i="1" baseline="-25000">
                <a:ea typeface="楷体_GB2312" pitchFamily="49" charset="-122"/>
              </a:rPr>
              <a:t>c </a:t>
            </a:r>
            <a:r>
              <a:rPr lang="en-US" altLang="zh-CN" sz="2800">
                <a:ea typeface="楷体_GB2312" pitchFamily="49" charset="-122"/>
              </a:rPr>
              <a:t>= 0.5</a:t>
            </a:r>
            <a:r>
              <a:rPr lang="en-US" altLang="zh-CN" sz="2800" i="1">
                <a:latin typeface="Symbol" panose="05050102010706020507" pitchFamily="18" charset="2"/>
                <a:ea typeface="楷体_GB2312" pitchFamily="49" charset="-122"/>
              </a:rPr>
              <a:t>p</a:t>
            </a:r>
            <a:endParaRPr lang="en-US" altLang="zh-CN" sz="2800" i="1">
              <a:latin typeface="Symbol" panose="05050102010706020507" pitchFamily="18" charset="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/>
      <p:bldP spid="120843" grpId="0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对象 4"/>
          <p:cNvGraphicFramePr>
            <a:graphicFrameLocks noChangeAspect="1"/>
          </p:cNvGraphicFramePr>
          <p:nvPr/>
        </p:nvGraphicFramePr>
        <p:xfrm>
          <a:off x="6092825" y="3846513"/>
          <a:ext cx="2943225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41" name="Visio" r:id="rId3" imgW="3086269" imgH="1291680" progId="Visio.Drawing.11">
                  <p:embed/>
                </p:oleObj>
              </mc:Choice>
              <mc:Fallback>
                <p:oleObj name="Visio" r:id="rId3" imgW="3086269" imgH="1291680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2825" y="3846513"/>
                        <a:ext cx="2943225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对象 5"/>
          <p:cNvGraphicFramePr>
            <a:graphicFrameLocks noChangeAspect="1"/>
          </p:cNvGraphicFramePr>
          <p:nvPr/>
        </p:nvGraphicFramePr>
        <p:xfrm>
          <a:off x="6100763" y="5291138"/>
          <a:ext cx="2881312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42" name="Visio" r:id="rId5" imgW="2862329" imgH="1390500" progId="Visio.Drawing.11">
                  <p:embed/>
                </p:oleObj>
              </mc:Choice>
              <mc:Fallback>
                <p:oleObj name="Visio" r:id="rId5" imgW="2862329" imgH="1390500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3" y="5291138"/>
                        <a:ext cx="2881312" cy="143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对象 6"/>
          <p:cNvGraphicFramePr>
            <a:graphicFrameLocks noChangeAspect="1"/>
          </p:cNvGraphicFramePr>
          <p:nvPr/>
        </p:nvGraphicFramePr>
        <p:xfrm>
          <a:off x="2627313" y="4168775"/>
          <a:ext cx="3509962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43" name="Visio" r:id="rId7" imgW="5523948" imgH="1841670" progId="Visio.Drawing.11">
                  <p:embed/>
                </p:oleObj>
              </mc:Choice>
              <mc:Fallback>
                <p:oleObj name="Visio" r:id="rId7" imgW="5523948" imgH="1841670" progId="Visio.Drawing.11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168775"/>
                        <a:ext cx="3509962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圆角矩形 17"/>
          <p:cNvSpPr>
            <a:spLocks noChangeArrowheads="1"/>
          </p:cNvSpPr>
          <p:nvPr/>
        </p:nvSpPr>
        <p:spPr bwMode="auto">
          <a:xfrm>
            <a:off x="3656013" y="3136900"/>
            <a:ext cx="3455987" cy="8810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555875" y="5486400"/>
          <a:ext cx="3502025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44" name="Visio" r:id="rId9" imgW="5283553" imgH="2011815" progId="Visio.Drawing.11">
                  <p:embed/>
                </p:oleObj>
              </mc:Choice>
              <mc:Fallback>
                <p:oleObj name="Visio" r:id="rId9" imgW="5283553" imgH="2011815" progId="Visio.Drawing.11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486400"/>
                        <a:ext cx="3502025" cy="131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107950" y="620713"/>
          <a:ext cx="2946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45" name="公式" r:id="rId11" imgW="1473200" imgH="342900" progId="Equation.3">
                  <p:embed/>
                </p:oleObj>
              </mc:Choice>
              <mc:Fallback>
                <p:oleObj name="公式" r:id="rId11" imgW="1473200" imgH="342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620713"/>
                        <a:ext cx="2946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/>
          <p:cNvGraphicFramePr>
            <a:graphicFrameLocks/>
          </p:cNvGraphicFramePr>
          <p:nvPr/>
        </p:nvGraphicFramePr>
        <p:xfrm>
          <a:off x="1028700" y="3068638"/>
          <a:ext cx="1033463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46" name="公式" r:id="rId13" imgW="621760" imgH="177646" progId="Equation.3">
                  <p:embed/>
                </p:oleObj>
              </mc:Choice>
              <mc:Fallback>
                <p:oleObj name="公式" r:id="rId13" imgW="621760" imgH="177646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3068638"/>
                        <a:ext cx="1033463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"/>
          <p:cNvGraphicFramePr>
            <a:graphicFrameLocks/>
          </p:cNvGraphicFramePr>
          <p:nvPr/>
        </p:nvGraphicFramePr>
        <p:xfrm>
          <a:off x="34925" y="1341438"/>
          <a:ext cx="3343275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47" name="公式" r:id="rId15" imgW="1777229" imgH="444307" progId="Equation.3">
                  <p:embed/>
                </p:oleObj>
              </mc:Choice>
              <mc:Fallback>
                <p:oleObj name="公式" r:id="rId15" imgW="1777229" imgH="444307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341438"/>
                        <a:ext cx="3343275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"/>
          <p:cNvGraphicFramePr>
            <a:graphicFrameLocks noChangeAspect="1"/>
          </p:cNvGraphicFramePr>
          <p:nvPr/>
        </p:nvGraphicFramePr>
        <p:xfrm>
          <a:off x="2582863" y="-26988"/>
          <a:ext cx="51562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48" name="公式" r:id="rId17" imgW="2578100" imgH="444500" progId="Equation.3">
                  <p:embed/>
                </p:oleObj>
              </mc:Choice>
              <mc:Fallback>
                <p:oleObj name="公式" r:id="rId17" imgW="25781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3" y="-26988"/>
                        <a:ext cx="51562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"/>
          <p:cNvGraphicFramePr>
            <a:graphicFrameLocks noChangeAspect="1"/>
          </p:cNvGraphicFramePr>
          <p:nvPr/>
        </p:nvGraphicFramePr>
        <p:xfrm>
          <a:off x="3708400" y="692150"/>
          <a:ext cx="42656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49" name="公式" r:id="rId19" imgW="2133600" imgH="444500" progId="Equation.3">
                  <p:embed/>
                </p:oleObj>
              </mc:Choice>
              <mc:Fallback>
                <p:oleObj name="公式" r:id="rId19" imgW="21336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692150"/>
                        <a:ext cx="426561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5"/>
          <p:cNvGraphicFramePr>
            <a:graphicFrameLocks noChangeAspect="1"/>
          </p:cNvGraphicFramePr>
          <p:nvPr/>
        </p:nvGraphicFramePr>
        <p:xfrm>
          <a:off x="3708400" y="1484313"/>
          <a:ext cx="4851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50" name="公式" r:id="rId21" imgW="2425700" imgH="444500" progId="Equation.3">
                  <p:embed/>
                </p:oleObj>
              </mc:Choice>
              <mc:Fallback>
                <p:oleObj name="公式" r:id="rId21" imgW="24257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484313"/>
                        <a:ext cx="4851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5"/>
          <p:cNvGraphicFramePr>
            <a:graphicFrameLocks noChangeAspect="1"/>
          </p:cNvGraphicFramePr>
          <p:nvPr/>
        </p:nvGraphicFramePr>
        <p:xfrm>
          <a:off x="3708400" y="2252663"/>
          <a:ext cx="27162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51" name="公式" r:id="rId23" imgW="1358310" imgH="444307" progId="Equation.3">
                  <p:embed/>
                </p:oleObj>
              </mc:Choice>
              <mc:Fallback>
                <p:oleObj name="公式" r:id="rId23" imgW="1358310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252663"/>
                        <a:ext cx="271621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5"/>
          <p:cNvGraphicFramePr>
            <a:graphicFrameLocks noChangeAspect="1"/>
          </p:cNvGraphicFramePr>
          <p:nvPr/>
        </p:nvGraphicFramePr>
        <p:xfrm>
          <a:off x="544513" y="2276475"/>
          <a:ext cx="2235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52" name="公式" r:id="rId25" imgW="1117600" imgH="279400" progId="Equation.3">
                  <p:embed/>
                </p:oleObj>
              </mc:Choice>
              <mc:Fallback>
                <p:oleObj name="公式" r:id="rId25" imgW="1117600" imgH="27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2276475"/>
                        <a:ext cx="2235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5"/>
          <p:cNvGraphicFramePr>
            <a:graphicFrameLocks noChangeAspect="1"/>
          </p:cNvGraphicFramePr>
          <p:nvPr/>
        </p:nvGraphicFramePr>
        <p:xfrm>
          <a:off x="6419850" y="2257425"/>
          <a:ext cx="2184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53" name="公式" r:id="rId27" imgW="1091726" imgH="444307" progId="Equation.3">
                  <p:embed/>
                </p:oleObj>
              </mc:Choice>
              <mc:Fallback>
                <p:oleObj name="公式" r:id="rId27" imgW="1091726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2257425"/>
                        <a:ext cx="2184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5"/>
          <p:cNvGraphicFramePr>
            <a:graphicFrameLocks noChangeAspect="1"/>
          </p:cNvGraphicFramePr>
          <p:nvPr/>
        </p:nvGraphicFramePr>
        <p:xfrm>
          <a:off x="3924300" y="3141663"/>
          <a:ext cx="3098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54" name="公式" r:id="rId29" imgW="1548728" imgH="444307" progId="Equation.3">
                  <p:embed/>
                </p:oleObj>
              </mc:Choice>
              <mc:Fallback>
                <p:oleObj name="公式" r:id="rId29" imgW="1548728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141663"/>
                        <a:ext cx="3098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5"/>
          <p:cNvGraphicFramePr>
            <a:graphicFrameLocks noChangeAspect="1"/>
          </p:cNvGraphicFramePr>
          <p:nvPr/>
        </p:nvGraphicFramePr>
        <p:xfrm>
          <a:off x="179388" y="3725863"/>
          <a:ext cx="2895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55" name="公式" r:id="rId31" imgW="1447172" imgH="355446" progId="Equation.3">
                  <p:embed/>
                </p:oleObj>
              </mc:Choice>
              <mc:Fallback>
                <p:oleObj name="公式" r:id="rId31" imgW="1447172" imgH="35544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725863"/>
                        <a:ext cx="28956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107950" y="5127625"/>
            <a:ext cx="38211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离散时间傅里叶变换</a:t>
            </a: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376238" y="5718175"/>
            <a:ext cx="2179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DTFT</a:t>
            </a:r>
            <a:endParaRPr lang="zh-CN" altLang="en-US" sz="280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33" name="Object 5"/>
          <p:cNvGraphicFramePr>
            <a:graphicFrameLocks/>
          </p:cNvGraphicFramePr>
          <p:nvPr/>
        </p:nvGraphicFramePr>
        <p:xfrm>
          <a:off x="4787900" y="5084763"/>
          <a:ext cx="9509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56" name="公式" r:id="rId33" imgW="660113" imgH="406224" progId="Equation.3">
                  <p:embed/>
                </p:oleObj>
              </mc:Choice>
              <mc:Fallback>
                <p:oleObj name="公式" r:id="rId33" imgW="660113" imgH="406224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084763"/>
                        <a:ext cx="9509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1" grpId="0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93" name="Group 57"/>
          <p:cNvGrpSpPr>
            <a:grpSpLocks/>
          </p:cNvGrpSpPr>
          <p:nvPr/>
        </p:nvGrpSpPr>
        <p:grpSpPr bwMode="auto">
          <a:xfrm>
            <a:off x="482600" y="73025"/>
            <a:ext cx="3143250" cy="1506538"/>
            <a:chOff x="204" y="145"/>
            <a:chExt cx="1980" cy="949"/>
          </a:xfrm>
        </p:grpSpPr>
        <p:sp>
          <p:nvSpPr>
            <p:cNvPr id="21590" name="Text Box 5"/>
            <p:cNvSpPr txBox="1">
              <a:spLocks noChangeArrowheads="1"/>
            </p:cNvSpPr>
            <p:nvPr/>
          </p:nvSpPr>
          <p:spPr bwMode="auto">
            <a:xfrm>
              <a:off x="1986" y="765"/>
              <a:ext cx="1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i="1" dirty="0">
                  <a:latin typeface="+mn-lt"/>
                  <a:ea typeface="楷体" panose="02010609060101010101" pitchFamily="49" charset="-122"/>
                </a:rPr>
                <a:t>t</a:t>
              </a:r>
              <a:endParaRPr lang="en-US" altLang="zh-CN" sz="2400" b="0" i="1" baseline="-25000" dirty="0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21591" name="Line 6"/>
            <p:cNvSpPr>
              <a:spLocks noChangeShapeType="1"/>
            </p:cNvSpPr>
            <p:nvPr/>
          </p:nvSpPr>
          <p:spPr bwMode="auto">
            <a:xfrm flipV="1">
              <a:off x="204" y="918"/>
              <a:ext cx="18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92" name="Text Box 7"/>
            <p:cNvSpPr txBox="1">
              <a:spLocks noChangeArrowheads="1"/>
            </p:cNvSpPr>
            <p:nvPr/>
          </p:nvSpPr>
          <p:spPr bwMode="auto">
            <a:xfrm>
              <a:off x="808" y="863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endParaRPr lang="en-US" altLang="zh-CN" sz="1800" baseline="-25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93" name="Line 8"/>
            <p:cNvSpPr>
              <a:spLocks noChangeShapeType="1"/>
            </p:cNvSpPr>
            <p:nvPr/>
          </p:nvSpPr>
          <p:spPr bwMode="auto">
            <a:xfrm flipV="1">
              <a:off x="911" y="189"/>
              <a:ext cx="0" cy="7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94" name="Freeform 9"/>
            <p:cNvSpPr>
              <a:spLocks/>
            </p:cNvSpPr>
            <p:nvPr/>
          </p:nvSpPr>
          <p:spPr bwMode="auto">
            <a:xfrm>
              <a:off x="452" y="425"/>
              <a:ext cx="1360" cy="301"/>
            </a:xfrm>
            <a:custGeom>
              <a:avLst/>
              <a:gdLst>
                <a:gd name="T0" fmla="*/ 0 w 1360"/>
                <a:gd name="T1" fmla="*/ 251 h 301"/>
                <a:gd name="T2" fmla="*/ 69 w 1360"/>
                <a:gd name="T3" fmla="*/ 181 h 301"/>
                <a:gd name="T4" fmla="*/ 196 w 1360"/>
                <a:gd name="T5" fmla="*/ 85 h 301"/>
                <a:gd name="T6" fmla="*/ 305 w 1360"/>
                <a:gd name="T7" fmla="*/ 24 h 301"/>
                <a:gd name="T8" fmla="*/ 419 w 1360"/>
                <a:gd name="T9" fmla="*/ 7 h 301"/>
                <a:gd name="T10" fmla="*/ 515 w 1360"/>
                <a:gd name="T11" fmla="*/ 68 h 301"/>
                <a:gd name="T12" fmla="*/ 628 w 1360"/>
                <a:gd name="T13" fmla="*/ 138 h 301"/>
                <a:gd name="T14" fmla="*/ 750 w 1360"/>
                <a:gd name="T15" fmla="*/ 85 h 301"/>
                <a:gd name="T16" fmla="*/ 899 w 1360"/>
                <a:gd name="T17" fmla="*/ 77 h 301"/>
                <a:gd name="T18" fmla="*/ 1029 w 1360"/>
                <a:gd name="T19" fmla="*/ 129 h 301"/>
                <a:gd name="T20" fmla="*/ 1169 w 1360"/>
                <a:gd name="T21" fmla="*/ 216 h 301"/>
                <a:gd name="T22" fmla="*/ 1360 w 1360"/>
                <a:gd name="T23" fmla="*/ 301 h 3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60" h="301">
                  <a:moveTo>
                    <a:pt x="0" y="251"/>
                  </a:moveTo>
                  <a:cubicBezTo>
                    <a:pt x="11" y="239"/>
                    <a:pt x="36" y="209"/>
                    <a:pt x="69" y="181"/>
                  </a:cubicBezTo>
                  <a:cubicBezTo>
                    <a:pt x="102" y="153"/>
                    <a:pt x="157" y="111"/>
                    <a:pt x="196" y="85"/>
                  </a:cubicBezTo>
                  <a:cubicBezTo>
                    <a:pt x="235" y="59"/>
                    <a:pt x="268" y="37"/>
                    <a:pt x="305" y="24"/>
                  </a:cubicBezTo>
                  <a:cubicBezTo>
                    <a:pt x="342" y="11"/>
                    <a:pt x="384" y="0"/>
                    <a:pt x="419" y="7"/>
                  </a:cubicBezTo>
                  <a:cubicBezTo>
                    <a:pt x="454" y="14"/>
                    <a:pt x="480" y="46"/>
                    <a:pt x="515" y="68"/>
                  </a:cubicBezTo>
                  <a:cubicBezTo>
                    <a:pt x="550" y="90"/>
                    <a:pt x="589" y="135"/>
                    <a:pt x="628" y="138"/>
                  </a:cubicBezTo>
                  <a:cubicBezTo>
                    <a:pt x="667" y="141"/>
                    <a:pt x="705" y="95"/>
                    <a:pt x="750" y="85"/>
                  </a:cubicBezTo>
                  <a:cubicBezTo>
                    <a:pt x="795" y="75"/>
                    <a:pt x="853" y="70"/>
                    <a:pt x="899" y="77"/>
                  </a:cubicBezTo>
                  <a:cubicBezTo>
                    <a:pt x="945" y="84"/>
                    <a:pt x="984" y="106"/>
                    <a:pt x="1029" y="129"/>
                  </a:cubicBezTo>
                  <a:cubicBezTo>
                    <a:pt x="1074" y="152"/>
                    <a:pt x="1114" y="187"/>
                    <a:pt x="1169" y="216"/>
                  </a:cubicBezTo>
                  <a:cubicBezTo>
                    <a:pt x="1224" y="245"/>
                    <a:pt x="1320" y="283"/>
                    <a:pt x="1360" y="301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21595" name="Object 11"/>
            <p:cNvGraphicFramePr>
              <a:graphicFrameLocks noChangeAspect="1"/>
            </p:cNvGraphicFramePr>
            <p:nvPr/>
          </p:nvGraphicFramePr>
          <p:xfrm>
            <a:off x="933" y="145"/>
            <a:ext cx="482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44" name="公式" r:id="rId3" imgW="266799" imgH="152400" progId="Equation.3">
                    <p:embed/>
                  </p:oleObj>
                </mc:Choice>
                <mc:Fallback>
                  <p:oleObj name="公式" r:id="rId3" imgW="266799" imgH="1524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3" y="145"/>
                          <a:ext cx="482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2432" name="Group 96"/>
          <p:cNvGrpSpPr>
            <a:grpSpLocks/>
          </p:cNvGrpSpPr>
          <p:nvPr/>
        </p:nvGrpSpPr>
        <p:grpSpPr bwMode="auto">
          <a:xfrm>
            <a:off x="5083175" y="77788"/>
            <a:ext cx="2627313" cy="1611312"/>
            <a:chOff x="2994" y="130"/>
            <a:chExt cx="1655" cy="1015"/>
          </a:xfrm>
        </p:grpSpPr>
        <p:graphicFrame>
          <p:nvGraphicFramePr>
            <p:cNvPr id="21582" name="Object 13"/>
            <p:cNvGraphicFramePr>
              <a:graphicFrameLocks/>
            </p:cNvGraphicFramePr>
            <p:nvPr/>
          </p:nvGraphicFramePr>
          <p:xfrm>
            <a:off x="3694" y="130"/>
            <a:ext cx="728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45" name="公式" r:id="rId5" imgW="495081" imgH="181004" progId="Equation.3">
                    <p:embed/>
                  </p:oleObj>
                </mc:Choice>
                <mc:Fallback>
                  <p:oleObj name="公式" r:id="rId5" imgW="495081" imgH="181004" progId="Equation.3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4" y="130"/>
                          <a:ext cx="728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83" name="Line 14"/>
            <p:cNvSpPr>
              <a:spLocks noChangeShapeType="1"/>
            </p:cNvSpPr>
            <p:nvPr/>
          </p:nvSpPr>
          <p:spPr bwMode="auto">
            <a:xfrm flipV="1">
              <a:off x="2994" y="899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84" name="Text Box 15"/>
            <p:cNvSpPr txBox="1">
              <a:spLocks noChangeArrowheads="1"/>
            </p:cNvSpPr>
            <p:nvPr/>
          </p:nvSpPr>
          <p:spPr bwMode="auto">
            <a:xfrm>
              <a:off x="3577" y="88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endParaRPr lang="en-US" altLang="zh-CN" sz="1800" baseline="-25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85" name="Line 16"/>
            <p:cNvSpPr>
              <a:spLocks noChangeShapeType="1"/>
            </p:cNvSpPr>
            <p:nvPr/>
          </p:nvSpPr>
          <p:spPr bwMode="auto">
            <a:xfrm flipV="1">
              <a:off x="3662" y="142"/>
              <a:ext cx="0" cy="7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86" name="Freeform 17"/>
            <p:cNvSpPr>
              <a:spLocks/>
            </p:cNvSpPr>
            <p:nvPr/>
          </p:nvSpPr>
          <p:spPr bwMode="auto">
            <a:xfrm>
              <a:off x="3397" y="382"/>
              <a:ext cx="572" cy="529"/>
            </a:xfrm>
            <a:custGeom>
              <a:avLst/>
              <a:gdLst>
                <a:gd name="T0" fmla="*/ 0 w 681"/>
                <a:gd name="T1" fmla="*/ 229 h 596"/>
                <a:gd name="T2" fmla="*/ 17 w 681"/>
                <a:gd name="T3" fmla="*/ 41 h 596"/>
                <a:gd name="T4" fmla="*/ 49 w 681"/>
                <a:gd name="T5" fmla="*/ 30 h 596"/>
                <a:gd name="T6" fmla="*/ 76 w 681"/>
                <a:gd name="T7" fmla="*/ 57 h 596"/>
                <a:gd name="T8" fmla="*/ 93 w 681"/>
                <a:gd name="T9" fmla="*/ 45 h 596"/>
                <a:gd name="T10" fmla="*/ 114 w 681"/>
                <a:gd name="T11" fmla="*/ 21 h 596"/>
                <a:gd name="T12" fmla="*/ 144 w 681"/>
                <a:gd name="T13" fmla="*/ 33 h 596"/>
                <a:gd name="T14" fmla="*/ 169 w 681"/>
                <a:gd name="T15" fmla="*/ 223 h 5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81" h="596">
                  <a:moveTo>
                    <a:pt x="0" y="596"/>
                  </a:moveTo>
                  <a:cubicBezTo>
                    <a:pt x="12" y="515"/>
                    <a:pt x="37" y="193"/>
                    <a:pt x="70" y="107"/>
                  </a:cubicBezTo>
                  <a:cubicBezTo>
                    <a:pt x="103" y="21"/>
                    <a:pt x="156" y="71"/>
                    <a:pt x="196" y="78"/>
                  </a:cubicBezTo>
                  <a:cubicBezTo>
                    <a:pt x="236" y="85"/>
                    <a:pt x="279" y="142"/>
                    <a:pt x="309" y="148"/>
                  </a:cubicBezTo>
                  <a:cubicBezTo>
                    <a:pt x="339" y="154"/>
                    <a:pt x="350" y="132"/>
                    <a:pt x="375" y="116"/>
                  </a:cubicBezTo>
                  <a:cubicBezTo>
                    <a:pt x="400" y="100"/>
                    <a:pt x="428" y="60"/>
                    <a:pt x="462" y="55"/>
                  </a:cubicBezTo>
                  <a:cubicBezTo>
                    <a:pt x="496" y="50"/>
                    <a:pt x="543" y="0"/>
                    <a:pt x="580" y="87"/>
                  </a:cubicBezTo>
                  <a:cubicBezTo>
                    <a:pt x="617" y="174"/>
                    <a:pt x="664" y="496"/>
                    <a:pt x="681" y="578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21587" name="Object 20"/>
            <p:cNvGraphicFramePr>
              <a:graphicFrameLocks noChangeAspect="1"/>
            </p:cNvGraphicFramePr>
            <p:nvPr/>
          </p:nvGraphicFramePr>
          <p:xfrm>
            <a:off x="3868" y="874"/>
            <a:ext cx="25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46" name="公式" r:id="rId7" imgW="142794" imgH="152400" progId="Equation.3">
                    <p:embed/>
                  </p:oleObj>
                </mc:Choice>
                <mc:Fallback>
                  <p:oleObj name="公式" r:id="rId7" imgW="142794" imgH="1524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8" y="874"/>
                          <a:ext cx="25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88" name="Object 21"/>
            <p:cNvGraphicFramePr>
              <a:graphicFrameLocks noChangeAspect="1"/>
            </p:cNvGraphicFramePr>
            <p:nvPr/>
          </p:nvGraphicFramePr>
          <p:xfrm>
            <a:off x="3170" y="874"/>
            <a:ext cx="39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47" name="公式" r:id="rId9" imgW="257405" imgH="152400" progId="Equation.3">
                    <p:embed/>
                  </p:oleObj>
                </mc:Choice>
                <mc:Fallback>
                  <p:oleObj name="公式" r:id="rId9" imgW="257405" imgH="1524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0" y="874"/>
                          <a:ext cx="39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89" name="Object 22"/>
            <p:cNvGraphicFramePr>
              <a:graphicFrameLocks noChangeAspect="1"/>
            </p:cNvGraphicFramePr>
            <p:nvPr/>
          </p:nvGraphicFramePr>
          <p:xfrm>
            <a:off x="4440" y="791"/>
            <a:ext cx="209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48" name="公式" r:id="rId11" imgW="85958" imgH="85813" progId="Equation.3">
                    <p:embed/>
                  </p:oleObj>
                </mc:Choice>
                <mc:Fallback>
                  <p:oleObj name="公式" r:id="rId11" imgW="85958" imgH="85813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0" y="791"/>
                          <a:ext cx="209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2395" name="Group 59"/>
          <p:cNvGrpSpPr>
            <a:grpSpLocks/>
          </p:cNvGrpSpPr>
          <p:nvPr/>
        </p:nvGrpSpPr>
        <p:grpSpPr bwMode="auto">
          <a:xfrm>
            <a:off x="539750" y="1830388"/>
            <a:ext cx="3152775" cy="1592262"/>
            <a:chOff x="204" y="1570"/>
            <a:chExt cx="1986" cy="1003"/>
          </a:xfrm>
        </p:grpSpPr>
        <p:graphicFrame>
          <p:nvGraphicFramePr>
            <p:cNvPr id="21569" name="Object 24"/>
            <p:cNvGraphicFramePr>
              <a:graphicFrameLocks noChangeAspect="1"/>
            </p:cNvGraphicFramePr>
            <p:nvPr/>
          </p:nvGraphicFramePr>
          <p:xfrm>
            <a:off x="929" y="1570"/>
            <a:ext cx="483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49" name="公式" r:id="rId13" imgW="266799" imgH="152400" progId="Equation.3">
                    <p:embed/>
                  </p:oleObj>
                </mc:Choice>
                <mc:Fallback>
                  <p:oleObj name="公式" r:id="rId13" imgW="266799" imgH="1524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9" y="1570"/>
                          <a:ext cx="483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70" name="Text Box 25"/>
            <p:cNvSpPr txBox="1">
              <a:spLocks noChangeArrowheads="1"/>
            </p:cNvSpPr>
            <p:nvPr/>
          </p:nvSpPr>
          <p:spPr bwMode="auto">
            <a:xfrm>
              <a:off x="1992" y="2236"/>
              <a:ext cx="1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i="1" dirty="0">
                  <a:latin typeface="+mn-lt"/>
                  <a:ea typeface="楷体" panose="02010609060101010101" pitchFamily="49" charset="-122"/>
                </a:rPr>
                <a:t>t</a:t>
              </a:r>
              <a:endParaRPr lang="en-US" altLang="zh-CN" sz="2400" b="0" i="1" baseline="-25000" dirty="0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21571" name="Line 26"/>
            <p:cNvSpPr>
              <a:spLocks noChangeShapeType="1"/>
            </p:cNvSpPr>
            <p:nvPr/>
          </p:nvSpPr>
          <p:spPr bwMode="auto">
            <a:xfrm flipV="1">
              <a:off x="204" y="2380"/>
              <a:ext cx="18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72" name="Text Box 27"/>
            <p:cNvSpPr txBox="1">
              <a:spLocks noChangeArrowheads="1"/>
            </p:cNvSpPr>
            <p:nvPr/>
          </p:nvSpPr>
          <p:spPr bwMode="auto">
            <a:xfrm>
              <a:off x="787" y="234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endParaRPr lang="en-US" altLang="zh-CN" sz="1800" baseline="-25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73" name="Line 28"/>
            <p:cNvSpPr>
              <a:spLocks noChangeShapeType="1"/>
            </p:cNvSpPr>
            <p:nvPr/>
          </p:nvSpPr>
          <p:spPr bwMode="auto">
            <a:xfrm flipV="1">
              <a:off x="872" y="1651"/>
              <a:ext cx="0" cy="7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74" name="Freeform 29"/>
            <p:cNvSpPr>
              <a:spLocks/>
            </p:cNvSpPr>
            <p:nvPr/>
          </p:nvSpPr>
          <p:spPr bwMode="auto">
            <a:xfrm>
              <a:off x="413" y="1887"/>
              <a:ext cx="1519" cy="342"/>
            </a:xfrm>
            <a:custGeom>
              <a:avLst/>
              <a:gdLst>
                <a:gd name="T0" fmla="*/ 0 w 1519"/>
                <a:gd name="T1" fmla="*/ 251 h 342"/>
                <a:gd name="T2" fmla="*/ 69 w 1519"/>
                <a:gd name="T3" fmla="*/ 181 h 342"/>
                <a:gd name="T4" fmla="*/ 196 w 1519"/>
                <a:gd name="T5" fmla="*/ 85 h 342"/>
                <a:gd name="T6" fmla="*/ 305 w 1519"/>
                <a:gd name="T7" fmla="*/ 24 h 342"/>
                <a:gd name="T8" fmla="*/ 419 w 1519"/>
                <a:gd name="T9" fmla="*/ 7 h 342"/>
                <a:gd name="T10" fmla="*/ 515 w 1519"/>
                <a:gd name="T11" fmla="*/ 68 h 342"/>
                <a:gd name="T12" fmla="*/ 628 w 1519"/>
                <a:gd name="T13" fmla="*/ 138 h 342"/>
                <a:gd name="T14" fmla="*/ 750 w 1519"/>
                <a:gd name="T15" fmla="*/ 85 h 342"/>
                <a:gd name="T16" fmla="*/ 899 w 1519"/>
                <a:gd name="T17" fmla="*/ 77 h 342"/>
                <a:gd name="T18" fmla="*/ 1029 w 1519"/>
                <a:gd name="T19" fmla="*/ 129 h 342"/>
                <a:gd name="T20" fmla="*/ 1169 w 1519"/>
                <a:gd name="T21" fmla="*/ 216 h 342"/>
                <a:gd name="T22" fmla="*/ 1519 w 1519"/>
                <a:gd name="T23" fmla="*/ 342 h 3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19" h="342">
                  <a:moveTo>
                    <a:pt x="0" y="251"/>
                  </a:moveTo>
                  <a:cubicBezTo>
                    <a:pt x="11" y="239"/>
                    <a:pt x="36" y="209"/>
                    <a:pt x="69" y="181"/>
                  </a:cubicBezTo>
                  <a:cubicBezTo>
                    <a:pt x="102" y="153"/>
                    <a:pt x="157" y="111"/>
                    <a:pt x="196" y="85"/>
                  </a:cubicBezTo>
                  <a:cubicBezTo>
                    <a:pt x="235" y="59"/>
                    <a:pt x="268" y="37"/>
                    <a:pt x="305" y="24"/>
                  </a:cubicBezTo>
                  <a:cubicBezTo>
                    <a:pt x="342" y="11"/>
                    <a:pt x="384" y="0"/>
                    <a:pt x="419" y="7"/>
                  </a:cubicBezTo>
                  <a:cubicBezTo>
                    <a:pt x="454" y="14"/>
                    <a:pt x="480" y="46"/>
                    <a:pt x="515" y="68"/>
                  </a:cubicBezTo>
                  <a:cubicBezTo>
                    <a:pt x="550" y="90"/>
                    <a:pt x="589" y="135"/>
                    <a:pt x="628" y="138"/>
                  </a:cubicBezTo>
                  <a:cubicBezTo>
                    <a:pt x="667" y="141"/>
                    <a:pt x="705" y="95"/>
                    <a:pt x="750" y="85"/>
                  </a:cubicBezTo>
                  <a:cubicBezTo>
                    <a:pt x="795" y="75"/>
                    <a:pt x="853" y="70"/>
                    <a:pt x="899" y="77"/>
                  </a:cubicBezTo>
                  <a:cubicBezTo>
                    <a:pt x="945" y="84"/>
                    <a:pt x="984" y="106"/>
                    <a:pt x="1029" y="129"/>
                  </a:cubicBezTo>
                  <a:cubicBezTo>
                    <a:pt x="1074" y="152"/>
                    <a:pt x="1087" y="181"/>
                    <a:pt x="1169" y="216"/>
                  </a:cubicBezTo>
                  <a:cubicBezTo>
                    <a:pt x="1251" y="251"/>
                    <a:pt x="1446" y="316"/>
                    <a:pt x="1519" y="342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75" name="Line 31"/>
            <p:cNvSpPr>
              <a:spLocks noChangeShapeType="1"/>
            </p:cNvSpPr>
            <p:nvPr/>
          </p:nvSpPr>
          <p:spPr bwMode="auto">
            <a:xfrm flipV="1">
              <a:off x="702" y="1910"/>
              <a:ext cx="0" cy="4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76" name="Line 32"/>
            <p:cNvSpPr>
              <a:spLocks noChangeShapeType="1"/>
            </p:cNvSpPr>
            <p:nvPr/>
          </p:nvSpPr>
          <p:spPr bwMode="auto">
            <a:xfrm flipV="1">
              <a:off x="876" y="1910"/>
              <a:ext cx="0" cy="4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77" name="Line 33"/>
            <p:cNvSpPr>
              <a:spLocks noChangeShapeType="1"/>
            </p:cNvSpPr>
            <p:nvPr/>
          </p:nvSpPr>
          <p:spPr bwMode="auto">
            <a:xfrm flipV="1">
              <a:off x="1107" y="1982"/>
              <a:ext cx="0" cy="4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78" name="Line 34"/>
            <p:cNvSpPr>
              <a:spLocks noChangeShapeType="1"/>
            </p:cNvSpPr>
            <p:nvPr/>
          </p:nvSpPr>
          <p:spPr bwMode="auto">
            <a:xfrm flipV="1">
              <a:off x="480" y="2060"/>
              <a:ext cx="0" cy="3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79" name="Line 35"/>
            <p:cNvSpPr>
              <a:spLocks noChangeShapeType="1"/>
            </p:cNvSpPr>
            <p:nvPr/>
          </p:nvSpPr>
          <p:spPr bwMode="auto">
            <a:xfrm flipV="1">
              <a:off x="1308" y="1950"/>
              <a:ext cx="0" cy="4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80" name="Line 36"/>
            <p:cNvSpPr>
              <a:spLocks noChangeShapeType="1"/>
            </p:cNvSpPr>
            <p:nvPr/>
          </p:nvSpPr>
          <p:spPr bwMode="auto">
            <a:xfrm flipV="1">
              <a:off x="1536" y="2039"/>
              <a:ext cx="0" cy="3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81" name="Line 37"/>
            <p:cNvSpPr>
              <a:spLocks noChangeShapeType="1"/>
            </p:cNvSpPr>
            <p:nvPr/>
          </p:nvSpPr>
          <p:spPr bwMode="auto">
            <a:xfrm flipV="1">
              <a:off x="1749" y="2167"/>
              <a:ext cx="0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42451" name="Group 115"/>
          <p:cNvGrpSpPr>
            <a:grpSpLocks/>
          </p:cNvGrpSpPr>
          <p:nvPr/>
        </p:nvGrpSpPr>
        <p:grpSpPr bwMode="auto">
          <a:xfrm>
            <a:off x="4181475" y="1701800"/>
            <a:ext cx="4471988" cy="1847850"/>
            <a:chOff x="2634" y="1072"/>
            <a:chExt cx="2817" cy="1164"/>
          </a:xfrm>
        </p:grpSpPr>
        <p:graphicFrame>
          <p:nvGraphicFramePr>
            <p:cNvPr id="21555" name="Object 39"/>
            <p:cNvGraphicFramePr>
              <a:graphicFrameLocks noChangeAspect="1"/>
            </p:cNvGraphicFramePr>
            <p:nvPr/>
          </p:nvGraphicFramePr>
          <p:xfrm>
            <a:off x="4540" y="1956"/>
            <a:ext cx="25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50" name="公式" r:id="rId15" imgW="142794" imgH="152400" progId="Equation.3">
                    <p:embed/>
                  </p:oleObj>
                </mc:Choice>
                <mc:Fallback>
                  <p:oleObj name="公式" r:id="rId15" imgW="142794" imgH="1524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0" y="1956"/>
                          <a:ext cx="25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56" name="Object 40"/>
            <p:cNvGraphicFramePr>
              <a:graphicFrameLocks noChangeAspect="1"/>
            </p:cNvGraphicFramePr>
            <p:nvPr/>
          </p:nvGraphicFramePr>
          <p:xfrm>
            <a:off x="3007" y="1965"/>
            <a:ext cx="37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51" name="公式" r:id="rId17" imgW="238146" imgH="152400" progId="Equation.3">
                    <p:embed/>
                  </p:oleObj>
                </mc:Choice>
                <mc:Fallback>
                  <p:oleObj name="公式" r:id="rId17" imgW="238146" imgH="1524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7" y="1965"/>
                          <a:ext cx="37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57" name="Object 41"/>
            <p:cNvGraphicFramePr>
              <a:graphicFrameLocks/>
            </p:cNvGraphicFramePr>
            <p:nvPr/>
          </p:nvGraphicFramePr>
          <p:xfrm>
            <a:off x="3935" y="1072"/>
            <a:ext cx="72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52" name="公式" r:id="rId19" imgW="495081" imgH="228834" progId="Equation.3">
                    <p:embed/>
                  </p:oleObj>
                </mc:Choice>
                <mc:Fallback>
                  <p:oleObj name="公式" r:id="rId19" imgW="495081" imgH="228834" progId="Equation.3">
                    <p:embed/>
                    <p:pic>
                      <p:nvPicPr>
                        <p:cNvPr id="0" name="Object 4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5" y="1072"/>
                          <a:ext cx="724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58" name="Object 44"/>
            <p:cNvGraphicFramePr>
              <a:graphicFrameLocks noChangeAspect="1"/>
            </p:cNvGraphicFramePr>
            <p:nvPr/>
          </p:nvGraphicFramePr>
          <p:xfrm>
            <a:off x="5256" y="1874"/>
            <a:ext cx="195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53" name="公式" r:id="rId21" imgW="85958" imgH="85813" progId="Equation.3">
                    <p:embed/>
                  </p:oleObj>
                </mc:Choice>
                <mc:Fallback>
                  <p:oleObj name="公式" r:id="rId21" imgW="85958" imgH="85813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6" y="1874"/>
                          <a:ext cx="195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59" name="Text Box 46"/>
            <p:cNvSpPr txBox="1">
              <a:spLocks noChangeArrowheads="1"/>
            </p:cNvSpPr>
            <p:nvPr/>
          </p:nvSpPr>
          <p:spPr bwMode="auto">
            <a:xfrm>
              <a:off x="4948" y="1655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1560" name="Text Box 47"/>
            <p:cNvSpPr txBox="1">
              <a:spLocks noChangeArrowheads="1"/>
            </p:cNvSpPr>
            <p:nvPr/>
          </p:nvSpPr>
          <p:spPr bwMode="auto">
            <a:xfrm>
              <a:off x="2692" y="1645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1561" name="Line 48"/>
            <p:cNvSpPr>
              <a:spLocks noChangeShapeType="1"/>
            </p:cNvSpPr>
            <p:nvPr/>
          </p:nvSpPr>
          <p:spPr bwMode="auto">
            <a:xfrm flipV="1">
              <a:off x="3235" y="1938"/>
              <a:ext cx="0" cy="5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62" name="Line 49"/>
            <p:cNvSpPr>
              <a:spLocks noChangeShapeType="1"/>
            </p:cNvSpPr>
            <p:nvPr/>
          </p:nvSpPr>
          <p:spPr bwMode="auto">
            <a:xfrm flipV="1">
              <a:off x="3904" y="1076"/>
              <a:ext cx="0" cy="9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63" name="Text Box 50"/>
            <p:cNvSpPr txBox="1">
              <a:spLocks noChangeArrowheads="1"/>
            </p:cNvSpPr>
            <p:nvPr/>
          </p:nvSpPr>
          <p:spPr bwMode="auto">
            <a:xfrm>
              <a:off x="3820" y="1935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endParaRPr lang="en-US" altLang="zh-CN" sz="200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1564" name="Line 52"/>
            <p:cNvSpPr>
              <a:spLocks noChangeShapeType="1"/>
            </p:cNvSpPr>
            <p:nvPr/>
          </p:nvSpPr>
          <p:spPr bwMode="auto">
            <a:xfrm flipV="1">
              <a:off x="2634" y="1970"/>
              <a:ext cx="2632" cy="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65" name="Freeform 53"/>
            <p:cNvSpPr>
              <a:spLocks/>
            </p:cNvSpPr>
            <p:nvPr/>
          </p:nvSpPr>
          <p:spPr bwMode="auto">
            <a:xfrm>
              <a:off x="2965" y="1462"/>
              <a:ext cx="576" cy="529"/>
            </a:xfrm>
            <a:custGeom>
              <a:avLst/>
              <a:gdLst>
                <a:gd name="T0" fmla="*/ 0 w 681"/>
                <a:gd name="T1" fmla="*/ 229 h 596"/>
                <a:gd name="T2" fmla="*/ 18 w 681"/>
                <a:gd name="T3" fmla="*/ 41 h 596"/>
                <a:gd name="T4" fmla="*/ 52 w 681"/>
                <a:gd name="T5" fmla="*/ 30 h 596"/>
                <a:gd name="T6" fmla="*/ 81 w 681"/>
                <a:gd name="T7" fmla="*/ 57 h 596"/>
                <a:gd name="T8" fmla="*/ 98 w 681"/>
                <a:gd name="T9" fmla="*/ 45 h 596"/>
                <a:gd name="T10" fmla="*/ 121 w 681"/>
                <a:gd name="T11" fmla="*/ 21 h 596"/>
                <a:gd name="T12" fmla="*/ 151 w 681"/>
                <a:gd name="T13" fmla="*/ 33 h 596"/>
                <a:gd name="T14" fmla="*/ 178 w 681"/>
                <a:gd name="T15" fmla="*/ 223 h 5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81" h="596">
                  <a:moveTo>
                    <a:pt x="0" y="596"/>
                  </a:moveTo>
                  <a:cubicBezTo>
                    <a:pt x="12" y="515"/>
                    <a:pt x="37" y="193"/>
                    <a:pt x="70" y="107"/>
                  </a:cubicBezTo>
                  <a:cubicBezTo>
                    <a:pt x="103" y="21"/>
                    <a:pt x="156" y="71"/>
                    <a:pt x="196" y="78"/>
                  </a:cubicBezTo>
                  <a:cubicBezTo>
                    <a:pt x="236" y="85"/>
                    <a:pt x="279" y="142"/>
                    <a:pt x="309" y="148"/>
                  </a:cubicBezTo>
                  <a:cubicBezTo>
                    <a:pt x="339" y="154"/>
                    <a:pt x="350" y="132"/>
                    <a:pt x="375" y="116"/>
                  </a:cubicBezTo>
                  <a:cubicBezTo>
                    <a:pt x="400" y="100"/>
                    <a:pt x="428" y="60"/>
                    <a:pt x="462" y="55"/>
                  </a:cubicBezTo>
                  <a:cubicBezTo>
                    <a:pt x="496" y="50"/>
                    <a:pt x="543" y="0"/>
                    <a:pt x="580" y="87"/>
                  </a:cubicBezTo>
                  <a:cubicBezTo>
                    <a:pt x="617" y="174"/>
                    <a:pt x="664" y="496"/>
                    <a:pt x="681" y="578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66" name="Freeform 54"/>
            <p:cNvSpPr>
              <a:spLocks/>
            </p:cNvSpPr>
            <p:nvPr/>
          </p:nvSpPr>
          <p:spPr bwMode="auto">
            <a:xfrm>
              <a:off x="4333" y="1459"/>
              <a:ext cx="576" cy="529"/>
            </a:xfrm>
            <a:custGeom>
              <a:avLst/>
              <a:gdLst>
                <a:gd name="T0" fmla="*/ 0 w 681"/>
                <a:gd name="T1" fmla="*/ 229 h 596"/>
                <a:gd name="T2" fmla="*/ 18 w 681"/>
                <a:gd name="T3" fmla="*/ 41 h 596"/>
                <a:gd name="T4" fmla="*/ 52 w 681"/>
                <a:gd name="T5" fmla="*/ 30 h 596"/>
                <a:gd name="T6" fmla="*/ 81 w 681"/>
                <a:gd name="T7" fmla="*/ 57 h 596"/>
                <a:gd name="T8" fmla="*/ 98 w 681"/>
                <a:gd name="T9" fmla="*/ 45 h 596"/>
                <a:gd name="T10" fmla="*/ 121 w 681"/>
                <a:gd name="T11" fmla="*/ 21 h 596"/>
                <a:gd name="T12" fmla="*/ 151 w 681"/>
                <a:gd name="T13" fmla="*/ 33 h 596"/>
                <a:gd name="T14" fmla="*/ 178 w 681"/>
                <a:gd name="T15" fmla="*/ 223 h 5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81" h="596">
                  <a:moveTo>
                    <a:pt x="0" y="596"/>
                  </a:moveTo>
                  <a:cubicBezTo>
                    <a:pt x="12" y="515"/>
                    <a:pt x="37" y="193"/>
                    <a:pt x="70" y="107"/>
                  </a:cubicBezTo>
                  <a:cubicBezTo>
                    <a:pt x="103" y="21"/>
                    <a:pt x="156" y="71"/>
                    <a:pt x="196" y="78"/>
                  </a:cubicBezTo>
                  <a:cubicBezTo>
                    <a:pt x="236" y="85"/>
                    <a:pt x="279" y="142"/>
                    <a:pt x="309" y="148"/>
                  </a:cubicBezTo>
                  <a:cubicBezTo>
                    <a:pt x="339" y="154"/>
                    <a:pt x="350" y="132"/>
                    <a:pt x="375" y="116"/>
                  </a:cubicBezTo>
                  <a:cubicBezTo>
                    <a:pt x="400" y="100"/>
                    <a:pt x="428" y="60"/>
                    <a:pt x="462" y="55"/>
                  </a:cubicBezTo>
                  <a:cubicBezTo>
                    <a:pt x="496" y="50"/>
                    <a:pt x="543" y="0"/>
                    <a:pt x="580" y="87"/>
                  </a:cubicBezTo>
                  <a:cubicBezTo>
                    <a:pt x="617" y="174"/>
                    <a:pt x="664" y="496"/>
                    <a:pt x="681" y="578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67" name="Line 55"/>
            <p:cNvSpPr>
              <a:spLocks noChangeShapeType="1"/>
            </p:cNvSpPr>
            <p:nvPr/>
          </p:nvSpPr>
          <p:spPr bwMode="auto">
            <a:xfrm flipV="1">
              <a:off x="4630" y="1926"/>
              <a:ext cx="0" cy="5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68" name="Freeform 56"/>
            <p:cNvSpPr>
              <a:spLocks/>
            </p:cNvSpPr>
            <p:nvPr/>
          </p:nvSpPr>
          <p:spPr bwMode="auto">
            <a:xfrm>
              <a:off x="3619" y="1465"/>
              <a:ext cx="576" cy="529"/>
            </a:xfrm>
            <a:custGeom>
              <a:avLst/>
              <a:gdLst>
                <a:gd name="T0" fmla="*/ 0 w 681"/>
                <a:gd name="T1" fmla="*/ 229 h 596"/>
                <a:gd name="T2" fmla="*/ 18 w 681"/>
                <a:gd name="T3" fmla="*/ 41 h 596"/>
                <a:gd name="T4" fmla="*/ 52 w 681"/>
                <a:gd name="T5" fmla="*/ 30 h 596"/>
                <a:gd name="T6" fmla="*/ 81 w 681"/>
                <a:gd name="T7" fmla="*/ 57 h 596"/>
                <a:gd name="T8" fmla="*/ 98 w 681"/>
                <a:gd name="T9" fmla="*/ 45 h 596"/>
                <a:gd name="T10" fmla="*/ 121 w 681"/>
                <a:gd name="T11" fmla="*/ 21 h 596"/>
                <a:gd name="T12" fmla="*/ 151 w 681"/>
                <a:gd name="T13" fmla="*/ 33 h 596"/>
                <a:gd name="T14" fmla="*/ 178 w 681"/>
                <a:gd name="T15" fmla="*/ 223 h 5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81" h="596">
                  <a:moveTo>
                    <a:pt x="0" y="596"/>
                  </a:moveTo>
                  <a:cubicBezTo>
                    <a:pt x="12" y="515"/>
                    <a:pt x="37" y="193"/>
                    <a:pt x="70" y="107"/>
                  </a:cubicBezTo>
                  <a:cubicBezTo>
                    <a:pt x="103" y="21"/>
                    <a:pt x="156" y="71"/>
                    <a:pt x="196" y="78"/>
                  </a:cubicBezTo>
                  <a:cubicBezTo>
                    <a:pt x="236" y="85"/>
                    <a:pt x="279" y="142"/>
                    <a:pt x="309" y="148"/>
                  </a:cubicBezTo>
                  <a:cubicBezTo>
                    <a:pt x="339" y="154"/>
                    <a:pt x="350" y="132"/>
                    <a:pt x="375" y="116"/>
                  </a:cubicBezTo>
                  <a:cubicBezTo>
                    <a:pt x="400" y="100"/>
                    <a:pt x="428" y="60"/>
                    <a:pt x="462" y="55"/>
                  </a:cubicBezTo>
                  <a:cubicBezTo>
                    <a:pt x="496" y="50"/>
                    <a:pt x="543" y="0"/>
                    <a:pt x="580" y="87"/>
                  </a:cubicBezTo>
                  <a:cubicBezTo>
                    <a:pt x="617" y="174"/>
                    <a:pt x="664" y="496"/>
                    <a:pt x="681" y="578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42453" name="Group 117"/>
          <p:cNvGrpSpPr>
            <a:grpSpLocks/>
          </p:cNvGrpSpPr>
          <p:nvPr/>
        </p:nvGrpSpPr>
        <p:grpSpPr bwMode="auto">
          <a:xfrm>
            <a:off x="539750" y="3776663"/>
            <a:ext cx="3168650" cy="1577975"/>
            <a:chOff x="340" y="2379"/>
            <a:chExt cx="1996" cy="994"/>
          </a:xfrm>
        </p:grpSpPr>
        <p:graphicFrame>
          <p:nvGraphicFramePr>
            <p:cNvPr id="21542" name="Object 62"/>
            <p:cNvGraphicFramePr>
              <a:graphicFrameLocks noChangeAspect="1"/>
            </p:cNvGraphicFramePr>
            <p:nvPr/>
          </p:nvGraphicFramePr>
          <p:xfrm>
            <a:off x="1084" y="2379"/>
            <a:ext cx="1252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54" name="公式" r:id="rId23" imgW="809791" imgH="152400" progId="Equation.3">
                    <p:embed/>
                  </p:oleObj>
                </mc:Choice>
                <mc:Fallback>
                  <p:oleObj name="公式" r:id="rId23" imgW="809791" imgH="15240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4" y="2379"/>
                          <a:ext cx="1252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3" name="Text Box 63"/>
            <p:cNvSpPr txBox="1">
              <a:spLocks noChangeArrowheads="1"/>
            </p:cNvSpPr>
            <p:nvPr/>
          </p:nvSpPr>
          <p:spPr bwMode="auto">
            <a:xfrm>
              <a:off x="2128" y="3045"/>
              <a:ext cx="1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i="1" dirty="0">
                  <a:latin typeface="+mn-lt"/>
                  <a:ea typeface="楷体" panose="02010609060101010101" pitchFamily="49" charset="-122"/>
                </a:rPr>
                <a:t>t</a:t>
              </a:r>
              <a:endParaRPr lang="en-US" altLang="zh-CN" sz="2400" b="0" i="1" baseline="-25000" dirty="0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21544" name="Line 64"/>
            <p:cNvSpPr>
              <a:spLocks noChangeShapeType="1"/>
            </p:cNvSpPr>
            <p:nvPr/>
          </p:nvSpPr>
          <p:spPr bwMode="auto">
            <a:xfrm flipV="1">
              <a:off x="340" y="3189"/>
              <a:ext cx="18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45" name="Text Box 65"/>
            <p:cNvSpPr txBox="1">
              <a:spLocks noChangeArrowheads="1"/>
            </p:cNvSpPr>
            <p:nvPr/>
          </p:nvSpPr>
          <p:spPr bwMode="auto">
            <a:xfrm>
              <a:off x="923" y="314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endParaRPr lang="en-US" altLang="zh-CN" sz="1800" baseline="-25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46" name="Line 66"/>
            <p:cNvSpPr>
              <a:spLocks noChangeShapeType="1"/>
            </p:cNvSpPr>
            <p:nvPr/>
          </p:nvSpPr>
          <p:spPr bwMode="auto">
            <a:xfrm flipV="1">
              <a:off x="1008" y="2460"/>
              <a:ext cx="0" cy="7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47" name="Freeform 67"/>
            <p:cNvSpPr>
              <a:spLocks/>
            </p:cNvSpPr>
            <p:nvPr/>
          </p:nvSpPr>
          <p:spPr bwMode="auto">
            <a:xfrm>
              <a:off x="549" y="2640"/>
              <a:ext cx="1519" cy="342"/>
            </a:xfrm>
            <a:custGeom>
              <a:avLst/>
              <a:gdLst>
                <a:gd name="T0" fmla="*/ 0 w 1519"/>
                <a:gd name="T1" fmla="*/ 251 h 342"/>
                <a:gd name="T2" fmla="*/ 69 w 1519"/>
                <a:gd name="T3" fmla="*/ 181 h 342"/>
                <a:gd name="T4" fmla="*/ 196 w 1519"/>
                <a:gd name="T5" fmla="*/ 85 h 342"/>
                <a:gd name="T6" fmla="*/ 305 w 1519"/>
                <a:gd name="T7" fmla="*/ 24 h 342"/>
                <a:gd name="T8" fmla="*/ 419 w 1519"/>
                <a:gd name="T9" fmla="*/ 7 h 342"/>
                <a:gd name="T10" fmla="*/ 515 w 1519"/>
                <a:gd name="T11" fmla="*/ 68 h 342"/>
                <a:gd name="T12" fmla="*/ 628 w 1519"/>
                <a:gd name="T13" fmla="*/ 138 h 342"/>
                <a:gd name="T14" fmla="*/ 750 w 1519"/>
                <a:gd name="T15" fmla="*/ 85 h 342"/>
                <a:gd name="T16" fmla="*/ 899 w 1519"/>
                <a:gd name="T17" fmla="*/ 77 h 342"/>
                <a:gd name="T18" fmla="*/ 1029 w 1519"/>
                <a:gd name="T19" fmla="*/ 129 h 342"/>
                <a:gd name="T20" fmla="*/ 1169 w 1519"/>
                <a:gd name="T21" fmla="*/ 216 h 342"/>
                <a:gd name="T22" fmla="*/ 1519 w 1519"/>
                <a:gd name="T23" fmla="*/ 342 h 3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19" h="342">
                  <a:moveTo>
                    <a:pt x="0" y="251"/>
                  </a:moveTo>
                  <a:cubicBezTo>
                    <a:pt x="11" y="239"/>
                    <a:pt x="36" y="209"/>
                    <a:pt x="69" y="181"/>
                  </a:cubicBezTo>
                  <a:cubicBezTo>
                    <a:pt x="102" y="153"/>
                    <a:pt x="157" y="111"/>
                    <a:pt x="196" y="85"/>
                  </a:cubicBezTo>
                  <a:cubicBezTo>
                    <a:pt x="235" y="59"/>
                    <a:pt x="268" y="37"/>
                    <a:pt x="305" y="24"/>
                  </a:cubicBezTo>
                  <a:cubicBezTo>
                    <a:pt x="342" y="11"/>
                    <a:pt x="384" y="0"/>
                    <a:pt x="419" y="7"/>
                  </a:cubicBezTo>
                  <a:cubicBezTo>
                    <a:pt x="454" y="14"/>
                    <a:pt x="480" y="46"/>
                    <a:pt x="515" y="68"/>
                  </a:cubicBezTo>
                  <a:cubicBezTo>
                    <a:pt x="550" y="90"/>
                    <a:pt x="589" y="135"/>
                    <a:pt x="628" y="138"/>
                  </a:cubicBezTo>
                  <a:cubicBezTo>
                    <a:pt x="667" y="141"/>
                    <a:pt x="705" y="95"/>
                    <a:pt x="750" y="85"/>
                  </a:cubicBezTo>
                  <a:cubicBezTo>
                    <a:pt x="795" y="75"/>
                    <a:pt x="853" y="70"/>
                    <a:pt x="899" y="77"/>
                  </a:cubicBezTo>
                  <a:cubicBezTo>
                    <a:pt x="945" y="84"/>
                    <a:pt x="984" y="106"/>
                    <a:pt x="1029" y="129"/>
                  </a:cubicBezTo>
                  <a:cubicBezTo>
                    <a:pt x="1074" y="152"/>
                    <a:pt x="1087" y="181"/>
                    <a:pt x="1169" y="216"/>
                  </a:cubicBezTo>
                  <a:cubicBezTo>
                    <a:pt x="1251" y="251"/>
                    <a:pt x="1446" y="316"/>
                    <a:pt x="1519" y="342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48" name="Line 68"/>
            <p:cNvSpPr>
              <a:spLocks noChangeShapeType="1"/>
            </p:cNvSpPr>
            <p:nvPr/>
          </p:nvSpPr>
          <p:spPr bwMode="auto">
            <a:xfrm flipV="1">
              <a:off x="829" y="2701"/>
              <a:ext cx="0" cy="4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49" name="Line 69"/>
            <p:cNvSpPr>
              <a:spLocks noChangeShapeType="1"/>
            </p:cNvSpPr>
            <p:nvPr/>
          </p:nvSpPr>
          <p:spPr bwMode="auto">
            <a:xfrm flipV="1">
              <a:off x="1011" y="2686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50" name="Line 70"/>
            <p:cNvSpPr>
              <a:spLocks noChangeShapeType="1"/>
            </p:cNvSpPr>
            <p:nvPr/>
          </p:nvSpPr>
          <p:spPr bwMode="auto">
            <a:xfrm flipV="1">
              <a:off x="1229" y="2783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51" name="Line 71"/>
            <p:cNvSpPr>
              <a:spLocks noChangeShapeType="1"/>
            </p:cNvSpPr>
            <p:nvPr/>
          </p:nvSpPr>
          <p:spPr bwMode="auto">
            <a:xfrm flipV="1">
              <a:off x="616" y="2842"/>
              <a:ext cx="0" cy="3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52" name="Line 72"/>
            <p:cNvSpPr>
              <a:spLocks noChangeShapeType="1"/>
            </p:cNvSpPr>
            <p:nvPr/>
          </p:nvSpPr>
          <p:spPr bwMode="auto">
            <a:xfrm flipV="1">
              <a:off x="1444" y="2750"/>
              <a:ext cx="0" cy="4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53" name="Line 73"/>
            <p:cNvSpPr>
              <a:spLocks noChangeShapeType="1"/>
            </p:cNvSpPr>
            <p:nvPr/>
          </p:nvSpPr>
          <p:spPr bwMode="auto">
            <a:xfrm flipV="1">
              <a:off x="1663" y="2848"/>
              <a:ext cx="0" cy="3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54" name="Line 74"/>
            <p:cNvSpPr>
              <a:spLocks noChangeShapeType="1"/>
            </p:cNvSpPr>
            <p:nvPr/>
          </p:nvSpPr>
          <p:spPr bwMode="auto">
            <a:xfrm flipH="1" flipV="1">
              <a:off x="1882" y="2931"/>
              <a:ext cx="3" cy="2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42452" name="Group 116"/>
          <p:cNvGrpSpPr>
            <a:grpSpLocks/>
          </p:cNvGrpSpPr>
          <p:nvPr/>
        </p:nvGrpSpPr>
        <p:grpSpPr bwMode="auto">
          <a:xfrm>
            <a:off x="4181475" y="3535363"/>
            <a:ext cx="4494213" cy="1765300"/>
            <a:chOff x="2634" y="2251"/>
            <a:chExt cx="2831" cy="1112"/>
          </a:xfrm>
        </p:grpSpPr>
        <p:graphicFrame>
          <p:nvGraphicFramePr>
            <p:cNvPr id="21528" name="Object 77"/>
            <p:cNvGraphicFramePr>
              <a:graphicFrameLocks noChangeAspect="1"/>
            </p:cNvGraphicFramePr>
            <p:nvPr/>
          </p:nvGraphicFramePr>
          <p:xfrm>
            <a:off x="4524" y="3131"/>
            <a:ext cx="27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55" name="公式" r:id="rId25" imgW="152188" imgH="104570" progId="Equation.3">
                    <p:embed/>
                  </p:oleObj>
                </mc:Choice>
                <mc:Fallback>
                  <p:oleObj name="公式" r:id="rId25" imgW="152188" imgH="104570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4" y="3131"/>
                          <a:ext cx="27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9" name="Object 78"/>
            <p:cNvGraphicFramePr>
              <a:graphicFrameLocks noChangeAspect="1"/>
            </p:cNvGraphicFramePr>
            <p:nvPr/>
          </p:nvGraphicFramePr>
          <p:xfrm>
            <a:off x="2964" y="3152"/>
            <a:ext cx="391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56" name="公式" r:id="rId27" imgW="257405" imgH="104570" progId="Equation.3">
                    <p:embed/>
                  </p:oleObj>
                </mc:Choice>
                <mc:Fallback>
                  <p:oleObj name="公式" r:id="rId27" imgW="257405" imgH="104570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4" y="3152"/>
                          <a:ext cx="391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0" name="Object 79"/>
            <p:cNvGraphicFramePr>
              <a:graphicFrameLocks/>
            </p:cNvGraphicFramePr>
            <p:nvPr/>
          </p:nvGraphicFramePr>
          <p:xfrm>
            <a:off x="3925" y="2292"/>
            <a:ext cx="1540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57" name="公式" r:id="rId29" imgW="1142821" imgH="200230" progId="Equation.3">
                    <p:embed/>
                  </p:oleObj>
                </mc:Choice>
                <mc:Fallback>
                  <p:oleObj name="公式" r:id="rId29" imgW="1142821" imgH="200230" progId="Equation.3">
                    <p:embed/>
                    <p:pic>
                      <p:nvPicPr>
                        <p:cNvPr id="0" name="Object 7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5" y="2292"/>
                          <a:ext cx="1540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1" name="Object 82"/>
            <p:cNvGraphicFramePr>
              <a:graphicFrameLocks noChangeAspect="1"/>
            </p:cNvGraphicFramePr>
            <p:nvPr/>
          </p:nvGraphicFramePr>
          <p:xfrm>
            <a:off x="5263" y="3082"/>
            <a:ext cx="193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58" name="公式" r:id="rId31" imgW="76094" imgH="66587" progId="Equation.3">
                    <p:embed/>
                  </p:oleObj>
                </mc:Choice>
                <mc:Fallback>
                  <p:oleObj name="公式" r:id="rId31" imgW="76094" imgH="66587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3" y="3082"/>
                          <a:ext cx="193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2" name="Text Box 84"/>
            <p:cNvSpPr txBox="1">
              <a:spLocks noChangeArrowheads="1"/>
            </p:cNvSpPr>
            <p:nvPr/>
          </p:nvSpPr>
          <p:spPr bwMode="auto">
            <a:xfrm>
              <a:off x="4948" y="2830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1533" name="Text Box 85"/>
            <p:cNvSpPr txBox="1">
              <a:spLocks noChangeArrowheads="1"/>
            </p:cNvSpPr>
            <p:nvPr/>
          </p:nvSpPr>
          <p:spPr bwMode="auto">
            <a:xfrm>
              <a:off x="2692" y="2820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1534" name="Line 86"/>
            <p:cNvSpPr>
              <a:spLocks noChangeShapeType="1"/>
            </p:cNvSpPr>
            <p:nvPr/>
          </p:nvSpPr>
          <p:spPr bwMode="auto">
            <a:xfrm flipV="1">
              <a:off x="3235" y="3113"/>
              <a:ext cx="0" cy="5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35" name="Line 87"/>
            <p:cNvSpPr>
              <a:spLocks noChangeShapeType="1"/>
            </p:cNvSpPr>
            <p:nvPr/>
          </p:nvSpPr>
          <p:spPr bwMode="auto">
            <a:xfrm flipV="1">
              <a:off x="3904" y="2251"/>
              <a:ext cx="0" cy="9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36" name="Text Box 88"/>
            <p:cNvSpPr txBox="1">
              <a:spLocks noChangeArrowheads="1"/>
            </p:cNvSpPr>
            <p:nvPr/>
          </p:nvSpPr>
          <p:spPr bwMode="auto">
            <a:xfrm>
              <a:off x="3820" y="311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endParaRPr lang="en-US" altLang="zh-CN" sz="200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1537" name="Line 89"/>
            <p:cNvSpPr>
              <a:spLocks noChangeShapeType="1"/>
            </p:cNvSpPr>
            <p:nvPr/>
          </p:nvSpPr>
          <p:spPr bwMode="auto">
            <a:xfrm flipV="1">
              <a:off x="2634" y="3145"/>
              <a:ext cx="2632" cy="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38" name="Freeform 90"/>
            <p:cNvSpPr>
              <a:spLocks/>
            </p:cNvSpPr>
            <p:nvPr/>
          </p:nvSpPr>
          <p:spPr bwMode="auto">
            <a:xfrm>
              <a:off x="2965" y="2637"/>
              <a:ext cx="576" cy="529"/>
            </a:xfrm>
            <a:custGeom>
              <a:avLst/>
              <a:gdLst>
                <a:gd name="T0" fmla="*/ 0 w 681"/>
                <a:gd name="T1" fmla="*/ 229 h 596"/>
                <a:gd name="T2" fmla="*/ 18 w 681"/>
                <a:gd name="T3" fmla="*/ 41 h 596"/>
                <a:gd name="T4" fmla="*/ 52 w 681"/>
                <a:gd name="T5" fmla="*/ 30 h 596"/>
                <a:gd name="T6" fmla="*/ 81 w 681"/>
                <a:gd name="T7" fmla="*/ 57 h 596"/>
                <a:gd name="T8" fmla="*/ 98 w 681"/>
                <a:gd name="T9" fmla="*/ 45 h 596"/>
                <a:gd name="T10" fmla="*/ 121 w 681"/>
                <a:gd name="T11" fmla="*/ 21 h 596"/>
                <a:gd name="T12" fmla="*/ 151 w 681"/>
                <a:gd name="T13" fmla="*/ 33 h 596"/>
                <a:gd name="T14" fmla="*/ 178 w 681"/>
                <a:gd name="T15" fmla="*/ 223 h 5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81" h="596">
                  <a:moveTo>
                    <a:pt x="0" y="596"/>
                  </a:moveTo>
                  <a:cubicBezTo>
                    <a:pt x="12" y="515"/>
                    <a:pt x="37" y="193"/>
                    <a:pt x="70" y="107"/>
                  </a:cubicBezTo>
                  <a:cubicBezTo>
                    <a:pt x="103" y="21"/>
                    <a:pt x="156" y="71"/>
                    <a:pt x="196" y="78"/>
                  </a:cubicBezTo>
                  <a:cubicBezTo>
                    <a:pt x="236" y="85"/>
                    <a:pt x="279" y="142"/>
                    <a:pt x="309" y="148"/>
                  </a:cubicBezTo>
                  <a:cubicBezTo>
                    <a:pt x="339" y="154"/>
                    <a:pt x="350" y="132"/>
                    <a:pt x="375" y="116"/>
                  </a:cubicBezTo>
                  <a:cubicBezTo>
                    <a:pt x="400" y="100"/>
                    <a:pt x="428" y="60"/>
                    <a:pt x="462" y="55"/>
                  </a:cubicBezTo>
                  <a:cubicBezTo>
                    <a:pt x="496" y="50"/>
                    <a:pt x="543" y="0"/>
                    <a:pt x="580" y="87"/>
                  </a:cubicBezTo>
                  <a:cubicBezTo>
                    <a:pt x="617" y="174"/>
                    <a:pt x="664" y="496"/>
                    <a:pt x="681" y="578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39" name="Freeform 91"/>
            <p:cNvSpPr>
              <a:spLocks/>
            </p:cNvSpPr>
            <p:nvPr/>
          </p:nvSpPr>
          <p:spPr bwMode="auto">
            <a:xfrm>
              <a:off x="4333" y="2643"/>
              <a:ext cx="576" cy="529"/>
            </a:xfrm>
            <a:custGeom>
              <a:avLst/>
              <a:gdLst>
                <a:gd name="T0" fmla="*/ 0 w 681"/>
                <a:gd name="T1" fmla="*/ 229 h 596"/>
                <a:gd name="T2" fmla="*/ 18 w 681"/>
                <a:gd name="T3" fmla="*/ 41 h 596"/>
                <a:gd name="T4" fmla="*/ 52 w 681"/>
                <a:gd name="T5" fmla="*/ 30 h 596"/>
                <a:gd name="T6" fmla="*/ 81 w 681"/>
                <a:gd name="T7" fmla="*/ 57 h 596"/>
                <a:gd name="T8" fmla="*/ 98 w 681"/>
                <a:gd name="T9" fmla="*/ 45 h 596"/>
                <a:gd name="T10" fmla="*/ 121 w 681"/>
                <a:gd name="T11" fmla="*/ 21 h 596"/>
                <a:gd name="T12" fmla="*/ 151 w 681"/>
                <a:gd name="T13" fmla="*/ 33 h 596"/>
                <a:gd name="T14" fmla="*/ 178 w 681"/>
                <a:gd name="T15" fmla="*/ 223 h 5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81" h="596">
                  <a:moveTo>
                    <a:pt x="0" y="596"/>
                  </a:moveTo>
                  <a:cubicBezTo>
                    <a:pt x="12" y="515"/>
                    <a:pt x="37" y="193"/>
                    <a:pt x="70" y="107"/>
                  </a:cubicBezTo>
                  <a:cubicBezTo>
                    <a:pt x="103" y="21"/>
                    <a:pt x="156" y="71"/>
                    <a:pt x="196" y="78"/>
                  </a:cubicBezTo>
                  <a:cubicBezTo>
                    <a:pt x="236" y="85"/>
                    <a:pt x="279" y="142"/>
                    <a:pt x="309" y="148"/>
                  </a:cubicBezTo>
                  <a:cubicBezTo>
                    <a:pt x="339" y="154"/>
                    <a:pt x="350" y="132"/>
                    <a:pt x="375" y="116"/>
                  </a:cubicBezTo>
                  <a:cubicBezTo>
                    <a:pt x="400" y="100"/>
                    <a:pt x="428" y="60"/>
                    <a:pt x="462" y="55"/>
                  </a:cubicBezTo>
                  <a:cubicBezTo>
                    <a:pt x="496" y="50"/>
                    <a:pt x="543" y="0"/>
                    <a:pt x="580" y="87"/>
                  </a:cubicBezTo>
                  <a:cubicBezTo>
                    <a:pt x="617" y="174"/>
                    <a:pt x="664" y="496"/>
                    <a:pt x="681" y="578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40" name="Line 92"/>
            <p:cNvSpPr>
              <a:spLocks noChangeShapeType="1"/>
            </p:cNvSpPr>
            <p:nvPr/>
          </p:nvSpPr>
          <p:spPr bwMode="auto">
            <a:xfrm flipV="1">
              <a:off x="4630" y="3101"/>
              <a:ext cx="0" cy="5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41" name="Freeform 93"/>
            <p:cNvSpPr>
              <a:spLocks/>
            </p:cNvSpPr>
            <p:nvPr/>
          </p:nvSpPr>
          <p:spPr bwMode="auto">
            <a:xfrm>
              <a:off x="3619" y="2640"/>
              <a:ext cx="576" cy="529"/>
            </a:xfrm>
            <a:custGeom>
              <a:avLst/>
              <a:gdLst>
                <a:gd name="T0" fmla="*/ 0 w 681"/>
                <a:gd name="T1" fmla="*/ 229 h 596"/>
                <a:gd name="T2" fmla="*/ 18 w 681"/>
                <a:gd name="T3" fmla="*/ 41 h 596"/>
                <a:gd name="T4" fmla="*/ 52 w 681"/>
                <a:gd name="T5" fmla="*/ 30 h 596"/>
                <a:gd name="T6" fmla="*/ 81 w 681"/>
                <a:gd name="T7" fmla="*/ 57 h 596"/>
                <a:gd name="T8" fmla="*/ 98 w 681"/>
                <a:gd name="T9" fmla="*/ 45 h 596"/>
                <a:gd name="T10" fmla="*/ 121 w 681"/>
                <a:gd name="T11" fmla="*/ 21 h 596"/>
                <a:gd name="T12" fmla="*/ 151 w 681"/>
                <a:gd name="T13" fmla="*/ 33 h 596"/>
                <a:gd name="T14" fmla="*/ 178 w 681"/>
                <a:gd name="T15" fmla="*/ 223 h 5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81" h="596">
                  <a:moveTo>
                    <a:pt x="0" y="596"/>
                  </a:moveTo>
                  <a:cubicBezTo>
                    <a:pt x="12" y="515"/>
                    <a:pt x="37" y="193"/>
                    <a:pt x="70" y="107"/>
                  </a:cubicBezTo>
                  <a:cubicBezTo>
                    <a:pt x="103" y="21"/>
                    <a:pt x="156" y="71"/>
                    <a:pt x="196" y="78"/>
                  </a:cubicBezTo>
                  <a:cubicBezTo>
                    <a:pt x="236" y="85"/>
                    <a:pt x="279" y="142"/>
                    <a:pt x="309" y="148"/>
                  </a:cubicBezTo>
                  <a:cubicBezTo>
                    <a:pt x="339" y="154"/>
                    <a:pt x="350" y="132"/>
                    <a:pt x="375" y="116"/>
                  </a:cubicBezTo>
                  <a:cubicBezTo>
                    <a:pt x="400" y="100"/>
                    <a:pt x="428" y="60"/>
                    <a:pt x="462" y="55"/>
                  </a:cubicBezTo>
                  <a:cubicBezTo>
                    <a:pt x="496" y="50"/>
                    <a:pt x="543" y="0"/>
                    <a:pt x="580" y="87"/>
                  </a:cubicBezTo>
                  <a:cubicBezTo>
                    <a:pt x="617" y="174"/>
                    <a:pt x="664" y="496"/>
                    <a:pt x="681" y="578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42439" name="Group 103"/>
          <p:cNvGrpSpPr>
            <a:grpSpLocks/>
          </p:cNvGrpSpPr>
          <p:nvPr/>
        </p:nvGrpSpPr>
        <p:grpSpPr bwMode="auto">
          <a:xfrm>
            <a:off x="6197600" y="5229225"/>
            <a:ext cx="1152525" cy="388938"/>
            <a:chOff x="3696" y="3430"/>
            <a:chExt cx="726" cy="245"/>
          </a:xfrm>
        </p:grpSpPr>
        <p:sp>
          <p:nvSpPr>
            <p:cNvPr id="21525" name="Line 99"/>
            <p:cNvSpPr>
              <a:spLocks noChangeShapeType="1"/>
            </p:cNvSpPr>
            <p:nvPr/>
          </p:nvSpPr>
          <p:spPr bwMode="auto">
            <a:xfrm>
              <a:off x="3696" y="3430"/>
              <a:ext cx="0" cy="227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26" name="Line 101"/>
            <p:cNvSpPr>
              <a:spLocks noChangeShapeType="1"/>
            </p:cNvSpPr>
            <p:nvPr/>
          </p:nvSpPr>
          <p:spPr bwMode="auto">
            <a:xfrm>
              <a:off x="3696" y="3566"/>
              <a:ext cx="726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27" name="Line 102"/>
            <p:cNvSpPr>
              <a:spLocks noChangeShapeType="1"/>
            </p:cNvSpPr>
            <p:nvPr/>
          </p:nvSpPr>
          <p:spPr bwMode="auto">
            <a:xfrm>
              <a:off x="4422" y="3448"/>
              <a:ext cx="0" cy="227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42446" name="Group 110"/>
          <p:cNvGrpSpPr>
            <a:grpSpLocks/>
          </p:cNvGrpSpPr>
          <p:nvPr/>
        </p:nvGrpSpPr>
        <p:grpSpPr bwMode="auto">
          <a:xfrm>
            <a:off x="5189538" y="5487988"/>
            <a:ext cx="1730375" cy="671512"/>
            <a:chOff x="3066" y="3639"/>
            <a:chExt cx="1090" cy="423"/>
          </a:xfrm>
        </p:grpSpPr>
        <p:grpSp>
          <p:nvGrpSpPr>
            <p:cNvPr id="21519" name="Group 104"/>
            <p:cNvGrpSpPr>
              <a:grpSpLocks/>
            </p:cNvGrpSpPr>
            <p:nvPr/>
          </p:nvGrpSpPr>
          <p:grpSpPr bwMode="auto">
            <a:xfrm>
              <a:off x="3334" y="3639"/>
              <a:ext cx="726" cy="245"/>
              <a:chOff x="3696" y="3430"/>
              <a:chExt cx="726" cy="245"/>
            </a:xfrm>
          </p:grpSpPr>
          <p:sp>
            <p:nvSpPr>
              <p:cNvPr id="21522" name="Line 105"/>
              <p:cNvSpPr>
                <a:spLocks noChangeShapeType="1"/>
              </p:cNvSpPr>
              <p:nvPr/>
            </p:nvSpPr>
            <p:spPr bwMode="auto">
              <a:xfrm>
                <a:off x="3696" y="3430"/>
                <a:ext cx="0" cy="227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523" name="Line 106"/>
              <p:cNvSpPr>
                <a:spLocks noChangeShapeType="1"/>
              </p:cNvSpPr>
              <p:nvPr/>
            </p:nvSpPr>
            <p:spPr bwMode="auto">
              <a:xfrm>
                <a:off x="3696" y="3566"/>
                <a:ext cx="726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 type="triangle" w="med" len="lg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524" name="Line 107"/>
              <p:cNvSpPr>
                <a:spLocks noChangeShapeType="1"/>
              </p:cNvSpPr>
              <p:nvPr/>
            </p:nvSpPr>
            <p:spPr bwMode="auto">
              <a:xfrm>
                <a:off x="4422" y="3448"/>
                <a:ext cx="0" cy="227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aphicFrame>
          <p:nvGraphicFramePr>
            <p:cNvPr id="21520" name="Object 108"/>
            <p:cNvGraphicFramePr>
              <a:graphicFrameLocks noChangeAspect="1"/>
            </p:cNvGraphicFramePr>
            <p:nvPr/>
          </p:nvGraphicFramePr>
          <p:xfrm>
            <a:off x="3066" y="3856"/>
            <a:ext cx="367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59" name="公式" r:id="rId33" imgW="180841" imgH="66587" progId="Equation.3">
                    <p:embed/>
                  </p:oleObj>
                </mc:Choice>
                <mc:Fallback>
                  <p:oleObj name="公式" r:id="rId33" imgW="180841" imgH="66587" progId="Equation.3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6" y="3856"/>
                          <a:ext cx="367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1" name="Object 109"/>
            <p:cNvGraphicFramePr>
              <a:graphicFrameLocks noChangeAspect="1"/>
            </p:cNvGraphicFramePr>
            <p:nvPr/>
          </p:nvGraphicFramePr>
          <p:xfrm>
            <a:off x="3950" y="3857"/>
            <a:ext cx="206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60" name="公式" r:id="rId35" imgW="66700" imgH="66587" progId="Equation.3">
                    <p:embed/>
                  </p:oleObj>
                </mc:Choice>
                <mc:Fallback>
                  <p:oleObj name="公式" r:id="rId35" imgW="66700" imgH="66587" progId="Equation.3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0" y="3857"/>
                          <a:ext cx="206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2450" name="Text Box 114"/>
          <p:cNvSpPr txBox="1">
            <a:spLocks noChangeArrowheads="1"/>
          </p:cNvSpPr>
          <p:nvPr/>
        </p:nvSpPr>
        <p:spPr bwMode="auto">
          <a:xfrm>
            <a:off x="266700" y="5416550"/>
            <a:ext cx="5040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时域离散，对应频域的周期性</a:t>
            </a:r>
          </a:p>
        </p:txBody>
      </p:sp>
      <p:sp>
        <p:nvSpPr>
          <p:cNvPr id="142454" name="Text Box 118"/>
          <p:cNvSpPr txBox="1">
            <a:spLocks noChangeArrowheads="1"/>
          </p:cNvSpPr>
          <p:nvPr/>
        </p:nvSpPr>
        <p:spPr bwMode="auto">
          <a:xfrm>
            <a:off x="7451725" y="5805488"/>
            <a:ext cx="1152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  <a:hlinkClick r:id="rId37" action="ppaction://hlinksldjump"/>
              </a:rPr>
              <a:t>返回</a:t>
            </a: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42455" name="Objec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381344"/>
              </p:ext>
            </p:extLst>
          </p:nvPr>
        </p:nvGraphicFramePr>
        <p:xfrm>
          <a:off x="3706813" y="404813"/>
          <a:ext cx="55721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1" name="公式" r:id="rId38" imgW="114141" imgH="76434" progId="Equation.3">
                  <p:embed/>
                </p:oleObj>
              </mc:Choice>
              <mc:Fallback>
                <p:oleObj name="公式" r:id="rId38" imgW="114141" imgH="76434" progId="Equation.3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3" y="404813"/>
                        <a:ext cx="557212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456" name="Object 1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272135"/>
              </p:ext>
            </p:extLst>
          </p:nvPr>
        </p:nvGraphicFramePr>
        <p:xfrm>
          <a:off x="3706813" y="2271713"/>
          <a:ext cx="5492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2" name="公式" r:id="rId40" imgW="114141" imgH="76434" progId="Equation.3">
                  <p:embed/>
                </p:oleObj>
              </mc:Choice>
              <mc:Fallback>
                <p:oleObj name="公式" r:id="rId40" imgW="114141" imgH="76434" progId="Equation.3">
                  <p:embed/>
                  <p:pic>
                    <p:nvPicPr>
                      <p:cNvPr id="0" name="Object 120"/>
                      <p:cNvPicPr>
                        <a:picLocks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3" y="2271713"/>
                        <a:ext cx="5492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457" name="Object 1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9853486"/>
              </p:ext>
            </p:extLst>
          </p:nvPr>
        </p:nvGraphicFramePr>
        <p:xfrm>
          <a:off x="3703638" y="4351338"/>
          <a:ext cx="5492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3" name="公式" r:id="rId42" imgW="114141" imgH="76434" progId="Equation.3">
                  <p:embed/>
                </p:oleObj>
              </mc:Choice>
              <mc:Fallback>
                <p:oleObj name="公式" r:id="rId42" imgW="114141" imgH="76434" progId="Equation.3">
                  <p:embed/>
                  <p:pic>
                    <p:nvPicPr>
                      <p:cNvPr id="0" name="Object 121"/>
                      <p:cNvPicPr>
                        <a:picLocks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3638" y="4351338"/>
                        <a:ext cx="5492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450" grpId="0"/>
      <p:bldP spid="1424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3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4032591"/>
              </p:ext>
            </p:extLst>
          </p:nvPr>
        </p:nvGraphicFramePr>
        <p:xfrm>
          <a:off x="747713" y="2492201"/>
          <a:ext cx="31797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6" name="公式" r:id="rId3" imgW="1400225" imgH="152400" progId="Equation.3">
                  <p:embed/>
                </p:oleObj>
              </mc:Choice>
              <mc:Fallback>
                <p:oleObj name="公式" r:id="rId3" imgW="1400225" imgH="1524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2492201"/>
                        <a:ext cx="31797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228600" y="745540"/>
            <a:ext cx="34072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smtClean="0">
                <a:latin typeface="+mn-lt"/>
                <a:ea typeface="楷体" panose="02010609060101010101" pitchFamily="49" charset="-122"/>
              </a:rPr>
              <a:t>DTFT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228600" y="1268760"/>
            <a:ext cx="859155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一个离散时间非周期信号和其频谱之间，可用序列的傅立叶变换表示</a:t>
            </a:r>
          </a:p>
        </p:txBody>
      </p:sp>
      <p:graphicFrame>
        <p:nvGraphicFramePr>
          <p:cNvPr id="3585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875274"/>
              </p:ext>
            </p:extLst>
          </p:nvPr>
        </p:nvGraphicFramePr>
        <p:xfrm>
          <a:off x="4029497" y="2204864"/>
          <a:ext cx="2198687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7" name="公式" r:id="rId5" imgW="752486" imgH="352630" progId="Equation.3">
                  <p:embed/>
                </p:oleObj>
              </mc:Choice>
              <mc:Fallback>
                <p:oleObj name="公式" r:id="rId5" imgW="752486" imgH="35263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497" y="2204864"/>
                        <a:ext cx="2198687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2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949978"/>
              </p:ext>
            </p:extLst>
          </p:nvPr>
        </p:nvGraphicFramePr>
        <p:xfrm>
          <a:off x="762000" y="3581226"/>
          <a:ext cx="32639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8" name="公式" r:id="rId7" imgW="1438272" imgH="152400" progId="Equation.3">
                  <p:embed/>
                </p:oleObj>
              </mc:Choice>
              <mc:Fallback>
                <p:oleObj name="公式" r:id="rId7" imgW="1438272" imgH="152400" progId="Equation.3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581226"/>
                        <a:ext cx="32639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619096"/>
              </p:ext>
            </p:extLst>
          </p:nvPr>
        </p:nvGraphicFramePr>
        <p:xfrm>
          <a:off x="4181946" y="3393901"/>
          <a:ext cx="30543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9" name="公式" r:id="rId9" imgW="1219384" imgH="314178" progId="Equation.3">
                  <p:embed/>
                </p:oleObj>
              </mc:Choice>
              <mc:Fallback>
                <p:oleObj name="公式" r:id="rId9" imgW="1219384" imgH="31417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946" y="3393901"/>
                        <a:ext cx="305435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705138"/>
              </p:ext>
            </p:extLst>
          </p:nvPr>
        </p:nvGraphicFramePr>
        <p:xfrm>
          <a:off x="395288" y="2471564"/>
          <a:ext cx="698500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0" name="公式" r:id="rId11" imgW="114141" imgH="381234" progId="Equation.3">
                  <p:embed/>
                </p:oleObj>
              </mc:Choice>
              <mc:Fallback>
                <p:oleObj name="公式" r:id="rId11" imgW="114141" imgH="38123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471564"/>
                        <a:ext cx="698500" cy="167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177284"/>
              </p:ext>
            </p:extLst>
          </p:nvPr>
        </p:nvGraphicFramePr>
        <p:xfrm>
          <a:off x="2051050" y="4577754"/>
          <a:ext cx="2814638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1" name="公式" r:id="rId13" imgW="904674" imgH="152400" progId="Equation.3">
                  <p:embed/>
                </p:oleObj>
              </mc:Choice>
              <mc:Fallback>
                <p:oleObj name="公式" r:id="rId13" imgW="904674" imgH="1524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577754"/>
                        <a:ext cx="2814638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5508625" y="4376142"/>
            <a:ext cx="215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离散  ←→</a:t>
            </a:r>
          </a:p>
        </p:txBody>
      </p:sp>
      <p:sp>
        <p:nvSpPr>
          <p:cNvPr id="35870" name="Text Box 30"/>
          <p:cNvSpPr txBox="1">
            <a:spLocks noChangeArrowheads="1"/>
          </p:cNvSpPr>
          <p:nvPr/>
        </p:nvSpPr>
        <p:spPr bwMode="auto">
          <a:xfrm>
            <a:off x="5148064" y="4923730"/>
            <a:ext cx="2519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非周期  ←→ </a:t>
            </a:r>
          </a:p>
        </p:txBody>
      </p:sp>
      <p:sp>
        <p:nvSpPr>
          <p:cNvPr id="35871" name="Text Box 31"/>
          <p:cNvSpPr txBox="1">
            <a:spLocks noChangeArrowheads="1"/>
          </p:cNvSpPr>
          <p:nvPr/>
        </p:nvSpPr>
        <p:spPr bwMode="auto">
          <a:xfrm>
            <a:off x="250825" y="5673427"/>
            <a:ext cx="5041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离散、非周期序列  ←→</a:t>
            </a:r>
            <a:endParaRPr lang="zh-CN" altLang="en-US" sz="280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5874" name="Objec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6069998"/>
              </p:ext>
            </p:extLst>
          </p:nvPr>
        </p:nvGraphicFramePr>
        <p:xfrm>
          <a:off x="4680322" y="6176665"/>
          <a:ext cx="5397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2" name="公式" r:id="rId15" imgW="152188" imgH="104570" progId="Equation.3">
                  <p:embed/>
                </p:oleObj>
              </mc:Choice>
              <mc:Fallback>
                <p:oleObj name="公式" r:id="rId15" imgW="152188" imgH="104570" progId="Equation.3">
                  <p:embed/>
                  <p:pic>
                    <p:nvPicPr>
                      <p:cNvPr id="0" name="Object 34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0322" y="6176665"/>
                        <a:ext cx="53975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5" name="Text Box 35"/>
          <p:cNvSpPr txBox="1">
            <a:spLocks noChangeArrowheads="1"/>
          </p:cNvSpPr>
          <p:nvPr/>
        </p:nvSpPr>
        <p:spPr bwMode="auto">
          <a:xfrm>
            <a:off x="7459166" y="4404717"/>
            <a:ext cx="1223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周期</a:t>
            </a:r>
          </a:p>
        </p:txBody>
      </p:sp>
      <p:sp>
        <p:nvSpPr>
          <p:cNvPr id="35876" name="Text Box 36"/>
          <p:cNvSpPr txBox="1">
            <a:spLocks noChangeArrowheads="1"/>
          </p:cNvSpPr>
          <p:nvPr/>
        </p:nvSpPr>
        <p:spPr bwMode="auto">
          <a:xfrm>
            <a:off x="7487542" y="4950717"/>
            <a:ext cx="1404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连续</a:t>
            </a:r>
          </a:p>
        </p:txBody>
      </p:sp>
      <p:sp>
        <p:nvSpPr>
          <p:cNvPr id="35879" name="Text Box 39"/>
          <p:cNvSpPr txBox="1">
            <a:spLocks noChangeArrowheads="1"/>
          </p:cNvSpPr>
          <p:nvPr/>
        </p:nvSpPr>
        <p:spPr bwMode="auto">
          <a:xfrm>
            <a:off x="4501530" y="5646192"/>
            <a:ext cx="3598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周期、连续的频谱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804863" y="113258"/>
            <a:ext cx="64309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§</a:t>
            </a:r>
            <a:r>
              <a:rPr lang="en-US" altLang="zh-CN" dirty="0">
                <a:solidFill>
                  <a:srgbClr val="FFFF00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2.2</a:t>
            </a:r>
            <a:r>
              <a:rPr lang="en-US" altLang="zh-CN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序列的傅立叶变换</a:t>
            </a:r>
            <a:r>
              <a:rPr lang="en-US" altLang="zh-CN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FFFF00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DTFT</a:t>
            </a:r>
            <a:r>
              <a:rPr lang="en-US" altLang="zh-CN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0" grpId="0"/>
      <p:bldP spid="35851" grpId="0"/>
      <p:bldP spid="35869" grpId="0"/>
      <p:bldP spid="35870" grpId="0"/>
      <p:bldP spid="35871" grpId="0"/>
      <p:bldP spid="35875" grpId="0"/>
      <p:bldP spid="35876" grpId="0"/>
      <p:bldP spid="3587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323528" y="260648"/>
            <a:ext cx="3143250" cy="1506537"/>
            <a:chOff x="204" y="145"/>
            <a:chExt cx="1980" cy="949"/>
          </a:xfrm>
        </p:grpSpPr>
        <p:sp>
          <p:nvSpPr>
            <p:cNvPr id="22613" name="Text Box 5"/>
            <p:cNvSpPr txBox="1">
              <a:spLocks noChangeArrowheads="1"/>
            </p:cNvSpPr>
            <p:nvPr/>
          </p:nvSpPr>
          <p:spPr bwMode="auto">
            <a:xfrm>
              <a:off x="1986" y="765"/>
              <a:ext cx="1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i="1" dirty="0">
                  <a:latin typeface="+mn-lt"/>
                  <a:ea typeface="楷体" panose="02010609060101010101" pitchFamily="49" charset="-122"/>
                </a:rPr>
                <a:t>t</a:t>
              </a:r>
              <a:endParaRPr lang="en-US" altLang="zh-CN" sz="2400" b="0" i="1" baseline="-25000" dirty="0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22614" name="Line 6"/>
            <p:cNvSpPr>
              <a:spLocks noChangeShapeType="1"/>
            </p:cNvSpPr>
            <p:nvPr/>
          </p:nvSpPr>
          <p:spPr bwMode="auto">
            <a:xfrm flipV="1">
              <a:off x="204" y="918"/>
              <a:ext cx="18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615" name="Text Box 7"/>
            <p:cNvSpPr txBox="1">
              <a:spLocks noChangeArrowheads="1"/>
            </p:cNvSpPr>
            <p:nvPr/>
          </p:nvSpPr>
          <p:spPr bwMode="auto">
            <a:xfrm>
              <a:off x="808" y="863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endParaRPr lang="en-US" altLang="zh-CN" sz="1800" baseline="-25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616" name="Line 8"/>
            <p:cNvSpPr>
              <a:spLocks noChangeShapeType="1"/>
            </p:cNvSpPr>
            <p:nvPr/>
          </p:nvSpPr>
          <p:spPr bwMode="auto">
            <a:xfrm flipV="1">
              <a:off x="911" y="189"/>
              <a:ext cx="0" cy="7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617" name="Freeform 9"/>
            <p:cNvSpPr>
              <a:spLocks/>
            </p:cNvSpPr>
            <p:nvPr/>
          </p:nvSpPr>
          <p:spPr bwMode="auto">
            <a:xfrm>
              <a:off x="452" y="425"/>
              <a:ext cx="1360" cy="301"/>
            </a:xfrm>
            <a:custGeom>
              <a:avLst/>
              <a:gdLst>
                <a:gd name="T0" fmla="*/ 0 w 1360"/>
                <a:gd name="T1" fmla="*/ 251 h 301"/>
                <a:gd name="T2" fmla="*/ 69 w 1360"/>
                <a:gd name="T3" fmla="*/ 181 h 301"/>
                <a:gd name="T4" fmla="*/ 196 w 1360"/>
                <a:gd name="T5" fmla="*/ 85 h 301"/>
                <a:gd name="T6" fmla="*/ 305 w 1360"/>
                <a:gd name="T7" fmla="*/ 24 h 301"/>
                <a:gd name="T8" fmla="*/ 419 w 1360"/>
                <a:gd name="T9" fmla="*/ 7 h 301"/>
                <a:gd name="T10" fmla="*/ 515 w 1360"/>
                <a:gd name="T11" fmla="*/ 68 h 301"/>
                <a:gd name="T12" fmla="*/ 628 w 1360"/>
                <a:gd name="T13" fmla="*/ 138 h 301"/>
                <a:gd name="T14" fmla="*/ 750 w 1360"/>
                <a:gd name="T15" fmla="*/ 85 h 301"/>
                <a:gd name="T16" fmla="*/ 899 w 1360"/>
                <a:gd name="T17" fmla="*/ 77 h 301"/>
                <a:gd name="T18" fmla="*/ 1029 w 1360"/>
                <a:gd name="T19" fmla="*/ 129 h 301"/>
                <a:gd name="T20" fmla="*/ 1169 w 1360"/>
                <a:gd name="T21" fmla="*/ 216 h 301"/>
                <a:gd name="T22" fmla="*/ 1360 w 1360"/>
                <a:gd name="T23" fmla="*/ 301 h 3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60" h="301">
                  <a:moveTo>
                    <a:pt x="0" y="251"/>
                  </a:moveTo>
                  <a:cubicBezTo>
                    <a:pt x="11" y="239"/>
                    <a:pt x="36" y="209"/>
                    <a:pt x="69" y="181"/>
                  </a:cubicBezTo>
                  <a:cubicBezTo>
                    <a:pt x="102" y="153"/>
                    <a:pt x="157" y="111"/>
                    <a:pt x="196" y="85"/>
                  </a:cubicBezTo>
                  <a:cubicBezTo>
                    <a:pt x="235" y="59"/>
                    <a:pt x="268" y="37"/>
                    <a:pt x="305" y="24"/>
                  </a:cubicBezTo>
                  <a:cubicBezTo>
                    <a:pt x="342" y="11"/>
                    <a:pt x="384" y="0"/>
                    <a:pt x="419" y="7"/>
                  </a:cubicBezTo>
                  <a:cubicBezTo>
                    <a:pt x="454" y="14"/>
                    <a:pt x="480" y="46"/>
                    <a:pt x="515" y="68"/>
                  </a:cubicBezTo>
                  <a:cubicBezTo>
                    <a:pt x="550" y="90"/>
                    <a:pt x="589" y="135"/>
                    <a:pt x="628" y="138"/>
                  </a:cubicBezTo>
                  <a:cubicBezTo>
                    <a:pt x="667" y="141"/>
                    <a:pt x="705" y="95"/>
                    <a:pt x="750" y="85"/>
                  </a:cubicBezTo>
                  <a:cubicBezTo>
                    <a:pt x="795" y="75"/>
                    <a:pt x="853" y="70"/>
                    <a:pt x="899" y="77"/>
                  </a:cubicBezTo>
                  <a:cubicBezTo>
                    <a:pt x="945" y="84"/>
                    <a:pt x="984" y="106"/>
                    <a:pt x="1029" y="129"/>
                  </a:cubicBezTo>
                  <a:cubicBezTo>
                    <a:pt x="1074" y="152"/>
                    <a:pt x="1114" y="187"/>
                    <a:pt x="1169" y="216"/>
                  </a:cubicBezTo>
                  <a:cubicBezTo>
                    <a:pt x="1224" y="245"/>
                    <a:pt x="1320" y="283"/>
                    <a:pt x="1360" y="301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22618" name="Object 11"/>
            <p:cNvGraphicFramePr>
              <a:graphicFrameLocks noChangeAspect="1"/>
            </p:cNvGraphicFramePr>
            <p:nvPr/>
          </p:nvGraphicFramePr>
          <p:xfrm>
            <a:off x="933" y="145"/>
            <a:ext cx="482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67" name="公式" r:id="rId3" imgW="266799" imgH="152400" progId="Equation.3">
                    <p:embed/>
                  </p:oleObj>
                </mc:Choice>
                <mc:Fallback>
                  <p:oleObj name="公式" r:id="rId3" imgW="266799" imgH="1524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3" y="145"/>
                          <a:ext cx="482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96"/>
          <p:cNvGrpSpPr>
            <a:grpSpLocks/>
          </p:cNvGrpSpPr>
          <p:nvPr/>
        </p:nvGrpSpPr>
        <p:grpSpPr bwMode="auto">
          <a:xfrm>
            <a:off x="4924103" y="265410"/>
            <a:ext cx="2627313" cy="1611313"/>
            <a:chOff x="2994" y="130"/>
            <a:chExt cx="1655" cy="1015"/>
          </a:xfrm>
        </p:grpSpPr>
        <p:graphicFrame>
          <p:nvGraphicFramePr>
            <p:cNvPr id="22605" name="Object 13"/>
            <p:cNvGraphicFramePr>
              <a:graphicFrameLocks/>
            </p:cNvGraphicFramePr>
            <p:nvPr/>
          </p:nvGraphicFramePr>
          <p:xfrm>
            <a:off x="3694" y="130"/>
            <a:ext cx="728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68" name="公式" r:id="rId5" imgW="495081" imgH="181004" progId="Equation.3">
                    <p:embed/>
                  </p:oleObj>
                </mc:Choice>
                <mc:Fallback>
                  <p:oleObj name="公式" r:id="rId5" imgW="495081" imgH="181004" progId="Equation.3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4" y="130"/>
                          <a:ext cx="728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06" name="Line 14"/>
            <p:cNvSpPr>
              <a:spLocks noChangeShapeType="1"/>
            </p:cNvSpPr>
            <p:nvPr/>
          </p:nvSpPr>
          <p:spPr bwMode="auto">
            <a:xfrm flipV="1">
              <a:off x="2994" y="899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607" name="Text Box 15"/>
            <p:cNvSpPr txBox="1">
              <a:spLocks noChangeArrowheads="1"/>
            </p:cNvSpPr>
            <p:nvPr/>
          </p:nvSpPr>
          <p:spPr bwMode="auto">
            <a:xfrm>
              <a:off x="3577" y="88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endParaRPr lang="en-US" altLang="zh-CN" sz="1800" baseline="-25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608" name="Line 16"/>
            <p:cNvSpPr>
              <a:spLocks noChangeShapeType="1"/>
            </p:cNvSpPr>
            <p:nvPr/>
          </p:nvSpPr>
          <p:spPr bwMode="auto">
            <a:xfrm flipV="1">
              <a:off x="3662" y="142"/>
              <a:ext cx="0" cy="7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609" name="Freeform 17"/>
            <p:cNvSpPr>
              <a:spLocks/>
            </p:cNvSpPr>
            <p:nvPr/>
          </p:nvSpPr>
          <p:spPr bwMode="auto">
            <a:xfrm>
              <a:off x="3397" y="382"/>
              <a:ext cx="572" cy="529"/>
            </a:xfrm>
            <a:custGeom>
              <a:avLst/>
              <a:gdLst>
                <a:gd name="T0" fmla="*/ 0 w 681"/>
                <a:gd name="T1" fmla="*/ 229 h 596"/>
                <a:gd name="T2" fmla="*/ 17 w 681"/>
                <a:gd name="T3" fmla="*/ 41 h 596"/>
                <a:gd name="T4" fmla="*/ 49 w 681"/>
                <a:gd name="T5" fmla="*/ 30 h 596"/>
                <a:gd name="T6" fmla="*/ 76 w 681"/>
                <a:gd name="T7" fmla="*/ 57 h 596"/>
                <a:gd name="T8" fmla="*/ 93 w 681"/>
                <a:gd name="T9" fmla="*/ 45 h 596"/>
                <a:gd name="T10" fmla="*/ 114 w 681"/>
                <a:gd name="T11" fmla="*/ 21 h 596"/>
                <a:gd name="T12" fmla="*/ 144 w 681"/>
                <a:gd name="T13" fmla="*/ 33 h 596"/>
                <a:gd name="T14" fmla="*/ 169 w 681"/>
                <a:gd name="T15" fmla="*/ 223 h 5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81" h="596">
                  <a:moveTo>
                    <a:pt x="0" y="596"/>
                  </a:moveTo>
                  <a:cubicBezTo>
                    <a:pt x="12" y="515"/>
                    <a:pt x="37" y="193"/>
                    <a:pt x="70" y="107"/>
                  </a:cubicBezTo>
                  <a:cubicBezTo>
                    <a:pt x="103" y="21"/>
                    <a:pt x="156" y="71"/>
                    <a:pt x="196" y="78"/>
                  </a:cubicBezTo>
                  <a:cubicBezTo>
                    <a:pt x="236" y="85"/>
                    <a:pt x="279" y="142"/>
                    <a:pt x="309" y="148"/>
                  </a:cubicBezTo>
                  <a:cubicBezTo>
                    <a:pt x="339" y="154"/>
                    <a:pt x="350" y="132"/>
                    <a:pt x="375" y="116"/>
                  </a:cubicBezTo>
                  <a:cubicBezTo>
                    <a:pt x="400" y="100"/>
                    <a:pt x="428" y="60"/>
                    <a:pt x="462" y="55"/>
                  </a:cubicBezTo>
                  <a:cubicBezTo>
                    <a:pt x="496" y="50"/>
                    <a:pt x="543" y="0"/>
                    <a:pt x="580" y="87"/>
                  </a:cubicBezTo>
                  <a:cubicBezTo>
                    <a:pt x="617" y="174"/>
                    <a:pt x="664" y="496"/>
                    <a:pt x="681" y="578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22610" name="Object 20"/>
            <p:cNvGraphicFramePr>
              <a:graphicFrameLocks noChangeAspect="1"/>
            </p:cNvGraphicFramePr>
            <p:nvPr/>
          </p:nvGraphicFramePr>
          <p:xfrm>
            <a:off x="3868" y="874"/>
            <a:ext cx="25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69" name="公式" r:id="rId7" imgW="142794" imgH="152400" progId="Equation.3">
                    <p:embed/>
                  </p:oleObj>
                </mc:Choice>
                <mc:Fallback>
                  <p:oleObj name="公式" r:id="rId7" imgW="142794" imgH="1524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8" y="874"/>
                          <a:ext cx="25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11" name="Object 21"/>
            <p:cNvGraphicFramePr>
              <a:graphicFrameLocks noChangeAspect="1"/>
            </p:cNvGraphicFramePr>
            <p:nvPr/>
          </p:nvGraphicFramePr>
          <p:xfrm>
            <a:off x="3170" y="874"/>
            <a:ext cx="39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0" name="公式" r:id="rId9" imgW="257405" imgH="152400" progId="Equation.3">
                    <p:embed/>
                  </p:oleObj>
                </mc:Choice>
                <mc:Fallback>
                  <p:oleObj name="公式" r:id="rId9" imgW="257405" imgH="1524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0" y="874"/>
                          <a:ext cx="39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12" name="Object 22"/>
            <p:cNvGraphicFramePr>
              <a:graphicFrameLocks noChangeAspect="1"/>
            </p:cNvGraphicFramePr>
            <p:nvPr/>
          </p:nvGraphicFramePr>
          <p:xfrm>
            <a:off x="4440" y="791"/>
            <a:ext cx="209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1" name="公式" r:id="rId11" imgW="85958" imgH="85813" progId="Equation.3">
                    <p:embed/>
                  </p:oleObj>
                </mc:Choice>
                <mc:Fallback>
                  <p:oleObj name="公式" r:id="rId11" imgW="85958" imgH="85813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0" y="791"/>
                          <a:ext cx="209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59"/>
          <p:cNvGrpSpPr>
            <a:grpSpLocks/>
          </p:cNvGrpSpPr>
          <p:nvPr/>
        </p:nvGrpSpPr>
        <p:grpSpPr bwMode="auto">
          <a:xfrm>
            <a:off x="380678" y="2025948"/>
            <a:ext cx="3152775" cy="1592262"/>
            <a:chOff x="204" y="1570"/>
            <a:chExt cx="1986" cy="1003"/>
          </a:xfrm>
        </p:grpSpPr>
        <p:graphicFrame>
          <p:nvGraphicFramePr>
            <p:cNvPr id="22592" name="Object 24"/>
            <p:cNvGraphicFramePr>
              <a:graphicFrameLocks noChangeAspect="1"/>
            </p:cNvGraphicFramePr>
            <p:nvPr/>
          </p:nvGraphicFramePr>
          <p:xfrm>
            <a:off x="929" y="1570"/>
            <a:ext cx="483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2" name="公式" r:id="rId13" imgW="266799" imgH="152400" progId="Equation.3">
                    <p:embed/>
                  </p:oleObj>
                </mc:Choice>
                <mc:Fallback>
                  <p:oleObj name="公式" r:id="rId13" imgW="266799" imgH="1524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9" y="1570"/>
                          <a:ext cx="483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93" name="Text Box 25"/>
            <p:cNvSpPr txBox="1">
              <a:spLocks noChangeArrowheads="1"/>
            </p:cNvSpPr>
            <p:nvPr/>
          </p:nvSpPr>
          <p:spPr bwMode="auto">
            <a:xfrm>
              <a:off x="1992" y="2236"/>
              <a:ext cx="1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i="1" dirty="0">
                  <a:latin typeface="+mn-lt"/>
                  <a:ea typeface="楷体" panose="02010609060101010101" pitchFamily="49" charset="-122"/>
                </a:rPr>
                <a:t>t</a:t>
              </a:r>
              <a:endParaRPr lang="en-US" altLang="zh-CN" sz="2400" b="0" i="1" baseline="-25000" dirty="0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22594" name="Line 26"/>
            <p:cNvSpPr>
              <a:spLocks noChangeShapeType="1"/>
            </p:cNvSpPr>
            <p:nvPr/>
          </p:nvSpPr>
          <p:spPr bwMode="auto">
            <a:xfrm flipV="1">
              <a:off x="204" y="2380"/>
              <a:ext cx="18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595" name="Text Box 27"/>
            <p:cNvSpPr txBox="1">
              <a:spLocks noChangeArrowheads="1"/>
            </p:cNvSpPr>
            <p:nvPr/>
          </p:nvSpPr>
          <p:spPr bwMode="auto">
            <a:xfrm>
              <a:off x="787" y="234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endParaRPr lang="en-US" altLang="zh-CN" sz="1800" baseline="-25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596" name="Line 28"/>
            <p:cNvSpPr>
              <a:spLocks noChangeShapeType="1"/>
            </p:cNvSpPr>
            <p:nvPr/>
          </p:nvSpPr>
          <p:spPr bwMode="auto">
            <a:xfrm flipV="1">
              <a:off x="872" y="1651"/>
              <a:ext cx="0" cy="7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597" name="Freeform 29"/>
            <p:cNvSpPr>
              <a:spLocks/>
            </p:cNvSpPr>
            <p:nvPr/>
          </p:nvSpPr>
          <p:spPr bwMode="auto">
            <a:xfrm>
              <a:off x="413" y="1887"/>
              <a:ext cx="1519" cy="342"/>
            </a:xfrm>
            <a:custGeom>
              <a:avLst/>
              <a:gdLst>
                <a:gd name="T0" fmla="*/ 0 w 1519"/>
                <a:gd name="T1" fmla="*/ 251 h 342"/>
                <a:gd name="T2" fmla="*/ 69 w 1519"/>
                <a:gd name="T3" fmla="*/ 181 h 342"/>
                <a:gd name="T4" fmla="*/ 196 w 1519"/>
                <a:gd name="T5" fmla="*/ 85 h 342"/>
                <a:gd name="T6" fmla="*/ 305 w 1519"/>
                <a:gd name="T7" fmla="*/ 24 h 342"/>
                <a:gd name="T8" fmla="*/ 419 w 1519"/>
                <a:gd name="T9" fmla="*/ 7 h 342"/>
                <a:gd name="T10" fmla="*/ 515 w 1519"/>
                <a:gd name="T11" fmla="*/ 68 h 342"/>
                <a:gd name="T12" fmla="*/ 628 w 1519"/>
                <a:gd name="T13" fmla="*/ 138 h 342"/>
                <a:gd name="T14" fmla="*/ 750 w 1519"/>
                <a:gd name="T15" fmla="*/ 85 h 342"/>
                <a:gd name="T16" fmla="*/ 899 w 1519"/>
                <a:gd name="T17" fmla="*/ 77 h 342"/>
                <a:gd name="T18" fmla="*/ 1029 w 1519"/>
                <a:gd name="T19" fmla="*/ 129 h 342"/>
                <a:gd name="T20" fmla="*/ 1169 w 1519"/>
                <a:gd name="T21" fmla="*/ 216 h 342"/>
                <a:gd name="T22" fmla="*/ 1519 w 1519"/>
                <a:gd name="T23" fmla="*/ 342 h 3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19" h="342">
                  <a:moveTo>
                    <a:pt x="0" y="251"/>
                  </a:moveTo>
                  <a:cubicBezTo>
                    <a:pt x="11" y="239"/>
                    <a:pt x="36" y="209"/>
                    <a:pt x="69" y="181"/>
                  </a:cubicBezTo>
                  <a:cubicBezTo>
                    <a:pt x="102" y="153"/>
                    <a:pt x="157" y="111"/>
                    <a:pt x="196" y="85"/>
                  </a:cubicBezTo>
                  <a:cubicBezTo>
                    <a:pt x="235" y="59"/>
                    <a:pt x="268" y="37"/>
                    <a:pt x="305" y="24"/>
                  </a:cubicBezTo>
                  <a:cubicBezTo>
                    <a:pt x="342" y="11"/>
                    <a:pt x="384" y="0"/>
                    <a:pt x="419" y="7"/>
                  </a:cubicBezTo>
                  <a:cubicBezTo>
                    <a:pt x="454" y="14"/>
                    <a:pt x="480" y="46"/>
                    <a:pt x="515" y="68"/>
                  </a:cubicBezTo>
                  <a:cubicBezTo>
                    <a:pt x="550" y="90"/>
                    <a:pt x="589" y="135"/>
                    <a:pt x="628" y="138"/>
                  </a:cubicBezTo>
                  <a:cubicBezTo>
                    <a:pt x="667" y="141"/>
                    <a:pt x="705" y="95"/>
                    <a:pt x="750" y="85"/>
                  </a:cubicBezTo>
                  <a:cubicBezTo>
                    <a:pt x="795" y="75"/>
                    <a:pt x="853" y="70"/>
                    <a:pt x="899" y="77"/>
                  </a:cubicBezTo>
                  <a:cubicBezTo>
                    <a:pt x="945" y="84"/>
                    <a:pt x="984" y="106"/>
                    <a:pt x="1029" y="129"/>
                  </a:cubicBezTo>
                  <a:cubicBezTo>
                    <a:pt x="1074" y="152"/>
                    <a:pt x="1087" y="181"/>
                    <a:pt x="1169" y="216"/>
                  </a:cubicBezTo>
                  <a:cubicBezTo>
                    <a:pt x="1251" y="251"/>
                    <a:pt x="1446" y="316"/>
                    <a:pt x="1519" y="342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598" name="Line 31"/>
            <p:cNvSpPr>
              <a:spLocks noChangeShapeType="1"/>
            </p:cNvSpPr>
            <p:nvPr/>
          </p:nvSpPr>
          <p:spPr bwMode="auto">
            <a:xfrm flipV="1">
              <a:off x="702" y="1910"/>
              <a:ext cx="0" cy="4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599" name="Line 32"/>
            <p:cNvSpPr>
              <a:spLocks noChangeShapeType="1"/>
            </p:cNvSpPr>
            <p:nvPr/>
          </p:nvSpPr>
          <p:spPr bwMode="auto">
            <a:xfrm flipV="1">
              <a:off x="876" y="1910"/>
              <a:ext cx="0" cy="4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600" name="Line 33"/>
            <p:cNvSpPr>
              <a:spLocks noChangeShapeType="1"/>
            </p:cNvSpPr>
            <p:nvPr/>
          </p:nvSpPr>
          <p:spPr bwMode="auto">
            <a:xfrm flipV="1">
              <a:off x="1107" y="1982"/>
              <a:ext cx="0" cy="4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601" name="Line 34"/>
            <p:cNvSpPr>
              <a:spLocks noChangeShapeType="1"/>
            </p:cNvSpPr>
            <p:nvPr/>
          </p:nvSpPr>
          <p:spPr bwMode="auto">
            <a:xfrm flipV="1">
              <a:off x="480" y="2060"/>
              <a:ext cx="0" cy="3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602" name="Line 35"/>
            <p:cNvSpPr>
              <a:spLocks noChangeShapeType="1"/>
            </p:cNvSpPr>
            <p:nvPr/>
          </p:nvSpPr>
          <p:spPr bwMode="auto">
            <a:xfrm flipV="1">
              <a:off x="1308" y="1950"/>
              <a:ext cx="0" cy="4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603" name="Line 36"/>
            <p:cNvSpPr>
              <a:spLocks noChangeShapeType="1"/>
            </p:cNvSpPr>
            <p:nvPr/>
          </p:nvSpPr>
          <p:spPr bwMode="auto">
            <a:xfrm flipV="1">
              <a:off x="1536" y="2039"/>
              <a:ext cx="0" cy="3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604" name="Line 37"/>
            <p:cNvSpPr>
              <a:spLocks noChangeShapeType="1"/>
            </p:cNvSpPr>
            <p:nvPr/>
          </p:nvSpPr>
          <p:spPr bwMode="auto">
            <a:xfrm flipV="1">
              <a:off x="1749" y="2167"/>
              <a:ext cx="0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33" name="Group 115"/>
          <p:cNvGrpSpPr>
            <a:grpSpLocks/>
          </p:cNvGrpSpPr>
          <p:nvPr/>
        </p:nvGrpSpPr>
        <p:grpSpPr bwMode="auto">
          <a:xfrm>
            <a:off x="4052566" y="1881485"/>
            <a:ext cx="4471987" cy="1847850"/>
            <a:chOff x="2634" y="1072"/>
            <a:chExt cx="2817" cy="1164"/>
          </a:xfrm>
        </p:grpSpPr>
        <p:graphicFrame>
          <p:nvGraphicFramePr>
            <p:cNvPr id="22578" name="Object 39"/>
            <p:cNvGraphicFramePr>
              <a:graphicFrameLocks noChangeAspect="1"/>
            </p:cNvGraphicFramePr>
            <p:nvPr/>
          </p:nvGraphicFramePr>
          <p:xfrm>
            <a:off x="4540" y="1956"/>
            <a:ext cx="25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3" name="公式" r:id="rId15" imgW="142794" imgH="152400" progId="Equation.3">
                    <p:embed/>
                  </p:oleObj>
                </mc:Choice>
                <mc:Fallback>
                  <p:oleObj name="公式" r:id="rId15" imgW="142794" imgH="1524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0" y="1956"/>
                          <a:ext cx="25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9" name="Object 40"/>
            <p:cNvGraphicFramePr>
              <a:graphicFrameLocks noChangeAspect="1"/>
            </p:cNvGraphicFramePr>
            <p:nvPr/>
          </p:nvGraphicFramePr>
          <p:xfrm>
            <a:off x="3007" y="1965"/>
            <a:ext cx="37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4" name="公式" r:id="rId17" imgW="238146" imgH="152400" progId="Equation.3">
                    <p:embed/>
                  </p:oleObj>
                </mc:Choice>
                <mc:Fallback>
                  <p:oleObj name="公式" r:id="rId17" imgW="238146" imgH="1524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7" y="1965"/>
                          <a:ext cx="37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80" name="Object 41"/>
            <p:cNvGraphicFramePr>
              <a:graphicFrameLocks/>
            </p:cNvGraphicFramePr>
            <p:nvPr/>
          </p:nvGraphicFramePr>
          <p:xfrm>
            <a:off x="3935" y="1072"/>
            <a:ext cx="72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5" name="公式" r:id="rId19" imgW="495081" imgH="228834" progId="Equation.3">
                    <p:embed/>
                  </p:oleObj>
                </mc:Choice>
                <mc:Fallback>
                  <p:oleObj name="公式" r:id="rId19" imgW="495081" imgH="228834" progId="Equation.3">
                    <p:embed/>
                    <p:pic>
                      <p:nvPicPr>
                        <p:cNvPr id="0" name="Object 4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5" y="1072"/>
                          <a:ext cx="724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81" name="Object 44"/>
            <p:cNvGraphicFramePr>
              <a:graphicFrameLocks noChangeAspect="1"/>
            </p:cNvGraphicFramePr>
            <p:nvPr/>
          </p:nvGraphicFramePr>
          <p:xfrm>
            <a:off x="5256" y="1874"/>
            <a:ext cx="195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6" name="公式" r:id="rId21" imgW="85958" imgH="85813" progId="Equation.3">
                    <p:embed/>
                  </p:oleObj>
                </mc:Choice>
                <mc:Fallback>
                  <p:oleObj name="公式" r:id="rId21" imgW="85958" imgH="85813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6" y="1874"/>
                          <a:ext cx="195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82" name="Text Box 46"/>
            <p:cNvSpPr txBox="1">
              <a:spLocks noChangeArrowheads="1"/>
            </p:cNvSpPr>
            <p:nvPr/>
          </p:nvSpPr>
          <p:spPr bwMode="auto">
            <a:xfrm>
              <a:off x="4948" y="1655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2583" name="Text Box 47"/>
            <p:cNvSpPr txBox="1">
              <a:spLocks noChangeArrowheads="1"/>
            </p:cNvSpPr>
            <p:nvPr/>
          </p:nvSpPr>
          <p:spPr bwMode="auto">
            <a:xfrm>
              <a:off x="2692" y="1645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2584" name="Line 48"/>
            <p:cNvSpPr>
              <a:spLocks noChangeShapeType="1"/>
            </p:cNvSpPr>
            <p:nvPr/>
          </p:nvSpPr>
          <p:spPr bwMode="auto">
            <a:xfrm flipV="1">
              <a:off x="3235" y="1938"/>
              <a:ext cx="0" cy="5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585" name="Line 49"/>
            <p:cNvSpPr>
              <a:spLocks noChangeShapeType="1"/>
            </p:cNvSpPr>
            <p:nvPr/>
          </p:nvSpPr>
          <p:spPr bwMode="auto">
            <a:xfrm flipV="1">
              <a:off x="3904" y="1076"/>
              <a:ext cx="0" cy="9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586" name="Text Box 50"/>
            <p:cNvSpPr txBox="1">
              <a:spLocks noChangeArrowheads="1"/>
            </p:cNvSpPr>
            <p:nvPr/>
          </p:nvSpPr>
          <p:spPr bwMode="auto">
            <a:xfrm>
              <a:off x="3820" y="1935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endParaRPr lang="en-US" altLang="zh-CN" sz="200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2587" name="Line 52"/>
            <p:cNvSpPr>
              <a:spLocks noChangeShapeType="1"/>
            </p:cNvSpPr>
            <p:nvPr/>
          </p:nvSpPr>
          <p:spPr bwMode="auto">
            <a:xfrm flipV="1">
              <a:off x="2634" y="1970"/>
              <a:ext cx="2632" cy="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588" name="Freeform 53"/>
            <p:cNvSpPr>
              <a:spLocks/>
            </p:cNvSpPr>
            <p:nvPr/>
          </p:nvSpPr>
          <p:spPr bwMode="auto">
            <a:xfrm>
              <a:off x="2965" y="1462"/>
              <a:ext cx="576" cy="529"/>
            </a:xfrm>
            <a:custGeom>
              <a:avLst/>
              <a:gdLst>
                <a:gd name="T0" fmla="*/ 0 w 681"/>
                <a:gd name="T1" fmla="*/ 229 h 596"/>
                <a:gd name="T2" fmla="*/ 18 w 681"/>
                <a:gd name="T3" fmla="*/ 41 h 596"/>
                <a:gd name="T4" fmla="*/ 52 w 681"/>
                <a:gd name="T5" fmla="*/ 30 h 596"/>
                <a:gd name="T6" fmla="*/ 81 w 681"/>
                <a:gd name="T7" fmla="*/ 57 h 596"/>
                <a:gd name="T8" fmla="*/ 98 w 681"/>
                <a:gd name="T9" fmla="*/ 45 h 596"/>
                <a:gd name="T10" fmla="*/ 121 w 681"/>
                <a:gd name="T11" fmla="*/ 21 h 596"/>
                <a:gd name="T12" fmla="*/ 151 w 681"/>
                <a:gd name="T13" fmla="*/ 33 h 596"/>
                <a:gd name="T14" fmla="*/ 178 w 681"/>
                <a:gd name="T15" fmla="*/ 223 h 5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81" h="596">
                  <a:moveTo>
                    <a:pt x="0" y="596"/>
                  </a:moveTo>
                  <a:cubicBezTo>
                    <a:pt x="12" y="515"/>
                    <a:pt x="37" y="193"/>
                    <a:pt x="70" y="107"/>
                  </a:cubicBezTo>
                  <a:cubicBezTo>
                    <a:pt x="103" y="21"/>
                    <a:pt x="156" y="71"/>
                    <a:pt x="196" y="78"/>
                  </a:cubicBezTo>
                  <a:cubicBezTo>
                    <a:pt x="236" y="85"/>
                    <a:pt x="279" y="142"/>
                    <a:pt x="309" y="148"/>
                  </a:cubicBezTo>
                  <a:cubicBezTo>
                    <a:pt x="339" y="154"/>
                    <a:pt x="350" y="132"/>
                    <a:pt x="375" y="116"/>
                  </a:cubicBezTo>
                  <a:cubicBezTo>
                    <a:pt x="400" y="100"/>
                    <a:pt x="428" y="60"/>
                    <a:pt x="462" y="55"/>
                  </a:cubicBezTo>
                  <a:cubicBezTo>
                    <a:pt x="496" y="50"/>
                    <a:pt x="543" y="0"/>
                    <a:pt x="580" y="87"/>
                  </a:cubicBezTo>
                  <a:cubicBezTo>
                    <a:pt x="617" y="174"/>
                    <a:pt x="664" y="496"/>
                    <a:pt x="681" y="578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589" name="Freeform 54"/>
            <p:cNvSpPr>
              <a:spLocks/>
            </p:cNvSpPr>
            <p:nvPr/>
          </p:nvSpPr>
          <p:spPr bwMode="auto">
            <a:xfrm>
              <a:off x="4333" y="1459"/>
              <a:ext cx="576" cy="529"/>
            </a:xfrm>
            <a:custGeom>
              <a:avLst/>
              <a:gdLst>
                <a:gd name="T0" fmla="*/ 0 w 681"/>
                <a:gd name="T1" fmla="*/ 229 h 596"/>
                <a:gd name="T2" fmla="*/ 18 w 681"/>
                <a:gd name="T3" fmla="*/ 41 h 596"/>
                <a:gd name="T4" fmla="*/ 52 w 681"/>
                <a:gd name="T5" fmla="*/ 30 h 596"/>
                <a:gd name="T6" fmla="*/ 81 w 681"/>
                <a:gd name="T7" fmla="*/ 57 h 596"/>
                <a:gd name="T8" fmla="*/ 98 w 681"/>
                <a:gd name="T9" fmla="*/ 45 h 596"/>
                <a:gd name="T10" fmla="*/ 121 w 681"/>
                <a:gd name="T11" fmla="*/ 21 h 596"/>
                <a:gd name="T12" fmla="*/ 151 w 681"/>
                <a:gd name="T13" fmla="*/ 33 h 596"/>
                <a:gd name="T14" fmla="*/ 178 w 681"/>
                <a:gd name="T15" fmla="*/ 223 h 5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81" h="596">
                  <a:moveTo>
                    <a:pt x="0" y="596"/>
                  </a:moveTo>
                  <a:cubicBezTo>
                    <a:pt x="12" y="515"/>
                    <a:pt x="37" y="193"/>
                    <a:pt x="70" y="107"/>
                  </a:cubicBezTo>
                  <a:cubicBezTo>
                    <a:pt x="103" y="21"/>
                    <a:pt x="156" y="71"/>
                    <a:pt x="196" y="78"/>
                  </a:cubicBezTo>
                  <a:cubicBezTo>
                    <a:pt x="236" y="85"/>
                    <a:pt x="279" y="142"/>
                    <a:pt x="309" y="148"/>
                  </a:cubicBezTo>
                  <a:cubicBezTo>
                    <a:pt x="339" y="154"/>
                    <a:pt x="350" y="132"/>
                    <a:pt x="375" y="116"/>
                  </a:cubicBezTo>
                  <a:cubicBezTo>
                    <a:pt x="400" y="100"/>
                    <a:pt x="428" y="60"/>
                    <a:pt x="462" y="55"/>
                  </a:cubicBezTo>
                  <a:cubicBezTo>
                    <a:pt x="496" y="50"/>
                    <a:pt x="543" y="0"/>
                    <a:pt x="580" y="87"/>
                  </a:cubicBezTo>
                  <a:cubicBezTo>
                    <a:pt x="617" y="174"/>
                    <a:pt x="664" y="496"/>
                    <a:pt x="681" y="578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590" name="Line 55"/>
            <p:cNvSpPr>
              <a:spLocks noChangeShapeType="1"/>
            </p:cNvSpPr>
            <p:nvPr/>
          </p:nvSpPr>
          <p:spPr bwMode="auto">
            <a:xfrm flipV="1">
              <a:off x="4630" y="1926"/>
              <a:ext cx="0" cy="5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591" name="Freeform 56"/>
            <p:cNvSpPr>
              <a:spLocks/>
            </p:cNvSpPr>
            <p:nvPr/>
          </p:nvSpPr>
          <p:spPr bwMode="auto">
            <a:xfrm>
              <a:off x="3619" y="1465"/>
              <a:ext cx="576" cy="529"/>
            </a:xfrm>
            <a:custGeom>
              <a:avLst/>
              <a:gdLst>
                <a:gd name="T0" fmla="*/ 0 w 681"/>
                <a:gd name="T1" fmla="*/ 229 h 596"/>
                <a:gd name="T2" fmla="*/ 18 w 681"/>
                <a:gd name="T3" fmla="*/ 41 h 596"/>
                <a:gd name="T4" fmla="*/ 52 w 681"/>
                <a:gd name="T5" fmla="*/ 30 h 596"/>
                <a:gd name="T6" fmla="*/ 81 w 681"/>
                <a:gd name="T7" fmla="*/ 57 h 596"/>
                <a:gd name="T8" fmla="*/ 98 w 681"/>
                <a:gd name="T9" fmla="*/ 45 h 596"/>
                <a:gd name="T10" fmla="*/ 121 w 681"/>
                <a:gd name="T11" fmla="*/ 21 h 596"/>
                <a:gd name="T12" fmla="*/ 151 w 681"/>
                <a:gd name="T13" fmla="*/ 33 h 596"/>
                <a:gd name="T14" fmla="*/ 178 w 681"/>
                <a:gd name="T15" fmla="*/ 223 h 5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81" h="596">
                  <a:moveTo>
                    <a:pt x="0" y="596"/>
                  </a:moveTo>
                  <a:cubicBezTo>
                    <a:pt x="12" y="515"/>
                    <a:pt x="37" y="193"/>
                    <a:pt x="70" y="107"/>
                  </a:cubicBezTo>
                  <a:cubicBezTo>
                    <a:pt x="103" y="21"/>
                    <a:pt x="156" y="71"/>
                    <a:pt x="196" y="78"/>
                  </a:cubicBezTo>
                  <a:cubicBezTo>
                    <a:pt x="236" y="85"/>
                    <a:pt x="279" y="142"/>
                    <a:pt x="309" y="148"/>
                  </a:cubicBezTo>
                  <a:cubicBezTo>
                    <a:pt x="339" y="154"/>
                    <a:pt x="350" y="132"/>
                    <a:pt x="375" y="116"/>
                  </a:cubicBezTo>
                  <a:cubicBezTo>
                    <a:pt x="400" y="100"/>
                    <a:pt x="428" y="60"/>
                    <a:pt x="462" y="55"/>
                  </a:cubicBezTo>
                  <a:cubicBezTo>
                    <a:pt x="496" y="50"/>
                    <a:pt x="543" y="0"/>
                    <a:pt x="580" y="87"/>
                  </a:cubicBezTo>
                  <a:cubicBezTo>
                    <a:pt x="617" y="174"/>
                    <a:pt x="664" y="496"/>
                    <a:pt x="681" y="578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48" name="Group 117"/>
          <p:cNvGrpSpPr>
            <a:grpSpLocks/>
          </p:cNvGrpSpPr>
          <p:nvPr/>
        </p:nvGrpSpPr>
        <p:grpSpPr bwMode="auto">
          <a:xfrm>
            <a:off x="380678" y="3964285"/>
            <a:ext cx="3168650" cy="1577975"/>
            <a:chOff x="340" y="2379"/>
            <a:chExt cx="1996" cy="994"/>
          </a:xfrm>
        </p:grpSpPr>
        <p:graphicFrame>
          <p:nvGraphicFramePr>
            <p:cNvPr id="22565" name="Object 62"/>
            <p:cNvGraphicFramePr>
              <a:graphicFrameLocks noChangeAspect="1"/>
            </p:cNvGraphicFramePr>
            <p:nvPr/>
          </p:nvGraphicFramePr>
          <p:xfrm>
            <a:off x="1084" y="2379"/>
            <a:ext cx="1252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7" name="公式" r:id="rId23" imgW="809791" imgH="152400" progId="Equation.3">
                    <p:embed/>
                  </p:oleObj>
                </mc:Choice>
                <mc:Fallback>
                  <p:oleObj name="公式" r:id="rId23" imgW="809791" imgH="15240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4" y="2379"/>
                          <a:ext cx="1252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6" name="Text Box 63"/>
            <p:cNvSpPr txBox="1">
              <a:spLocks noChangeArrowheads="1"/>
            </p:cNvSpPr>
            <p:nvPr/>
          </p:nvSpPr>
          <p:spPr bwMode="auto">
            <a:xfrm>
              <a:off x="2128" y="3045"/>
              <a:ext cx="1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i="1" dirty="0">
                  <a:latin typeface="+mn-lt"/>
                  <a:ea typeface="楷体" panose="02010609060101010101" pitchFamily="49" charset="-122"/>
                </a:rPr>
                <a:t>t</a:t>
              </a:r>
              <a:endParaRPr lang="en-US" altLang="zh-CN" sz="2400" b="0" i="1" baseline="-25000" dirty="0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22567" name="Line 64"/>
            <p:cNvSpPr>
              <a:spLocks noChangeShapeType="1"/>
            </p:cNvSpPr>
            <p:nvPr/>
          </p:nvSpPr>
          <p:spPr bwMode="auto">
            <a:xfrm flipV="1">
              <a:off x="340" y="3189"/>
              <a:ext cx="18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568" name="Text Box 65"/>
            <p:cNvSpPr txBox="1">
              <a:spLocks noChangeArrowheads="1"/>
            </p:cNvSpPr>
            <p:nvPr/>
          </p:nvSpPr>
          <p:spPr bwMode="auto">
            <a:xfrm>
              <a:off x="923" y="314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endParaRPr lang="en-US" altLang="zh-CN" sz="1800" baseline="-25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569" name="Line 66"/>
            <p:cNvSpPr>
              <a:spLocks noChangeShapeType="1"/>
            </p:cNvSpPr>
            <p:nvPr/>
          </p:nvSpPr>
          <p:spPr bwMode="auto">
            <a:xfrm flipV="1">
              <a:off x="1008" y="2460"/>
              <a:ext cx="0" cy="7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570" name="Freeform 67"/>
            <p:cNvSpPr>
              <a:spLocks/>
            </p:cNvSpPr>
            <p:nvPr/>
          </p:nvSpPr>
          <p:spPr bwMode="auto">
            <a:xfrm>
              <a:off x="549" y="2640"/>
              <a:ext cx="1519" cy="342"/>
            </a:xfrm>
            <a:custGeom>
              <a:avLst/>
              <a:gdLst>
                <a:gd name="T0" fmla="*/ 0 w 1519"/>
                <a:gd name="T1" fmla="*/ 251 h 342"/>
                <a:gd name="T2" fmla="*/ 69 w 1519"/>
                <a:gd name="T3" fmla="*/ 181 h 342"/>
                <a:gd name="T4" fmla="*/ 196 w 1519"/>
                <a:gd name="T5" fmla="*/ 85 h 342"/>
                <a:gd name="T6" fmla="*/ 305 w 1519"/>
                <a:gd name="T7" fmla="*/ 24 h 342"/>
                <a:gd name="T8" fmla="*/ 419 w 1519"/>
                <a:gd name="T9" fmla="*/ 7 h 342"/>
                <a:gd name="T10" fmla="*/ 515 w 1519"/>
                <a:gd name="T11" fmla="*/ 68 h 342"/>
                <a:gd name="T12" fmla="*/ 628 w 1519"/>
                <a:gd name="T13" fmla="*/ 138 h 342"/>
                <a:gd name="T14" fmla="*/ 750 w 1519"/>
                <a:gd name="T15" fmla="*/ 85 h 342"/>
                <a:gd name="T16" fmla="*/ 899 w 1519"/>
                <a:gd name="T17" fmla="*/ 77 h 342"/>
                <a:gd name="T18" fmla="*/ 1029 w 1519"/>
                <a:gd name="T19" fmla="*/ 129 h 342"/>
                <a:gd name="T20" fmla="*/ 1169 w 1519"/>
                <a:gd name="T21" fmla="*/ 216 h 342"/>
                <a:gd name="T22" fmla="*/ 1519 w 1519"/>
                <a:gd name="T23" fmla="*/ 342 h 3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19" h="342">
                  <a:moveTo>
                    <a:pt x="0" y="251"/>
                  </a:moveTo>
                  <a:cubicBezTo>
                    <a:pt x="11" y="239"/>
                    <a:pt x="36" y="209"/>
                    <a:pt x="69" y="181"/>
                  </a:cubicBezTo>
                  <a:cubicBezTo>
                    <a:pt x="102" y="153"/>
                    <a:pt x="157" y="111"/>
                    <a:pt x="196" y="85"/>
                  </a:cubicBezTo>
                  <a:cubicBezTo>
                    <a:pt x="235" y="59"/>
                    <a:pt x="268" y="37"/>
                    <a:pt x="305" y="24"/>
                  </a:cubicBezTo>
                  <a:cubicBezTo>
                    <a:pt x="342" y="11"/>
                    <a:pt x="384" y="0"/>
                    <a:pt x="419" y="7"/>
                  </a:cubicBezTo>
                  <a:cubicBezTo>
                    <a:pt x="454" y="14"/>
                    <a:pt x="480" y="46"/>
                    <a:pt x="515" y="68"/>
                  </a:cubicBezTo>
                  <a:cubicBezTo>
                    <a:pt x="550" y="90"/>
                    <a:pt x="589" y="135"/>
                    <a:pt x="628" y="138"/>
                  </a:cubicBezTo>
                  <a:cubicBezTo>
                    <a:pt x="667" y="141"/>
                    <a:pt x="705" y="95"/>
                    <a:pt x="750" y="85"/>
                  </a:cubicBezTo>
                  <a:cubicBezTo>
                    <a:pt x="795" y="75"/>
                    <a:pt x="853" y="70"/>
                    <a:pt x="899" y="77"/>
                  </a:cubicBezTo>
                  <a:cubicBezTo>
                    <a:pt x="945" y="84"/>
                    <a:pt x="984" y="106"/>
                    <a:pt x="1029" y="129"/>
                  </a:cubicBezTo>
                  <a:cubicBezTo>
                    <a:pt x="1074" y="152"/>
                    <a:pt x="1087" y="181"/>
                    <a:pt x="1169" y="216"/>
                  </a:cubicBezTo>
                  <a:cubicBezTo>
                    <a:pt x="1251" y="251"/>
                    <a:pt x="1446" y="316"/>
                    <a:pt x="1519" y="342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571" name="Line 68"/>
            <p:cNvSpPr>
              <a:spLocks noChangeShapeType="1"/>
            </p:cNvSpPr>
            <p:nvPr/>
          </p:nvSpPr>
          <p:spPr bwMode="auto">
            <a:xfrm flipV="1">
              <a:off x="829" y="2701"/>
              <a:ext cx="0" cy="4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572" name="Line 69"/>
            <p:cNvSpPr>
              <a:spLocks noChangeShapeType="1"/>
            </p:cNvSpPr>
            <p:nvPr/>
          </p:nvSpPr>
          <p:spPr bwMode="auto">
            <a:xfrm flipV="1">
              <a:off x="1011" y="2686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573" name="Line 70"/>
            <p:cNvSpPr>
              <a:spLocks noChangeShapeType="1"/>
            </p:cNvSpPr>
            <p:nvPr/>
          </p:nvSpPr>
          <p:spPr bwMode="auto">
            <a:xfrm flipV="1">
              <a:off x="1229" y="2783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574" name="Line 71"/>
            <p:cNvSpPr>
              <a:spLocks noChangeShapeType="1"/>
            </p:cNvSpPr>
            <p:nvPr/>
          </p:nvSpPr>
          <p:spPr bwMode="auto">
            <a:xfrm flipV="1">
              <a:off x="616" y="2842"/>
              <a:ext cx="0" cy="3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575" name="Line 72"/>
            <p:cNvSpPr>
              <a:spLocks noChangeShapeType="1"/>
            </p:cNvSpPr>
            <p:nvPr/>
          </p:nvSpPr>
          <p:spPr bwMode="auto">
            <a:xfrm flipV="1">
              <a:off x="1444" y="2750"/>
              <a:ext cx="0" cy="4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576" name="Line 73"/>
            <p:cNvSpPr>
              <a:spLocks noChangeShapeType="1"/>
            </p:cNvSpPr>
            <p:nvPr/>
          </p:nvSpPr>
          <p:spPr bwMode="auto">
            <a:xfrm flipV="1">
              <a:off x="1663" y="2848"/>
              <a:ext cx="0" cy="3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577" name="Line 74"/>
            <p:cNvSpPr>
              <a:spLocks noChangeShapeType="1"/>
            </p:cNvSpPr>
            <p:nvPr/>
          </p:nvSpPr>
          <p:spPr bwMode="auto">
            <a:xfrm flipH="1" flipV="1">
              <a:off x="1882" y="2931"/>
              <a:ext cx="3" cy="2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2" name="Group 116"/>
          <p:cNvGrpSpPr>
            <a:grpSpLocks/>
          </p:cNvGrpSpPr>
          <p:nvPr/>
        </p:nvGrpSpPr>
        <p:grpSpPr bwMode="auto">
          <a:xfrm>
            <a:off x="4022403" y="3722985"/>
            <a:ext cx="4494213" cy="1765300"/>
            <a:chOff x="2634" y="2251"/>
            <a:chExt cx="2831" cy="1112"/>
          </a:xfrm>
        </p:grpSpPr>
        <p:graphicFrame>
          <p:nvGraphicFramePr>
            <p:cNvPr id="22551" name="Object 77"/>
            <p:cNvGraphicFramePr>
              <a:graphicFrameLocks noChangeAspect="1"/>
            </p:cNvGraphicFramePr>
            <p:nvPr/>
          </p:nvGraphicFramePr>
          <p:xfrm>
            <a:off x="4524" y="3131"/>
            <a:ext cx="27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8" name="公式" r:id="rId25" imgW="152188" imgH="104570" progId="Equation.3">
                    <p:embed/>
                  </p:oleObj>
                </mc:Choice>
                <mc:Fallback>
                  <p:oleObj name="公式" r:id="rId25" imgW="152188" imgH="104570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4" y="3131"/>
                          <a:ext cx="27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2" name="Object 78"/>
            <p:cNvGraphicFramePr>
              <a:graphicFrameLocks noChangeAspect="1"/>
            </p:cNvGraphicFramePr>
            <p:nvPr/>
          </p:nvGraphicFramePr>
          <p:xfrm>
            <a:off x="2964" y="3152"/>
            <a:ext cx="391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9" name="公式" r:id="rId27" imgW="257405" imgH="104570" progId="Equation.3">
                    <p:embed/>
                  </p:oleObj>
                </mc:Choice>
                <mc:Fallback>
                  <p:oleObj name="公式" r:id="rId27" imgW="257405" imgH="104570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4" y="3152"/>
                          <a:ext cx="391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3" name="Object 79"/>
            <p:cNvGraphicFramePr>
              <a:graphicFrameLocks/>
            </p:cNvGraphicFramePr>
            <p:nvPr/>
          </p:nvGraphicFramePr>
          <p:xfrm>
            <a:off x="3925" y="2292"/>
            <a:ext cx="1540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0" name="公式" r:id="rId29" imgW="1142821" imgH="200230" progId="Equation.3">
                    <p:embed/>
                  </p:oleObj>
                </mc:Choice>
                <mc:Fallback>
                  <p:oleObj name="公式" r:id="rId29" imgW="1142821" imgH="200230" progId="Equation.3">
                    <p:embed/>
                    <p:pic>
                      <p:nvPicPr>
                        <p:cNvPr id="0" name="Object 7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5" y="2292"/>
                          <a:ext cx="1540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4" name="Object 82"/>
            <p:cNvGraphicFramePr>
              <a:graphicFrameLocks noChangeAspect="1"/>
            </p:cNvGraphicFramePr>
            <p:nvPr/>
          </p:nvGraphicFramePr>
          <p:xfrm>
            <a:off x="5263" y="3082"/>
            <a:ext cx="193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1" name="公式" r:id="rId31" imgW="76094" imgH="66587" progId="Equation.3">
                    <p:embed/>
                  </p:oleObj>
                </mc:Choice>
                <mc:Fallback>
                  <p:oleObj name="公式" r:id="rId31" imgW="76094" imgH="66587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3" y="3082"/>
                          <a:ext cx="193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5" name="Text Box 84"/>
            <p:cNvSpPr txBox="1">
              <a:spLocks noChangeArrowheads="1"/>
            </p:cNvSpPr>
            <p:nvPr/>
          </p:nvSpPr>
          <p:spPr bwMode="auto">
            <a:xfrm>
              <a:off x="4948" y="2830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2556" name="Text Box 85"/>
            <p:cNvSpPr txBox="1">
              <a:spLocks noChangeArrowheads="1"/>
            </p:cNvSpPr>
            <p:nvPr/>
          </p:nvSpPr>
          <p:spPr bwMode="auto">
            <a:xfrm>
              <a:off x="2692" y="2820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2557" name="Line 86"/>
            <p:cNvSpPr>
              <a:spLocks noChangeShapeType="1"/>
            </p:cNvSpPr>
            <p:nvPr/>
          </p:nvSpPr>
          <p:spPr bwMode="auto">
            <a:xfrm flipV="1">
              <a:off x="3235" y="3113"/>
              <a:ext cx="0" cy="5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558" name="Line 87"/>
            <p:cNvSpPr>
              <a:spLocks noChangeShapeType="1"/>
            </p:cNvSpPr>
            <p:nvPr/>
          </p:nvSpPr>
          <p:spPr bwMode="auto">
            <a:xfrm flipV="1">
              <a:off x="3904" y="2251"/>
              <a:ext cx="0" cy="9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559" name="Text Box 88"/>
            <p:cNvSpPr txBox="1">
              <a:spLocks noChangeArrowheads="1"/>
            </p:cNvSpPr>
            <p:nvPr/>
          </p:nvSpPr>
          <p:spPr bwMode="auto">
            <a:xfrm>
              <a:off x="3820" y="311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endParaRPr lang="en-US" altLang="zh-CN" sz="200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2560" name="Line 89"/>
            <p:cNvSpPr>
              <a:spLocks noChangeShapeType="1"/>
            </p:cNvSpPr>
            <p:nvPr/>
          </p:nvSpPr>
          <p:spPr bwMode="auto">
            <a:xfrm flipV="1">
              <a:off x="2634" y="3145"/>
              <a:ext cx="2632" cy="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561" name="Freeform 90"/>
            <p:cNvSpPr>
              <a:spLocks/>
            </p:cNvSpPr>
            <p:nvPr/>
          </p:nvSpPr>
          <p:spPr bwMode="auto">
            <a:xfrm>
              <a:off x="2965" y="2637"/>
              <a:ext cx="576" cy="529"/>
            </a:xfrm>
            <a:custGeom>
              <a:avLst/>
              <a:gdLst>
                <a:gd name="T0" fmla="*/ 0 w 681"/>
                <a:gd name="T1" fmla="*/ 229 h 596"/>
                <a:gd name="T2" fmla="*/ 18 w 681"/>
                <a:gd name="T3" fmla="*/ 41 h 596"/>
                <a:gd name="T4" fmla="*/ 52 w 681"/>
                <a:gd name="T5" fmla="*/ 30 h 596"/>
                <a:gd name="T6" fmla="*/ 81 w 681"/>
                <a:gd name="T7" fmla="*/ 57 h 596"/>
                <a:gd name="T8" fmla="*/ 98 w 681"/>
                <a:gd name="T9" fmla="*/ 45 h 596"/>
                <a:gd name="T10" fmla="*/ 121 w 681"/>
                <a:gd name="T11" fmla="*/ 21 h 596"/>
                <a:gd name="T12" fmla="*/ 151 w 681"/>
                <a:gd name="T13" fmla="*/ 33 h 596"/>
                <a:gd name="T14" fmla="*/ 178 w 681"/>
                <a:gd name="T15" fmla="*/ 223 h 5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81" h="596">
                  <a:moveTo>
                    <a:pt x="0" y="596"/>
                  </a:moveTo>
                  <a:cubicBezTo>
                    <a:pt x="12" y="515"/>
                    <a:pt x="37" y="193"/>
                    <a:pt x="70" y="107"/>
                  </a:cubicBezTo>
                  <a:cubicBezTo>
                    <a:pt x="103" y="21"/>
                    <a:pt x="156" y="71"/>
                    <a:pt x="196" y="78"/>
                  </a:cubicBezTo>
                  <a:cubicBezTo>
                    <a:pt x="236" y="85"/>
                    <a:pt x="279" y="142"/>
                    <a:pt x="309" y="148"/>
                  </a:cubicBezTo>
                  <a:cubicBezTo>
                    <a:pt x="339" y="154"/>
                    <a:pt x="350" y="132"/>
                    <a:pt x="375" y="116"/>
                  </a:cubicBezTo>
                  <a:cubicBezTo>
                    <a:pt x="400" y="100"/>
                    <a:pt x="428" y="60"/>
                    <a:pt x="462" y="55"/>
                  </a:cubicBezTo>
                  <a:cubicBezTo>
                    <a:pt x="496" y="50"/>
                    <a:pt x="543" y="0"/>
                    <a:pt x="580" y="87"/>
                  </a:cubicBezTo>
                  <a:cubicBezTo>
                    <a:pt x="617" y="174"/>
                    <a:pt x="664" y="496"/>
                    <a:pt x="681" y="578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562" name="Freeform 91"/>
            <p:cNvSpPr>
              <a:spLocks/>
            </p:cNvSpPr>
            <p:nvPr/>
          </p:nvSpPr>
          <p:spPr bwMode="auto">
            <a:xfrm>
              <a:off x="4333" y="2643"/>
              <a:ext cx="576" cy="529"/>
            </a:xfrm>
            <a:custGeom>
              <a:avLst/>
              <a:gdLst>
                <a:gd name="T0" fmla="*/ 0 w 681"/>
                <a:gd name="T1" fmla="*/ 229 h 596"/>
                <a:gd name="T2" fmla="*/ 18 w 681"/>
                <a:gd name="T3" fmla="*/ 41 h 596"/>
                <a:gd name="T4" fmla="*/ 52 w 681"/>
                <a:gd name="T5" fmla="*/ 30 h 596"/>
                <a:gd name="T6" fmla="*/ 81 w 681"/>
                <a:gd name="T7" fmla="*/ 57 h 596"/>
                <a:gd name="T8" fmla="*/ 98 w 681"/>
                <a:gd name="T9" fmla="*/ 45 h 596"/>
                <a:gd name="T10" fmla="*/ 121 w 681"/>
                <a:gd name="T11" fmla="*/ 21 h 596"/>
                <a:gd name="T12" fmla="*/ 151 w 681"/>
                <a:gd name="T13" fmla="*/ 33 h 596"/>
                <a:gd name="T14" fmla="*/ 178 w 681"/>
                <a:gd name="T15" fmla="*/ 223 h 5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81" h="596">
                  <a:moveTo>
                    <a:pt x="0" y="596"/>
                  </a:moveTo>
                  <a:cubicBezTo>
                    <a:pt x="12" y="515"/>
                    <a:pt x="37" y="193"/>
                    <a:pt x="70" y="107"/>
                  </a:cubicBezTo>
                  <a:cubicBezTo>
                    <a:pt x="103" y="21"/>
                    <a:pt x="156" y="71"/>
                    <a:pt x="196" y="78"/>
                  </a:cubicBezTo>
                  <a:cubicBezTo>
                    <a:pt x="236" y="85"/>
                    <a:pt x="279" y="142"/>
                    <a:pt x="309" y="148"/>
                  </a:cubicBezTo>
                  <a:cubicBezTo>
                    <a:pt x="339" y="154"/>
                    <a:pt x="350" y="132"/>
                    <a:pt x="375" y="116"/>
                  </a:cubicBezTo>
                  <a:cubicBezTo>
                    <a:pt x="400" y="100"/>
                    <a:pt x="428" y="60"/>
                    <a:pt x="462" y="55"/>
                  </a:cubicBezTo>
                  <a:cubicBezTo>
                    <a:pt x="496" y="50"/>
                    <a:pt x="543" y="0"/>
                    <a:pt x="580" y="87"/>
                  </a:cubicBezTo>
                  <a:cubicBezTo>
                    <a:pt x="617" y="174"/>
                    <a:pt x="664" y="496"/>
                    <a:pt x="681" y="578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563" name="Line 92"/>
            <p:cNvSpPr>
              <a:spLocks noChangeShapeType="1"/>
            </p:cNvSpPr>
            <p:nvPr/>
          </p:nvSpPr>
          <p:spPr bwMode="auto">
            <a:xfrm flipV="1">
              <a:off x="4630" y="3101"/>
              <a:ext cx="0" cy="5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564" name="Freeform 93"/>
            <p:cNvSpPr>
              <a:spLocks/>
            </p:cNvSpPr>
            <p:nvPr/>
          </p:nvSpPr>
          <p:spPr bwMode="auto">
            <a:xfrm>
              <a:off x="3619" y="2640"/>
              <a:ext cx="576" cy="529"/>
            </a:xfrm>
            <a:custGeom>
              <a:avLst/>
              <a:gdLst>
                <a:gd name="T0" fmla="*/ 0 w 681"/>
                <a:gd name="T1" fmla="*/ 229 h 596"/>
                <a:gd name="T2" fmla="*/ 18 w 681"/>
                <a:gd name="T3" fmla="*/ 41 h 596"/>
                <a:gd name="T4" fmla="*/ 52 w 681"/>
                <a:gd name="T5" fmla="*/ 30 h 596"/>
                <a:gd name="T6" fmla="*/ 81 w 681"/>
                <a:gd name="T7" fmla="*/ 57 h 596"/>
                <a:gd name="T8" fmla="*/ 98 w 681"/>
                <a:gd name="T9" fmla="*/ 45 h 596"/>
                <a:gd name="T10" fmla="*/ 121 w 681"/>
                <a:gd name="T11" fmla="*/ 21 h 596"/>
                <a:gd name="T12" fmla="*/ 151 w 681"/>
                <a:gd name="T13" fmla="*/ 33 h 596"/>
                <a:gd name="T14" fmla="*/ 178 w 681"/>
                <a:gd name="T15" fmla="*/ 223 h 5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81" h="596">
                  <a:moveTo>
                    <a:pt x="0" y="596"/>
                  </a:moveTo>
                  <a:cubicBezTo>
                    <a:pt x="12" y="515"/>
                    <a:pt x="37" y="193"/>
                    <a:pt x="70" y="107"/>
                  </a:cubicBezTo>
                  <a:cubicBezTo>
                    <a:pt x="103" y="21"/>
                    <a:pt x="156" y="71"/>
                    <a:pt x="196" y="78"/>
                  </a:cubicBezTo>
                  <a:cubicBezTo>
                    <a:pt x="236" y="85"/>
                    <a:pt x="279" y="142"/>
                    <a:pt x="309" y="148"/>
                  </a:cubicBezTo>
                  <a:cubicBezTo>
                    <a:pt x="339" y="154"/>
                    <a:pt x="350" y="132"/>
                    <a:pt x="375" y="116"/>
                  </a:cubicBezTo>
                  <a:cubicBezTo>
                    <a:pt x="400" y="100"/>
                    <a:pt x="428" y="60"/>
                    <a:pt x="462" y="55"/>
                  </a:cubicBezTo>
                  <a:cubicBezTo>
                    <a:pt x="496" y="50"/>
                    <a:pt x="543" y="0"/>
                    <a:pt x="580" y="87"/>
                  </a:cubicBezTo>
                  <a:cubicBezTo>
                    <a:pt x="617" y="174"/>
                    <a:pt x="664" y="496"/>
                    <a:pt x="681" y="578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77" name="Group 103"/>
          <p:cNvGrpSpPr>
            <a:grpSpLocks/>
          </p:cNvGrpSpPr>
          <p:nvPr/>
        </p:nvGrpSpPr>
        <p:grpSpPr bwMode="auto">
          <a:xfrm>
            <a:off x="6038528" y="5416848"/>
            <a:ext cx="1152525" cy="388937"/>
            <a:chOff x="3696" y="3430"/>
            <a:chExt cx="726" cy="245"/>
          </a:xfrm>
        </p:grpSpPr>
        <p:sp>
          <p:nvSpPr>
            <p:cNvPr id="22548" name="Line 99"/>
            <p:cNvSpPr>
              <a:spLocks noChangeShapeType="1"/>
            </p:cNvSpPr>
            <p:nvPr/>
          </p:nvSpPr>
          <p:spPr bwMode="auto">
            <a:xfrm>
              <a:off x="3696" y="3430"/>
              <a:ext cx="0" cy="227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549" name="Line 101"/>
            <p:cNvSpPr>
              <a:spLocks noChangeShapeType="1"/>
            </p:cNvSpPr>
            <p:nvPr/>
          </p:nvSpPr>
          <p:spPr bwMode="auto">
            <a:xfrm>
              <a:off x="3696" y="3566"/>
              <a:ext cx="726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550" name="Line 102"/>
            <p:cNvSpPr>
              <a:spLocks noChangeShapeType="1"/>
            </p:cNvSpPr>
            <p:nvPr/>
          </p:nvSpPr>
          <p:spPr bwMode="auto">
            <a:xfrm>
              <a:off x="4422" y="3448"/>
              <a:ext cx="0" cy="227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81" name="Group 110"/>
          <p:cNvGrpSpPr>
            <a:grpSpLocks/>
          </p:cNvGrpSpPr>
          <p:nvPr/>
        </p:nvGrpSpPr>
        <p:grpSpPr bwMode="auto">
          <a:xfrm>
            <a:off x="5030466" y="5675610"/>
            <a:ext cx="1730375" cy="671513"/>
            <a:chOff x="3066" y="3639"/>
            <a:chExt cx="1090" cy="423"/>
          </a:xfrm>
        </p:grpSpPr>
        <p:grpSp>
          <p:nvGrpSpPr>
            <p:cNvPr id="22542" name="Group 104"/>
            <p:cNvGrpSpPr>
              <a:grpSpLocks/>
            </p:cNvGrpSpPr>
            <p:nvPr/>
          </p:nvGrpSpPr>
          <p:grpSpPr bwMode="auto">
            <a:xfrm>
              <a:off x="3334" y="3639"/>
              <a:ext cx="726" cy="245"/>
              <a:chOff x="3696" y="3430"/>
              <a:chExt cx="726" cy="245"/>
            </a:xfrm>
          </p:grpSpPr>
          <p:sp>
            <p:nvSpPr>
              <p:cNvPr id="22545" name="Line 105"/>
              <p:cNvSpPr>
                <a:spLocks noChangeShapeType="1"/>
              </p:cNvSpPr>
              <p:nvPr/>
            </p:nvSpPr>
            <p:spPr bwMode="auto">
              <a:xfrm>
                <a:off x="3696" y="3430"/>
                <a:ext cx="0" cy="227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546" name="Line 106"/>
              <p:cNvSpPr>
                <a:spLocks noChangeShapeType="1"/>
              </p:cNvSpPr>
              <p:nvPr/>
            </p:nvSpPr>
            <p:spPr bwMode="auto">
              <a:xfrm>
                <a:off x="3696" y="3566"/>
                <a:ext cx="726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 type="triangle" w="med" len="lg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547" name="Line 107"/>
              <p:cNvSpPr>
                <a:spLocks noChangeShapeType="1"/>
              </p:cNvSpPr>
              <p:nvPr/>
            </p:nvSpPr>
            <p:spPr bwMode="auto">
              <a:xfrm>
                <a:off x="4422" y="3448"/>
                <a:ext cx="0" cy="227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aphicFrame>
          <p:nvGraphicFramePr>
            <p:cNvPr id="22543" name="Object 108"/>
            <p:cNvGraphicFramePr>
              <a:graphicFrameLocks noChangeAspect="1"/>
            </p:cNvGraphicFramePr>
            <p:nvPr/>
          </p:nvGraphicFramePr>
          <p:xfrm>
            <a:off x="3066" y="3856"/>
            <a:ext cx="367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2" name="公式" r:id="rId33" imgW="180841" imgH="66587" progId="Equation.3">
                    <p:embed/>
                  </p:oleObj>
                </mc:Choice>
                <mc:Fallback>
                  <p:oleObj name="公式" r:id="rId33" imgW="180841" imgH="66587" progId="Equation.3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6" y="3856"/>
                          <a:ext cx="367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4" name="Object 109"/>
            <p:cNvGraphicFramePr>
              <a:graphicFrameLocks noChangeAspect="1"/>
            </p:cNvGraphicFramePr>
            <p:nvPr/>
          </p:nvGraphicFramePr>
          <p:xfrm>
            <a:off x="3950" y="3857"/>
            <a:ext cx="206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3" name="公式" r:id="rId35" imgW="66700" imgH="66587" progId="Equation.3">
                    <p:embed/>
                  </p:oleObj>
                </mc:Choice>
                <mc:Fallback>
                  <p:oleObj name="公式" r:id="rId35" imgW="66700" imgH="66587" progId="Equation.3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0" y="3857"/>
                          <a:ext cx="206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0" name="Objec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329380"/>
              </p:ext>
            </p:extLst>
          </p:nvPr>
        </p:nvGraphicFramePr>
        <p:xfrm>
          <a:off x="3547741" y="592435"/>
          <a:ext cx="55721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4" name="公式" r:id="rId37" imgW="114141" imgH="76434" progId="Equation.3">
                  <p:embed/>
                </p:oleObj>
              </mc:Choice>
              <mc:Fallback>
                <p:oleObj name="公式" r:id="rId37" imgW="114141" imgH="76434" progId="Equation.3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7741" y="592435"/>
                        <a:ext cx="557212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1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9722693"/>
              </p:ext>
            </p:extLst>
          </p:nvPr>
        </p:nvGraphicFramePr>
        <p:xfrm>
          <a:off x="3547741" y="2459335"/>
          <a:ext cx="5492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5" name="公式" r:id="rId39" imgW="114141" imgH="76434" progId="Equation.3">
                  <p:embed/>
                </p:oleObj>
              </mc:Choice>
              <mc:Fallback>
                <p:oleObj name="公式" r:id="rId39" imgW="114141" imgH="76434" progId="Equation.3">
                  <p:embed/>
                  <p:pic>
                    <p:nvPicPr>
                      <p:cNvPr id="0" name="Object 120"/>
                      <p:cNvPicPr>
                        <a:picLocks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7741" y="2459335"/>
                        <a:ext cx="5492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1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0950922"/>
              </p:ext>
            </p:extLst>
          </p:nvPr>
        </p:nvGraphicFramePr>
        <p:xfrm>
          <a:off x="3544566" y="4538960"/>
          <a:ext cx="5492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6" name="公式" r:id="rId41" imgW="114141" imgH="76434" progId="Equation.3">
                  <p:embed/>
                </p:oleObj>
              </mc:Choice>
              <mc:Fallback>
                <p:oleObj name="公式" r:id="rId41" imgW="114141" imgH="76434" progId="Equation.3">
                  <p:embed/>
                  <p:pic>
                    <p:nvPicPr>
                      <p:cNvPr id="0" name="Object 121"/>
                      <p:cNvPicPr>
                        <a:picLocks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566" y="4538960"/>
                        <a:ext cx="5492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323850" y="188640"/>
            <a:ext cx="8424863" cy="54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lang="en-US" altLang="zh-CN" sz="2800" i="1" dirty="0">
                <a:ea typeface="楷体_GB2312" pitchFamily="49" charset="-122"/>
              </a:rPr>
              <a:t>z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变换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与离散时间傅里叶变换</a:t>
            </a:r>
            <a:r>
              <a:rPr lang="en-US" altLang="zh-CN" sz="28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dirty="0">
                <a:solidFill>
                  <a:srgbClr val="FFFF00"/>
                </a:solidFill>
                <a:ea typeface="楷体_GB2312" pitchFamily="49" charset="-122"/>
              </a:rPr>
              <a:t>DTFT</a:t>
            </a:r>
            <a:r>
              <a:rPr lang="en-US" altLang="zh-CN" sz="28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的关系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945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284614"/>
              </p:ext>
            </p:extLst>
          </p:nvPr>
        </p:nvGraphicFramePr>
        <p:xfrm>
          <a:off x="1256515" y="4077072"/>
          <a:ext cx="375285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" name="公式" r:id="rId3" imgW="1333525" imgH="352630" progId="Equation.3">
                  <p:embed/>
                </p:oleObj>
              </mc:Choice>
              <mc:Fallback>
                <p:oleObj name="公式" r:id="rId3" imgW="1333525" imgH="35263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6515" y="4077072"/>
                        <a:ext cx="3752850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422357"/>
              </p:ext>
            </p:extLst>
          </p:nvPr>
        </p:nvGraphicFramePr>
        <p:xfrm>
          <a:off x="1547664" y="692696"/>
          <a:ext cx="3149600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9" name="公式" r:id="rId5" imgW="1104773" imgH="352630" progId="Equation.3">
                  <p:embed/>
                </p:oleObj>
              </mc:Choice>
              <mc:Fallback>
                <p:oleObj name="公式" r:id="rId5" imgW="1104773" imgH="35263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692696"/>
                        <a:ext cx="3149600" cy="114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533989"/>
              </p:ext>
            </p:extLst>
          </p:nvPr>
        </p:nvGraphicFramePr>
        <p:xfrm>
          <a:off x="2325539" y="3068960"/>
          <a:ext cx="13176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0" name="公式" r:id="rId7" imgW="380940" imgH="123796" progId="Equation.3">
                  <p:embed/>
                </p:oleObj>
              </mc:Choice>
              <mc:Fallback>
                <p:oleObj name="公式" r:id="rId7" imgW="380940" imgH="12379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539" y="3068960"/>
                        <a:ext cx="131762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757100"/>
              </p:ext>
            </p:extLst>
          </p:nvPr>
        </p:nvGraphicFramePr>
        <p:xfrm>
          <a:off x="2339827" y="1844824"/>
          <a:ext cx="146526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1" name="公式" r:id="rId9" imgW="428851" imgH="123796" progId="Equation.3">
                  <p:embed/>
                </p:oleObj>
              </mc:Choice>
              <mc:Fallback>
                <p:oleObj name="公式" r:id="rId9" imgW="428851" imgH="1237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827" y="1844824"/>
                        <a:ext cx="146526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78" name="Text Box 18"/>
          <p:cNvSpPr txBox="1">
            <a:spLocks noChangeArrowheads="1"/>
          </p:cNvSpPr>
          <p:nvPr/>
        </p:nvSpPr>
        <p:spPr bwMode="auto">
          <a:xfrm>
            <a:off x="2989114" y="2564904"/>
            <a:ext cx="1943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取单位圆</a:t>
            </a:r>
          </a:p>
        </p:txBody>
      </p:sp>
      <p:graphicFrame>
        <p:nvGraphicFramePr>
          <p:cNvPr id="194579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917446"/>
              </p:ext>
            </p:extLst>
          </p:nvPr>
        </p:nvGraphicFramePr>
        <p:xfrm>
          <a:off x="2628752" y="2579191"/>
          <a:ext cx="4016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2" name="公式" r:id="rId11" imgW="66700" imgH="123796" progId="Equation.3">
                  <p:embed/>
                </p:oleObj>
              </mc:Choice>
              <mc:Fallback>
                <p:oleObj name="公式" r:id="rId11" imgW="66700" imgH="123796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752" y="2579191"/>
                        <a:ext cx="40163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484833" y="5301208"/>
            <a:ext cx="8424862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单位圆上的</a:t>
            </a:r>
            <a:r>
              <a:rPr lang="en-US" altLang="zh-CN" sz="2800" i="1" dirty="0">
                <a:latin typeface="+mn-lt"/>
                <a:ea typeface="楷体" panose="02010609060101010101" pitchFamily="49" charset="-122"/>
              </a:rPr>
              <a:t>z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变换就是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离散时间傅里叶变换</a:t>
            </a:r>
            <a:r>
              <a:rPr lang="en-US" altLang="zh-CN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dirty="0">
                <a:solidFill>
                  <a:srgbClr val="FFFF00"/>
                </a:solidFill>
                <a:latin typeface="+mn-lt"/>
                <a:ea typeface="楷体" panose="02010609060101010101" pitchFamily="49" charset="-122"/>
              </a:rPr>
              <a:t>DTFT</a:t>
            </a:r>
            <a:r>
              <a:rPr lang="en-US" altLang="zh-CN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2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1221929"/>
              </p:ext>
            </p:extLst>
          </p:nvPr>
        </p:nvGraphicFramePr>
        <p:xfrm>
          <a:off x="2627784" y="3645024"/>
          <a:ext cx="4016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3" name="公式" r:id="rId11" imgW="66700" imgH="123796" progId="Equation.3">
                  <p:embed/>
                </p:oleObj>
              </mc:Choice>
              <mc:Fallback>
                <p:oleObj name="公式" r:id="rId11" imgW="66700" imgH="123796" progId="Equation.3">
                  <p:embed/>
                  <p:pic>
                    <p:nvPicPr>
                      <p:cNvPr id="194579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645024"/>
                        <a:ext cx="40163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259632" y="5949280"/>
            <a:ext cx="6641951" cy="587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拉普拉斯变换</a:t>
            </a:r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与傅里叶变换</a:t>
            </a:r>
            <a:r>
              <a:rPr lang="en-US" altLang="zh-CN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dirty="0" smtClean="0">
                <a:solidFill>
                  <a:srgbClr val="FFFF00"/>
                </a:solidFill>
                <a:latin typeface="+mn-lt"/>
                <a:ea typeface="楷体" panose="02010609060101010101" pitchFamily="49" charset="-122"/>
              </a:rPr>
              <a:t>CFT</a:t>
            </a:r>
            <a:r>
              <a:rPr lang="en-US" altLang="zh-CN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关系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8" grpId="0"/>
      <p:bldP spid="194578" grpId="0"/>
      <p:bldP spid="19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64" name="Object 4"/>
          <p:cNvGraphicFramePr>
            <a:graphicFrameLocks noChangeAspect="1"/>
          </p:cNvGraphicFramePr>
          <p:nvPr/>
        </p:nvGraphicFramePr>
        <p:xfrm>
          <a:off x="1116013" y="219075"/>
          <a:ext cx="52133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81" name="公式" r:id="rId3" imgW="2133453" imgH="152400" progId="Equation.3">
                  <p:embed/>
                </p:oleObj>
              </mc:Choice>
              <mc:Fallback>
                <p:oleObj name="公式" r:id="rId3" imgW="2133453" imgH="15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19075"/>
                        <a:ext cx="52133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5" name="Object 5"/>
          <p:cNvGraphicFramePr>
            <a:graphicFrameLocks noChangeAspect="1"/>
          </p:cNvGraphicFramePr>
          <p:nvPr/>
        </p:nvGraphicFramePr>
        <p:xfrm>
          <a:off x="2254250" y="896938"/>
          <a:ext cx="3036888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82" name="公式" r:id="rId5" imgW="1152685" imgH="218987" progId="Equation.3">
                  <p:embed/>
                </p:oleObj>
              </mc:Choice>
              <mc:Fallback>
                <p:oleObj name="公式" r:id="rId5" imgW="1152685" imgH="21898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896938"/>
                        <a:ext cx="3036888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3463925" y="1687513"/>
            <a:ext cx="5113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都是</a:t>
            </a:r>
            <a:r>
              <a:rPr lang="en-US" altLang="zh-CN" sz="2800" dirty="0">
                <a:latin typeface="Symbol" panose="05050102010706020507" pitchFamily="18" charset="2"/>
                <a:ea typeface="楷体_GB2312" pitchFamily="49" charset="-122"/>
              </a:rPr>
              <a:t>w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的连续、周期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dirty="0">
                <a:ea typeface="楷体_GB2312" pitchFamily="49" charset="-122"/>
              </a:rPr>
              <a:t>2</a:t>
            </a:r>
            <a:r>
              <a:rPr lang="en-US" altLang="zh-CN" sz="2800" dirty="0">
                <a:latin typeface="Symbol" panose="05050102010706020507" pitchFamily="18" charset="2"/>
                <a:ea typeface="楷体_GB2312" pitchFamily="49" charset="-122"/>
              </a:rPr>
              <a:t>p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</a:p>
        </p:txBody>
      </p:sp>
      <p:graphicFrame>
        <p:nvGraphicFramePr>
          <p:cNvPr id="143367" name="Object 7"/>
          <p:cNvGraphicFramePr>
            <a:graphicFrameLocks noChangeAspect="1"/>
          </p:cNvGraphicFramePr>
          <p:nvPr/>
        </p:nvGraphicFramePr>
        <p:xfrm>
          <a:off x="1619250" y="1687513"/>
          <a:ext cx="17684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83" name="公式" r:id="rId7" imgW="676392" imgH="152400" progId="Equation.3">
                  <p:embed/>
                </p:oleObj>
              </mc:Choice>
              <mc:Fallback>
                <p:oleObj name="公式" r:id="rId7" imgW="676392" imgH="15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687513"/>
                        <a:ext cx="17684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8" name="Object 8"/>
          <p:cNvGraphicFramePr>
            <a:graphicFrameLocks noChangeAspect="1"/>
          </p:cNvGraphicFramePr>
          <p:nvPr/>
        </p:nvGraphicFramePr>
        <p:xfrm>
          <a:off x="250825" y="1616075"/>
          <a:ext cx="12287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84" name="公式" r:id="rId9" imgW="447640" imgH="200230" progId="Equation.3">
                  <p:embed/>
                </p:oleObj>
              </mc:Choice>
              <mc:Fallback>
                <p:oleObj name="公式" r:id="rId9" imgW="447640" imgH="20023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616075"/>
                        <a:ext cx="122872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1" name="Object 11"/>
          <p:cNvGraphicFramePr>
            <a:graphicFrameLocks/>
          </p:cNvGraphicFramePr>
          <p:nvPr/>
        </p:nvGraphicFramePr>
        <p:xfrm>
          <a:off x="3336925" y="2276475"/>
          <a:ext cx="346710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85" name="公式" r:id="rId11" imgW="1333525" imgH="352630" progId="Equation.3">
                  <p:embed/>
                </p:oleObj>
              </mc:Choice>
              <mc:Fallback>
                <p:oleObj name="公式" r:id="rId11" imgW="1333525" imgH="35263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925" y="2276475"/>
                        <a:ext cx="346710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72" name="Text Box 12"/>
          <p:cNvSpPr txBox="1">
            <a:spLocks noChangeArrowheads="1"/>
          </p:cNvSpPr>
          <p:nvPr/>
        </p:nvSpPr>
        <p:spPr bwMode="auto">
          <a:xfrm>
            <a:off x="250825" y="2514600"/>
            <a:ext cx="302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变换的存在条件</a:t>
            </a:r>
          </a:p>
        </p:txBody>
      </p:sp>
      <p:graphicFrame>
        <p:nvGraphicFramePr>
          <p:cNvPr id="1433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926369"/>
              </p:ext>
            </p:extLst>
          </p:nvPr>
        </p:nvGraphicFramePr>
        <p:xfrm>
          <a:off x="323850" y="3516313"/>
          <a:ext cx="11953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86" name="公式" r:id="rId13" imgW="457034" imgH="200230" progId="Equation.3">
                  <p:embed/>
                </p:oleObj>
              </mc:Choice>
              <mc:Fallback>
                <p:oleObj name="公式" r:id="rId13" imgW="457034" imgH="20023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516313"/>
                        <a:ext cx="119538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63518"/>
              </p:ext>
            </p:extLst>
          </p:nvPr>
        </p:nvGraphicFramePr>
        <p:xfrm>
          <a:off x="1474788" y="3371850"/>
          <a:ext cx="19796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87" name="公式" r:id="rId15" imgW="914538" imgH="381234" progId="Equation.3">
                  <p:embed/>
                </p:oleObj>
              </mc:Choice>
              <mc:Fallback>
                <p:oleObj name="公式" r:id="rId15" imgW="914538" imgH="38123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3371850"/>
                        <a:ext cx="19796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06761"/>
              </p:ext>
            </p:extLst>
          </p:nvPr>
        </p:nvGraphicFramePr>
        <p:xfrm>
          <a:off x="3463925" y="3343275"/>
          <a:ext cx="24257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88" name="公式" r:id="rId17" imgW="952585" imgH="352630" progId="Equation.3">
                  <p:embed/>
                </p:oleObj>
              </mc:Choice>
              <mc:Fallback>
                <p:oleObj name="公式" r:id="rId17" imgW="952585" imgH="35263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925" y="3343275"/>
                        <a:ext cx="242570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29578"/>
              </p:ext>
            </p:extLst>
          </p:nvPr>
        </p:nvGraphicFramePr>
        <p:xfrm>
          <a:off x="5953125" y="3341688"/>
          <a:ext cx="1557338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89" name="公式" r:id="rId19" imgW="581039" imgH="352630" progId="Equation.3">
                  <p:embed/>
                </p:oleObj>
              </mc:Choice>
              <mc:Fallback>
                <p:oleObj name="公式" r:id="rId19" imgW="581039" imgH="35263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25" y="3341688"/>
                        <a:ext cx="1557338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307098"/>
              </p:ext>
            </p:extLst>
          </p:nvPr>
        </p:nvGraphicFramePr>
        <p:xfrm>
          <a:off x="7524750" y="3730625"/>
          <a:ext cx="658813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90" name="公式" r:id="rId21" imgW="200099" imgH="47830" progId="Equation.3">
                  <p:embed/>
                </p:oleObj>
              </mc:Choice>
              <mc:Fallback>
                <p:oleObj name="公式" r:id="rId21" imgW="200099" imgH="4783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3730625"/>
                        <a:ext cx="658813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78" name="Text Box 18"/>
          <p:cNvSpPr txBox="1">
            <a:spLocks noChangeArrowheads="1"/>
          </p:cNvSpPr>
          <p:nvPr/>
        </p:nvSpPr>
        <p:spPr bwMode="auto">
          <a:xfrm>
            <a:off x="250825" y="4627563"/>
            <a:ext cx="2170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1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收敛条件 </a:t>
            </a:r>
          </a:p>
        </p:txBody>
      </p:sp>
      <p:graphicFrame>
        <p:nvGraphicFramePr>
          <p:cNvPr id="14337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986686"/>
              </p:ext>
            </p:extLst>
          </p:nvPr>
        </p:nvGraphicFramePr>
        <p:xfrm>
          <a:off x="2492375" y="4383088"/>
          <a:ext cx="2008188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91" name="公式" r:id="rId23" imgW="771744" imgH="352630" progId="Equation.3">
                  <p:embed/>
                </p:oleObj>
              </mc:Choice>
              <mc:Fallback>
                <p:oleObj name="公式" r:id="rId23" imgW="771744" imgH="35263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4383088"/>
                        <a:ext cx="2008188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0" name="Text Box 20"/>
          <p:cNvSpPr txBox="1">
            <a:spLocks noChangeArrowheads="1"/>
          </p:cNvSpPr>
          <p:nvPr/>
        </p:nvSpPr>
        <p:spPr bwMode="auto">
          <a:xfrm>
            <a:off x="4572000" y="4643438"/>
            <a:ext cx="3455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序列</a:t>
            </a:r>
            <a:r>
              <a:rPr lang="en-US" altLang="zh-CN" sz="2800" i="1" dirty="0">
                <a:latin typeface="+mn-lt"/>
                <a:ea typeface="楷体" panose="02010609060101010101" pitchFamily="49" charset="-122"/>
              </a:rPr>
              <a:t>x</a:t>
            </a: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(</a:t>
            </a:r>
            <a:r>
              <a:rPr lang="en-US" altLang="zh-CN" sz="2800" i="1" dirty="0">
                <a:latin typeface="+mn-lt"/>
                <a:ea typeface="楷体" panose="02010609060101010101" pitchFamily="49" charset="-122"/>
              </a:rPr>
              <a:t>n</a:t>
            </a: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绝对可和</a:t>
            </a:r>
          </a:p>
        </p:txBody>
      </p:sp>
      <p:sp>
        <p:nvSpPr>
          <p:cNvPr id="143381" name="Text Box 21"/>
          <p:cNvSpPr txBox="1">
            <a:spLocks noChangeArrowheads="1"/>
          </p:cNvSpPr>
          <p:nvPr/>
        </p:nvSpPr>
        <p:spPr bwMode="auto">
          <a:xfrm>
            <a:off x="304800" y="5445125"/>
            <a:ext cx="853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序列绝对可和是其傅里叶变换存在的一个充分条件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4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4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4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6" grpId="0"/>
      <p:bldP spid="143372" grpId="0"/>
      <p:bldP spid="143378" grpId="0"/>
      <p:bldP spid="143380" grpId="0"/>
      <p:bldP spid="14338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323850" y="260350"/>
            <a:ext cx="6769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+mn-lt"/>
                <a:ea typeface="+mj-ea"/>
              </a:rPr>
              <a:t>2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第二个收敛条件：序列</a:t>
            </a:r>
            <a:r>
              <a:rPr lang="en-US" altLang="zh-CN" sz="2800" i="1" dirty="0">
                <a:latin typeface="+mn-lt"/>
                <a:ea typeface="楷体" panose="02010609060101010101" pitchFamily="49" charset="-122"/>
              </a:rPr>
              <a:t>x</a:t>
            </a: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(</a:t>
            </a:r>
            <a:r>
              <a:rPr lang="en-US" altLang="zh-CN" sz="2800" i="1" dirty="0">
                <a:latin typeface="+mn-lt"/>
                <a:ea typeface="楷体" panose="02010609060101010101" pitchFamily="49" charset="-122"/>
              </a:rPr>
              <a:t>n</a:t>
            </a: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平方可和</a:t>
            </a:r>
          </a:p>
        </p:txBody>
      </p:sp>
      <p:graphicFrame>
        <p:nvGraphicFramePr>
          <p:cNvPr id="829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298840"/>
              </p:ext>
            </p:extLst>
          </p:nvPr>
        </p:nvGraphicFramePr>
        <p:xfrm>
          <a:off x="985838" y="793750"/>
          <a:ext cx="2357437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6" name="公式" r:id="rId3" imgW="837974" imgH="352630" progId="Equation.3">
                  <p:embed/>
                </p:oleObj>
              </mc:Choice>
              <mc:Fallback>
                <p:oleObj name="公式" r:id="rId3" imgW="837974" imgH="35263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793750"/>
                        <a:ext cx="2357437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62954"/>
              </p:ext>
            </p:extLst>
          </p:nvPr>
        </p:nvGraphicFramePr>
        <p:xfrm>
          <a:off x="971550" y="1773238"/>
          <a:ext cx="2354263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7" name="公式" r:id="rId5" imgW="771744" imgH="352630" progId="Equation.3">
                  <p:embed/>
                </p:oleObj>
              </mc:Choice>
              <mc:Fallback>
                <p:oleObj name="公式" r:id="rId5" imgW="771744" imgH="35263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773238"/>
                        <a:ext cx="2354263" cy="119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803842"/>
              </p:ext>
            </p:extLst>
          </p:nvPr>
        </p:nvGraphicFramePr>
        <p:xfrm>
          <a:off x="5219700" y="2062163"/>
          <a:ext cx="131286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8" name="公式" r:id="rId7" imgW="418987" imgH="152400" progId="Equation.3">
                  <p:embed/>
                </p:oleObj>
              </mc:Choice>
              <mc:Fallback>
                <p:oleObj name="公式" r:id="rId7" imgW="418987" imgH="15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062163"/>
                        <a:ext cx="1312863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5" name="Text Box 11"/>
          <p:cNvSpPr txBox="1">
            <a:spLocks noChangeArrowheads="1"/>
          </p:cNvSpPr>
          <p:nvPr/>
        </p:nvSpPr>
        <p:spPr bwMode="auto">
          <a:xfrm>
            <a:off x="3271838" y="2076450"/>
            <a:ext cx="208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均方收敛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于</a:t>
            </a:r>
          </a:p>
        </p:txBody>
      </p:sp>
      <p:sp>
        <p:nvSpPr>
          <p:cNvPr id="82956" name="Text Box 12"/>
          <p:cNvSpPr txBox="1">
            <a:spLocks noChangeArrowheads="1"/>
          </p:cNvSpPr>
          <p:nvPr/>
        </p:nvSpPr>
        <p:spPr bwMode="auto">
          <a:xfrm>
            <a:off x="3635375" y="1095375"/>
            <a:ext cx="2808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能量有限信号</a:t>
            </a:r>
          </a:p>
        </p:txBody>
      </p:sp>
      <p:grpSp>
        <p:nvGrpSpPr>
          <p:cNvPr id="82960" name="Group 16"/>
          <p:cNvGrpSpPr>
            <a:grpSpLocks/>
          </p:cNvGrpSpPr>
          <p:nvPr/>
        </p:nvGrpSpPr>
        <p:grpSpPr bwMode="auto">
          <a:xfrm>
            <a:off x="395288" y="3268663"/>
            <a:ext cx="3744912" cy="563562"/>
            <a:chOff x="158" y="2341"/>
            <a:chExt cx="2359" cy="355"/>
          </a:xfrm>
        </p:grpSpPr>
        <p:sp>
          <p:nvSpPr>
            <p:cNvPr id="27658" name="Text Box 13"/>
            <p:cNvSpPr txBox="1">
              <a:spLocks noChangeArrowheads="1"/>
            </p:cNvSpPr>
            <p:nvPr/>
          </p:nvSpPr>
          <p:spPr bwMode="auto">
            <a:xfrm>
              <a:off x="158" y="2341"/>
              <a:ext cx="2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dirty="0">
                  <a:latin typeface="+mn-lt"/>
                  <a:ea typeface="楷体" panose="02010609060101010101" pitchFamily="49" charset="-122"/>
                </a:rPr>
                <a:t>3</a:t>
              </a:r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) 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引入冲激函数</a:t>
              </a:r>
            </a:p>
          </p:txBody>
        </p:sp>
        <p:graphicFrame>
          <p:nvGraphicFramePr>
            <p:cNvPr id="27659" name="Object 14"/>
            <p:cNvGraphicFramePr>
              <a:graphicFrameLocks noChangeAspect="1"/>
            </p:cNvGraphicFramePr>
            <p:nvPr/>
          </p:nvGraphicFramePr>
          <p:xfrm>
            <a:off x="1909" y="2414"/>
            <a:ext cx="49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59" name="公式" r:id="rId9" imgW="276193" imgH="123796" progId="Equation.3">
                    <p:embed/>
                  </p:oleObj>
                </mc:Choice>
                <mc:Fallback>
                  <p:oleObj name="公式" r:id="rId9" imgW="276193" imgH="123796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9" y="2414"/>
                          <a:ext cx="498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961" name="Text Box 17"/>
          <p:cNvSpPr txBox="1">
            <a:spLocks noChangeArrowheads="1"/>
          </p:cNvSpPr>
          <p:nvPr/>
        </p:nvSpPr>
        <p:spPr bwMode="auto">
          <a:xfrm>
            <a:off x="539750" y="3943350"/>
            <a:ext cx="8208963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某些序列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如：周期性序列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，既不满足绝对可和，也不满足平方可和，但引入冲激函数后，可以求出它们的傅里叶变换。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/>
      <p:bldP spid="82955" grpId="0"/>
      <p:bldP spid="82956" grpId="0"/>
      <p:bldP spid="8296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83" name="Group 15"/>
          <p:cNvGrpSpPr>
            <a:grpSpLocks/>
          </p:cNvGrpSpPr>
          <p:nvPr/>
        </p:nvGrpSpPr>
        <p:grpSpPr bwMode="auto">
          <a:xfrm>
            <a:off x="468313" y="164877"/>
            <a:ext cx="7848600" cy="1031875"/>
            <a:chOff x="295" y="346"/>
            <a:chExt cx="4944" cy="650"/>
          </a:xfrm>
        </p:grpSpPr>
        <p:sp>
          <p:nvSpPr>
            <p:cNvPr id="29711" name="Text Box 4"/>
            <p:cNvSpPr txBox="1">
              <a:spLocks noChangeArrowheads="1"/>
            </p:cNvSpPr>
            <p:nvPr/>
          </p:nvSpPr>
          <p:spPr bwMode="auto">
            <a:xfrm>
              <a:off x="295" y="346"/>
              <a:ext cx="4944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latin typeface="楷体" panose="02010609060101010101" pitchFamily="49" charset="-122"/>
                  <a:ea typeface="楷体" panose="02010609060101010101" pitchFamily="49" charset="-122"/>
                </a:rPr>
                <a:t>例：计算序列           的傅里叶变换，并讨论其收敛性</a:t>
              </a:r>
            </a:p>
          </p:txBody>
        </p:sp>
        <p:graphicFrame>
          <p:nvGraphicFramePr>
            <p:cNvPr id="29712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4463018"/>
                </p:ext>
              </p:extLst>
            </p:nvPr>
          </p:nvGraphicFramePr>
          <p:xfrm>
            <a:off x="1704" y="361"/>
            <a:ext cx="1231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52" name="公式" r:id="rId3" imgW="752486" imgH="152400" progId="Equation.3">
                    <p:embed/>
                  </p:oleObj>
                </mc:Choice>
                <mc:Fallback>
                  <p:oleObj name="公式" r:id="rId3" imgW="752486" imgH="1524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4" y="361"/>
                          <a:ext cx="1231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39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100545"/>
              </p:ext>
            </p:extLst>
          </p:nvPr>
        </p:nvGraphicFramePr>
        <p:xfrm>
          <a:off x="395288" y="1254472"/>
          <a:ext cx="3816350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53" name="公式" r:id="rId5" imgW="1362178" imgH="352630" progId="Equation.3">
                  <p:embed/>
                </p:oleObj>
              </mc:Choice>
              <mc:Fallback>
                <p:oleObj name="公式" r:id="rId5" imgW="1362178" imgH="35263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254472"/>
                        <a:ext cx="3816350" cy="114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414484"/>
              </p:ext>
            </p:extLst>
          </p:nvPr>
        </p:nvGraphicFramePr>
        <p:xfrm>
          <a:off x="755650" y="2565747"/>
          <a:ext cx="2925763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54" name="公式" r:id="rId7" imgW="1066726" imgH="342783" progId="Equation.3">
                  <p:embed/>
                </p:oleObj>
              </mc:Choice>
              <mc:Fallback>
                <p:oleObj name="公式" r:id="rId7" imgW="1066726" imgH="34278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565747"/>
                        <a:ext cx="2925763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229368"/>
              </p:ext>
            </p:extLst>
          </p:nvPr>
        </p:nvGraphicFramePr>
        <p:xfrm>
          <a:off x="755650" y="3759547"/>
          <a:ext cx="3721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55" name="公式" r:id="rId9" imgW="1228779" imgH="218987" progId="Equation.3">
                  <p:embed/>
                </p:oleObj>
              </mc:Choice>
              <mc:Fallback>
                <p:oleObj name="公式" r:id="rId9" imgW="1228779" imgH="21898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759547"/>
                        <a:ext cx="3721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611188" y="4797772"/>
            <a:ext cx="7200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 dirty="0">
                <a:latin typeface="+mn-lt"/>
                <a:ea typeface="楷体" panose="02010609060101010101" pitchFamily="49" charset="-122"/>
              </a:rPr>
              <a:t>x</a:t>
            </a: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(</a:t>
            </a:r>
            <a:r>
              <a:rPr lang="en-US" altLang="zh-CN" sz="2800" i="1" dirty="0">
                <a:latin typeface="+mn-lt"/>
                <a:ea typeface="楷体" panose="02010609060101010101" pitchFamily="49" charset="-122"/>
              </a:rPr>
              <a:t>n</a:t>
            </a: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是有限长序列，所以一定是绝对可和的</a:t>
            </a:r>
          </a:p>
        </p:txBody>
      </p:sp>
      <p:sp>
        <p:nvSpPr>
          <p:cNvPr id="83982" name="Text Box 14"/>
          <p:cNvSpPr txBox="1">
            <a:spLocks noChangeArrowheads="1"/>
          </p:cNvSpPr>
          <p:nvPr/>
        </p:nvSpPr>
        <p:spPr bwMode="auto">
          <a:xfrm>
            <a:off x="611188" y="5358159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级数是一致收敛的</a:t>
            </a:r>
          </a:p>
        </p:txBody>
      </p:sp>
      <p:graphicFrame>
        <p:nvGraphicFramePr>
          <p:cNvPr id="839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337894"/>
              </p:ext>
            </p:extLst>
          </p:nvPr>
        </p:nvGraphicFramePr>
        <p:xfrm>
          <a:off x="6022975" y="1283047"/>
          <a:ext cx="1789113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56" name="公式" r:id="rId11" imgW="600298" imgH="342783" progId="Equation.3">
                  <p:embed/>
                </p:oleObj>
              </mc:Choice>
              <mc:Fallback>
                <p:oleObj name="公式" r:id="rId11" imgW="600298" imgH="34278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2975" y="1283047"/>
                        <a:ext cx="1789113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557439"/>
              </p:ext>
            </p:extLst>
          </p:nvPr>
        </p:nvGraphicFramePr>
        <p:xfrm>
          <a:off x="4222750" y="1287809"/>
          <a:ext cx="1789113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57" name="公式" r:id="rId13" imgW="600298" imgH="352630" progId="Equation.3">
                  <p:embed/>
                </p:oleObj>
              </mc:Choice>
              <mc:Fallback>
                <p:oleObj name="公式" r:id="rId13" imgW="600298" imgH="35263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1287809"/>
                        <a:ext cx="1789113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8" name="Objec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0279820"/>
              </p:ext>
            </p:extLst>
          </p:nvPr>
        </p:nvGraphicFramePr>
        <p:xfrm>
          <a:off x="3952875" y="2694334"/>
          <a:ext cx="183673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58" name="公式" r:id="rId15" imgW="771744" imgH="152400" progId="Equation.3">
                  <p:embed/>
                </p:oleObj>
              </mc:Choice>
              <mc:Fallback>
                <p:oleObj name="公式" r:id="rId15" imgW="771744" imgH="152400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5" y="2694334"/>
                        <a:ext cx="1836738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19363"/>
              </p:ext>
            </p:extLst>
          </p:nvPr>
        </p:nvGraphicFramePr>
        <p:xfrm>
          <a:off x="4643438" y="3821459"/>
          <a:ext cx="1550987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59" name="公式" r:id="rId17" imgW="561781" imgH="200230" progId="Equation.3">
                  <p:embed/>
                </p:oleObj>
              </mc:Choice>
              <mc:Fallback>
                <p:oleObj name="公式" r:id="rId17" imgW="561781" imgH="20023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821459"/>
                        <a:ext cx="1550987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0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760896"/>
              </p:ext>
            </p:extLst>
          </p:nvPr>
        </p:nvGraphicFramePr>
        <p:xfrm>
          <a:off x="5867400" y="2780059"/>
          <a:ext cx="71278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60" name="公式" r:id="rId19" imgW="257405" imgH="104570" progId="Equation.3">
                  <p:embed/>
                </p:oleObj>
              </mc:Choice>
              <mc:Fallback>
                <p:oleObj name="公式" r:id="rId19" imgW="257405" imgH="104570" progId="Equation.3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780059"/>
                        <a:ext cx="71278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196353"/>
              </p:ext>
            </p:extLst>
          </p:nvPr>
        </p:nvGraphicFramePr>
        <p:xfrm>
          <a:off x="6164263" y="3629372"/>
          <a:ext cx="164782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61" name="公式" r:id="rId21" imgW="657134" imgH="381234" progId="Equation.3">
                  <p:embed/>
                </p:oleObj>
              </mc:Choice>
              <mc:Fallback>
                <p:oleObj name="公式" r:id="rId21" imgW="657134" imgH="38123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4263" y="3629372"/>
                        <a:ext cx="1647825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2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5063002"/>
              </p:ext>
            </p:extLst>
          </p:nvPr>
        </p:nvGraphicFramePr>
        <p:xfrm>
          <a:off x="6573838" y="2492722"/>
          <a:ext cx="2439987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62" name="公式" r:id="rId23" imgW="1057332" imgH="381234" progId="Equation.3">
                  <p:embed/>
                </p:oleObj>
              </mc:Choice>
              <mc:Fallback>
                <p:oleObj name="公式" r:id="rId23" imgW="1057332" imgH="381234" progId="Equation.3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3838" y="2492722"/>
                        <a:ext cx="2439987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1" grpId="0"/>
      <p:bldP spid="8398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5003800" y="217488"/>
          <a:ext cx="132080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1" name="公式" r:id="rId3" imgW="447640" imgH="200230" progId="Equation.3">
                  <p:embed/>
                </p:oleObj>
              </mc:Choice>
              <mc:Fallback>
                <p:oleObj name="公式" r:id="rId3" imgW="447640" imgH="20023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17488"/>
                        <a:ext cx="1320800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2" name="Object 10"/>
          <p:cNvGraphicFramePr>
            <a:graphicFrameLocks/>
          </p:cNvGraphicFramePr>
          <p:nvPr/>
        </p:nvGraphicFramePr>
        <p:xfrm>
          <a:off x="5724525" y="4913313"/>
          <a:ext cx="161766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2" name="公式" r:id="rId5" imgW="676392" imgH="152400" progId="Equation.3">
                  <p:embed/>
                </p:oleObj>
              </mc:Choice>
              <mc:Fallback>
                <p:oleObj name="公式" r:id="rId5" imgW="676392" imgH="152400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913313"/>
                        <a:ext cx="1617663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3" name="Object 11"/>
          <p:cNvGraphicFramePr>
            <a:graphicFrameLocks noChangeAspect="1"/>
          </p:cNvGraphicFramePr>
          <p:nvPr/>
        </p:nvGraphicFramePr>
        <p:xfrm>
          <a:off x="6732588" y="28575"/>
          <a:ext cx="164782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3" name="公式" r:id="rId7" imgW="657134" imgH="381234" progId="Equation.3">
                  <p:embed/>
                </p:oleObj>
              </mc:Choice>
              <mc:Fallback>
                <p:oleObj name="公式" r:id="rId7" imgW="657134" imgH="38123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28575"/>
                        <a:ext cx="1647825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13"/>
          <p:cNvGraphicFramePr>
            <a:graphicFrameLocks/>
          </p:cNvGraphicFramePr>
          <p:nvPr/>
        </p:nvGraphicFramePr>
        <p:xfrm>
          <a:off x="4859338" y="5516563"/>
          <a:ext cx="2894012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4" name="公式" r:id="rId9" imgW="1371572" imgH="381234" progId="Equation.3">
                  <p:embed/>
                </p:oleObj>
              </mc:Choice>
              <mc:Fallback>
                <p:oleObj name="公式" r:id="rId9" imgW="1371572" imgH="381234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516563"/>
                        <a:ext cx="2894012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5022" name="Picture 30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1109663"/>
            <a:ext cx="4011613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25" name="Picture 33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1096963"/>
            <a:ext cx="3986212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28" name="Picture 36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088" y="3009900"/>
            <a:ext cx="4048125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31" name="Picture 39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2982913"/>
            <a:ext cx="4030662" cy="177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5034" name="Object 42"/>
          <p:cNvGraphicFramePr>
            <a:graphicFrameLocks noChangeAspect="1"/>
          </p:cNvGraphicFramePr>
          <p:nvPr/>
        </p:nvGraphicFramePr>
        <p:xfrm>
          <a:off x="1395413" y="42863"/>
          <a:ext cx="1789112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5" name="公式" r:id="rId15" imgW="619086" imgH="342783" progId="Equation.3">
                  <p:embed/>
                </p:oleObj>
              </mc:Choice>
              <mc:Fallback>
                <p:oleObj name="公式" r:id="rId15" imgW="619086" imgH="342783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42863"/>
                        <a:ext cx="1789112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36" name="Object 44"/>
          <p:cNvGraphicFramePr>
            <a:graphicFrameLocks noChangeAspect="1"/>
          </p:cNvGraphicFramePr>
          <p:nvPr/>
        </p:nvGraphicFramePr>
        <p:xfrm>
          <a:off x="1855788" y="4724400"/>
          <a:ext cx="8445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6" name="公式" r:id="rId17" imgW="257405" imgH="104570" progId="Equation.3">
                  <p:embed/>
                </p:oleObj>
              </mc:Choice>
              <mc:Fallback>
                <p:oleObj name="公式" r:id="rId17" imgW="257405" imgH="10457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4724400"/>
                        <a:ext cx="84455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5200650"/>
            <a:ext cx="42576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5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5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23" name="Object 7"/>
          <p:cNvGraphicFramePr>
            <a:graphicFrameLocks noChangeAspect="1"/>
          </p:cNvGraphicFramePr>
          <p:nvPr/>
        </p:nvGraphicFramePr>
        <p:xfrm>
          <a:off x="277813" y="1374775"/>
          <a:ext cx="530225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9" name="公式" r:id="rId3" imgW="1914565" imgH="314178" progId="Equation.3">
                  <p:embed/>
                </p:oleObj>
              </mc:Choice>
              <mc:Fallback>
                <p:oleObj name="公式" r:id="rId3" imgW="1914565" imgH="31417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3" y="1374775"/>
                        <a:ext cx="530225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5" name="Object 9"/>
          <p:cNvGraphicFramePr>
            <a:graphicFrameLocks noChangeAspect="1"/>
          </p:cNvGraphicFramePr>
          <p:nvPr/>
        </p:nvGraphicFramePr>
        <p:xfrm>
          <a:off x="1403350" y="2484438"/>
          <a:ext cx="2735263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0" name="公式" r:id="rId5" imgW="952585" imgH="314178" progId="Equation.3">
                  <p:embed/>
                </p:oleObj>
              </mc:Choice>
              <mc:Fallback>
                <p:oleObj name="公式" r:id="rId5" imgW="952585" imgH="31417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484438"/>
                        <a:ext cx="2735263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8" name="Text Box 12"/>
          <p:cNvSpPr txBox="1">
            <a:spLocks noChangeArrowheads="1"/>
          </p:cNvSpPr>
          <p:nvPr/>
        </p:nvSpPr>
        <p:spPr bwMode="auto">
          <a:xfrm>
            <a:off x="6386513" y="4479925"/>
            <a:ext cx="2232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取</a:t>
            </a:r>
            <a:r>
              <a:rPr lang="en-US" altLang="zh-CN" dirty="0" err="1">
                <a:latin typeface="Symbol" panose="05050102010706020507" pitchFamily="18" charset="2"/>
                <a:ea typeface="楷体_GB2312" pitchFamily="49" charset="-122"/>
              </a:rPr>
              <a:t>w</a:t>
            </a:r>
            <a:r>
              <a:rPr lang="en-US" altLang="zh-CN" sz="2800" i="1" baseline="-25000" dirty="0" err="1">
                <a:ea typeface="楷体_GB2312" pitchFamily="49" charset="-122"/>
              </a:rPr>
              <a:t>c</a:t>
            </a:r>
            <a:r>
              <a:rPr lang="en-US" altLang="zh-CN" sz="2800" dirty="0">
                <a:ea typeface="楷体_GB2312" pitchFamily="49" charset="-122"/>
              </a:rPr>
              <a:t>= </a:t>
            </a:r>
            <a:r>
              <a:rPr lang="en-US" altLang="zh-CN" sz="2800" dirty="0">
                <a:latin typeface="Symbol" panose="05050102010706020507" pitchFamily="18" charset="2"/>
                <a:ea typeface="楷体_GB2312" pitchFamily="49" charset="-122"/>
              </a:rPr>
              <a:t>p</a:t>
            </a:r>
            <a:r>
              <a:rPr lang="en-US" altLang="zh-CN" sz="2800" dirty="0">
                <a:ea typeface="楷体_GB2312" pitchFamily="49" charset="-122"/>
              </a:rPr>
              <a:t>/3</a:t>
            </a:r>
          </a:p>
        </p:txBody>
      </p:sp>
      <p:grpSp>
        <p:nvGrpSpPr>
          <p:cNvPr id="86058" name="Group 42"/>
          <p:cNvGrpSpPr>
            <a:grpSpLocks/>
          </p:cNvGrpSpPr>
          <p:nvPr/>
        </p:nvGrpSpPr>
        <p:grpSpPr bwMode="auto">
          <a:xfrm>
            <a:off x="136525" y="188913"/>
            <a:ext cx="8683625" cy="2232025"/>
            <a:chOff x="86" y="119"/>
            <a:chExt cx="5470" cy="1406"/>
          </a:xfrm>
        </p:grpSpPr>
        <p:sp>
          <p:nvSpPr>
            <p:cNvPr id="31754" name="Text Box 4"/>
            <p:cNvSpPr txBox="1">
              <a:spLocks noChangeArrowheads="1"/>
            </p:cNvSpPr>
            <p:nvPr/>
          </p:nvSpPr>
          <p:spPr bwMode="auto">
            <a:xfrm>
              <a:off x="86" y="119"/>
              <a:ext cx="5398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10000"/>
                </a:spcBef>
                <a:buFontTx/>
                <a:buNone/>
              </a:pP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例：计算理想数字低通滤波器</a:t>
              </a:r>
              <a:r>
                <a:rPr lang="en-US" altLang="zh-CN" sz="2800" i="1" dirty="0">
                  <a:ea typeface="楷体_GB2312" pitchFamily="49" charset="-122"/>
                </a:rPr>
                <a:t>H</a:t>
              </a:r>
              <a:r>
                <a:rPr lang="en-US" altLang="zh-CN" sz="2800" i="1" baseline="-25000" dirty="0">
                  <a:ea typeface="楷体_GB2312" pitchFamily="49" charset="-122"/>
                </a:rPr>
                <a:t>LP</a:t>
              </a:r>
              <a:r>
                <a:rPr lang="en-US" altLang="zh-CN" sz="2800" dirty="0">
                  <a:ea typeface="楷体_GB2312" pitchFamily="49" charset="-122"/>
                </a:rPr>
                <a:t>(</a:t>
              </a:r>
              <a:r>
                <a:rPr lang="en-US" altLang="zh-CN" sz="2800" dirty="0" err="1">
                  <a:ea typeface="楷体_GB2312" pitchFamily="49" charset="-122"/>
                </a:rPr>
                <a:t>e</a:t>
              </a:r>
              <a:r>
                <a:rPr lang="en-US" altLang="zh-CN" sz="2800" i="1" baseline="30000" dirty="0" err="1">
                  <a:ea typeface="楷体_GB2312" pitchFamily="49" charset="-122"/>
                </a:rPr>
                <a:t>jw</a:t>
              </a:r>
              <a:r>
                <a:rPr lang="en-US" altLang="zh-CN" sz="2800" dirty="0">
                  <a:ea typeface="楷体_GB2312" pitchFamily="49" charset="-122"/>
                </a:rPr>
                <a:t>)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的单位冲激响应</a:t>
              </a:r>
              <a:r>
                <a:rPr lang="en-US" altLang="zh-CN" sz="2800" i="1" dirty="0" err="1">
                  <a:ea typeface="楷体_GB2312" pitchFamily="49" charset="-122"/>
                </a:rPr>
                <a:t>h</a:t>
              </a:r>
              <a:r>
                <a:rPr lang="en-US" altLang="zh-CN" sz="2800" i="1" baseline="-25000" dirty="0" err="1">
                  <a:ea typeface="楷体_GB2312" pitchFamily="49" charset="-122"/>
                </a:rPr>
                <a:t>LP</a:t>
              </a:r>
              <a:r>
                <a:rPr lang="en-US" altLang="zh-CN" sz="2800" dirty="0">
                  <a:ea typeface="楷体_GB2312" pitchFamily="49" charset="-122"/>
                </a:rPr>
                <a:t>(</a:t>
              </a:r>
              <a:r>
                <a:rPr lang="en-US" altLang="zh-CN" sz="2800" i="1" dirty="0">
                  <a:ea typeface="楷体_GB2312" pitchFamily="49" charset="-122"/>
                </a:rPr>
                <a:t>n</a:t>
              </a:r>
              <a:r>
                <a:rPr lang="en-US" altLang="zh-CN" sz="2800" dirty="0">
                  <a:ea typeface="楷体_GB2312" pitchFamily="49" charset="-122"/>
                </a:rPr>
                <a:t>)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并讨论</a:t>
              </a:r>
              <a:r>
                <a:rPr lang="en-US" altLang="zh-CN" sz="2800" i="1" dirty="0" err="1">
                  <a:ea typeface="楷体_GB2312" pitchFamily="49" charset="-122"/>
                </a:rPr>
                <a:t>h</a:t>
              </a:r>
              <a:r>
                <a:rPr lang="en-US" altLang="zh-CN" sz="2800" i="1" baseline="-25000" dirty="0" err="1">
                  <a:ea typeface="楷体_GB2312" pitchFamily="49" charset="-122"/>
                </a:rPr>
                <a:t>LP</a:t>
              </a:r>
              <a:r>
                <a:rPr lang="en-US" altLang="zh-CN" sz="2800" dirty="0">
                  <a:ea typeface="楷体_GB2312" pitchFamily="49" charset="-122"/>
                </a:rPr>
                <a:t>(</a:t>
              </a:r>
              <a:r>
                <a:rPr lang="en-US" altLang="zh-CN" sz="2800" i="1" dirty="0">
                  <a:ea typeface="楷体_GB2312" pitchFamily="49" charset="-122"/>
                </a:rPr>
                <a:t>n</a:t>
              </a:r>
              <a:r>
                <a:rPr lang="en-US" altLang="zh-CN" sz="2800" dirty="0">
                  <a:ea typeface="楷体_GB2312" pitchFamily="49" charset="-122"/>
                </a:rPr>
                <a:t>)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的傅里叶变换的收敛情况  </a:t>
              </a:r>
            </a:p>
          </p:txBody>
        </p:sp>
        <p:grpSp>
          <p:nvGrpSpPr>
            <p:cNvPr id="31755" name="Group 34"/>
            <p:cNvGrpSpPr>
              <a:grpSpLocks/>
            </p:cNvGrpSpPr>
            <p:nvPr/>
          </p:nvGrpSpPr>
          <p:grpSpPr bwMode="auto">
            <a:xfrm>
              <a:off x="3828" y="637"/>
              <a:ext cx="1728" cy="888"/>
              <a:chOff x="3787" y="864"/>
              <a:chExt cx="1728" cy="888"/>
            </a:xfrm>
          </p:grpSpPr>
          <p:graphicFrame>
            <p:nvGraphicFramePr>
              <p:cNvPr id="31756" name="Object 15"/>
              <p:cNvGraphicFramePr>
                <a:graphicFrameLocks/>
              </p:cNvGraphicFramePr>
              <p:nvPr/>
            </p:nvGraphicFramePr>
            <p:xfrm>
              <a:off x="4585" y="864"/>
              <a:ext cx="721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61" name="公式" r:id="rId7" imgW="533598" imgH="152400" progId="Equation.3">
                      <p:embed/>
                    </p:oleObj>
                  </mc:Choice>
                  <mc:Fallback>
                    <p:oleObj name="公式" r:id="rId7" imgW="533598" imgH="152400" progId="Equation.3">
                      <p:embed/>
                      <p:pic>
                        <p:nvPicPr>
                          <p:cNvPr id="0" name="Object 1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5" y="864"/>
                            <a:ext cx="721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757" name="Line 20"/>
              <p:cNvSpPr>
                <a:spLocks noChangeShapeType="1"/>
              </p:cNvSpPr>
              <p:nvPr/>
            </p:nvSpPr>
            <p:spPr bwMode="auto">
              <a:xfrm flipV="1">
                <a:off x="3877" y="1526"/>
                <a:ext cx="14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8" name="Text Box 21"/>
              <p:cNvSpPr txBox="1">
                <a:spLocks noChangeArrowheads="1"/>
              </p:cNvSpPr>
              <p:nvPr/>
            </p:nvSpPr>
            <p:spPr bwMode="auto">
              <a:xfrm>
                <a:off x="4460" y="1495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0</a:t>
                </a:r>
                <a:endParaRPr lang="en-US" altLang="zh-CN" sz="1800" baseline="-25000"/>
              </a:p>
            </p:txBody>
          </p:sp>
          <p:sp>
            <p:nvSpPr>
              <p:cNvPr id="31759" name="Line 22"/>
              <p:cNvSpPr>
                <a:spLocks noChangeShapeType="1"/>
              </p:cNvSpPr>
              <p:nvPr/>
            </p:nvSpPr>
            <p:spPr bwMode="auto">
              <a:xfrm flipH="1" flipV="1">
                <a:off x="4540" y="891"/>
                <a:ext cx="0" cy="63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1760" name="Object 24"/>
              <p:cNvGraphicFramePr>
                <a:graphicFrameLocks noChangeAspect="1"/>
              </p:cNvGraphicFramePr>
              <p:nvPr/>
            </p:nvGraphicFramePr>
            <p:xfrm>
              <a:off x="4739" y="1481"/>
              <a:ext cx="225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62" name="公式" r:id="rId9" imgW="114141" imgH="152400" progId="Equation.3">
                      <p:embed/>
                    </p:oleObj>
                  </mc:Choice>
                  <mc:Fallback>
                    <p:oleObj name="公式" r:id="rId9" imgW="114141" imgH="15240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9" y="1481"/>
                            <a:ext cx="225" cy="2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1" name="Object 25"/>
              <p:cNvGraphicFramePr>
                <a:graphicFrameLocks noChangeAspect="1"/>
              </p:cNvGraphicFramePr>
              <p:nvPr/>
            </p:nvGraphicFramePr>
            <p:xfrm>
              <a:off x="4061" y="1481"/>
              <a:ext cx="361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63" name="公式" r:id="rId11" imgW="228752" imgH="152400" progId="Equation.3">
                      <p:embed/>
                    </p:oleObj>
                  </mc:Choice>
                  <mc:Fallback>
                    <p:oleObj name="公式" r:id="rId11" imgW="228752" imgH="15240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61" y="1481"/>
                            <a:ext cx="361" cy="2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2" name="Object 26"/>
              <p:cNvGraphicFramePr>
                <a:graphicFrameLocks noChangeAspect="1"/>
              </p:cNvGraphicFramePr>
              <p:nvPr/>
            </p:nvGraphicFramePr>
            <p:xfrm>
              <a:off x="5322" y="1441"/>
              <a:ext cx="193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64" name="公式" r:id="rId13" imgW="76094" imgH="66587" progId="Equation.3">
                      <p:embed/>
                    </p:oleObj>
                  </mc:Choice>
                  <mc:Fallback>
                    <p:oleObj name="公式" r:id="rId13" imgW="76094" imgH="66587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2" y="1441"/>
                            <a:ext cx="193" cy="1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3" name="Object 27"/>
              <p:cNvGraphicFramePr>
                <a:graphicFrameLocks noChangeAspect="1"/>
              </p:cNvGraphicFramePr>
              <p:nvPr/>
            </p:nvGraphicFramePr>
            <p:xfrm>
              <a:off x="5011" y="1544"/>
              <a:ext cx="165" cy="1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65" name="公式" r:id="rId15" imgW="66700" imgH="66587" progId="Equation.3">
                      <p:embed/>
                    </p:oleObj>
                  </mc:Choice>
                  <mc:Fallback>
                    <p:oleObj name="公式" r:id="rId15" imgW="66700" imgH="66587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11" y="1544"/>
                            <a:ext cx="165" cy="1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4" name="Object 28"/>
              <p:cNvGraphicFramePr>
                <a:graphicFrameLocks noChangeAspect="1"/>
              </p:cNvGraphicFramePr>
              <p:nvPr/>
            </p:nvGraphicFramePr>
            <p:xfrm>
              <a:off x="3787" y="1535"/>
              <a:ext cx="301" cy="1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66" name="公式" r:id="rId17" imgW="180841" imgH="66587" progId="Equation.3">
                      <p:embed/>
                    </p:oleObj>
                  </mc:Choice>
                  <mc:Fallback>
                    <p:oleObj name="公式" r:id="rId17" imgW="180841" imgH="66587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7" y="1535"/>
                            <a:ext cx="301" cy="1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765" name="Rectangle 29"/>
              <p:cNvSpPr>
                <a:spLocks noChangeArrowheads="1"/>
              </p:cNvSpPr>
              <p:nvPr/>
            </p:nvSpPr>
            <p:spPr bwMode="auto">
              <a:xfrm>
                <a:off x="4259" y="1208"/>
                <a:ext cx="589" cy="31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31766" name="Line 30"/>
              <p:cNvSpPr>
                <a:spLocks noChangeShapeType="1"/>
              </p:cNvSpPr>
              <p:nvPr/>
            </p:nvSpPr>
            <p:spPr bwMode="auto">
              <a:xfrm>
                <a:off x="3996" y="1481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7" name="Line 31"/>
              <p:cNvSpPr>
                <a:spLocks noChangeShapeType="1"/>
              </p:cNvSpPr>
              <p:nvPr/>
            </p:nvSpPr>
            <p:spPr bwMode="auto">
              <a:xfrm>
                <a:off x="5102" y="1481"/>
                <a:ext cx="0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8" name="Text Box 33"/>
              <p:cNvSpPr txBox="1">
                <a:spLocks noChangeArrowheads="1"/>
              </p:cNvSpPr>
              <p:nvPr/>
            </p:nvSpPr>
            <p:spPr bwMode="auto">
              <a:xfrm>
                <a:off x="4395" y="99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1</a:t>
                </a:r>
                <a:endParaRPr lang="en-US" altLang="zh-CN" sz="1800" baseline="-25000"/>
              </a:p>
            </p:txBody>
          </p:sp>
        </p:grpSp>
      </p:grpSp>
      <p:graphicFrame>
        <p:nvGraphicFramePr>
          <p:cNvPr id="86051" name="Object 35"/>
          <p:cNvGraphicFramePr>
            <a:graphicFrameLocks noChangeAspect="1"/>
          </p:cNvGraphicFramePr>
          <p:nvPr/>
        </p:nvGraphicFramePr>
        <p:xfrm>
          <a:off x="4211638" y="2522538"/>
          <a:ext cx="1857375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7" name="公式" r:id="rId19" imgW="619086" imgH="314178" progId="Equation.3">
                  <p:embed/>
                </p:oleObj>
              </mc:Choice>
              <mc:Fallback>
                <p:oleObj name="公式" r:id="rId19" imgW="619086" imgH="314178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522538"/>
                        <a:ext cx="1857375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2" name="Object 36"/>
          <p:cNvGraphicFramePr>
            <a:graphicFrameLocks noChangeAspect="1"/>
          </p:cNvGraphicFramePr>
          <p:nvPr/>
        </p:nvGraphicFramePr>
        <p:xfrm>
          <a:off x="6516688" y="3775075"/>
          <a:ext cx="11509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8" name="公式" r:id="rId21" imgW="352287" imgH="143022" progId="Equation.3">
                  <p:embed/>
                </p:oleObj>
              </mc:Choice>
              <mc:Fallback>
                <p:oleObj name="公式" r:id="rId21" imgW="352287" imgH="143022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3775075"/>
                        <a:ext cx="115093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5" name="Text Box 39"/>
          <p:cNvSpPr txBox="1">
            <a:spLocks noChangeArrowheads="1"/>
          </p:cNvSpPr>
          <p:nvPr/>
        </p:nvSpPr>
        <p:spPr bwMode="auto">
          <a:xfrm>
            <a:off x="6443663" y="5229225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非因果系统</a:t>
            </a:r>
          </a:p>
        </p:txBody>
      </p:sp>
      <p:pic>
        <p:nvPicPr>
          <p:cNvPr id="86057" name="Picture 41" descr="stem"/>
          <p:cNvPicPr>
            <a:picLocks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8" y="3716338"/>
            <a:ext cx="552132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6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8" grpId="0"/>
      <p:bldP spid="860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611188" y="620713"/>
            <a:ext cx="3744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2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、序列周期性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hlinkClick r:id="rId3" action="ppaction://hlinksldjump"/>
              </a:rPr>
              <a:t>判断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0844" name="Text Box 12"/>
          <p:cNvSpPr txBox="1">
            <a:spLocks noChangeArrowheads="1"/>
          </p:cNvSpPr>
          <p:nvPr/>
        </p:nvSpPr>
        <p:spPr bwMode="auto">
          <a:xfrm>
            <a:off x="611188" y="2566988"/>
            <a:ext cx="7561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3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、线性、时不变、因果、稳定系统的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hlinkClick r:id="rId3" action="ppaction://hlinksldjump"/>
              </a:rPr>
              <a:t>判断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0845" name="Text Box 13"/>
          <p:cNvSpPr txBox="1">
            <a:spLocks noChangeArrowheads="1"/>
          </p:cNvSpPr>
          <p:nvPr/>
        </p:nvSpPr>
        <p:spPr bwMode="auto">
          <a:xfrm>
            <a:off x="611188" y="3630613"/>
            <a:ext cx="698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4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、连续信号的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hlinkClick r:id="rId4" action="ppaction://hlinksldjump"/>
              </a:rPr>
              <a:t>采样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和采样信号的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hlinkClick r:id="rId5" action="ppaction://hlinksldjump"/>
              </a:rPr>
              <a:t>恢复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2085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61161"/>
              </p:ext>
            </p:extLst>
          </p:nvPr>
        </p:nvGraphicFramePr>
        <p:xfrm>
          <a:off x="1042988" y="1195388"/>
          <a:ext cx="35528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公式" r:id="rId6" imgW="1257431" imgH="152400" progId="Equation.3">
                  <p:embed/>
                </p:oleObj>
              </mc:Choice>
              <mc:Fallback>
                <p:oleObj name="公式" r:id="rId6" imgW="1257431" imgH="152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195388"/>
                        <a:ext cx="3552825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403464"/>
              </p:ext>
            </p:extLst>
          </p:nvPr>
        </p:nvGraphicFramePr>
        <p:xfrm>
          <a:off x="4860925" y="1139825"/>
          <a:ext cx="240347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公式" r:id="rId8" imgW="647739" imgH="152400" progId="Equation.3">
                  <p:embed/>
                </p:oleObj>
              </mc:Choice>
              <mc:Fallback>
                <p:oleObj name="公式" r:id="rId8" imgW="647739" imgH="152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925" y="1139825"/>
                        <a:ext cx="240347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7" grpId="0"/>
      <p:bldP spid="120844" grpId="0"/>
      <p:bldP spid="12084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2555875" y="303213"/>
            <a:ext cx="3816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不是绝对可和的序列</a:t>
            </a:r>
          </a:p>
        </p:txBody>
      </p:sp>
      <p:graphicFrame>
        <p:nvGraphicFramePr>
          <p:cNvPr id="891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709951"/>
              </p:ext>
            </p:extLst>
          </p:nvPr>
        </p:nvGraphicFramePr>
        <p:xfrm>
          <a:off x="611188" y="4752975"/>
          <a:ext cx="5402262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6" name="公式" r:id="rId3" imgW="2124058" imgH="409370" progId="Equation.3">
                  <p:embed/>
                </p:oleObj>
              </mc:Choice>
              <mc:Fallback>
                <p:oleObj name="公式" r:id="rId3" imgW="2124058" imgH="40937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752975"/>
                        <a:ext cx="5402262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928522"/>
              </p:ext>
            </p:extLst>
          </p:nvPr>
        </p:nvGraphicFramePr>
        <p:xfrm>
          <a:off x="1547813" y="3673475"/>
          <a:ext cx="4465637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7" name="公式" r:id="rId5" imgW="1743118" imgH="352630" progId="Equation.3">
                  <p:embed/>
                </p:oleObj>
              </mc:Choice>
              <mc:Fallback>
                <p:oleObj name="公式" r:id="rId5" imgW="1743118" imgH="35263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673475"/>
                        <a:ext cx="4465637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9" name="Text Box 11"/>
          <p:cNvSpPr txBox="1">
            <a:spLocks noChangeArrowheads="1"/>
          </p:cNvSpPr>
          <p:nvPr/>
        </p:nvSpPr>
        <p:spPr bwMode="auto">
          <a:xfrm>
            <a:off x="6084888" y="304800"/>
            <a:ext cx="2843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但是平方可和的</a:t>
            </a:r>
          </a:p>
        </p:txBody>
      </p:sp>
      <p:graphicFrame>
        <p:nvGraphicFramePr>
          <p:cNvPr id="8910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79077"/>
              </p:ext>
            </p:extLst>
          </p:nvPr>
        </p:nvGraphicFramePr>
        <p:xfrm>
          <a:off x="612775" y="1555750"/>
          <a:ext cx="1766888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8" name="公式" r:id="rId7" imgW="676392" imgH="352630" progId="Equation.3">
                  <p:embed/>
                </p:oleObj>
              </mc:Choice>
              <mc:Fallback>
                <p:oleObj name="公式" r:id="rId7" imgW="676392" imgH="35263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1555750"/>
                        <a:ext cx="1766888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362108"/>
              </p:ext>
            </p:extLst>
          </p:nvPr>
        </p:nvGraphicFramePr>
        <p:xfrm>
          <a:off x="2286000" y="1600200"/>
          <a:ext cx="3386138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9" name="公式" r:id="rId9" imgW="1362178" imgH="314178" progId="Equation.3">
                  <p:embed/>
                </p:oleObj>
              </mc:Choice>
              <mc:Fallback>
                <p:oleObj name="公式" r:id="rId9" imgW="1362178" imgH="314178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00200"/>
                        <a:ext cx="3386138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548214"/>
              </p:ext>
            </p:extLst>
          </p:nvPr>
        </p:nvGraphicFramePr>
        <p:xfrm>
          <a:off x="5724525" y="1614488"/>
          <a:ext cx="8382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0" name="公式" r:id="rId11" imgW="276193" imgH="314178" progId="Equation.3">
                  <p:embed/>
                </p:oleObj>
              </mc:Choice>
              <mc:Fallback>
                <p:oleObj name="公式" r:id="rId11" imgW="276193" imgH="314178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614488"/>
                        <a:ext cx="838200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119" name="Group 31"/>
          <p:cNvGrpSpPr>
            <a:grpSpLocks/>
          </p:cNvGrpSpPr>
          <p:nvPr/>
        </p:nvGrpSpPr>
        <p:grpSpPr bwMode="auto">
          <a:xfrm>
            <a:off x="584200" y="2636838"/>
            <a:ext cx="5675313" cy="1062037"/>
            <a:chOff x="1202" y="2432"/>
            <a:chExt cx="3575" cy="669"/>
          </a:xfrm>
        </p:grpSpPr>
        <p:graphicFrame>
          <p:nvGraphicFramePr>
            <p:cNvPr id="32782" name="Object 27"/>
            <p:cNvGraphicFramePr>
              <a:graphicFrameLocks noChangeAspect="1"/>
            </p:cNvGraphicFramePr>
            <p:nvPr/>
          </p:nvGraphicFramePr>
          <p:xfrm>
            <a:off x="1202" y="2432"/>
            <a:ext cx="1456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31" name="公式" r:id="rId13" imgW="866627" imgH="352630" progId="Equation.3">
                    <p:embed/>
                  </p:oleObj>
                </mc:Choice>
                <mc:Fallback>
                  <p:oleObj name="公式" r:id="rId13" imgW="866627" imgH="35263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432"/>
                          <a:ext cx="1456" cy="6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3" name="Rectangle 28"/>
            <p:cNvSpPr>
              <a:spLocks noChangeArrowheads="1"/>
            </p:cNvSpPr>
            <p:nvPr/>
          </p:nvSpPr>
          <p:spPr bwMode="auto">
            <a:xfrm>
              <a:off x="2608" y="2568"/>
              <a:ext cx="14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楷体" panose="02010609060101010101" pitchFamily="49" charset="-122"/>
                  <a:ea typeface="楷体" panose="02010609060101010101" pitchFamily="49" charset="-122"/>
                </a:rPr>
                <a:t>均方收敛于</a:t>
              </a:r>
            </a:p>
          </p:txBody>
        </p:sp>
        <p:graphicFrame>
          <p:nvGraphicFramePr>
            <p:cNvPr id="32784" name="Object 29"/>
            <p:cNvGraphicFramePr>
              <a:graphicFrameLocks noChangeAspect="1"/>
            </p:cNvGraphicFramePr>
            <p:nvPr/>
          </p:nvGraphicFramePr>
          <p:xfrm>
            <a:off x="3833" y="2568"/>
            <a:ext cx="94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32" name="公式" r:id="rId15" imgW="533598" imgH="152400" progId="Equation.3">
                    <p:embed/>
                  </p:oleObj>
                </mc:Choice>
                <mc:Fallback>
                  <p:oleObj name="公式" r:id="rId15" imgW="533598" imgH="1524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2568"/>
                          <a:ext cx="944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120" name="Text Box 32"/>
          <p:cNvSpPr txBox="1">
            <a:spLocks noChangeArrowheads="1"/>
          </p:cNvSpPr>
          <p:nvPr/>
        </p:nvSpPr>
        <p:spPr bwMode="auto">
          <a:xfrm>
            <a:off x="6042025" y="5054600"/>
            <a:ext cx="2635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均方收敛条件</a:t>
            </a:r>
          </a:p>
        </p:txBody>
      </p:sp>
      <p:sp>
        <p:nvSpPr>
          <p:cNvPr id="89121" name="Text Box 33"/>
          <p:cNvSpPr txBox="1">
            <a:spLocks noChangeArrowheads="1"/>
          </p:cNvSpPr>
          <p:nvPr/>
        </p:nvSpPr>
        <p:spPr bwMode="auto">
          <a:xfrm>
            <a:off x="3059113" y="965200"/>
            <a:ext cx="226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能量守恒</a:t>
            </a:r>
          </a:p>
        </p:txBody>
      </p:sp>
      <p:graphicFrame>
        <p:nvGraphicFramePr>
          <p:cNvPr id="8912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707401"/>
              </p:ext>
            </p:extLst>
          </p:nvPr>
        </p:nvGraphicFramePr>
        <p:xfrm>
          <a:off x="42863" y="114300"/>
          <a:ext cx="263842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3" name="公式" r:id="rId17" imgW="1038074" imgH="314178" progId="Equation.3">
                  <p:embed/>
                </p:oleObj>
              </mc:Choice>
              <mc:Fallback>
                <p:oleObj name="公式" r:id="rId17" imgW="1038074" imgH="314178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3" y="114300"/>
                        <a:ext cx="2638425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2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973947"/>
              </p:ext>
            </p:extLst>
          </p:nvPr>
        </p:nvGraphicFramePr>
        <p:xfrm>
          <a:off x="6877050" y="1931988"/>
          <a:ext cx="741363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4" name="公式" r:id="rId19" imgW="200099" imgH="47830" progId="Equation.3">
                  <p:embed/>
                </p:oleObj>
              </mc:Choice>
              <mc:Fallback>
                <p:oleObj name="公式" r:id="rId19" imgW="200099" imgH="4783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1931988"/>
                        <a:ext cx="741363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9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9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9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/>
      <p:bldP spid="89099" grpId="0"/>
      <p:bldP spid="89120" grpId="0"/>
      <p:bldP spid="891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7107238" y="692150"/>
            <a:ext cx="12954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25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M=12</a:t>
            </a: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7135813" y="2800350"/>
            <a:ext cx="12954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61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M=30</a:t>
            </a:r>
          </a:p>
        </p:txBody>
      </p: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7164388" y="5056188"/>
            <a:ext cx="1295400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101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M=50</a:t>
            </a:r>
          </a:p>
        </p:txBody>
      </p:sp>
      <p:pic>
        <p:nvPicPr>
          <p:cNvPr id="87051" name="Picture 11" descr="u2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14288"/>
            <a:ext cx="5918200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2" name="Picture 12" descr="u3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2276475"/>
            <a:ext cx="5918200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3" name="Picture 13" descr="u10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4543425"/>
            <a:ext cx="5918200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54" name="Text Box 14"/>
          <p:cNvSpPr txBox="1">
            <a:spLocks noChangeArrowheads="1"/>
          </p:cNvSpPr>
          <p:nvPr/>
        </p:nvSpPr>
        <p:spPr bwMode="auto">
          <a:xfrm>
            <a:off x="7596188" y="6067425"/>
            <a:ext cx="1008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  <a:hlinkClick r:id="rId5" action="ppaction://hlinksldjump"/>
              </a:rPr>
              <a:t>返回</a:t>
            </a: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8" grpId="0"/>
      <p:bldP spid="87049" grpId="0"/>
      <p:bldP spid="87050" grpId="0"/>
      <p:bldP spid="8705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574675" y="217488"/>
            <a:ext cx="6734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序列傅里叶变换的主要性质</a:t>
            </a:r>
          </a:p>
        </p:txBody>
      </p:sp>
      <p:graphicFrame>
        <p:nvGraphicFramePr>
          <p:cNvPr id="1454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656220"/>
              </p:ext>
            </p:extLst>
          </p:nvPr>
        </p:nvGraphicFramePr>
        <p:xfrm>
          <a:off x="1979613" y="1168400"/>
          <a:ext cx="58420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74" name="公式" r:id="rId3" imgW="2124058" imgH="152400" progId="Equation.3">
                  <p:embed/>
                </p:oleObj>
              </mc:Choice>
              <mc:Fallback>
                <p:oleObj name="公式" r:id="rId3" imgW="2124058" imgH="15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168400"/>
                        <a:ext cx="58420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751244"/>
              </p:ext>
            </p:extLst>
          </p:nvPr>
        </p:nvGraphicFramePr>
        <p:xfrm>
          <a:off x="2484438" y="2120900"/>
          <a:ext cx="16081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75" name="公式" r:id="rId5" imgW="485687" imgH="123796" progId="Equation.3">
                  <p:embed/>
                </p:oleObj>
              </mc:Choice>
              <mc:Fallback>
                <p:oleObj name="公式" r:id="rId5" imgW="485687" imgH="12379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120900"/>
                        <a:ext cx="160813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251520" y="1239838"/>
            <a:ext cx="1368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线性</a:t>
            </a:r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267395" y="2105025"/>
            <a:ext cx="1366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时移</a:t>
            </a:r>
          </a:p>
        </p:txBody>
      </p:sp>
      <p:graphicFrame>
        <p:nvGraphicFramePr>
          <p:cNvPr id="1454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609843"/>
              </p:ext>
            </p:extLst>
          </p:nvPr>
        </p:nvGraphicFramePr>
        <p:xfrm>
          <a:off x="4883150" y="2968625"/>
          <a:ext cx="2046288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76" name="公式" r:id="rId7" imgW="638345" imgH="152400" progId="Equation.3">
                  <p:embed/>
                </p:oleObj>
              </mc:Choice>
              <mc:Fallback>
                <p:oleObj name="公式" r:id="rId7" imgW="638345" imgH="15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0" y="2968625"/>
                        <a:ext cx="2046288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281683" y="3030538"/>
            <a:ext cx="1366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频移</a:t>
            </a:r>
          </a:p>
        </p:txBody>
      </p:sp>
      <p:graphicFrame>
        <p:nvGraphicFramePr>
          <p:cNvPr id="1454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19736"/>
              </p:ext>
            </p:extLst>
          </p:nvPr>
        </p:nvGraphicFramePr>
        <p:xfrm>
          <a:off x="2124075" y="3919538"/>
          <a:ext cx="19748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77" name="公式" r:id="rId9" imgW="609692" imgH="123796" progId="Equation.3">
                  <p:embed/>
                </p:oleObj>
              </mc:Choice>
              <mc:Fallback>
                <p:oleObj name="公式" r:id="rId9" imgW="609692" imgH="12379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919538"/>
                        <a:ext cx="19748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20" name="Text Box 12"/>
          <p:cNvSpPr txBox="1">
            <a:spLocks noChangeArrowheads="1"/>
          </p:cNvSpPr>
          <p:nvPr/>
        </p:nvSpPr>
        <p:spPr bwMode="auto">
          <a:xfrm>
            <a:off x="281683" y="3894138"/>
            <a:ext cx="1871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时域卷积</a:t>
            </a:r>
          </a:p>
        </p:txBody>
      </p:sp>
      <p:graphicFrame>
        <p:nvGraphicFramePr>
          <p:cNvPr id="1454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184462"/>
              </p:ext>
            </p:extLst>
          </p:nvPr>
        </p:nvGraphicFramePr>
        <p:xfrm>
          <a:off x="2195513" y="4884738"/>
          <a:ext cx="18605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78" name="公式" r:id="rId11" imgW="571645" imgH="123796" progId="Equation.3">
                  <p:embed/>
                </p:oleObj>
              </mc:Choice>
              <mc:Fallback>
                <p:oleObj name="公式" r:id="rId11" imgW="571645" imgH="12379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884738"/>
                        <a:ext cx="186055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22" name="Text Box 14"/>
          <p:cNvSpPr txBox="1">
            <a:spLocks noChangeArrowheads="1"/>
          </p:cNvSpPr>
          <p:nvPr/>
        </p:nvSpPr>
        <p:spPr bwMode="auto">
          <a:xfrm>
            <a:off x="281683" y="4830763"/>
            <a:ext cx="1871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频域卷积</a:t>
            </a:r>
          </a:p>
        </p:txBody>
      </p:sp>
      <p:graphicFrame>
        <p:nvGraphicFramePr>
          <p:cNvPr id="1454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925432"/>
              </p:ext>
            </p:extLst>
          </p:nvPr>
        </p:nvGraphicFramePr>
        <p:xfrm>
          <a:off x="4826000" y="2074863"/>
          <a:ext cx="226695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79" name="公式" r:id="rId13" imgW="714439" imgH="152400" progId="Equation.3">
                  <p:embed/>
                </p:oleObj>
              </mc:Choice>
              <mc:Fallback>
                <p:oleObj name="公式" r:id="rId13" imgW="714439" imgH="152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2074863"/>
                        <a:ext cx="226695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469210"/>
              </p:ext>
            </p:extLst>
          </p:nvPr>
        </p:nvGraphicFramePr>
        <p:xfrm>
          <a:off x="2384425" y="2938463"/>
          <a:ext cx="16811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80" name="公式" r:id="rId15" imgW="504945" imgH="152400" progId="Equation.3">
                  <p:embed/>
                </p:oleObj>
              </mc:Choice>
              <mc:Fallback>
                <p:oleObj name="公式" r:id="rId15" imgW="504945" imgH="152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425" y="2938463"/>
                        <a:ext cx="1681163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90001"/>
              </p:ext>
            </p:extLst>
          </p:nvPr>
        </p:nvGraphicFramePr>
        <p:xfrm>
          <a:off x="4859338" y="3876675"/>
          <a:ext cx="2668587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81" name="公式" r:id="rId17" imgW="847838" imgH="152400" progId="Equation.3">
                  <p:embed/>
                </p:oleObj>
              </mc:Choice>
              <mc:Fallback>
                <p:oleObj name="公式" r:id="rId17" imgW="847838" imgH="152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876675"/>
                        <a:ext cx="2668587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366992"/>
              </p:ext>
            </p:extLst>
          </p:nvPr>
        </p:nvGraphicFramePr>
        <p:xfrm>
          <a:off x="4843463" y="4667250"/>
          <a:ext cx="3343275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82" name="公式" r:id="rId19" imgW="1180868" imgH="314178" progId="Equation.3">
                  <p:embed/>
                </p:oleObj>
              </mc:Choice>
              <mc:Fallback>
                <p:oleObj name="公式" r:id="rId19" imgW="1180868" imgH="314178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463" y="4667250"/>
                        <a:ext cx="3343275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9" name="Objec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1861968"/>
              </p:ext>
            </p:extLst>
          </p:nvPr>
        </p:nvGraphicFramePr>
        <p:xfrm>
          <a:off x="4140200" y="2233613"/>
          <a:ext cx="6207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83" name="公式" r:id="rId21" imgW="142794" imgH="76434" progId="Equation.3">
                  <p:embed/>
                </p:oleObj>
              </mc:Choice>
              <mc:Fallback>
                <p:oleObj name="公式" r:id="rId21" imgW="142794" imgH="76434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233613"/>
                        <a:ext cx="62071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30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1992789"/>
              </p:ext>
            </p:extLst>
          </p:nvPr>
        </p:nvGraphicFramePr>
        <p:xfrm>
          <a:off x="4138613" y="4005263"/>
          <a:ext cx="6207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84" name="公式" r:id="rId23" imgW="142794" imgH="76434" progId="Equation.3">
                  <p:embed/>
                </p:oleObj>
              </mc:Choice>
              <mc:Fallback>
                <p:oleObj name="公式" r:id="rId23" imgW="142794" imgH="76434" progId="Equation.3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3" y="4005263"/>
                        <a:ext cx="62071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31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1245271"/>
              </p:ext>
            </p:extLst>
          </p:nvPr>
        </p:nvGraphicFramePr>
        <p:xfrm>
          <a:off x="4138613" y="3084513"/>
          <a:ext cx="6207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85" name="公式" r:id="rId25" imgW="142794" imgH="76434" progId="Equation.3">
                  <p:embed/>
                </p:oleObj>
              </mc:Choice>
              <mc:Fallback>
                <p:oleObj name="公式" r:id="rId25" imgW="142794" imgH="76434" progId="Equation.3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3" y="3084513"/>
                        <a:ext cx="62071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32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794129"/>
              </p:ext>
            </p:extLst>
          </p:nvPr>
        </p:nvGraphicFramePr>
        <p:xfrm>
          <a:off x="4138613" y="5013325"/>
          <a:ext cx="6207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86" name="公式" r:id="rId27" imgW="142794" imgH="76434" progId="Equation.3">
                  <p:embed/>
                </p:oleObj>
              </mc:Choice>
              <mc:Fallback>
                <p:oleObj name="公式" r:id="rId27" imgW="142794" imgH="76434" progId="Equation.3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3" y="5013325"/>
                        <a:ext cx="62071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4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5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4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/>
      <p:bldP spid="145415" grpId="0"/>
      <p:bldP spid="145416" grpId="0"/>
      <p:bldP spid="145418" grpId="0"/>
      <p:bldP spid="145420" grpId="0"/>
      <p:bldP spid="1454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201262"/>
              </p:ext>
            </p:extLst>
          </p:nvPr>
        </p:nvGraphicFramePr>
        <p:xfrm>
          <a:off x="2771775" y="2738438"/>
          <a:ext cx="11334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7" name="公式" r:id="rId3" imgW="314240" imgH="123796" progId="Equation.3">
                  <p:embed/>
                </p:oleObj>
              </mc:Choice>
              <mc:Fallback>
                <p:oleObj name="公式" r:id="rId3" imgW="314240" imgH="12379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738438"/>
                        <a:ext cx="113347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395288" y="2722563"/>
            <a:ext cx="1366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反转</a:t>
            </a:r>
          </a:p>
        </p:txBody>
      </p:sp>
      <p:graphicFrame>
        <p:nvGraphicFramePr>
          <p:cNvPr id="1464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080782"/>
              </p:ext>
            </p:extLst>
          </p:nvPr>
        </p:nvGraphicFramePr>
        <p:xfrm>
          <a:off x="4756150" y="2706688"/>
          <a:ext cx="153511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8" name="公式" r:id="rId5" imgW="457034" imgH="152400" progId="Equation.3">
                  <p:embed/>
                </p:oleObj>
              </mc:Choice>
              <mc:Fallback>
                <p:oleObj name="公式" r:id="rId5" imgW="457034" imgH="15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2706688"/>
                        <a:ext cx="1535113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40803"/>
              </p:ext>
            </p:extLst>
          </p:nvPr>
        </p:nvGraphicFramePr>
        <p:xfrm>
          <a:off x="2571750" y="807170"/>
          <a:ext cx="49530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9" name="公式" r:id="rId7" imgW="1857259" imgH="352630" progId="Equation.3">
                  <p:embed/>
                </p:oleObj>
              </mc:Choice>
              <mc:Fallback>
                <p:oleObj name="公式" r:id="rId7" imgW="1857259" imgH="35263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807170"/>
                        <a:ext cx="4953000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5" name="Text Box 13"/>
          <p:cNvSpPr txBox="1">
            <a:spLocks noChangeArrowheads="1"/>
          </p:cNvSpPr>
          <p:nvPr/>
        </p:nvSpPr>
        <p:spPr bwMode="auto">
          <a:xfrm>
            <a:off x="396875" y="908720"/>
            <a:ext cx="2173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帕塞瓦定理</a:t>
            </a:r>
          </a:p>
        </p:txBody>
      </p:sp>
      <p:graphicFrame>
        <p:nvGraphicFramePr>
          <p:cNvPr id="1464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982410"/>
              </p:ext>
            </p:extLst>
          </p:nvPr>
        </p:nvGraphicFramePr>
        <p:xfrm>
          <a:off x="2784475" y="3703638"/>
          <a:ext cx="106045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0" name="公式" r:id="rId9" imgW="295452" imgH="152400" progId="Equation.3">
                  <p:embed/>
                </p:oleObj>
              </mc:Choice>
              <mc:Fallback>
                <p:oleObj name="公式" r:id="rId9" imgW="295452" imgH="152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5" y="3703638"/>
                        <a:ext cx="106045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8" name="Text Box 16"/>
          <p:cNvSpPr txBox="1">
            <a:spLocks noChangeArrowheads="1"/>
          </p:cNvSpPr>
          <p:nvPr/>
        </p:nvSpPr>
        <p:spPr bwMode="auto">
          <a:xfrm>
            <a:off x="425450" y="3719513"/>
            <a:ext cx="1366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共轭</a:t>
            </a:r>
          </a:p>
        </p:txBody>
      </p:sp>
      <p:graphicFrame>
        <p:nvGraphicFramePr>
          <p:cNvPr id="14644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370487"/>
              </p:ext>
            </p:extLst>
          </p:nvPr>
        </p:nvGraphicFramePr>
        <p:xfrm>
          <a:off x="4724400" y="3717925"/>
          <a:ext cx="1719263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1" name="公式" r:id="rId11" imgW="523734" imgH="152400" progId="Equation.3">
                  <p:embed/>
                </p:oleObj>
              </mc:Choice>
              <mc:Fallback>
                <p:oleObj name="公式" r:id="rId11" imgW="523734" imgH="152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717925"/>
                        <a:ext cx="1719263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53" name="Text Box 21"/>
          <p:cNvSpPr txBox="1">
            <a:spLocks noChangeArrowheads="1"/>
          </p:cNvSpPr>
          <p:nvPr/>
        </p:nvSpPr>
        <p:spPr bwMode="auto">
          <a:xfrm>
            <a:off x="7596188" y="4997450"/>
            <a:ext cx="1008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  <a:hlinkClick r:id="rId13" action="ppaction://hlinksldjump"/>
              </a:rPr>
              <a:t>返回</a:t>
            </a: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46454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0851029"/>
              </p:ext>
            </p:extLst>
          </p:nvPr>
        </p:nvGraphicFramePr>
        <p:xfrm>
          <a:off x="4030663" y="2838450"/>
          <a:ext cx="6207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2" name="公式" r:id="rId14" imgW="142794" imgH="76434" progId="Equation.3">
                  <p:embed/>
                </p:oleObj>
              </mc:Choice>
              <mc:Fallback>
                <p:oleObj name="公式" r:id="rId14" imgW="142794" imgH="76434" progId="Equation.3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3" y="2838450"/>
                        <a:ext cx="62071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55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9379753"/>
              </p:ext>
            </p:extLst>
          </p:nvPr>
        </p:nvGraphicFramePr>
        <p:xfrm>
          <a:off x="4030663" y="3860800"/>
          <a:ext cx="6207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3" name="公式" r:id="rId16" imgW="142794" imgH="76434" progId="Equation.3">
                  <p:embed/>
                </p:oleObj>
              </mc:Choice>
              <mc:Fallback>
                <p:oleObj name="公式" r:id="rId16" imgW="142794" imgH="76434" progId="Equation.3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3" y="3860800"/>
                        <a:ext cx="62071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7121525" y="5661025"/>
            <a:ext cx="1008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  <a:hlinkClick r:id="rId18" action="ppaction://hlinksldjump"/>
              </a:rPr>
              <a:t>go</a:t>
            </a: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33"/>
          <p:cNvSpPr txBox="1">
            <a:spLocks noChangeArrowheads="1"/>
          </p:cNvSpPr>
          <p:nvPr/>
        </p:nvSpPr>
        <p:spPr bwMode="auto">
          <a:xfrm>
            <a:off x="425450" y="1482600"/>
            <a:ext cx="226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能量守恒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9" grpId="0"/>
      <p:bldP spid="146448" grpId="0"/>
      <p:bldP spid="146453" grpId="0"/>
      <p:bldP spid="15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00113" y="188913"/>
            <a:ext cx="68405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周期性序列的傅里叶变换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___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自学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236538" y="966788"/>
            <a:ext cx="4679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、复指数序列的傅里叶变换</a:t>
            </a:r>
          </a:p>
        </p:txBody>
      </p:sp>
      <p:graphicFrame>
        <p:nvGraphicFramePr>
          <p:cNvPr id="41993" name="Object 9"/>
          <p:cNvGraphicFramePr>
            <a:graphicFrameLocks noChangeAspect="1"/>
          </p:cNvGraphicFramePr>
          <p:nvPr/>
        </p:nvGraphicFramePr>
        <p:xfrm>
          <a:off x="323850" y="1692275"/>
          <a:ext cx="207327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08" name="公式" r:id="rId3" imgW="647739" imgH="152400" progId="Equation.3">
                  <p:embed/>
                </p:oleObj>
              </mc:Choice>
              <mc:Fallback>
                <p:oleObj name="公式" r:id="rId3" imgW="647739" imgH="15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692275"/>
                        <a:ext cx="2073275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11"/>
          <p:cNvGraphicFramePr>
            <a:graphicFrameLocks noChangeAspect="1"/>
          </p:cNvGraphicFramePr>
          <p:nvPr/>
        </p:nvGraphicFramePr>
        <p:xfrm>
          <a:off x="2744788" y="1531938"/>
          <a:ext cx="326866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09" name="公式" r:id="rId5" imgW="1362178" imgH="352630" progId="Equation.3">
                  <p:embed/>
                </p:oleObj>
              </mc:Choice>
              <mc:Fallback>
                <p:oleObj name="公式" r:id="rId5" imgW="1362178" imgH="35263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1531938"/>
                        <a:ext cx="326866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7" name="Object 13"/>
          <p:cNvGraphicFramePr>
            <a:graphicFrameLocks/>
          </p:cNvGraphicFramePr>
          <p:nvPr/>
        </p:nvGraphicFramePr>
        <p:xfrm>
          <a:off x="309563" y="3227388"/>
          <a:ext cx="3084512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0" name="公式" r:id="rId7" imgW="1304873" imgH="314178" progId="Equation.3">
                  <p:embed/>
                </p:oleObj>
              </mc:Choice>
              <mc:Fallback>
                <p:oleObj name="公式" r:id="rId7" imgW="1304873" imgH="314178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3227388"/>
                        <a:ext cx="3084512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250825" y="4903788"/>
            <a:ext cx="842486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复指数序列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的傅里叶变换是以</a:t>
            </a:r>
            <a:r>
              <a:rPr lang="en-US" altLang="zh-CN" sz="2800" dirty="0">
                <a:latin typeface="Symbol" panose="05050102010706020507" pitchFamily="18" charset="2"/>
                <a:ea typeface="楷体_GB2312" pitchFamily="49" charset="-122"/>
              </a:rPr>
              <a:t>w</a:t>
            </a:r>
            <a:r>
              <a:rPr lang="en-US" altLang="zh-CN" sz="2800" baseline="-25000" dirty="0">
                <a:ea typeface="楷体_GB2312" pitchFamily="49" charset="-122"/>
              </a:rPr>
              <a:t>0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为中心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以</a:t>
            </a:r>
            <a:r>
              <a:rPr lang="en-US" altLang="zh-CN" sz="2800" dirty="0">
                <a:ea typeface="楷体_GB2312" pitchFamily="49" charset="-122"/>
              </a:rPr>
              <a:t>2</a:t>
            </a:r>
            <a:r>
              <a:rPr lang="en-US" altLang="zh-CN" sz="2800" dirty="0">
                <a:latin typeface="Symbol" panose="05050102010706020507" pitchFamily="18" charset="2"/>
                <a:ea typeface="楷体_GB2312" pitchFamily="49" charset="-122"/>
              </a:rPr>
              <a:t>p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的整数倍为间距的一系列冲激函数，其强度为</a:t>
            </a:r>
            <a:r>
              <a:rPr lang="en-US" altLang="zh-CN" sz="2800" dirty="0">
                <a:ea typeface="楷体_GB2312" pitchFamily="49" charset="-122"/>
              </a:rPr>
              <a:t>2</a:t>
            </a:r>
            <a:r>
              <a:rPr lang="en-US" altLang="zh-CN" sz="2800" dirty="0">
                <a:latin typeface="Symbol" panose="05050102010706020507" pitchFamily="18" charset="2"/>
                <a:ea typeface="楷体_GB2312" pitchFamily="49" charset="-122"/>
              </a:rPr>
              <a:t>p</a:t>
            </a:r>
          </a:p>
        </p:txBody>
      </p:sp>
      <p:graphicFrame>
        <p:nvGraphicFramePr>
          <p:cNvPr id="42004" name="Object 20"/>
          <p:cNvGraphicFramePr>
            <a:graphicFrameLocks noChangeAspect="1"/>
          </p:cNvGraphicFramePr>
          <p:nvPr/>
        </p:nvGraphicFramePr>
        <p:xfrm>
          <a:off x="2093913" y="4906963"/>
          <a:ext cx="9112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1" name="公式" r:id="rId9" imgW="238146" imgH="123796" progId="Equation.3">
                  <p:embed/>
                </p:oleObj>
              </mc:Choice>
              <mc:Fallback>
                <p:oleObj name="公式" r:id="rId9" imgW="238146" imgH="12379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4906963"/>
                        <a:ext cx="91122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8" name="Object 34"/>
          <p:cNvGraphicFramePr>
            <a:graphicFrameLocks noChangeAspect="1"/>
          </p:cNvGraphicFramePr>
          <p:nvPr/>
        </p:nvGraphicFramePr>
        <p:xfrm>
          <a:off x="6011863" y="1657350"/>
          <a:ext cx="2814637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2" name="公式" r:id="rId11" imgW="904674" imgH="152400" progId="Equation.3">
                  <p:embed/>
                </p:oleObj>
              </mc:Choice>
              <mc:Fallback>
                <p:oleObj name="公式" r:id="rId11" imgW="904674" imgH="1524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657350"/>
                        <a:ext cx="2814637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22" name="Group 38"/>
          <p:cNvGrpSpPr>
            <a:grpSpLocks/>
          </p:cNvGrpSpPr>
          <p:nvPr/>
        </p:nvGrpSpPr>
        <p:grpSpPr bwMode="auto">
          <a:xfrm>
            <a:off x="5867400" y="2535240"/>
            <a:ext cx="2952750" cy="523875"/>
            <a:chOff x="3515" y="890"/>
            <a:chExt cx="1860" cy="330"/>
          </a:xfrm>
        </p:grpSpPr>
        <p:sp>
          <p:nvSpPr>
            <p:cNvPr id="36882" name="Text Box 36"/>
            <p:cNvSpPr txBox="1">
              <a:spLocks noChangeArrowheads="1"/>
            </p:cNvSpPr>
            <p:nvPr/>
          </p:nvSpPr>
          <p:spPr bwMode="auto">
            <a:xfrm>
              <a:off x="3515" y="890"/>
              <a:ext cx="18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dirty="0">
                  <a:solidFill>
                    <a:srgbClr val="FFFF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周期为  </a:t>
              </a:r>
              <a:r>
                <a:rPr lang="zh-CN" altLang="en-US" sz="2800" dirty="0" smtClean="0">
                  <a:solidFill>
                    <a:srgbClr val="FFFF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</a:t>
              </a:r>
              <a:r>
                <a:rPr lang="zh-CN" altLang="en-US" sz="2800" dirty="0">
                  <a:solidFill>
                    <a:srgbClr val="FFFF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频谱</a:t>
              </a:r>
            </a:p>
          </p:txBody>
        </p:sp>
        <p:graphicFrame>
          <p:nvGraphicFramePr>
            <p:cNvPr id="36883" name="Object 37"/>
            <p:cNvGraphicFramePr>
              <a:graphicFrameLocks/>
            </p:cNvGraphicFramePr>
            <p:nvPr/>
          </p:nvGraphicFramePr>
          <p:xfrm>
            <a:off x="4223" y="926"/>
            <a:ext cx="340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13" name="公式" r:id="rId13" imgW="152188" imgH="104570" progId="Equation.3">
                    <p:embed/>
                  </p:oleObj>
                </mc:Choice>
                <mc:Fallback>
                  <p:oleObj name="公式" r:id="rId13" imgW="152188" imgH="104570" progId="Equation.3">
                    <p:embed/>
                    <p:pic>
                      <p:nvPicPr>
                        <p:cNvPr id="0" name="Object 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3" y="926"/>
                          <a:ext cx="340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024" name="Object 40"/>
          <p:cNvGraphicFramePr>
            <a:graphicFrameLocks noChangeAspect="1"/>
          </p:cNvGraphicFramePr>
          <p:nvPr/>
        </p:nvGraphicFramePr>
        <p:xfrm>
          <a:off x="395288" y="2565400"/>
          <a:ext cx="1811337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4" name="公式" r:id="rId15" imgW="609692" imgH="152400" progId="Equation.3">
                  <p:embed/>
                </p:oleObj>
              </mc:Choice>
              <mc:Fallback>
                <p:oleObj name="公式" r:id="rId15" imgW="609692" imgH="1524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565400"/>
                        <a:ext cx="1811337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25" name="Object 41"/>
          <p:cNvGraphicFramePr>
            <a:graphicFrameLocks noChangeAspect="1"/>
          </p:cNvGraphicFramePr>
          <p:nvPr/>
        </p:nvGraphicFramePr>
        <p:xfrm>
          <a:off x="2987675" y="2657475"/>
          <a:ext cx="19081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5" name="公式" r:id="rId17" imgW="761880" imgH="152400" progId="Equation.3">
                  <p:embed/>
                </p:oleObj>
              </mc:Choice>
              <mc:Fallback>
                <p:oleObj name="公式" r:id="rId17" imgW="761880" imgH="1524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657475"/>
                        <a:ext cx="190817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26" name="Object 42"/>
          <p:cNvGraphicFramePr>
            <a:graphicFrameLocks/>
          </p:cNvGraphicFramePr>
          <p:nvPr/>
        </p:nvGraphicFramePr>
        <p:xfrm>
          <a:off x="3409950" y="3241675"/>
          <a:ext cx="518001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6" name="公式" r:id="rId19" imgW="2248064" imgH="342783" progId="Equation.3">
                  <p:embed/>
                </p:oleObj>
              </mc:Choice>
              <mc:Fallback>
                <p:oleObj name="公式" r:id="rId19" imgW="2248064" imgH="342783" progId="Equation.3">
                  <p:embed/>
                  <p:pic>
                    <p:nvPicPr>
                      <p:cNvPr id="0" name="Object 42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3241675"/>
                        <a:ext cx="5180013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27" name="Object 43"/>
          <p:cNvGraphicFramePr>
            <a:graphicFrameLocks/>
          </p:cNvGraphicFramePr>
          <p:nvPr/>
        </p:nvGraphicFramePr>
        <p:xfrm>
          <a:off x="3419475" y="4133850"/>
          <a:ext cx="309403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7" name="公式" r:id="rId21" imgW="1286084" imgH="256970" progId="Equation.3">
                  <p:embed/>
                </p:oleObj>
              </mc:Choice>
              <mc:Fallback>
                <p:oleObj name="公式" r:id="rId21" imgW="1286084" imgH="256970" progId="Equation.3">
                  <p:embed/>
                  <p:pic>
                    <p:nvPicPr>
                      <p:cNvPr id="0" name="Object 43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133850"/>
                        <a:ext cx="309403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29" name="Object 45"/>
          <p:cNvGraphicFramePr>
            <a:graphicFrameLocks noChangeAspect="1"/>
          </p:cNvGraphicFramePr>
          <p:nvPr/>
        </p:nvGraphicFramePr>
        <p:xfrm>
          <a:off x="6530975" y="4249738"/>
          <a:ext cx="12922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8" name="公式" r:id="rId23" imgW="352287" imgH="123796" progId="Equation.3">
                  <p:embed/>
                </p:oleObj>
              </mc:Choice>
              <mc:Fallback>
                <p:oleObj name="公式" r:id="rId23" imgW="352287" imgH="123796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0975" y="4249738"/>
                        <a:ext cx="1292225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31" name="Object 47"/>
          <p:cNvGraphicFramePr>
            <a:graphicFrameLocks/>
          </p:cNvGraphicFramePr>
          <p:nvPr/>
        </p:nvGraphicFramePr>
        <p:xfrm>
          <a:off x="2224088" y="1897063"/>
          <a:ext cx="6207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9" name="公式" r:id="rId25" imgW="142794" imgH="76434" progId="Equation.3">
                  <p:embed/>
                </p:oleObj>
              </mc:Choice>
              <mc:Fallback>
                <p:oleObj name="公式" r:id="rId25" imgW="142794" imgH="76434" progId="Equation.3">
                  <p:embed/>
                  <p:pic>
                    <p:nvPicPr>
                      <p:cNvPr id="0" name="Object 47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1897063"/>
                        <a:ext cx="62071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32" name="Object 48"/>
          <p:cNvGraphicFramePr>
            <a:graphicFrameLocks/>
          </p:cNvGraphicFramePr>
          <p:nvPr/>
        </p:nvGraphicFramePr>
        <p:xfrm>
          <a:off x="2209800" y="2681288"/>
          <a:ext cx="6207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20" name="公式" r:id="rId27" imgW="142794" imgH="76434" progId="Equation.3">
                  <p:embed/>
                </p:oleObj>
              </mc:Choice>
              <mc:Fallback>
                <p:oleObj name="公式" r:id="rId27" imgW="142794" imgH="76434" progId="Equation.3">
                  <p:embed/>
                  <p:pic>
                    <p:nvPicPr>
                      <p:cNvPr id="0" name="Object 48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681288"/>
                        <a:ext cx="62071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/>
      <p:bldP spid="4200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50825" y="1844675"/>
            <a:ext cx="482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2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、常数序列的傅里叶变换</a:t>
            </a:r>
          </a:p>
        </p:txBody>
      </p:sp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539750" y="2740025"/>
          <a:ext cx="14112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78" name="公式" r:id="rId3" imgW="447640" imgH="123796" progId="Equation.3">
                  <p:embed/>
                </p:oleObj>
              </mc:Choice>
              <mc:Fallback>
                <p:oleObj name="公式" r:id="rId3" imgW="447640" imgH="12379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740025"/>
                        <a:ext cx="141128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9"/>
          <p:cNvGraphicFramePr>
            <a:graphicFrameLocks noChangeAspect="1"/>
          </p:cNvGraphicFramePr>
          <p:nvPr/>
        </p:nvGraphicFramePr>
        <p:xfrm>
          <a:off x="1922463" y="2452688"/>
          <a:ext cx="2220912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79" name="公式" r:id="rId5" imgW="752486" imgH="352630" progId="Equation.3">
                  <p:embed/>
                </p:oleObj>
              </mc:Choice>
              <mc:Fallback>
                <p:oleObj name="公式" r:id="rId5" imgW="752486" imgH="35263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2452688"/>
                        <a:ext cx="2220912" cy="114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9" name="Object 11"/>
          <p:cNvGraphicFramePr>
            <a:graphicFrameLocks noChangeAspect="1"/>
          </p:cNvGraphicFramePr>
          <p:nvPr/>
        </p:nvGraphicFramePr>
        <p:xfrm>
          <a:off x="4994275" y="2451100"/>
          <a:ext cx="2962275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80" name="公式" r:id="rId7" imgW="1028679" imgH="352630" progId="Equation.3">
                  <p:embed/>
                </p:oleObj>
              </mc:Choice>
              <mc:Fallback>
                <p:oleObj name="公式" r:id="rId7" imgW="1028679" imgH="35263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275" y="2451100"/>
                        <a:ext cx="2962275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1" name="Text Box 13"/>
          <p:cNvSpPr txBox="1">
            <a:spLocks noChangeArrowheads="1"/>
          </p:cNvSpPr>
          <p:nvPr/>
        </p:nvSpPr>
        <p:spPr bwMode="auto">
          <a:xfrm>
            <a:off x="325438" y="4559300"/>
            <a:ext cx="835025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常数序列的傅里叶变换是以</a:t>
            </a:r>
            <a:r>
              <a:rPr lang="en-US" altLang="zh-CN" sz="2800" dirty="0">
                <a:latin typeface="Symbol" panose="05050102010706020507" pitchFamily="18" charset="2"/>
                <a:ea typeface="楷体_GB2312" pitchFamily="49" charset="-122"/>
              </a:rPr>
              <a:t>w</a:t>
            </a:r>
            <a:r>
              <a:rPr lang="en-US" altLang="zh-CN" sz="2800" dirty="0">
                <a:ea typeface="楷体_GB2312" pitchFamily="49" charset="-122"/>
              </a:rPr>
              <a:t>=0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为中心，以</a:t>
            </a:r>
            <a:r>
              <a:rPr lang="en-US" altLang="zh-CN" sz="2800" dirty="0">
                <a:ea typeface="楷体_GB2312" pitchFamily="49" charset="-122"/>
              </a:rPr>
              <a:t>2</a:t>
            </a:r>
            <a:r>
              <a:rPr lang="en-US" altLang="zh-CN" sz="2800" dirty="0">
                <a:latin typeface="Symbol" panose="05050102010706020507" pitchFamily="18" charset="2"/>
                <a:ea typeface="楷体_GB2312" pitchFamily="49" charset="-122"/>
              </a:rPr>
              <a:t>p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的整数倍为间隔的一系列冲激函数，其强度为</a:t>
            </a:r>
            <a:r>
              <a:rPr lang="en-US" altLang="zh-CN" sz="2800" dirty="0">
                <a:ea typeface="楷体_GB2312" pitchFamily="49" charset="-122"/>
              </a:rPr>
              <a:t>2</a:t>
            </a:r>
            <a:r>
              <a:rPr lang="en-US" altLang="zh-CN" sz="2800" dirty="0">
                <a:latin typeface="Symbol" panose="05050102010706020507" pitchFamily="18" charset="2"/>
                <a:ea typeface="楷体_GB2312" pitchFamily="49" charset="-122"/>
              </a:rPr>
              <a:t>p</a:t>
            </a:r>
          </a:p>
        </p:txBody>
      </p:sp>
      <p:graphicFrame>
        <p:nvGraphicFramePr>
          <p:cNvPr id="94228" name="Object 20"/>
          <p:cNvGraphicFramePr>
            <a:graphicFrameLocks noChangeAspect="1"/>
          </p:cNvGraphicFramePr>
          <p:nvPr/>
        </p:nvGraphicFramePr>
        <p:xfrm>
          <a:off x="2987675" y="3800475"/>
          <a:ext cx="14509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81" name="公式" r:id="rId9" imgW="466898" imgH="143022" progId="Equation.3">
                  <p:embed/>
                </p:oleObj>
              </mc:Choice>
              <mc:Fallback>
                <p:oleObj name="公式" r:id="rId9" imgW="466898" imgH="14302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800475"/>
                        <a:ext cx="14509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9" name="Object 21"/>
          <p:cNvGraphicFramePr>
            <a:graphicFrameLocks noChangeAspect="1"/>
          </p:cNvGraphicFramePr>
          <p:nvPr/>
        </p:nvGraphicFramePr>
        <p:xfrm>
          <a:off x="4413250" y="3811588"/>
          <a:ext cx="195897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82" name="公式" r:id="rId11" imgW="657134" imgH="161778" progId="Equation.3">
                  <p:embed/>
                </p:oleObj>
              </mc:Choice>
              <mc:Fallback>
                <p:oleObj name="公式" r:id="rId11" imgW="657134" imgH="161778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0" y="3811588"/>
                        <a:ext cx="195897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0" name="Object 22"/>
          <p:cNvGraphicFramePr>
            <a:graphicFrameLocks noChangeAspect="1"/>
          </p:cNvGraphicFramePr>
          <p:nvPr/>
        </p:nvGraphicFramePr>
        <p:xfrm>
          <a:off x="468313" y="3816350"/>
          <a:ext cx="7762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83" name="公式" r:id="rId13" imgW="218888" imgH="104570" progId="Equation.3">
                  <p:embed/>
                </p:oleObj>
              </mc:Choice>
              <mc:Fallback>
                <p:oleObj name="公式" r:id="rId13" imgW="218888" imgH="10457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816350"/>
                        <a:ext cx="776287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2" name="Object 24"/>
          <p:cNvGraphicFramePr>
            <a:graphicFrameLocks noChangeAspect="1"/>
          </p:cNvGraphicFramePr>
          <p:nvPr/>
        </p:nvGraphicFramePr>
        <p:xfrm>
          <a:off x="6737350" y="3630613"/>
          <a:ext cx="13779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84" name="公式" r:id="rId15" imgW="504945" imgH="314178" progId="Equation.3">
                  <p:embed/>
                </p:oleObj>
              </mc:Choice>
              <mc:Fallback>
                <p:oleObj name="公式" r:id="rId15" imgW="504945" imgH="314178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350" y="3630613"/>
                        <a:ext cx="1377950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3" name="Object 25"/>
          <p:cNvGraphicFramePr>
            <a:graphicFrameLocks noChangeAspect="1"/>
          </p:cNvGraphicFramePr>
          <p:nvPr/>
        </p:nvGraphicFramePr>
        <p:xfrm>
          <a:off x="1216025" y="3829050"/>
          <a:ext cx="13843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85" name="公式" r:id="rId17" imgW="447640" imgH="123796" progId="Equation.3">
                  <p:embed/>
                </p:oleObj>
              </mc:Choice>
              <mc:Fallback>
                <p:oleObj name="公式" r:id="rId17" imgW="447640" imgH="12379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3829050"/>
                        <a:ext cx="13843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5" name="Object 27"/>
          <p:cNvGraphicFramePr>
            <a:graphicFrameLocks noChangeAspect="1"/>
          </p:cNvGraphicFramePr>
          <p:nvPr/>
        </p:nvGraphicFramePr>
        <p:xfrm>
          <a:off x="539750" y="260350"/>
          <a:ext cx="15621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86" name="公式" r:id="rId19" imgW="504945" imgH="152400" progId="Equation.3">
                  <p:embed/>
                </p:oleObj>
              </mc:Choice>
              <mc:Fallback>
                <p:oleObj name="公式" r:id="rId19" imgW="504945" imgH="1524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60350"/>
                        <a:ext cx="15621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6" name="Object 28"/>
          <p:cNvGraphicFramePr>
            <a:graphicFrameLocks/>
          </p:cNvGraphicFramePr>
          <p:nvPr/>
        </p:nvGraphicFramePr>
        <p:xfrm>
          <a:off x="530225" y="836613"/>
          <a:ext cx="3008313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87" name="公式" r:id="rId21" imgW="1057332" imgH="314178" progId="Equation.3">
                  <p:embed/>
                </p:oleObj>
              </mc:Choice>
              <mc:Fallback>
                <p:oleObj name="公式" r:id="rId21" imgW="1057332" imgH="314178" progId="Equation.3">
                  <p:embed/>
                  <p:pic>
                    <p:nvPicPr>
                      <p:cNvPr id="0" name="Object 28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836613"/>
                        <a:ext cx="3008313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7" name="Object 29"/>
          <p:cNvGraphicFramePr>
            <a:graphicFrameLocks/>
          </p:cNvGraphicFramePr>
          <p:nvPr/>
        </p:nvGraphicFramePr>
        <p:xfrm>
          <a:off x="3422650" y="260350"/>
          <a:ext cx="53435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88" name="公式" r:id="rId23" imgW="2333552" imgH="266817" progId="Equation.3">
                  <p:embed/>
                </p:oleObj>
              </mc:Choice>
              <mc:Fallback>
                <p:oleObj name="公式" r:id="rId23" imgW="2333552" imgH="266817" progId="Equation.3">
                  <p:embed/>
                  <p:pic>
                    <p:nvPicPr>
                      <p:cNvPr id="0" name="Object 29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260350"/>
                        <a:ext cx="5343525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8" name="Object 30"/>
          <p:cNvGraphicFramePr>
            <a:graphicFrameLocks noChangeAspect="1"/>
          </p:cNvGraphicFramePr>
          <p:nvPr/>
        </p:nvGraphicFramePr>
        <p:xfrm>
          <a:off x="4286250" y="1125538"/>
          <a:ext cx="36782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89" name="公式" r:id="rId25" imgW="1485714" imgH="152400" progId="Equation.3">
                  <p:embed/>
                </p:oleObj>
              </mc:Choice>
              <mc:Fallback>
                <p:oleObj name="公式" r:id="rId25" imgW="1485714" imgH="1524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1125538"/>
                        <a:ext cx="367823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0" name="Object 32"/>
          <p:cNvGraphicFramePr>
            <a:graphicFrameLocks/>
          </p:cNvGraphicFramePr>
          <p:nvPr/>
        </p:nvGraphicFramePr>
        <p:xfrm>
          <a:off x="2339975" y="390525"/>
          <a:ext cx="6207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90" name="公式" r:id="rId27" imgW="142794" imgH="76434" progId="Equation.3">
                  <p:embed/>
                </p:oleObj>
              </mc:Choice>
              <mc:Fallback>
                <p:oleObj name="公式" r:id="rId27" imgW="142794" imgH="76434" progId="Equation.3">
                  <p:embed/>
                  <p:pic>
                    <p:nvPicPr>
                      <p:cNvPr id="0" name="Object 32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90525"/>
                        <a:ext cx="62071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1" name="Object 33"/>
          <p:cNvGraphicFramePr>
            <a:graphicFrameLocks/>
          </p:cNvGraphicFramePr>
          <p:nvPr/>
        </p:nvGraphicFramePr>
        <p:xfrm>
          <a:off x="4238625" y="2824163"/>
          <a:ext cx="6207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91" name="公式" r:id="rId29" imgW="142794" imgH="76434" progId="Equation.3">
                  <p:embed/>
                </p:oleObj>
              </mc:Choice>
              <mc:Fallback>
                <p:oleObj name="公式" r:id="rId29" imgW="142794" imgH="76434" progId="Equation.3">
                  <p:embed/>
                  <p:pic>
                    <p:nvPicPr>
                      <p:cNvPr id="0" name="Object 33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25" y="2824163"/>
                        <a:ext cx="62071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942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179388" y="260350"/>
            <a:ext cx="6840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3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周期为</a:t>
            </a:r>
            <a:r>
              <a:rPr lang="en-US" altLang="zh-CN" sz="2800" dirty="0">
                <a:ea typeface="楷体_GB2312" pitchFamily="49" charset="-122"/>
              </a:rPr>
              <a:t>N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的抽样序列串的傅里叶变换</a:t>
            </a:r>
          </a:p>
        </p:txBody>
      </p:sp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468313" y="895350"/>
          <a:ext cx="3368675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8" name="公式" r:id="rId3" imgW="1180868" imgH="352630" progId="Equation.3">
                  <p:embed/>
                </p:oleObj>
              </mc:Choice>
              <mc:Fallback>
                <p:oleObj name="公式" r:id="rId3" imgW="1180868" imgH="35263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895350"/>
                        <a:ext cx="3368675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0" name="Object 8"/>
          <p:cNvGraphicFramePr>
            <a:graphicFrameLocks noChangeAspect="1"/>
          </p:cNvGraphicFramePr>
          <p:nvPr/>
        </p:nvGraphicFramePr>
        <p:xfrm>
          <a:off x="4787900" y="938213"/>
          <a:ext cx="30734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9" name="公式" r:id="rId5" imgW="1114638" imgH="352630" progId="Equation.3">
                  <p:embed/>
                </p:oleObj>
              </mc:Choice>
              <mc:Fallback>
                <p:oleObj name="公式" r:id="rId5" imgW="1114638" imgH="35263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938213"/>
                        <a:ext cx="30734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1" name="Object 19"/>
          <p:cNvGraphicFramePr>
            <a:graphicFrameLocks noChangeAspect="1"/>
          </p:cNvGraphicFramePr>
          <p:nvPr/>
        </p:nvGraphicFramePr>
        <p:xfrm>
          <a:off x="684213" y="2276475"/>
          <a:ext cx="14509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0" name="公式" r:id="rId7" imgW="466898" imgH="143022" progId="Equation.3">
                  <p:embed/>
                </p:oleObj>
              </mc:Choice>
              <mc:Fallback>
                <p:oleObj name="公式" r:id="rId7" imgW="466898" imgH="14302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76475"/>
                        <a:ext cx="14509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2" name="Object 20"/>
          <p:cNvGraphicFramePr>
            <a:graphicFrameLocks noChangeAspect="1"/>
          </p:cNvGraphicFramePr>
          <p:nvPr/>
        </p:nvGraphicFramePr>
        <p:xfrm>
          <a:off x="2108200" y="2287588"/>
          <a:ext cx="195897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1" name="公式" r:id="rId9" imgW="657134" imgH="161778" progId="Equation.3">
                  <p:embed/>
                </p:oleObj>
              </mc:Choice>
              <mc:Fallback>
                <p:oleObj name="公式" r:id="rId9" imgW="657134" imgH="161778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2287588"/>
                        <a:ext cx="195897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263" name="Group 31"/>
          <p:cNvGrpSpPr>
            <a:grpSpLocks/>
          </p:cNvGrpSpPr>
          <p:nvPr/>
        </p:nvGrpSpPr>
        <p:grpSpPr bwMode="auto">
          <a:xfrm>
            <a:off x="250825" y="3090863"/>
            <a:ext cx="8424863" cy="1814512"/>
            <a:chOff x="158" y="1947"/>
            <a:chExt cx="5307" cy="1143"/>
          </a:xfrm>
        </p:grpSpPr>
        <p:sp>
          <p:nvSpPr>
            <p:cNvPr id="38922" name="Text Box 10"/>
            <p:cNvSpPr txBox="1">
              <a:spLocks noChangeArrowheads="1"/>
            </p:cNvSpPr>
            <p:nvPr/>
          </p:nvSpPr>
          <p:spPr bwMode="auto">
            <a:xfrm>
              <a:off x="158" y="1947"/>
              <a:ext cx="5307" cy="1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周期为</a:t>
              </a:r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N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的周期性抽样序列，其傅里叶变换是频率</a:t>
              </a:r>
              <a:r>
                <a:rPr lang="en-US" altLang="zh-CN" sz="2800" dirty="0">
                  <a:latin typeface="Symbol" panose="05050102010706020507" pitchFamily="18" charset="2"/>
                  <a:ea typeface="楷体_GB2312" pitchFamily="49" charset="-122"/>
                </a:rPr>
                <a:t>w</a:t>
              </a:r>
              <a:r>
                <a:rPr lang="en-US" altLang="zh-CN" sz="2800" dirty="0">
                  <a:latin typeface="楷体_GB2312" pitchFamily="49" charset="-122"/>
                  <a:ea typeface="楷体_GB2312" pitchFamily="49" charset="-122"/>
                </a:rPr>
                <a:t>   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在</a:t>
              </a:r>
              <a:r>
                <a:rPr lang="zh-CN" altLang="en-US" sz="2800" dirty="0">
                  <a:latin typeface="楷体_GB2312" pitchFamily="49" charset="-122"/>
                  <a:ea typeface="楷体_GB2312" pitchFamily="49" charset="-122"/>
                </a:rPr>
                <a:t>   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的整数倍上</a:t>
              </a:r>
              <a:r>
                <a:rPr lang="zh-CN" altLang="en-US" sz="2800" dirty="0"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即</a:t>
              </a:r>
              <a:r>
                <a:rPr lang="zh-CN" altLang="en-US" sz="2800" dirty="0">
                  <a:latin typeface="楷体_GB2312" pitchFamily="49" charset="-122"/>
                  <a:ea typeface="楷体_GB2312" pitchFamily="49" charset="-122"/>
                </a:rPr>
                <a:t>    ）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的一系列冲激函数，其</a:t>
              </a:r>
            </a:p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FontTx/>
                <a:buNone/>
              </a:pP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强度为</a:t>
              </a:r>
            </a:p>
          </p:txBody>
        </p:sp>
        <p:graphicFrame>
          <p:nvGraphicFramePr>
            <p:cNvPr id="38923" name="Object 13"/>
            <p:cNvGraphicFramePr>
              <a:graphicFrameLocks/>
            </p:cNvGraphicFramePr>
            <p:nvPr/>
          </p:nvGraphicFramePr>
          <p:xfrm>
            <a:off x="892" y="2623"/>
            <a:ext cx="355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62" name="公式" r:id="rId11" imgW="180841" imgH="314178" progId="Equation.3">
                    <p:embed/>
                  </p:oleObj>
                </mc:Choice>
                <mc:Fallback>
                  <p:oleObj name="公式" r:id="rId11" imgW="180841" imgH="314178" progId="Equation.3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2" y="2623"/>
                          <a:ext cx="355" cy="4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4" name="Object 15"/>
            <p:cNvGraphicFramePr>
              <a:graphicFrameLocks/>
            </p:cNvGraphicFramePr>
            <p:nvPr/>
          </p:nvGraphicFramePr>
          <p:xfrm>
            <a:off x="2381" y="2251"/>
            <a:ext cx="479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63" name="公式" r:id="rId13" imgW="266799" imgH="314178" progId="Equation.3">
                    <p:embed/>
                  </p:oleObj>
                </mc:Choice>
                <mc:Fallback>
                  <p:oleObj name="公式" r:id="rId13" imgW="266799" imgH="314178" progId="Equation.3">
                    <p:embed/>
                    <p:pic>
                      <p:nvPicPr>
                        <p:cNvPr id="0" name="Object 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2251"/>
                          <a:ext cx="479" cy="4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5" name="Object 21"/>
            <p:cNvGraphicFramePr>
              <a:graphicFrameLocks/>
            </p:cNvGraphicFramePr>
            <p:nvPr/>
          </p:nvGraphicFramePr>
          <p:xfrm>
            <a:off x="440" y="2264"/>
            <a:ext cx="355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64" name="公式" r:id="rId15" imgW="180841" imgH="314178" progId="Equation.3">
                    <p:embed/>
                  </p:oleObj>
                </mc:Choice>
                <mc:Fallback>
                  <p:oleObj name="公式" r:id="rId15" imgW="180841" imgH="314178" progId="Equation.3">
                    <p:embed/>
                    <p:pic>
                      <p:nvPicPr>
                        <p:cNvPr id="0" name="Object 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" y="2264"/>
                          <a:ext cx="355" cy="4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5260" name="Object 28"/>
          <p:cNvGraphicFramePr>
            <a:graphicFrameLocks/>
          </p:cNvGraphicFramePr>
          <p:nvPr/>
        </p:nvGraphicFramePr>
        <p:xfrm>
          <a:off x="4359275" y="2162175"/>
          <a:ext cx="1436688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5" name="公式" r:id="rId17" imgW="504945" imgH="314178" progId="Equation.3">
                  <p:embed/>
                </p:oleObj>
              </mc:Choice>
              <mc:Fallback>
                <p:oleObj name="公式" r:id="rId17" imgW="504945" imgH="314178" progId="Equation.3">
                  <p:embed/>
                  <p:pic>
                    <p:nvPicPr>
                      <p:cNvPr id="0" name="Object 28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275" y="2162175"/>
                        <a:ext cx="1436688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64" name="Object 32"/>
          <p:cNvGraphicFramePr>
            <a:graphicFrameLocks/>
          </p:cNvGraphicFramePr>
          <p:nvPr/>
        </p:nvGraphicFramePr>
        <p:xfrm>
          <a:off x="3995738" y="1298575"/>
          <a:ext cx="6207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6" name="公式" r:id="rId19" imgW="142794" imgH="76434" progId="Equation.3">
                  <p:embed/>
                </p:oleObj>
              </mc:Choice>
              <mc:Fallback>
                <p:oleObj name="公式" r:id="rId19" imgW="142794" imgH="76434" progId="Equation.3">
                  <p:embed/>
                  <p:pic>
                    <p:nvPicPr>
                      <p:cNvPr id="0" name="Object 32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298575"/>
                        <a:ext cx="62071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250825" y="160338"/>
            <a:ext cx="7705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4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、一般性的周期为</a:t>
            </a:r>
            <a:r>
              <a:rPr lang="en-US" altLang="zh-CN" sz="2800" i="1" dirty="0">
                <a:latin typeface="+mn-lt"/>
                <a:ea typeface="楷体" panose="02010609060101010101" pitchFamily="49" charset="-122"/>
              </a:rPr>
              <a:t>N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的周期序列的傅里叶变换</a:t>
            </a:r>
          </a:p>
        </p:txBody>
      </p:sp>
      <p:grpSp>
        <p:nvGrpSpPr>
          <p:cNvPr id="96278" name="Group 22"/>
          <p:cNvGrpSpPr>
            <a:grpSpLocks/>
          </p:cNvGrpSpPr>
          <p:nvPr/>
        </p:nvGrpSpPr>
        <p:grpSpPr bwMode="auto">
          <a:xfrm>
            <a:off x="395288" y="620713"/>
            <a:ext cx="7848600" cy="1127125"/>
            <a:chOff x="249" y="436"/>
            <a:chExt cx="4944" cy="710"/>
          </a:xfrm>
        </p:grpSpPr>
        <p:sp>
          <p:nvSpPr>
            <p:cNvPr id="39949" name="Text Box 5"/>
            <p:cNvSpPr txBox="1">
              <a:spLocks noChangeArrowheads="1"/>
            </p:cNvSpPr>
            <p:nvPr/>
          </p:nvSpPr>
          <p:spPr bwMode="auto">
            <a:xfrm>
              <a:off x="249" y="436"/>
              <a:ext cx="4944" cy="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周期为</a:t>
              </a:r>
              <a:r>
                <a:rPr lang="en-US" altLang="zh-CN" sz="2800" i="1" dirty="0">
                  <a:latin typeface="+mn-lt"/>
                  <a:ea typeface="楷体" panose="02010609060101010101" pitchFamily="49" charset="-122"/>
                </a:rPr>
                <a:t>N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的周期序列     ，可以看成是一个有限长序列     以</a:t>
              </a:r>
              <a:r>
                <a:rPr lang="en-US" altLang="zh-CN" sz="2800" i="1" dirty="0">
                  <a:latin typeface="+mn-lt"/>
                  <a:ea typeface="楷体" panose="02010609060101010101" pitchFamily="49" charset="-122"/>
                </a:rPr>
                <a:t>N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为周期的周期拓展</a:t>
              </a:r>
            </a:p>
          </p:txBody>
        </p:sp>
        <p:graphicFrame>
          <p:nvGraphicFramePr>
            <p:cNvPr id="3995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3247767"/>
                </p:ext>
              </p:extLst>
            </p:nvPr>
          </p:nvGraphicFramePr>
          <p:xfrm>
            <a:off x="2257" y="481"/>
            <a:ext cx="532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80" name="公式" r:id="rId3" imgW="257405" imgH="123796" progId="Equation.3">
                    <p:embed/>
                  </p:oleObj>
                </mc:Choice>
                <mc:Fallback>
                  <p:oleObj name="公式" r:id="rId3" imgW="257405" imgH="12379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7" y="481"/>
                          <a:ext cx="532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2809439"/>
                </p:ext>
              </p:extLst>
            </p:nvPr>
          </p:nvGraphicFramePr>
          <p:xfrm>
            <a:off x="1020" y="789"/>
            <a:ext cx="511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81" name="公式" r:id="rId5" imgW="238146" imgH="123796" progId="Equation.3">
                    <p:embed/>
                  </p:oleObj>
                </mc:Choice>
                <mc:Fallback>
                  <p:oleObj name="公式" r:id="rId5" imgW="238146" imgH="123796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789"/>
                          <a:ext cx="511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62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813117"/>
              </p:ext>
            </p:extLst>
          </p:nvPr>
        </p:nvGraphicFramePr>
        <p:xfrm>
          <a:off x="684213" y="1657350"/>
          <a:ext cx="296703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82" name="公式" r:id="rId7" imgW="1180868" imgH="352630" progId="Equation.3">
                  <p:embed/>
                </p:oleObj>
              </mc:Choice>
              <mc:Fallback>
                <p:oleObj name="公式" r:id="rId7" imgW="1180868" imgH="35263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657350"/>
                        <a:ext cx="2967037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385551"/>
              </p:ext>
            </p:extLst>
          </p:nvPr>
        </p:nvGraphicFramePr>
        <p:xfrm>
          <a:off x="3659188" y="1671638"/>
          <a:ext cx="31464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83" name="公式" r:id="rId9" imgW="1257431" imgH="352630" progId="Equation.3">
                  <p:embed/>
                </p:oleObj>
              </mc:Choice>
              <mc:Fallback>
                <p:oleObj name="公式" r:id="rId9" imgW="1257431" imgH="35263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188" y="1671638"/>
                        <a:ext cx="314642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0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177931"/>
              </p:ext>
            </p:extLst>
          </p:nvPr>
        </p:nvGraphicFramePr>
        <p:xfrm>
          <a:off x="669925" y="2471738"/>
          <a:ext cx="7310438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84" name="公式" r:id="rId11" imgW="3019338" imgH="352630" progId="Equation.3">
                  <p:embed/>
                </p:oleObj>
              </mc:Choice>
              <mc:Fallback>
                <p:oleObj name="公式" r:id="rId11" imgW="3019338" imgH="35263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2471738"/>
                        <a:ext cx="7310438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2" name="Objec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1169883"/>
              </p:ext>
            </p:extLst>
          </p:nvPr>
        </p:nvGraphicFramePr>
        <p:xfrm>
          <a:off x="3276600" y="3616325"/>
          <a:ext cx="11080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85" name="公式" r:id="rId13" imgW="390334" imgH="152400" progId="Equation.3">
                  <p:embed/>
                </p:oleObj>
              </mc:Choice>
              <mc:Fallback>
                <p:oleObj name="公式" r:id="rId13" imgW="390334" imgH="152400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616325"/>
                        <a:ext cx="110807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4" name="Objec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1799569"/>
              </p:ext>
            </p:extLst>
          </p:nvPr>
        </p:nvGraphicFramePr>
        <p:xfrm>
          <a:off x="2670175" y="4386263"/>
          <a:ext cx="45847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86" name="公式" r:id="rId15" imgW="1867124" imgH="381234" progId="Equation.3">
                  <p:embed/>
                </p:oleObj>
              </mc:Choice>
              <mc:Fallback>
                <p:oleObj name="公式" r:id="rId15" imgW="1867124" imgH="381234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4386263"/>
                        <a:ext cx="45847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6" name="Objec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1677906"/>
              </p:ext>
            </p:extLst>
          </p:nvPr>
        </p:nvGraphicFramePr>
        <p:xfrm>
          <a:off x="2641600" y="5376863"/>
          <a:ext cx="4014788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87" name="公式" r:id="rId17" imgW="1628977" imgH="352630" progId="Equation.3">
                  <p:embed/>
                </p:oleObj>
              </mc:Choice>
              <mc:Fallback>
                <p:oleObj name="公式" r:id="rId17" imgW="1628977" imgH="352630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5376863"/>
                        <a:ext cx="4014788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9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8434075"/>
              </p:ext>
            </p:extLst>
          </p:nvPr>
        </p:nvGraphicFramePr>
        <p:xfrm>
          <a:off x="4716463" y="3471863"/>
          <a:ext cx="2816225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88" name="公式" r:id="rId19" imgW="1114638" imgH="352630" progId="Equation.3">
                  <p:embed/>
                </p:oleObj>
              </mc:Choice>
              <mc:Fallback>
                <p:oleObj name="公式" r:id="rId19" imgW="1114638" imgH="352630" progId="Equation.3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471863"/>
                        <a:ext cx="2816225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1" name="Objec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8362963"/>
              </p:ext>
            </p:extLst>
          </p:nvPr>
        </p:nvGraphicFramePr>
        <p:xfrm>
          <a:off x="3779838" y="3141663"/>
          <a:ext cx="330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89" name="公式" r:id="rId21" imgW="66700" imgH="123796" progId="Equation.3">
                  <p:embed/>
                </p:oleObj>
              </mc:Choice>
              <mc:Fallback>
                <p:oleObj name="公式" r:id="rId21" imgW="66700" imgH="123796" progId="Equation.3">
                  <p:embed/>
                  <p:pic>
                    <p:nvPicPr>
                      <p:cNvPr id="0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141663"/>
                        <a:ext cx="3302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2" name="Objec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4732334"/>
              </p:ext>
            </p:extLst>
          </p:nvPr>
        </p:nvGraphicFramePr>
        <p:xfrm>
          <a:off x="6011863" y="3298825"/>
          <a:ext cx="330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90" name="公式" r:id="rId23" imgW="66700" imgH="123796" progId="Equation.3">
                  <p:embed/>
                </p:oleObj>
              </mc:Choice>
              <mc:Fallback>
                <p:oleObj name="公式" r:id="rId23" imgW="66700" imgH="123796" progId="Equation.3">
                  <p:embed/>
                  <p:pic>
                    <p:nvPicPr>
                      <p:cNvPr id="0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298825"/>
                        <a:ext cx="3302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322" name="Group 42"/>
          <p:cNvGrpSpPr>
            <a:grpSpLocks/>
          </p:cNvGrpSpPr>
          <p:nvPr/>
        </p:nvGrpSpPr>
        <p:grpSpPr bwMode="auto">
          <a:xfrm>
            <a:off x="250825" y="850900"/>
            <a:ext cx="8351838" cy="2143125"/>
            <a:chOff x="158" y="536"/>
            <a:chExt cx="5261" cy="1350"/>
          </a:xfrm>
        </p:grpSpPr>
        <p:sp>
          <p:nvSpPr>
            <p:cNvPr id="40976" name="Text Box 4"/>
            <p:cNvSpPr txBox="1">
              <a:spLocks noChangeArrowheads="1"/>
            </p:cNvSpPr>
            <p:nvPr/>
          </p:nvSpPr>
          <p:spPr bwMode="auto">
            <a:xfrm>
              <a:off x="158" y="536"/>
              <a:ext cx="5261" cy="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周期序列    的傅里叶变换是一系列冲激函数串，其冲激函数的强度等于     乘以     ，而    是</a:t>
              </a:r>
              <a:r>
                <a:rPr lang="en-US" altLang="zh-CN" sz="2800" i="1" dirty="0">
                  <a:latin typeface="+mn-lt"/>
                  <a:ea typeface="楷体" panose="02010609060101010101" pitchFamily="49" charset="-122"/>
                </a:rPr>
                <a:t>x</a:t>
              </a:r>
              <a:r>
                <a:rPr lang="en-US" altLang="zh-CN" sz="2800" dirty="0">
                  <a:latin typeface="+mn-lt"/>
                  <a:ea typeface="楷体" panose="02010609060101010101" pitchFamily="49" charset="-122"/>
                </a:rPr>
                <a:t>(</a:t>
              </a:r>
              <a:r>
                <a:rPr lang="en-US" altLang="zh-CN" sz="2800" i="1" dirty="0">
                  <a:latin typeface="+mn-lt"/>
                  <a:ea typeface="楷体" panose="02010609060101010101" pitchFamily="49" charset="-122"/>
                </a:rPr>
                <a:t>n</a:t>
              </a:r>
              <a:r>
                <a:rPr lang="en-US" altLang="zh-CN" sz="2800" dirty="0">
                  <a:latin typeface="+mn-lt"/>
                  <a:ea typeface="楷体" panose="02010609060101010101" pitchFamily="49" charset="-122"/>
                </a:rPr>
                <a:t>)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的傅里叶变换</a:t>
              </a:r>
              <a:r>
                <a:rPr lang="en-US" altLang="zh-CN" sz="2800" i="1" dirty="0">
                  <a:latin typeface="+mn-lt"/>
                  <a:ea typeface="楷体" panose="02010609060101010101" pitchFamily="49" charset="-122"/>
                </a:rPr>
                <a:t>X</a:t>
              </a:r>
              <a:r>
                <a:rPr lang="en-US" altLang="zh-CN" sz="2800" dirty="0">
                  <a:latin typeface="+mn-lt"/>
                  <a:ea typeface="楷体" panose="02010609060101010101" pitchFamily="49" charset="-122"/>
                </a:rPr>
                <a:t>(e </a:t>
              </a:r>
              <a:r>
                <a:rPr lang="en-US" altLang="zh-CN" sz="2800" i="1" baseline="30000" dirty="0">
                  <a:latin typeface="+mn-lt"/>
                  <a:ea typeface="楷体" panose="02010609060101010101" pitchFamily="49" charset="-122"/>
                </a:rPr>
                <a:t>j w</a:t>
              </a:r>
              <a:r>
                <a:rPr lang="en-US" altLang="zh-CN" sz="2800" dirty="0">
                  <a:latin typeface="+mn-lt"/>
                  <a:ea typeface="楷体" panose="02010609060101010101" pitchFamily="49" charset="-122"/>
                </a:rPr>
                <a:t>)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在频域         的整数倍上的抽样值</a:t>
              </a:r>
            </a:p>
          </p:txBody>
        </p:sp>
        <p:graphicFrame>
          <p:nvGraphicFramePr>
            <p:cNvPr id="4097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5631018"/>
                </p:ext>
              </p:extLst>
            </p:nvPr>
          </p:nvGraphicFramePr>
          <p:xfrm>
            <a:off x="1114" y="572"/>
            <a:ext cx="491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58" name="公式" r:id="rId3" imgW="257405" imgH="123796" progId="Equation.3">
                    <p:embed/>
                  </p:oleObj>
                </mc:Choice>
                <mc:Fallback>
                  <p:oleObj name="公式" r:id="rId3" imgW="257405" imgH="123796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4" y="572"/>
                          <a:ext cx="491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0538728"/>
                </p:ext>
              </p:extLst>
            </p:nvPr>
          </p:nvGraphicFramePr>
          <p:xfrm>
            <a:off x="2424" y="845"/>
            <a:ext cx="547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59" name="公式" r:id="rId5" imgW="295452" imgH="161778" progId="Equation.3">
                    <p:embed/>
                  </p:oleObj>
                </mc:Choice>
                <mc:Fallback>
                  <p:oleObj name="公式" r:id="rId5" imgW="295452" imgH="161778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4" y="845"/>
                          <a:ext cx="547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141804"/>
                </p:ext>
              </p:extLst>
            </p:nvPr>
          </p:nvGraphicFramePr>
          <p:xfrm>
            <a:off x="3456" y="890"/>
            <a:ext cx="603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60" name="公式" r:id="rId7" imgW="333499" imgH="143022" progId="Equation.3">
                    <p:embed/>
                  </p:oleObj>
                </mc:Choice>
                <mc:Fallback>
                  <p:oleObj name="公式" r:id="rId7" imgW="333499" imgH="14302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890"/>
                          <a:ext cx="603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0" name="Object 11"/>
            <p:cNvGraphicFramePr>
              <a:graphicFrameLocks noChangeAspect="1"/>
            </p:cNvGraphicFramePr>
            <p:nvPr/>
          </p:nvGraphicFramePr>
          <p:xfrm>
            <a:off x="4465" y="890"/>
            <a:ext cx="547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61" name="公式" r:id="rId9" imgW="295452" imgH="161778" progId="Equation.3">
                    <p:embed/>
                  </p:oleObj>
                </mc:Choice>
                <mc:Fallback>
                  <p:oleObj name="公式" r:id="rId9" imgW="295452" imgH="161778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5" y="890"/>
                          <a:ext cx="547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1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8035790"/>
                </p:ext>
              </p:extLst>
            </p:nvPr>
          </p:nvGraphicFramePr>
          <p:xfrm>
            <a:off x="3286" y="1225"/>
            <a:ext cx="1000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62" name="公式" r:id="rId11" imgW="600298" imgH="143022" progId="Equation.3">
                    <p:embed/>
                  </p:oleObj>
                </mc:Choice>
                <mc:Fallback>
                  <p:oleObj name="公式" r:id="rId11" imgW="600298" imgH="143022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6" y="1225"/>
                          <a:ext cx="1000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729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577008"/>
              </p:ext>
            </p:extLst>
          </p:nvPr>
        </p:nvGraphicFramePr>
        <p:xfrm>
          <a:off x="971550" y="3040063"/>
          <a:ext cx="3786188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3" name="公式" r:id="rId13" imgW="1342920" imgH="190383" progId="Equation.3">
                  <p:embed/>
                </p:oleObj>
              </mc:Choice>
              <mc:Fallback>
                <p:oleObj name="公式" r:id="rId13" imgW="1342920" imgH="19038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040063"/>
                        <a:ext cx="3786188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58362"/>
              </p:ext>
            </p:extLst>
          </p:nvPr>
        </p:nvGraphicFramePr>
        <p:xfrm>
          <a:off x="1920875" y="3762375"/>
          <a:ext cx="357663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4" name="公式" r:id="rId15" imgW="1324131" imgH="352630" progId="Equation.3">
                  <p:embed/>
                </p:oleObj>
              </mc:Choice>
              <mc:Fallback>
                <p:oleObj name="公式" r:id="rId15" imgW="1324131" imgH="35263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3762375"/>
                        <a:ext cx="3576638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559557"/>
              </p:ext>
            </p:extLst>
          </p:nvPr>
        </p:nvGraphicFramePr>
        <p:xfrm>
          <a:off x="1979613" y="4973638"/>
          <a:ext cx="2903537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5" name="公式" r:id="rId17" imgW="1019285" imgH="371387" progId="Equation.3">
                  <p:embed/>
                </p:oleObj>
              </mc:Choice>
              <mc:Fallback>
                <p:oleObj name="公式" r:id="rId17" imgW="1019285" imgH="371387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973638"/>
                        <a:ext cx="2903537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08" name="Text Box 28"/>
          <p:cNvSpPr txBox="1">
            <a:spLocks noChangeArrowheads="1"/>
          </p:cNvSpPr>
          <p:nvPr/>
        </p:nvSpPr>
        <p:spPr bwMode="auto">
          <a:xfrm>
            <a:off x="5724525" y="4062413"/>
            <a:ext cx="295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频域周期、离散</a:t>
            </a:r>
          </a:p>
        </p:txBody>
      </p:sp>
      <p:sp>
        <p:nvSpPr>
          <p:cNvPr id="97309" name="Text Box 29"/>
          <p:cNvSpPr txBox="1">
            <a:spLocks noChangeArrowheads="1"/>
          </p:cNvSpPr>
          <p:nvPr/>
        </p:nvSpPr>
        <p:spPr bwMode="auto">
          <a:xfrm>
            <a:off x="5724525" y="2909888"/>
            <a:ext cx="3024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时域离散、周期</a:t>
            </a:r>
          </a:p>
        </p:txBody>
      </p:sp>
      <p:graphicFrame>
        <p:nvGraphicFramePr>
          <p:cNvPr id="9731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355727"/>
              </p:ext>
            </p:extLst>
          </p:nvPr>
        </p:nvGraphicFramePr>
        <p:xfrm>
          <a:off x="6588125" y="3475038"/>
          <a:ext cx="4064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6" name="公式" r:id="rId19" imgW="66700" imgH="143022" progId="Equation.3">
                  <p:embed/>
                </p:oleObj>
              </mc:Choice>
              <mc:Fallback>
                <p:oleObj name="公式" r:id="rId19" imgW="66700" imgH="143022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3475038"/>
                        <a:ext cx="4064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318" name="Group 38"/>
          <p:cNvGrpSpPr>
            <a:grpSpLocks/>
          </p:cNvGrpSpPr>
          <p:nvPr/>
        </p:nvGrpSpPr>
        <p:grpSpPr bwMode="auto">
          <a:xfrm>
            <a:off x="5076825" y="4870450"/>
            <a:ext cx="3240088" cy="1079500"/>
            <a:chOff x="3379" y="3022"/>
            <a:chExt cx="2041" cy="680"/>
          </a:xfrm>
        </p:grpSpPr>
        <p:sp>
          <p:nvSpPr>
            <p:cNvPr id="40972" name="Text Box 27"/>
            <p:cNvSpPr txBox="1">
              <a:spLocks noChangeArrowheads="1"/>
            </p:cNvSpPr>
            <p:nvPr/>
          </p:nvSpPr>
          <p:spPr bwMode="auto">
            <a:xfrm>
              <a:off x="3379" y="3375"/>
              <a:ext cx="20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周期序列的</a:t>
              </a:r>
              <a:r>
                <a:rPr lang="en-US" altLang="zh-CN" sz="2800" dirty="0">
                  <a:latin typeface="+mn-lt"/>
                  <a:ea typeface="楷体" panose="02010609060101010101" pitchFamily="49" charset="-122"/>
                </a:rPr>
                <a:t>DFS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对</a:t>
              </a:r>
            </a:p>
          </p:txBody>
        </p:sp>
        <p:grpSp>
          <p:nvGrpSpPr>
            <p:cNvPr id="40973" name="Group 37"/>
            <p:cNvGrpSpPr>
              <a:grpSpLocks/>
            </p:cNvGrpSpPr>
            <p:nvPr/>
          </p:nvGrpSpPr>
          <p:grpSpPr bwMode="auto">
            <a:xfrm>
              <a:off x="3606" y="3022"/>
              <a:ext cx="1329" cy="358"/>
              <a:chOff x="3606" y="3158"/>
              <a:chExt cx="1329" cy="358"/>
            </a:xfrm>
          </p:grpSpPr>
          <p:graphicFrame>
            <p:nvGraphicFramePr>
              <p:cNvPr id="40974" name="Object 32"/>
              <p:cNvGraphicFramePr>
                <a:graphicFrameLocks noChangeAspect="1"/>
              </p:cNvGraphicFramePr>
              <p:nvPr/>
            </p:nvGraphicFramePr>
            <p:xfrm>
              <a:off x="3606" y="3194"/>
              <a:ext cx="491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567" name="公式" r:id="rId21" imgW="257405" imgH="123796" progId="Equation.3">
                      <p:embed/>
                    </p:oleObj>
                  </mc:Choice>
                  <mc:Fallback>
                    <p:oleObj name="公式" r:id="rId21" imgW="257405" imgH="123796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6" y="3194"/>
                            <a:ext cx="491" cy="3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975" name="Object 34"/>
              <p:cNvGraphicFramePr>
                <a:graphicFrameLocks noChangeAspect="1"/>
              </p:cNvGraphicFramePr>
              <p:nvPr/>
            </p:nvGraphicFramePr>
            <p:xfrm>
              <a:off x="4105" y="3158"/>
              <a:ext cx="830" cy="3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568" name="公式" r:id="rId23" imgW="485687" imgH="161778" progId="Equation.3">
                      <p:embed/>
                    </p:oleObj>
                  </mc:Choice>
                  <mc:Fallback>
                    <p:oleObj name="公式" r:id="rId23" imgW="485687" imgH="161778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05" y="3158"/>
                            <a:ext cx="830" cy="3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97320" name="Object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8330473"/>
              </p:ext>
            </p:extLst>
          </p:nvPr>
        </p:nvGraphicFramePr>
        <p:xfrm>
          <a:off x="860425" y="-26988"/>
          <a:ext cx="5872163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9" name="公式" r:id="rId25" imgW="2409646" imgH="352630" progId="Equation.3">
                  <p:embed/>
                </p:oleObj>
              </mc:Choice>
              <mc:Fallback>
                <p:oleObj name="公式" r:id="rId25" imgW="2409646" imgH="352630" progId="Equation.3">
                  <p:embed/>
                  <p:pic>
                    <p:nvPicPr>
                      <p:cNvPr id="0" name="Object 40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-26988"/>
                        <a:ext cx="5872163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21" name="Text Box 41"/>
          <p:cNvSpPr txBox="1">
            <a:spLocks noChangeArrowheads="1"/>
          </p:cNvSpPr>
          <p:nvPr/>
        </p:nvSpPr>
        <p:spPr bwMode="auto">
          <a:xfrm>
            <a:off x="7956550" y="6021388"/>
            <a:ext cx="1008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  <a:hlinkClick r:id="rId27" action="ppaction://hlinksldjump"/>
              </a:rPr>
              <a:t>返回</a:t>
            </a: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7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7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7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08" grpId="0"/>
      <p:bldP spid="97309" grpId="0"/>
      <p:bldP spid="973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107504" y="692696"/>
            <a:ext cx="5329237" cy="587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离散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时间傅里叶变换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DTFT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23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522174"/>
              </p:ext>
            </p:extLst>
          </p:nvPr>
        </p:nvGraphicFramePr>
        <p:xfrm>
          <a:off x="813594" y="1124744"/>
          <a:ext cx="3749675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6" name="公式" r:id="rId3" imgW="1333525" imgH="352630" progId="Equation.3">
                  <p:embed/>
                </p:oleObj>
              </mc:Choice>
              <mc:Fallback>
                <p:oleObj name="公式" r:id="rId3" imgW="1333525" imgH="352630" progId="Equation.3">
                  <p:embed/>
                  <p:pic>
                    <p:nvPicPr>
                      <p:cNvPr id="39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594" y="1124744"/>
                        <a:ext cx="3749675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771775" y="44624"/>
            <a:ext cx="26654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  习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4992383" y="893664"/>
            <a:ext cx="3779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周期</a:t>
            </a:r>
            <a:r>
              <a:rPr lang="en-US" altLang="zh-CN" sz="2800" dirty="0">
                <a:ea typeface="楷体_GB2312" pitchFamily="49" charset="-122"/>
              </a:rPr>
              <a:t>(2</a:t>
            </a:r>
            <a:r>
              <a:rPr lang="en-US" altLang="zh-CN" sz="2800" dirty="0">
                <a:latin typeface="Symbol" panose="05050102010706020507" pitchFamily="18" charset="2"/>
                <a:ea typeface="楷体_GB2312" pitchFamily="49" charset="-122"/>
              </a:rPr>
              <a:t>p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r>
              <a:rPr lang="zh-CN" altLang="en-US" sz="2800" dirty="0">
                <a:ea typeface="楷体_GB2312" pitchFamily="49" charset="-122"/>
              </a:rPr>
              <a:t>、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连续的频谱</a:t>
            </a:r>
          </a:p>
        </p:txBody>
      </p:sp>
      <p:graphicFrame>
        <p:nvGraphicFramePr>
          <p:cNvPr id="4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841702"/>
              </p:ext>
            </p:extLst>
          </p:nvPr>
        </p:nvGraphicFramePr>
        <p:xfrm>
          <a:off x="5104606" y="1402035"/>
          <a:ext cx="2814638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7" name="公式" r:id="rId5" imgW="904674" imgH="152400" progId="Equation.3">
                  <p:embed/>
                </p:oleObj>
              </mc:Choice>
              <mc:Fallback>
                <p:oleObj name="公式" r:id="rId5" imgW="904674" imgH="152400" progId="Equation.3">
                  <p:embed/>
                  <p:pic>
                    <p:nvPicPr>
                      <p:cNvPr id="3586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4606" y="1402035"/>
                        <a:ext cx="2814638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4"/>
          <p:cNvGrpSpPr>
            <a:grpSpLocks/>
          </p:cNvGrpSpPr>
          <p:nvPr/>
        </p:nvGrpSpPr>
        <p:grpSpPr bwMode="auto">
          <a:xfrm>
            <a:off x="250825" y="2244973"/>
            <a:ext cx="3143250" cy="1506538"/>
            <a:chOff x="204" y="145"/>
            <a:chExt cx="1980" cy="949"/>
          </a:xfrm>
        </p:grpSpPr>
        <p:sp>
          <p:nvSpPr>
            <p:cNvPr id="54" name="Text Box 5"/>
            <p:cNvSpPr txBox="1">
              <a:spLocks noChangeArrowheads="1"/>
            </p:cNvSpPr>
            <p:nvPr/>
          </p:nvSpPr>
          <p:spPr bwMode="auto">
            <a:xfrm>
              <a:off x="1986" y="765"/>
              <a:ext cx="1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i="1"/>
                <a:t>t</a:t>
              </a:r>
              <a:endParaRPr lang="en-US" altLang="zh-CN" sz="2400" b="0" i="1" baseline="-25000"/>
            </a:p>
          </p:txBody>
        </p:sp>
        <p:sp>
          <p:nvSpPr>
            <p:cNvPr id="55" name="Line 6"/>
            <p:cNvSpPr>
              <a:spLocks noChangeShapeType="1"/>
            </p:cNvSpPr>
            <p:nvPr/>
          </p:nvSpPr>
          <p:spPr bwMode="auto">
            <a:xfrm flipV="1">
              <a:off x="204" y="918"/>
              <a:ext cx="18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808" y="863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</a:t>
              </a:r>
              <a:endParaRPr lang="en-US" altLang="zh-CN" sz="1800" baseline="-25000"/>
            </a:p>
          </p:txBody>
        </p:sp>
        <p:sp>
          <p:nvSpPr>
            <p:cNvPr id="57" name="Line 8"/>
            <p:cNvSpPr>
              <a:spLocks noChangeShapeType="1"/>
            </p:cNvSpPr>
            <p:nvPr/>
          </p:nvSpPr>
          <p:spPr bwMode="auto">
            <a:xfrm flipV="1">
              <a:off x="911" y="189"/>
              <a:ext cx="0" cy="7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9"/>
            <p:cNvSpPr>
              <a:spLocks/>
            </p:cNvSpPr>
            <p:nvPr/>
          </p:nvSpPr>
          <p:spPr bwMode="auto">
            <a:xfrm>
              <a:off x="452" y="425"/>
              <a:ext cx="1360" cy="301"/>
            </a:xfrm>
            <a:custGeom>
              <a:avLst/>
              <a:gdLst>
                <a:gd name="T0" fmla="*/ 0 w 1360"/>
                <a:gd name="T1" fmla="*/ 251 h 301"/>
                <a:gd name="T2" fmla="*/ 69 w 1360"/>
                <a:gd name="T3" fmla="*/ 181 h 301"/>
                <a:gd name="T4" fmla="*/ 196 w 1360"/>
                <a:gd name="T5" fmla="*/ 85 h 301"/>
                <a:gd name="T6" fmla="*/ 305 w 1360"/>
                <a:gd name="T7" fmla="*/ 24 h 301"/>
                <a:gd name="T8" fmla="*/ 419 w 1360"/>
                <a:gd name="T9" fmla="*/ 7 h 301"/>
                <a:gd name="T10" fmla="*/ 515 w 1360"/>
                <a:gd name="T11" fmla="*/ 68 h 301"/>
                <a:gd name="T12" fmla="*/ 628 w 1360"/>
                <a:gd name="T13" fmla="*/ 138 h 301"/>
                <a:gd name="T14" fmla="*/ 750 w 1360"/>
                <a:gd name="T15" fmla="*/ 85 h 301"/>
                <a:gd name="T16" fmla="*/ 899 w 1360"/>
                <a:gd name="T17" fmla="*/ 77 h 301"/>
                <a:gd name="T18" fmla="*/ 1029 w 1360"/>
                <a:gd name="T19" fmla="*/ 129 h 301"/>
                <a:gd name="T20" fmla="*/ 1169 w 1360"/>
                <a:gd name="T21" fmla="*/ 216 h 301"/>
                <a:gd name="T22" fmla="*/ 1360 w 1360"/>
                <a:gd name="T23" fmla="*/ 301 h 3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60" h="301">
                  <a:moveTo>
                    <a:pt x="0" y="251"/>
                  </a:moveTo>
                  <a:cubicBezTo>
                    <a:pt x="11" y="239"/>
                    <a:pt x="36" y="209"/>
                    <a:pt x="69" y="181"/>
                  </a:cubicBezTo>
                  <a:cubicBezTo>
                    <a:pt x="102" y="153"/>
                    <a:pt x="157" y="111"/>
                    <a:pt x="196" y="85"/>
                  </a:cubicBezTo>
                  <a:cubicBezTo>
                    <a:pt x="235" y="59"/>
                    <a:pt x="268" y="37"/>
                    <a:pt x="305" y="24"/>
                  </a:cubicBezTo>
                  <a:cubicBezTo>
                    <a:pt x="342" y="11"/>
                    <a:pt x="384" y="0"/>
                    <a:pt x="419" y="7"/>
                  </a:cubicBezTo>
                  <a:cubicBezTo>
                    <a:pt x="454" y="14"/>
                    <a:pt x="480" y="46"/>
                    <a:pt x="515" y="68"/>
                  </a:cubicBezTo>
                  <a:cubicBezTo>
                    <a:pt x="550" y="90"/>
                    <a:pt x="589" y="135"/>
                    <a:pt x="628" y="138"/>
                  </a:cubicBezTo>
                  <a:cubicBezTo>
                    <a:pt x="667" y="141"/>
                    <a:pt x="705" y="95"/>
                    <a:pt x="750" y="85"/>
                  </a:cubicBezTo>
                  <a:cubicBezTo>
                    <a:pt x="795" y="75"/>
                    <a:pt x="853" y="70"/>
                    <a:pt x="899" y="77"/>
                  </a:cubicBezTo>
                  <a:cubicBezTo>
                    <a:pt x="945" y="84"/>
                    <a:pt x="984" y="106"/>
                    <a:pt x="1029" y="129"/>
                  </a:cubicBezTo>
                  <a:cubicBezTo>
                    <a:pt x="1074" y="152"/>
                    <a:pt x="1114" y="187"/>
                    <a:pt x="1169" y="216"/>
                  </a:cubicBezTo>
                  <a:cubicBezTo>
                    <a:pt x="1224" y="245"/>
                    <a:pt x="1320" y="283"/>
                    <a:pt x="1360" y="301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9" name="Object 10"/>
            <p:cNvGraphicFramePr>
              <a:graphicFrameLocks noChangeAspect="1"/>
            </p:cNvGraphicFramePr>
            <p:nvPr/>
          </p:nvGraphicFramePr>
          <p:xfrm>
            <a:off x="933" y="145"/>
            <a:ext cx="482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68" name="公式" r:id="rId7" imgW="266799" imgH="152400" progId="Equation.3">
                    <p:embed/>
                  </p:oleObj>
                </mc:Choice>
                <mc:Fallback>
                  <p:oleObj name="公式" r:id="rId7" imgW="266799" imgH="152400" progId="Equation.3">
                    <p:embed/>
                    <p:pic>
                      <p:nvPicPr>
                        <p:cNvPr id="45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3" y="145"/>
                          <a:ext cx="482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" name="Group 11"/>
          <p:cNvGrpSpPr>
            <a:grpSpLocks/>
          </p:cNvGrpSpPr>
          <p:nvPr/>
        </p:nvGrpSpPr>
        <p:grpSpPr bwMode="auto">
          <a:xfrm>
            <a:off x="5457825" y="2249736"/>
            <a:ext cx="2627313" cy="1611312"/>
            <a:chOff x="2994" y="130"/>
            <a:chExt cx="1655" cy="1015"/>
          </a:xfrm>
        </p:grpSpPr>
        <p:graphicFrame>
          <p:nvGraphicFramePr>
            <p:cNvPr id="61" name="Object 12"/>
            <p:cNvGraphicFramePr>
              <a:graphicFrameLocks/>
            </p:cNvGraphicFramePr>
            <p:nvPr/>
          </p:nvGraphicFramePr>
          <p:xfrm>
            <a:off x="3694" y="130"/>
            <a:ext cx="728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69" name="公式" r:id="rId9" imgW="495081" imgH="181004" progId="Equation.3">
                    <p:embed/>
                  </p:oleObj>
                </mc:Choice>
                <mc:Fallback>
                  <p:oleObj name="公式" r:id="rId9" imgW="495081" imgH="181004" progId="Equation.3">
                    <p:embed/>
                    <p:pic>
                      <p:nvPicPr>
                        <p:cNvPr id="47" name="Object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4" y="130"/>
                          <a:ext cx="728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Line 13"/>
            <p:cNvSpPr>
              <a:spLocks noChangeShapeType="1"/>
            </p:cNvSpPr>
            <p:nvPr/>
          </p:nvSpPr>
          <p:spPr bwMode="auto">
            <a:xfrm flipV="1">
              <a:off x="2994" y="899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Text Box 14"/>
            <p:cNvSpPr txBox="1">
              <a:spLocks noChangeArrowheads="1"/>
            </p:cNvSpPr>
            <p:nvPr/>
          </p:nvSpPr>
          <p:spPr bwMode="auto">
            <a:xfrm>
              <a:off x="3577" y="88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</a:t>
              </a:r>
              <a:endParaRPr lang="en-US" altLang="zh-CN" sz="1800" baseline="-25000"/>
            </a:p>
          </p:txBody>
        </p:sp>
        <p:sp>
          <p:nvSpPr>
            <p:cNvPr id="64" name="Line 15"/>
            <p:cNvSpPr>
              <a:spLocks noChangeShapeType="1"/>
            </p:cNvSpPr>
            <p:nvPr/>
          </p:nvSpPr>
          <p:spPr bwMode="auto">
            <a:xfrm flipV="1">
              <a:off x="3662" y="142"/>
              <a:ext cx="0" cy="7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16"/>
            <p:cNvSpPr>
              <a:spLocks/>
            </p:cNvSpPr>
            <p:nvPr/>
          </p:nvSpPr>
          <p:spPr bwMode="auto">
            <a:xfrm>
              <a:off x="3397" y="382"/>
              <a:ext cx="572" cy="529"/>
            </a:xfrm>
            <a:custGeom>
              <a:avLst/>
              <a:gdLst>
                <a:gd name="T0" fmla="*/ 0 w 681"/>
                <a:gd name="T1" fmla="*/ 229 h 596"/>
                <a:gd name="T2" fmla="*/ 17 w 681"/>
                <a:gd name="T3" fmla="*/ 41 h 596"/>
                <a:gd name="T4" fmla="*/ 49 w 681"/>
                <a:gd name="T5" fmla="*/ 30 h 596"/>
                <a:gd name="T6" fmla="*/ 76 w 681"/>
                <a:gd name="T7" fmla="*/ 57 h 596"/>
                <a:gd name="T8" fmla="*/ 93 w 681"/>
                <a:gd name="T9" fmla="*/ 45 h 596"/>
                <a:gd name="T10" fmla="*/ 114 w 681"/>
                <a:gd name="T11" fmla="*/ 21 h 596"/>
                <a:gd name="T12" fmla="*/ 144 w 681"/>
                <a:gd name="T13" fmla="*/ 33 h 596"/>
                <a:gd name="T14" fmla="*/ 169 w 681"/>
                <a:gd name="T15" fmla="*/ 223 h 5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81" h="596">
                  <a:moveTo>
                    <a:pt x="0" y="596"/>
                  </a:moveTo>
                  <a:cubicBezTo>
                    <a:pt x="12" y="515"/>
                    <a:pt x="37" y="193"/>
                    <a:pt x="70" y="107"/>
                  </a:cubicBezTo>
                  <a:cubicBezTo>
                    <a:pt x="103" y="21"/>
                    <a:pt x="156" y="71"/>
                    <a:pt x="196" y="78"/>
                  </a:cubicBezTo>
                  <a:cubicBezTo>
                    <a:pt x="236" y="85"/>
                    <a:pt x="279" y="142"/>
                    <a:pt x="309" y="148"/>
                  </a:cubicBezTo>
                  <a:cubicBezTo>
                    <a:pt x="339" y="154"/>
                    <a:pt x="350" y="132"/>
                    <a:pt x="375" y="116"/>
                  </a:cubicBezTo>
                  <a:cubicBezTo>
                    <a:pt x="400" y="100"/>
                    <a:pt x="428" y="60"/>
                    <a:pt x="462" y="55"/>
                  </a:cubicBezTo>
                  <a:cubicBezTo>
                    <a:pt x="496" y="50"/>
                    <a:pt x="543" y="0"/>
                    <a:pt x="580" y="87"/>
                  </a:cubicBezTo>
                  <a:cubicBezTo>
                    <a:pt x="617" y="174"/>
                    <a:pt x="664" y="496"/>
                    <a:pt x="681" y="578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6" name="Object 17"/>
            <p:cNvGraphicFramePr>
              <a:graphicFrameLocks noChangeAspect="1"/>
            </p:cNvGraphicFramePr>
            <p:nvPr/>
          </p:nvGraphicFramePr>
          <p:xfrm>
            <a:off x="3868" y="874"/>
            <a:ext cx="25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70" name="公式" r:id="rId11" imgW="142794" imgH="152400" progId="Equation.3">
                    <p:embed/>
                  </p:oleObj>
                </mc:Choice>
                <mc:Fallback>
                  <p:oleObj name="公式" r:id="rId11" imgW="142794" imgH="152400" progId="Equation.3">
                    <p:embed/>
                    <p:pic>
                      <p:nvPicPr>
                        <p:cNvPr id="52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8" y="874"/>
                          <a:ext cx="25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Object 18"/>
            <p:cNvGraphicFramePr>
              <a:graphicFrameLocks noChangeAspect="1"/>
            </p:cNvGraphicFramePr>
            <p:nvPr/>
          </p:nvGraphicFramePr>
          <p:xfrm>
            <a:off x="3170" y="874"/>
            <a:ext cx="39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71" name="公式" r:id="rId13" imgW="257405" imgH="152400" progId="Equation.3">
                    <p:embed/>
                  </p:oleObj>
                </mc:Choice>
                <mc:Fallback>
                  <p:oleObj name="公式" r:id="rId13" imgW="257405" imgH="152400" progId="Equation.3">
                    <p:embed/>
                    <p:pic>
                      <p:nvPicPr>
                        <p:cNvPr id="53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0" y="874"/>
                          <a:ext cx="39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Object 19"/>
            <p:cNvGraphicFramePr>
              <a:graphicFrameLocks noChangeAspect="1"/>
            </p:cNvGraphicFramePr>
            <p:nvPr/>
          </p:nvGraphicFramePr>
          <p:xfrm>
            <a:off x="4440" y="791"/>
            <a:ext cx="209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72" name="公式" r:id="rId15" imgW="85958" imgH="85813" progId="Equation.3">
                    <p:embed/>
                  </p:oleObj>
                </mc:Choice>
                <mc:Fallback>
                  <p:oleObj name="公式" r:id="rId15" imgW="85958" imgH="85813" progId="Equation.3">
                    <p:embed/>
                    <p:pic>
                      <p:nvPicPr>
                        <p:cNvPr id="54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0" y="791"/>
                          <a:ext cx="209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" name="Group 98"/>
          <p:cNvGrpSpPr>
            <a:grpSpLocks/>
          </p:cNvGrpSpPr>
          <p:nvPr/>
        </p:nvGrpSpPr>
        <p:grpSpPr bwMode="auto">
          <a:xfrm>
            <a:off x="307975" y="4333130"/>
            <a:ext cx="3152775" cy="1603375"/>
            <a:chOff x="194" y="1616"/>
            <a:chExt cx="1986" cy="1010"/>
          </a:xfrm>
        </p:grpSpPr>
        <p:graphicFrame>
          <p:nvGraphicFramePr>
            <p:cNvPr id="70" name="Object 50"/>
            <p:cNvGraphicFramePr>
              <a:graphicFrameLocks noChangeAspect="1"/>
            </p:cNvGraphicFramePr>
            <p:nvPr/>
          </p:nvGraphicFramePr>
          <p:xfrm>
            <a:off x="982" y="1616"/>
            <a:ext cx="447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73" name="公式" r:id="rId17" imgW="238146" imgH="123796" progId="Equation.3">
                    <p:embed/>
                  </p:oleObj>
                </mc:Choice>
                <mc:Fallback>
                  <p:oleObj name="公式" r:id="rId17" imgW="238146" imgH="123796" progId="Equation.3">
                    <p:embed/>
                    <p:pic>
                      <p:nvPicPr>
                        <p:cNvPr id="56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2" y="1616"/>
                          <a:ext cx="447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" name="Text Box 51"/>
            <p:cNvSpPr txBox="1">
              <a:spLocks noChangeArrowheads="1"/>
            </p:cNvSpPr>
            <p:nvPr/>
          </p:nvSpPr>
          <p:spPr bwMode="auto">
            <a:xfrm>
              <a:off x="1982" y="2298"/>
              <a:ext cx="1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i="1"/>
                <a:t>t</a:t>
              </a:r>
              <a:endParaRPr lang="en-US" altLang="zh-CN" sz="2400" b="0" i="1" baseline="-25000"/>
            </a:p>
          </p:txBody>
        </p:sp>
        <p:sp>
          <p:nvSpPr>
            <p:cNvPr id="72" name="Line 52"/>
            <p:cNvSpPr>
              <a:spLocks noChangeShapeType="1"/>
            </p:cNvSpPr>
            <p:nvPr/>
          </p:nvSpPr>
          <p:spPr bwMode="auto">
            <a:xfrm flipV="1">
              <a:off x="194" y="2442"/>
              <a:ext cx="18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Text Box 53"/>
            <p:cNvSpPr txBox="1">
              <a:spLocks noChangeArrowheads="1"/>
            </p:cNvSpPr>
            <p:nvPr/>
          </p:nvSpPr>
          <p:spPr bwMode="auto">
            <a:xfrm>
              <a:off x="777" y="2395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</a:t>
              </a:r>
              <a:endParaRPr lang="en-US" altLang="zh-CN" sz="1800" baseline="-25000"/>
            </a:p>
          </p:txBody>
        </p:sp>
        <p:sp>
          <p:nvSpPr>
            <p:cNvPr id="74" name="Line 54"/>
            <p:cNvSpPr>
              <a:spLocks noChangeShapeType="1"/>
            </p:cNvSpPr>
            <p:nvPr/>
          </p:nvSpPr>
          <p:spPr bwMode="auto">
            <a:xfrm flipV="1">
              <a:off x="862" y="1713"/>
              <a:ext cx="0" cy="7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55"/>
            <p:cNvSpPr>
              <a:spLocks/>
            </p:cNvSpPr>
            <p:nvPr/>
          </p:nvSpPr>
          <p:spPr bwMode="auto">
            <a:xfrm>
              <a:off x="403" y="1893"/>
              <a:ext cx="1519" cy="342"/>
            </a:xfrm>
            <a:custGeom>
              <a:avLst/>
              <a:gdLst>
                <a:gd name="T0" fmla="*/ 0 w 1519"/>
                <a:gd name="T1" fmla="*/ 251 h 342"/>
                <a:gd name="T2" fmla="*/ 69 w 1519"/>
                <a:gd name="T3" fmla="*/ 181 h 342"/>
                <a:gd name="T4" fmla="*/ 196 w 1519"/>
                <a:gd name="T5" fmla="*/ 85 h 342"/>
                <a:gd name="T6" fmla="*/ 305 w 1519"/>
                <a:gd name="T7" fmla="*/ 24 h 342"/>
                <a:gd name="T8" fmla="*/ 419 w 1519"/>
                <a:gd name="T9" fmla="*/ 7 h 342"/>
                <a:gd name="T10" fmla="*/ 515 w 1519"/>
                <a:gd name="T11" fmla="*/ 68 h 342"/>
                <a:gd name="T12" fmla="*/ 628 w 1519"/>
                <a:gd name="T13" fmla="*/ 138 h 342"/>
                <a:gd name="T14" fmla="*/ 750 w 1519"/>
                <a:gd name="T15" fmla="*/ 85 h 342"/>
                <a:gd name="T16" fmla="*/ 899 w 1519"/>
                <a:gd name="T17" fmla="*/ 77 h 342"/>
                <a:gd name="T18" fmla="*/ 1029 w 1519"/>
                <a:gd name="T19" fmla="*/ 129 h 342"/>
                <a:gd name="T20" fmla="*/ 1169 w 1519"/>
                <a:gd name="T21" fmla="*/ 216 h 342"/>
                <a:gd name="T22" fmla="*/ 1519 w 1519"/>
                <a:gd name="T23" fmla="*/ 342 h 3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19" h="342">
                  <a:moveTo>
                    <a:pt x="0" y="251"/>
                  </a:moveTo>
                  <a:cubicBezTo>
                    <a:pt x="11" y="239"/>
                    <a:pt x="36" y="209"/>
                    <a:pt x="69" y="181"/>
                  </a:cubicBezTo>
                  <a:cubicBezTo>
                    <a:pt x="102" y="153"/>
                    <a:pt x="157" y="111"/>
                    <a:pt x="196" y="85"/>
                  </a:cubicBezTo>
                  <a:cubicBezTo>
                    <a:pt x="235" y="59"/>
                    <a:pt x="268" y="37"/>
                    <a:pt x="305" y="24"/>
                  </a:cubicBezTo>
                  <a:cubicBezTo>
                    <a:pt x="342" y="11"/>
                    <a:pt x="384" y="0"/>
                    <a:pt x="419" y="7"/>
                  </a:cubicBezTo>
                  <a:cubicBezTo>
                    <a:pt x="454" y="14"/>
                    <a:pt x="480" y="46"/>
                    <a:pt x="515" y="68"/>
                  </a:cubicBezTo>
                  <a:cubicBezTo>
                    <a:pt x="550" y="90"/>
                    <a:pt x="589" y="135"/>
                    <a:pt x="628" y="138"/>
                  </a:cubicBezTo>
                  <a:cubicBezTo>
                    <a:pt x="667" y="141"/>
                    <a:pt x="705" y="95"/>
                    <a:pt x="750" y="85"/>
                  </a:cubicBezTo>
                  <a:cubicBezTo>
                    <a:pt x="795" y="75"/>
                    <a:pt x="853" y="70"/>
                    <a:pt x="899" y="77"/>
                  </a:cubicBezTo>
                  <a:cubicBezTo>
                    <a:pt x="945" y="84"/>
                    <a:pt x="984" y="106"/>
                    <a:pt x="1029" y="129"/>
                  </a:cubicBezTo>
                  <a:cubicBezTo>
                    <a:pt x="1074" y="152"/>
                    <a:pt x="1087" y="181"/>
                    <a:pt x="1169" y="216"/>
                  </a:cubicBezTo>
                  <a:cubicBezTo>
                    <a:pt x="1251" y="251"/>
                    <a:pt x="1446" y="316"/>
                    <a:pt x="1519" y="342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Line 56"/>
            <p:cNvSpPr>
              <a:spLocks noChangeShapeType="1"/>
            </p:cNvSpPr>
            <p:nvPr/>
          </p:nvSpPr>
          <p:spPr bwMode="auto">
            <a:xfrm flipV="1">
              <a:off x="683" y="1954"/>
              <a:ext cx="0" cy="4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57"/>
            <p:cNvSpPr>
              <a:spLocks noChangeShapeType="1"/>
            </p:cNvSpPr>
            <p:nvPr/>
          </p:nvSpPr>
          <p:spPr bwMode="auto">
            <a:xfrm flipV="1">
              <a:off x="865" y="1939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58"/>
            <p:cNvSpPr>
              <a:spLocks noChangeShapeType="1"/>
            </p:cNvSpPr>
            <p:nvPr/>
          </p:nvSpPr>
          <p:spPr bwMode="auto">
            <a:xfrm flipV="1">
              <a:off x="1083" y="2036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59"/>
            <p:cNvSpPr>
              <a:spLocks noChangeShapeType="1"/>
            </p:cNvSpPr>
            <p:nvPr/>
          </p:nvSpPr>
          <p:spPr bwMode="auto">
            <a:xfrm flipV="1">
              <a:off x="470" y="2095"/>
              <a:ext cx="0" cy="3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60"/>
            <p:cNvSpPr>
              <a:spLocks noChangeShapeType="1"/>
            </p:cNvSpPr>
            <p:nvPr/>
          </p:nvSpPr>
          <p:spPr bwMode="auto">
            <a:xfrm flipV="1">
              <a:off x="1298" y="2003"/>
              <a:ext cx="0" cy="4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61"/>
            <p:cNvSpPr>
              <a:spLocks noChangeShapeType="1"/>
            </p:cNvSpPr>
            <p:nvPr/>
          </p:nvSpPr>
          <p:spPr bwMode="auto">
            <a:xfrm flipV="1">
              <a:off x="1517" y="2101"/>
              <a:ext cx="0" cy="3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62"/>
            <p:cNvSpPr>
              <a:spLocks noChangeShapeType="1"/>
            </p:cNvSpPr>
            <p:nvPr/>
          </p:nvSpPr>
          <p:spPr bwMode="auto">
            <a:xfrm flipH="1" flipV="1">
              <a:off x="1736" y="2184"/>
              <a:ext cx="3" cy="2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" name="Group 95"/>
          <p:cNvGrpSpPr>
            <a:grpSpLocks/>
          </p:cNvGrpSpPr>
          <p:nvPr/>
        </p:nvGrpSpPr>
        <p:grpSpPr bwMode="auto">
          <a:xfrm>
            <a:off x="4556125" y="4044205"/>
            <a:ext cx="4479925" cy="1838325"/>
            <a:chOff x="2770" y="1434"/>
            <a:chExt cx="2822" cy="1158"/>
          </a:xfrm>
        </p:grpSpPr>
        <p:graphicFrame>
          <p:nvGraphicFramePr>
            <p:cNvPr id="84" name="Object 64"/>
            <p:cNvGraphicFramePr>
              <a:graphicFrameLocks noChangeAspect="1"/>
            </p:cNvGraphicFramePr>
            <p:nvPr/>
          </p:nvGraphicFramePr>
          <p:xfrm>
            <a:off x="4660" y="2360"/>
            <a:ext cx="27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74" name="公式" r:id="rId19" imgW="152188" imgH="104570" progId="Equation.3">
                    <p:embed/>
                  </p:oleObj>
                </mc:Choice>
                <mc:Fallback>
                  <p:oleObj name="公式" r:id="rId19" imgW="152188" imgH="104570" progId="Equation.3">
                    <p:embed/>
                    <p:pic>
                      <p:nvPicPr>
                        <p:cNvPr id="7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0" y="2360"/>
                          <a:ext cx="27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Object 65"/>
            <p:cNvGraphicFramePr>
              <a:graphicFrameLocks noChangeAspect="1"/>
            </p:cNvGraphicFramePr>
            <p:nvPr/>
          </p:nvGraphicFramePr>
          <p:xfrm>
            <a:off x="3100" y="2381"/>
            <a:ext cx="391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75" name="公式" r:id="rId21" imgW="257405" imgH="104570" progId="Equation.3">
                    <p:embed/>
                  </p:oleObj>
                </mc:Choice>
                <mc:Fallback>
                  <p:oleObj name="公式" r:id="rId21" imgW="257405" imgH="104570" progId="Equation.3">
                    <p:embed/>
                    <p:pic>
                      <p:nvPicPr>
                        <p:cNvPr id="71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0" y="2381"/>
                          <a:ext cx="391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" name="Text Box 72"/>
            <p:cNvSpPr txBox="1">
              <a:spLocks noChangeArrowheads="1"/>
            </p:cNvSpPr>
            <p:nvPr/>
          </p:nvSpPr>
          <p:spPr bwMode="auto">
            <a:xfrm>
              <a:off x="3956" y="2339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/>
                <a:t>0</a:t>
              </a:r>
              <a:endParaRPr lang="en-US" altLang="zh-CN" sz="2000">
                <a:sym typeface="Symbol" panose="05050102010706020507" pitchFamily="18" charset="2"/>
              </a:endParaRPr>
            </a:p>
          </p:txBody>
        </p:sp>
        <p:graphicFrame>
          <p:nvGraphicFramePr>
            <p:cNvPr id="87" name="Object 66"/>
            <p:cNvGraphicFramePr>
              <a:graphicFrameLocks/>
            </p:cNvGraphicFramePr>
            <p:nvPr/>
          </p:nvGraphicFramePr>
          <p:xfrm>
            <a:off x="4127" y="1434"/>
            <a:ext cx="658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76" name="公式" r:id="rId23" imgW="447640" imgH="200230" progId="Equation.3">
                    <p:embed/>
                  </p:oleObj>
                </mc:Choice>
                <mc:Fallback>
                  <p:oleObj name="公式" r:id="rId23" imgW="447640" imgH="200230" progId="Equation.3">
                    <p:embed/>
                    <p:pic>
                      <p:nvPicPr>
                        <p:cNvPr id="73" name="Object 6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7" y="1434"/>
                          <a:ext cx="658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Object 67"/>
            <p:cNvGraphicFramePr>
              <a:graphicFrameLocks noChangeAspect="1"/>
            </p:cNvGraphicFramePr>
            <p:nvPr/>
          </p:nvGraphicFramePr>
          <p:xfrm>
            <a:off x="5399" y="2311"/>
            <a:ext cx="193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77" name="公式" r:id="rId25" imgW="76094" imgH="66587" progId="Equation.3">
                    <p:embed/>
                  </p:oleObj>
                </mc:Choice>
                <mc:Fallback>
                  <p:oleObj name="公式" r:id="rId25" imgW="76094" imgH="66587" progId="Equation.3">
                    <p:embed/>
                    <p:pic>
                      <p:nvPicPr>
                        <p:cNvPr id="74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9" y="2311"/>
                          <a:ext cx="193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" name="Text Box 68"/>
            <p:cNvSpPr txBox="1">
              <a:spLocks noChangeArrowheads="1"/>
            </p:cNvSpPr>
            <p:nvPr/>
          </p:nvSpPr>
          <p:spPr bwMode="auto">
            <a:xfrm>
              <a:off x="5084" y="2059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90" name="Text Box 69"/>
            <p:cNvSpPr txBox="1">
              <a:spLocks noChangeArrowheads="1"/>
            </p:cNvSpPr>
            <p:nvPr/>
          </p:nvSpPr>
          <p:spPr bwMode="auto">
            <a:xfrm>
              <a:off x="2828" y="2049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91" name="Line 70"/>
            <p:cNvSpPr>
              <a:spLocks noChangeShapeType="1"/>
            </p:cNvSpPr>
            <p:nvPr/>
          </p:nvSpPr>
          <p:spPr bwMode="auto">
            <a:xfrm flipV="1">
              <a:off x="3371" y="2342"/>
              <a:ext cx="0" cy="5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71"/>
            <p:cNvSpPr>
              <a:spLocks noChangeShapeType="1"/>
            </p:cNvSpPr>
            <p:nvPr/>
          </p:nvSpPr>
          <p:spPr bwMode="auto">
            <a:xfrm flipV="1">
              <a:off x="4040" y="1480"/>
              <a:ext cx="0" cy="9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73"/>
            <p:cNvSpPr>
              <a:spLocks noChangeShapeType="1"/>
            </p:cNvSpPr>
            <p:nvPr/>
          </p:nvSpPr>
          <p:spPr bwMode="auto">
            <a:xfrm flipV="1">
              <a:off x="2770" y="2374"/>
              <a:ext cx="2632" cy="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74"/>
            <p:cNvSpPr>
              <a:spLocks/>
            </p:cNvSpPr>
            <p:nvPr/>
          </p:nvSpPr>
          <p:spPr bwMode="auto">
            <a:xfrm>
              <a:off x="3101" y="1866"/>
              <a:ext cx="576" cy="529"/>
            </a:xfrm>
            <a:custGeom>
              <a:avLst/>
              <a:gdLst>
                <a:gd name="T0" fmla="*/ 0 w 681"/>
                <a:gd name="T1" fmla="*/ 229 h 596"/>
                <a:gd name="T2" fmla="*/ 18 w 681"/>
                <a:gd name="T3" fmla="*/ 41 h 596"/>
                <a:gd name="T4" fmla="*/ 52 w 681"/>
                <a:gd name="T5" fmla="*/ 30 h 596"/>
                <a:gd name="T6" fmla="*/ 81 w 681"/>
                <a:gd name="T7" fmla="*/ 57 h 596"/>
                <a:gd name="T8" fmla="*/ 98 w 681"/>
                <a:gd name="T9" fmla="*/ 45 h 596"/>
                <a:gd name="T10" fmla="*/ 121 w 681"/>
                <a:gd name="T11" fmla="*/ 21 h 596"/>
                <a:gd name="T12" fmla="*/ 151 w 681"/>
                <a:gd name="T13" fmla="*/ 33 h 596"/>
                <a:gd name="T14" fmla="*/ 178 w 681"/>
                <a:gd name="T15" fmla="*/ 223 h 5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81" h="596">
                  <a:moveTo>
                    <a:pt x="0" y="596"/>
                  </a:moveTo>
                  <a:cubicBezTo>
                    <a:pt x="12" y="515"/>
                    <a:pt x="37" y="193"/>
                    <a:pt x="70" y="107"/>
                  </a:cubicBezTo>
                  <a:cubicBezTo>
                    <a:pt x="103" y="21"/>
                    <a:pt x="156" y="71"/>
                    <a:pt x="196" y="78"/>
                  </a:cubicBezTo>
                  <a:cubicBezTo>
                    <a:pt x="236" y="85"/>
                    <a:pt x="279" y="142"/>
                    <a:pt x="309" y="148"/>
                  </a:cubicBezTo>
                  <a:cubicBezTo>
                    <a:pt x="339" y="154"/>
                    <a:pt x="350" y="132"/>
                    <a:pt x="375" y="116"/>
                  </a:cubicBezTo>
                  <a:cubicBezTo>
                    <a:pt x="400" y="100"/>
                    <a:pt x="428" y="60"/>
                    <a:pt x="462" y="55"/>
                  </a:cubicBezTo>
                  <a:cubicBezTo>
                    <a:pt x="496" y="50"/>
                    <a:pt x="543" y="0"/>
                    <a:pt x="580" y="87"/>
                  </a:cubicBezTo>
                  <a:cubicBezTo>
                    <a:pt x="617" y="174"/>
                    <a:pt x="664" y="496"/>
                    <a:pt x="681" y="578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Freeform 75"/>
            <p:cNvSpPr>
              <a:spLocks/>
            </p:cNvSpPr>
            <p:nvPr/>
          </p:nvSpPr>
          <p:spPr bwMode="auto">
            <a:xfrm>
              <a:off x="4469" y="1872"/>
              <a:ext cx="576" cy="529"/>
            </a:xfrm>
            <a:custGeom>
              <a:avLst/>
              <a:gdLst>
                <a:gd name="T0" fmla="*/ 0 w 681"/>
                <a:gd name="T1" fmla="*/ 229 h 596"/>
                <a:gd name="T2" fmla="*/ 18 w 681"/>
                <a:gd name="T3" fmla="*/ 41 h 596"/>
                <a:gd name="T4" fmla="*/ 52 w 681"/>
                <a:gd name="T5" fmla="*/ 30 h 596"/>
                <a:gd name="T6" fmla="*/ 81 w 681"/>
                <a:gd name="T7" fmla="*/ 57 h 596"/>
                <a:gd name="T8" fmla="*/ 98 w 681"/>
                <a:gd name="T9" fmla="*/ 45 h 596"/>
                <a:gd name="T10" fmla="*/ 121 w 681"/>
                <a:gd name="T11" fmla="*/ 21 h 596"/>
                <a:gd name="T12" fmla="*/ 151 w 681"/>
                <a:gd name="T13" fmla="*/ 33 h 596"/>
                <a:gd name="T14" fmla="*/ 178 w 681"/>
                <a:gd name="T15" fmla="*/ 223 h 5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81" h="596">
                  <a:moveTo>
                    <a:pt x="0" y="596"/>
                  </a:moveTo>
                  <a:cubicBezTo>
                    <a:pt x="12" y="515"/>
                    <a:pt x="37" y="193"/>
                    <a:pt x="70" y="107"/>
                  </a:cubicBezTo>
                  <a:cubicBezTo>
                    <a:pt x="103" y="21"/>
                    <a:pt x="156" y="71"/>
                    <a:pt x="196" y="78"/>
                  </a:cubicBezTo>
                  <a:cubicBezTo>
                    <a:pt x="236" y="85"/>
                    <a:pt x="279" y="142"/>
                    <a:pt x="309" y="148"/>
                  </a:cubicBezTo>
                  <a:cubicBezTo>
                    <a:pt x="339" y="154"/>
                    <a:pt x="350" y="132"/>
                    <a:pt x="375" y="116"/>
                  </a:cubicBezTo>
                  <a:cubicBezTo>
                    <a:pt x="400" y="100"/>
                    <a:pt x="428" y="60"/>
                    <a:pt x="462" y="55"/>
                  </a:cubicBezTo>
                  <a:cubicBezTo>
                    <a:pt x="496" y="50"/>
                    <a:pt x="543" y="0"/>
                    <a:pt x="580" y="87"/>
                  </a:cubicBezTo>
                  <a:cubicBezTo>
                    <a:pt x="617" y="174"/>
                    <a:pt x="664" y="496"/>
                    <a:pt x="681" y="578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Line 76"/>
            <p:cNvSpPr>
              <a:spLocks noChangeShapeType="1"/>
            </p:cNvSpPr>
            <p:nvPr/>
          </p:nvSpPr>
          <p:spPr bwMode="auto">
            <a:xfrm flipV="1">
              <a:off x="4766" y="2330"/>
              <a:ext cx="0" cy="5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77"/>
            <p:cNvSpPr>
              <a:spLocks/>
            </p:cNvSpPr>
            <p:nvPr/>
          </p:nvSpPr>
          <p:spPr bwMode="auto">
            <a:xfrm>
              <a:off x="3755" y="1869"/>
              <a:ext cx="576" cy="529"/>
            </a:xfrm>
            <a:custGeom>
              <a:avLst/>
              <a:gdLst>
                <a:gd name="T0" fmla="*/ 0 w 681"/>
                <a:gd name="T1" fmla="*/ 229 h 596"/>
                <a:gd name="T2" fmla="*/ 18 w 681"/>
                <a:gd name="T3" fmla="*/ 41 h 596"/>
                <a:gd name="T4" fmla="*/ 52 w 681"/>
                <a:gd name="T5" fmla="*/ 30 h 596"/>
                <a:gd name="T6" fmla="*/ 81 w 681"/>
                <a:gd name="T7" fmla="*/ 57 h 596"/>
                <a:gd name="T8" fmla="*/ 98 w 681"/>
                <a:gd name="T9" fmla="*/ 45 h 596"/>
                <a:gd name="T10" fmla="*/ 121 w 681"/>
                <a:gd name="T11" fmla="*/ 21 h 596"/>
                <a:gd name="T12" fmla="*/ 151 w 681"/>
                <a:gd name="T13" fmla="*/ 33 h 596"/>
                <a:gd name="T14" fmla="*/ 178 w 681"/>
                <a:gd name="T15" fmla="*/ 223 h 5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81" h="596">
                  <a:moveTo>
                    <a:pt x="0" y="596"/>
                  </a:moveTo>
                  <a:cubicBezTo>
                    <a:pt x="12" y="515"/>
                    <a:pt x="37" y="193"/>
                    <a:pt x="70" y="107"/>
                  </a:cubicBezTo>
                  <a:cubicBezTo>
                    <a:pt x="103" y="21"/>
                    <a:pt x="156" y="71"/>
                    <a:pt x="196" y="78"/>
                  </a:cubicBezTo>
                  <a:cubicBezTo>
                    <a:pt x="236" y="85"/>
                    <a:pt x="279" y="142"/>
                    <a:pt x="309" y="148"/>
                  </a:cubicBezTo>
                  <a:cubicBezTo>
                    <a:pt x="339" y="154"/>
                    <a:pt x="350" y="132"/>
                    <a:pt x="375" y="116"/>
                  </a:cubicBezTo>
                  <a:cubicBezTo>
                    <a:pt x="400" y="100"/>
                    <a:pt x="428" y="60"/>
                    <a:pt x="462" y="55"/>
                  </a:cubicBezTo>
                  <a:cubicBezTo>
                    <a:pt x="496" y="50"/>
                    <a:pt x="543" y="0"/>
                    <a:pt x="580" y="87"/>
                  </a:cubicBezTo>
                  <a:cubicBezTo>
                    <a:pt x="617" y="174"/>
                    <a:pt x="664" y="496"/>
                    <a:pt x="681" y="578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8" name="Group 78"/>
          <p:cNvGrpSpPr>
            <a:grpSpLocks/>
          </p:cNvGrpSpPr>
          <p:nvPr/>
        </p:nvGrpSpPr>
        <p:grpSpPr bwMode="auto">
          <a:xfrm>
            <a:off x="6572250" y="5776367"/>
            <a:ext cx="1152525" cy="388937"/>
            <a:chOff x="3696" y="3430"/>
            <a:chExt cx="726" cy="245"/>
          </a:xfrm>
        </p:grpSpPr>
        <p:sp>
          <p:nvSpPr>
            <p:cNvPr id="99" name="Line 79"/>
            <p:cNvSpPr>
              <a:spLocks noChangeShapeType="1"/>
            </p:cNvSpPr>
            <p:nvPr/>
          </p:nvSpPr>
          <p:spPr bwMode="auto">
            <a:xfrm>
              <a:off x="3696" y="3430"/>
              <a:ext cx="0" cy="227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Line 80"/>
            <p:cNvSpPr>
              <a:spLocks noChangeShapeType="1"/>
            </p:cNvSpPr>
            <p:nvPr/>
          </p:nvSpPr>
          <p:spPr bwMode="auto">
            <a:xfrm>
              <a:off x="3696" y="3566"/>
              <a:ext cx="726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Line 81"/>
            <p:cNvSpPr>
              <a:spLocks noChangeShapeType="1"/>
            </p:cNvSpPr>
            <p:nvPr/>
          </p:nvSpPr>
          <p:spPr bwMode="auto">
            <a:xfrm>
              <a:off x="4422" y="3448"/>
              <a:ext cx="0" cy="227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" name="Group 82"/>
          <p:cNvGrpSpPr>
            <a:grpSpLocks/>
          </p:cNvGrpSpPr>
          <p:nvPr/>
        </p:nvGrpSpPr>
        <p:grpSpPr bwMode="auto">
          <a:xfrm>
            <a:off x="5564188" y="6069855"/>
            <a:ext cx="1730375" cy="671513"/>
            <a:chOff x="3066" y="3639"/>
            <a:chExt cx="1090" cy="423"/>
          </a:xfrm>
        </p:grpSpPr>
        <p:grpSp>
          <p:nvGrpSpPr>
            <p:cNvPr id="103" name="Group 83"/>
            <p:cNvGrpSpPr>
              <a:grpSpLocks/>
            </p:cNvGrpSpPr>
            <p:nvPr/>
          </p:nvGrpSpPr>
          <p:grpSpPr bwMode="auto">
            <a:xfrm>
              <a:off x="3334" y="3639"/>
              <a:ext cx="726" cy="245"/>
              <a:chOff x="3696" y="3430"/>
              <a:chExt cx="726" cy="245"/>
            </a:xfrm>
          </p:grpSpPr>
          <p:sp>
            <p:nvSpPr>
              <p:cNvPr id="106" name="Line 84"/>
              <p:cNvSpPr>
                <a:spLocks noChangeShapeType="1"/>
              </p:cNvSpPr>
              <p:nvPr/>
            </p:nvSpPr>
            <p:spPr bwMode="auto">
              <a:xfrm>
                <a:off x="3696" y="3430"/>
                <a:ext cx="0" cy="227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Line 85"/>
              <p:cNvSpPr>
                <a:spLocks noChangeShapeType="1"/>
              </p:cNvSpPr>
              <p:nvPr/>
            </p:nvSpPr>
            <p:spPr bwMode="auto">
              <a:xfrm>
                <a:off x="3696" y="3566"/>
                <a:ext cx="726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 type="triangle" w="med" len="lg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Line 86"/>
              <p:cNvSpPr>
                <a:spLocks noChangeShapeType="1"/>
              </p:cNvSpPr>
              <p:nvPr/>
            </p:nvSpPr>
            <p:spPr bwMode="auto">
              <a:xfrm>
                <a:off x="4422" y="3448"/>
                <a:ext cx="0" cy="227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04" name="Object 87"/>
            <p:cNvGraphicFramePr>
              <a:graphicFrameLocks noChangeAspect="1"/>
            </p:cNvGraphicFramePr>
            <p:nvPr/>
          </p:nvGraphicFramePr>
          <p:xfrm>
            <a:off x="3066" y="3856"/>
            <a:ext cx="367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78" name="公式" r:id="rId27" imgW="180841" imgH="66587" progId="Equation.3">
                    <p:embed/>
                  </p:oleObj>
                </mc:Choice>
                <mc:Fallback>
                  <p:oleObj name="公式" r:id="rId27" imgW="180841" imgH="66587" progId="Equation.3">
                    <p:embed/>
                    <p:pic>
                      <p:nvPicPr>
                        <p:cNvPr id="9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6" y="3856"/>
                          <a:ext cx="367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" name="Object 88"/>
            <p:cNvGraphicFramePr>
              <a:graphicFrameLocks noChangeAspect="1"/>
            </p:cNvGraphicFramePr>
            <p:nvPr/>
          </p:nvGraphicFramePr>
          <p:xfrm>
            <a:off x="3950" y="3857"/>
            <a:ext cx="206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79" name="公式" r:id="rId29" imgW="66700" imgH="66587" progId="Equation.3">
                    <p:embed/>
                  </p:oleObj>
                </mc:Choice>
                <mc:Fallback>
                  <p:oleObj name="公式" r:id="rId29" imgW="66700" imgH="66587" progId="Equation.3">
                    <p:embed/>
                    <p:pic>
                      <p:nvPicPr>
                        <p:cNvPr id="91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0" y="3857"/>
                          <a:ext cx="206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9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517588"/>
              </p:ext>
            </p:extLst>
          </p:nvPr>
        </p:nvGraphicFramePr>
        <p:xfrm>
          <a:off x="3854450" y="2576761"/>
          <a:ext cx="55721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80" name="公式" r:id="rId31" imgW="114141" imgH="76434" progId="Equation.3">
                  <p:embed/>
                </p:oleObj>
              </mc:Choice>
              <mc:Fallback>
                <p:oleObj name="公式" r:id="rId31" imgW="114141" imgH="76434" progId="Equation.3">
                  <p:embed/>
                  <p:pic>
                    <p:nvPicPr>
                      <p:cNvPr id="95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2576761"/>
                        <a:ext cx="55721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ct 9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5205092"/>
              </p:ext>
            </p:extLst>
          </p:nvPr>
        </p:nvGraphicFramePr>
        <p:xfrm>
          <a:off x="3851275" y="4933205"/>
          <a:ext cx="5492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81" name="公式" r:id="rId33" imgW="114141" imgH="76434" progId="Equation.3">
                  <p:embed/>
                </p:oleObj>
              </mc:Choice>
              <mc:Fallback>
                <p:oleObj name="公式" r:id="rId33" imgW="114141" imgH="76434" progId="Equation.3">
                  <p:embed/>
                  <p:pic>
                    <p:nvPicPr>
                      <p:cNvPr id="96" name="Object 93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933205"/>
                        <a:ext cx="5492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" name="Text Box 96"/>
          <p:cNvSpPr txBox="1">
            <a:spLocks noChangeArrowheads="1"/>
          </p:cNvSpPr>
          <p:nvPr/>
        </p:nvSpPr>
        <p:spPr bwMode="auto">
          <a:xfrm>
            <a:off x="3635375" y="2159248"/>
            <a:ext cx="1296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solidFill>
                  <a:srgbClr val="FFFF00"/>
                </a:solidFill>
                <a:ea typeface="楷体_GB2312" pitchFamily="49" charset="-122"/>
              </a:rPr>
              <a:t>CFT</a:t>
            </a:r>
          </a:p>
        </p:txBody>
      </p:sp>
      <p:sp>
        <p:nvSpPr>
          <p:cNvPr id="112" name="Text Box 97"/>
          <p:cNvSpPr txBox="1">
            <a:spLocks noChangeArrowheads="1"/>
          </p:cNvSpPr>
          <p:nvPr/>
        </p:nvSpPr>
        <p:spPr bwMode="auto">
          <a:xfrm>
            <a:off x="3521075" y="4518868"/>
            <a:ext cx="1512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solidFill>
                  <a:srgbClr val="FFFF00"/>
                </a:solidFill>
                <a:ea typeface="楷体_GB2312" pitchFamily="49" charset="-122"/>
              </a:rPr>
              <a:t>DTFT</a:t>
            </a:r>
          </a:p>
        </p:txBody>
      </p:sp>
      <p:graphicFrame>
        <p:nvGraphicFramePr>
          <p:cNvPr id="1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172362"/>
              </p:ext>
            </p:extLst>
          </p:nvPr>
        </p:nvGraphicFramePr>
        <p:xfrm>
          <a:off x="3508680" y="3692672"/>
          <a:ext cx="138588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82" name="公式" r:id="rId35" imgW="447640" imgH="104570" progId="Equation.3">
                  <p:embed/>
                </p:oleObj>
              </mc:Choice>
              <mc:Fallback>
                <p:oleObj name="公式" r:id="rId35" imgW="447640" imgH="104570" progId="Equation.3">
                  <p:embed/>
                  <p:pic>
                    <p:nvPicPr>
                      <p:cNvPr id="12084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680" y="3692672"/>
                        <a:ext cx="1385888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673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111" grpId="0"/>
      <p:bldP spid="1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11188" y="476250"/>
            <a:ext cx="7704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§</a:t>
            </a:r>
            <a:r>
              <a:rPr lang="en-US" altLang="zh-CN" dirty="0">
                <a:solidFill>
                  <a:srgbClr val="FFFF00"/>
                </a:solidFill>
                <a:ea typeface="楷体_GB2312" pitchFamily="49" charset="-122"/>
                <a:cs typeface="Times New Roman" panose="02020603050405020304" pitchFamily="18" charset="0"/>
              </a:rPr>
              <a:t>2.1</a:t>
            </a:r>
            <a:r>
              <a:rPr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FFFF00"/>
                </a:solidFill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变换、反变换、基本性质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900113" y="3789363"/>
            <a:ext cx="6911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i="1" dirty="0">
                <a:latin typeface="+mn-lt"/>
                <a:ea typeface="楷体" panose="02010609060101010101" pitchFamily="49" charset="-122"/>
              </a:rPr>
              <a:t>z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变换是离散系统分析与综合的重要工具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39763" y="1557338"/>
            <a:ext cx="7940675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傅里叶变换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存在是有条件的。希望找到一个新的变换：与傅里叶变换类似；当傅里叶不存在时这种变换存在。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/>
      <p:bldP spid="11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178107"/>
              </p:ext>
            </p:extLst>
          </p:nvPr>
        </p:nvGraphicFramePr>
        <p:xfrm>
          <a:off x="1966044" y="162669"/>
          <a:ext cx="16081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69" name="公式" r:id="rId3" imgW="485687" imgH="123796" progId="Equation.3">
                  <p:embed/>
                </p:oleObj>
              </mc:Choice>
              <mc:Fallback>
                <p:oleObj name="公式" r:id="rId3" imgW="485687" imgH="123796" progId="Equation.3">
                  <p:embed/>
                  <p:pic>
                    <p:nvPicPr>
                      <p:cNvPr id="1454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044" y="162669"/>
                        <a:ext cx="160813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441451"/>
              </p:ext>
            </p:extLst>
          </p:nvPr>
        </p:nvGraphicFramePr>
        <p:xfrm>
          <a:off x="4364756" y="1010394"/>
          <a:ext cx="2046288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0" name="公式" r:id="rId5" imgW="638345" imgH="152400" progId="Equation.3">
                  <p:embed/>
                </p:oleObj>
              </mc:Choice>
              <mc:Fallback>
                <p:oleObj name="公式" r:id="rId5" imgW="638345" imgH="152400" progId="Equation.3">
                  <p:embed/>
                  <p:pic>
                    <p:nvPicPr>
                      <p:cNvPr id="1454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4756" y="1010394"/>
                        <a:ext cx="2046288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146122"/>
              </p:ext>
            </p:extLst>
          </p:nvPr>
        </p:nvGraphicFramePr>
        <p:xfrm>
          <a:off x="1605681" y="1961307"/>
          <a:ext cx="19748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1" name="公式" r:id="rId7" imgW="609692" imgH="123796" progId="Equation.3">
                  <p:embed/>
                </p:oleObj>
              </mc:Choice>
              <mc:Fallback>
                <p:oleObj name="公式" r:id="rId7" imgW="609692" imgH="123796" progId="Equation.3">
                  <p:embed/>
                  <p:pic>
                    <p:nvPicPr>
                      <p:cNvPr id="1454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5681" y="1961307"/>
                        <a:ext cx="19748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725837"/>
              </p:ext>
            </p:extLst>
          </p:nvPr>
        </p:nvGraphicFramePr>
        <p:xfrm>
          <a:off x="1677119" y="2926507"/>
          <a:ext cx="18605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2" name="公式" r:id="rId9" imgW="571645" imgH="123796" progId="Equation.3">
                  <p:embed/>
                </p:oleObj>
              </mc:Choice>
              <mc:Fallback>
                <p:oleObj name="公式" r:id="rId9" imgW="571645" imgH="123796" progId="Equation.3">
                  <p:embed/>
                  <p:pic>
                    <p:nvPicPr>
                      <p:cNvPr id="1454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119" y="2926507"/>
                        <a:ext cx="186055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817007"/>
              </p:ext>
            </p:extLst>
          </p:nvPr>
        </p:nvGraphicFramePr>
        <p:xfrm>
          <a:off x="4307606" y="116632"/>
          <a:ext cx="226695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3" name="公式" r:id="rId11" imgW="714439" imgH="152400" progId="Equation.3">
                  <p:embed/>
                </p:oleObj>
              </mc:Choice>
              <mc:Fallback>
                <p:oleObj name="公式" r:id="rId11" imgW="714439" imgH="152400" progId="Equation.3">
                  <p:embed/>
                  <p:pic>
                    <p:nvPicPr>
                      <p:cNvPr id="14542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7606" y="116632"/>
                        <a:ext cx="226695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795385"/>
              </p:ext>
            </p:extLst>
          </p:nvPr>
        </p:nvGraphicFramePr>
        <p:xfrm>
          <a:off x="1866031" y="980232"/>
          <a:ext cx="16811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4" name="公式" r:id="rId13" imgW="504945" imgH="152400" progId="Equation.3">
                  <p:embed/>
                </p:oleObj>
              </mc:Choice>
              <mc:Fallback>
                <p:oleObj name="公式" r:id="rId13" imgW="504945" imgH="152400" progId="Equation.3">
                  <p:embed/>
                  <p:pic>
                    <p:nvPicPr>
                      <p:cNvPr id="14542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031" y="980232"/>
                        <a:ext cx="1681163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524517"/>
              </p:ext>
            </p:extLst>
          </p:nvPr>
        </p:nvGraphicFramePr>
        <p:xfrm>
          <a:off x="4340944" y="1918444"/>
          <a:ext cx="2668587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5" name="公式" r:id="rId15" imgW="847838" imgH="152400" progId="Equation.3">
                  <p:embed/>
                </p:oleObj>
              </mc:Choice>
              <mc:Fallback>
                <p:oleObj name="公式" r:id="rId15" imgW="847838" imgH="152400" progId="Equation.3">
                  <p:embed/>
                  <p:pic>
                    <p:nvPicPr>
                      <p:cNvPr id="14542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944" y="1918444"/>
                        <a:ext cx="2668587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894849"/>
              </p:ext>
            </p:extLst>
          </p:nvPr>
        </p:nvGraphicFramePr>
        <p:xfrm>
          <a:off x="4325069" y="2709019"/>
          <a:ext cx="3343275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6" name="公式" r:id="rId17" imgW="1180868" imgH="314178" progId="Equation.3">
                  <p:embed/>
                </p:oleObj>
              </mc:Choice>
              <mc:Fallback>
                <p:oleObj name="公式" r:id="rId17" imgW="1180868" imgH="314178" progId="Equation.3">
                  <p:embed/>
                  <p:pic>
                    <p:nvPicPr>
                      <p:cNvPr id="14542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069" y="2709019"/>
                        <a:ext cx="3343275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Objec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0189918"/>
              </p:ext>
            </p:extLst>
          </p:nvPr>
        </p:nvGraphicFramePr>
        <p:xfrm>
          <a:off x="3621806" y="275382"/>
          <a:ext cx="6207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7" name="公式" r:id="rId19" imgW="142794" imgH="76434" progId="Equation.3">
                  <p:embed/>
                </p:oleObj>
              </mc:Choice>
              <mc:Fallback>
                <p:oleObj name="公式" r:id="rId19" imgW="142794" imgH="76434" progId="Equation.3">
                  <p:embed/>
                  <p:pic>
                    <p:nvPicPr>
                      <p:cNvPr id="145429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806" y="275382"/>
                        <a:ext cx="62071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708582"/>
              </p:ext>
            </p:extLst>
          </p:nvPr>
        </p:nvGraphicFramePr>
        <p:xfrm>
          <a:off x="3620219" y="2047032"/>
          <a:ext cx="6207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8" name="公式" r:id="rId21" imgW="142794" imgH="76434" progId="Equation.3">
                  <p:embed/>
                </p:oleObj>
              </mc:Choice>
              <mc:Fallback>
                <p:oleObj name="公式" r:id="rId21" imgW="142794" imgH="76434" progId="Equation.3">
                  <p:embed/>
                  <p:pic>
                    <p:nvPicPr>
                      <p:cNvPr id="14543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0219" y="2047032"/>
                        <a:ext cx="62071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454674"/>
              </p:ext>
            </p:extLst>
          </p:nvPr>
        </p:nvGraphicFramePr>
        <p:xfrm>
          <a:off x="3620219" y="1126282"/>
          <a:ext cx="6207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9" name="公式" r:id="rId23" imgW="142794" imgH="76434" progId="Equation.3">
                  <p:embed/>
                </p:oleObj>
              </mc:Choice>
              <mc:Fallback>
                <p:oleObj name="公式" r:id="rId23" imgW="142794" imgH="76434" progId="Equation.3">
                  <p:embed/>
                  <p:pic>
                    <p:nvPicPr>
                      <p:cNvPr id="145431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0219" y="1126282"/>
                        <a:ext cx="62071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9181171"/>
              </p:ext>
            </p:extLst>
          </p:nvPr>
        </p:nvGraphicFramePr>
        <p:xfrm>
          <a:off x="3620219" y="3055094"/>
          <a:ext cx="6207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80" name="公式" r:id="rId25" imgW="142794" imgH="76434" progId="Equation.3">
                  <p:embed/>
                </p:oleObj>
              </mc:Choice>
              <mc:Fallback>
                <p:oleObj name="公式" r:id="rId25" imgW="142794" imgH="76434" progId="Equation.3">
                  <p:embed/>
                  <p:pic>
                    <p:nvPicPr>
                      <p:cNvPr id="145432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0219" y="3055094"/>
                        <a:ext cx="62071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003039"/>
              </p:ext>
            </p:extLst>
          </p:nvPr>
        </p:nvGraphicFramePr>
        <p:xfrm>
          <a:off x="2339305" y="5034186"/>
          <a:ext cx="11334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81" name="公式" r:id="rId27" imgW="314240" imgH="123796" progId="Equation.3">
                  <p:embed/>
                </p:oleObj>
              </mc:Choice>
              <mc:Fallback>
                <p:oleObj name="公式" r:id="rId27" imgW="314240" imgH="123796" progId="Equation.3">
                  <p:embed/>
                  <p:pic>
                    <p:nvPicPr>
                      <p:cNvPr id="1464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305" y="5034186"/>
                        <a:ext cx="113347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045433"/>
              </p:ext>
            </p:extLst>
          </p:nvPr>
        </p:nvGraphicFramePr>
        <p:xfrm>
          <a:off x="4323680" y="5002436"/>
          <a:ext cx="153511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82" name="公式" r:id="rId29" imgW="457034" imgH="152400" progId="Equation.3">
                  <p:embed/>
                </p:oleObj>
              </mc:Choice>
              <mc:Fallback>
                <p:oleObj name="公式" r:id="rId29" imgW="457034" imgH="152400" progId="Equation.3">
                  <p:embed/>
                  <p:pic>
                    <p:nvPicPr>
                      <p:cNvPr id="1464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3680" y="5002436"/>
                        <a:ext cx="1535113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712058"/>
              </p:ext>
            </p:extLst>
          </p:nvPr>
        </p:nvGraphicFramePr>
        <p:xfrm>
          <a:off x="2139280" y="3759498"/>
          <a:ext cx="49530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83" name="公式" r:id="rId31" imgW="1857259" imgH="352630" progId="Equation.3">
                  <p:embed/>
                </p:oleObj>
              </mc:Choice>
              <mc:Fallback>
                <p:oleObj name="公式" r:id="rId31" imgW="1857259" imgH="352630" progId="Equation.3">
                  <p:embed/>
                  <p:pic>
                    <p:nvPicPr>
                      <p:cNvPr id="1464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280" y="3759498"/>
                        <a:ext cx="4953000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289838"/>
              </p:ext>
            </p:extLst>
          </p:nvPr>
        </p:nvGraphicFramePr>
        <p:xfrm>
          <a:off x="2352005" y="5805264"/>
          <a:ext cx="106045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84" name="公式" r:id="rId33" imgW="295452" imgH="152400" progId="Equation.3">
                  <p:embed/>
                </p:oleObj>
              </mc:Choice>
              <mc:Fallback>
                <p:oleObj name="公式" r:id="rId33" imgW="295452" imgH="152400" progId="Equation.3">
                  <p:embed/>
                  <p:pic>
                    <p:nvPicPr>
                      <p:cNvPr id="14644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005" y="5805264"/>
                        <a:ext cx="106045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392662"/>
              </p:ext>
            </p:extLst>
          </p:nvPr>
        </p:nvGraphicFramePr>
        <p:xfrm>
          <a:off x="4291930" y="5819551"/>
          <a:ext cx="1719263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85" name="公式" r:id="rId35" imgW="523734" imgH="152400" progId="Equation.3">
                  <p:embed/>
                </p:oleObj>
              </mc:Choice>
              <mc:Fallback>
                <p:oleObj name="公式" r:id="rId35" imgW="523734" imgH="152400" progId="Equation.3">
                  <p:embed/>
                  <p:pic>
                    <p:nvPicPr>
                      <p:cNvPr id="14644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930" y="5819551"/>
                        <a:ext cx="1719263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65038"/>
              </p:ext>
            </p:extLst>
          </p:nvPr>
        </p:nvGraphicFramePr>
        <p:xfrm>
          <a:off x="3598193" y="5134198"/>
          <a:ext cx="6207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86" name="公式" r:id="rId37" imgW="142794" imgH="76434" progId="Equation.3">
                  <p:embed/>
                </p:oleObj>
              </mc:Choice>
              <mc:Fallback>
                <p:oleObj name="公式" r:id="rId37" imgW="142794" imgH="76434" progId="Equation.3">
                  <p:embed/>
                  <p:pic>
                    <p:nvPicPr>
                      <p:cNvPr id="146454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193" y="5134198"/>
                        <a:ext cx="62071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9865343"/>
              </p:ext>
            </p:extLst>
          </p:nvPr>
        </p:nvGraphicFramePr>
        <p:xfrm>
          <a:off x="3598193" y="5962426"/>
          <a:ext cx="6207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87" name="公式" r:id="rId39" imgW="142794" imgH="76434" progId="Equation.3">
                  <p:embed/>
                </p:oleObj>
              </mc:Choice>
              <mc:Fallback>
                <p:oleObj name="公式" r:id="rId39" imgW="142794" imgH="76434" progId="Equation.3">
                  <p:embed/>
                  <p:pic>
                    <p:nvPicPr>
                      <p:cNvPr id="146455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193" y="5962426"/>
                        <a:ext cx="62071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486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79388" y="836613"/>
            <a:ext cx="5545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一、共轭对称与共轭反对称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395288" y="2136775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共轭对称序列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395288" y="2827338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共轭反对称序列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346075" y="1484313"/>
            <a:ext cx="3001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1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</a:p>
        </p:txBody>
      </p:sp>
      <p:sp>
        <p:nvSpPr>
          <p:cNvPr id="41990" name="Text Box 26"/>
          <p:cNvSpPr txBox="1">
            <a:spLocks noChangeArrowheads="1"/>
          </p:cNvSpPr>
          <p:nvPr/>
        </p:nvSpPr>
        <p:spPr bwMode="auto">
          <a:xfrm>
            <a:off x="212725" y="115888"/>
            <a:ext cx="723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傅里叶变换的一些对称性质</a:t>
            </a:r>
          </a:p>
        </p:txBody>
      </p:sp>
      <p:graphicFrame>
        <p:nvGraphicFramePr>
          <p:cNvPr id="2460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185971"/>
              </p:ext>
            </p:extLst>
          </p:nvPr>
        </p:nvGraphicFramePr>
        <p:xfrm>
          <a:off x="2795588" y="2130425"/>
          <a:ext cx="914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5" name="公式" r:id="rId3" imgW="295452" imgH="152400" progId="Equation.3">
                  <p:embed/>
                </p:oleObj>
              </mc:Choice>
              <mc:Fallback>
                <p:oleObj name="公式" r:id="rId3" imgW="295452" imgH="1524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2130425"/>
                        <a:ext cx="9144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637085"/>
              </p:ext>
            </p:extLst>
          </p:nvPr>
        </p:nvGraphicFramePr>
        <p:xfrm>
          <a:off x="3113088" y="2838450"/>
          <a:ext cx="914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6" name="公式" r:id="rId5" imgW="295452" imgH="152400" progId="Equation.3">
                  <p:embed/>
                </p:oleObj>
              </mc:Choice>
              <mc:Fallback>
                <p:oleObj name="公式" r:id="rId5" imgW="295452" imgH="1524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8" y="2838450"/>
                        <a:ext cx="9144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21" name="Text Box 45"/>
          <p:cNvSpPr txBox="1">
            <a:spLocks noChangeArrowheads="1"/>
          </p:cNvSpPr>
          <p:nvPr/>
        </p:nvSpPr>
        <p:spPr bwMode="auto">
          <a:xfrm>
            <a:off x="323850" y="3918000"/>
            <a:ext cx="2586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2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对于实序列</a:t>
            </a:r>
          </a:p>
        </p:txBody>
      </p:sp>
      <p:graphicFrame>
        <p:nvGraphicFramePr>
          <p:cNvPr id="24624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672834"/>
              </p:ext>
            </p:extLst>
          </p:nvPr>
        </p:nvGraphicFramePr>
        <p:xfrm>
          <a:off x="4092575" y="2078038"/>
          <a:ext cx="23415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7" name="公式" r:id="rId7" imgW="876491" imgH="161778" progId="Equation.3">
                  <p:embed/>
                </p:oleObj>
              </mc:Choice>
              <mc:Fallback>
                <p:oleObj name="公式" r:id="rId7" imgW="876491" imgH="161778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5" y="2078038"/>
                        <a:ext cx="234156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6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188499"/>
              </p:ext>
            </p:extLst>
          </p:nvPr>
        </p:nvGraphicFramePr>
        <p:xfrm>
          <a:off x="4124325" y="2841625"/>
          <a:ext cx="24987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8" name="公式" r:id="rId9" imgW="943191" imgH="161778" progId="Equation.3">
                  <p:embed/>
                </p:oleObj>
              </mc:Choice>
              <mc:Fallback>
                <p:oleObj name="公式" r:id="rId9" imgW="943191" imgH="161778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325" y="2841625"/>
                        <a:ext cx="249872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8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872990"/>
              </p:ext>
            </p:extLst>
          </p:nvPr>
        </p:nvGraphicFramePr>
        <p:xfrm>
          <a:off x="3230563" y="4619610"/>
          <a:ext cx="22796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9" name="公式" r:id="rId11" imgW="847838" imgH="161778" progId="Equation.3">
                  <p:embed/>
                </p:oleObj>
              </mc:Choice>
              <mc:Fallback>
                <p:oleObj name="公式" r:id="rId11" imgW="847838" imgH="161778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563" y="4619610"/>
                        <a:ext cx="22796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024253"/>
              </p:ext>
            </p:extLst>
          </p:nvPr>
        </p:nvGraphicFramePr>
        <p:xfrm>
          <a:off x="3230563" y="5338747"/>
          <a:ext cx="25288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0" name="公式" r:id="rId13" imgW="952585" imgH="161778" progId="Equation.3">
                  <p:embed/>
                </p:oleObj>
              </mc:Choice>
              <mc:Fallback>
                <p:oleObj name="公式" r:id="rId13" imgW="952585" imgH="161778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563" y="5338747"/>
                        <a:ext cx="252888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30" name="Text Box 54"/>
          <p:cNvSpPr txBox="1">
            <a:spLocks noChangeArrowheads="1"/>
          </p:cNvSpPr>
          <p:nvPr/>
        </p:nvSpPr>
        <p:spPr bwMode="auto">
          <a:xfrm>
            <a:off x="5789612" y="4653136"/>
            <a:ext cx="252680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偶对称序列</a:t>
            </a:r>
          </a:p>
        </p:txBody>
      </p:sp>
      <p:sp>
        <p:nvSpPr>
          <p:cNvPr id="24631" name="Text Box 55"/>
          <p:cNvSpPr txBox="1">
            <a:spLocks noChangeArrowheads="1"/>
          </p:cNvSpPr>
          <p:nvPr/>
        </p:nvSpPr>
        <p:spPr bwMode="auto">
          <a:xfrm>
            <a:off x="5794375" y="5373216"/>
            <a:ext cx="25220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奇对称序列</a:t>
            </a:r>
          </a:p>
        </p:txBody>
      </p:sp>
      <p:sp>
        <p:nvSpPr>
          <p:cNvPr id="24632" name="Text Box 56"/>
          <p:cNvSpPr txBox="1">
            <a:spLocks noChangeArrowheads="1"/>
          </p:cNvSpPr>
          <p:nvPr/>
        </p:nvSpPr>
        <p:spPr bwMode="auto">
          <a:xfrm>
            <a:off x="395288" y="4652947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共轭对称序列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sp>
        <p:nvSpPr>
          <p:cNvPr id="24633" name="Text Box 57"/>
          <p:cNvSpPr txBox="1">
            <a:spLocks noChangeArrowheads="1"/>
          </p:cNvSpPr>
          <p:nvPr/>
        </p:nvSpPr>
        <p:spPr bwMode="auto">
          <a:xfrm>
            <a:off x="395288" y="5343510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共轭反对称序列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sp>
        <p:nvSpPr>
          <p:cNvPr id="24634" name="Text Box 58"/>
          <p:cNvSpPr txBox="1">
            <a:spLocks noChangeArrowheads="1"/>
          </p:cNvSpPr>
          <p:nvPr/>
        </p:nvSpPr>
        <p:spPr bwMode="auto">
          <a:xfrm>
            <a:off x="4586288" y="1109687"/>
            <a:ext cx="4738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实部偶对称、虚部奇对称</a:t>
            </a:r>
          </a:p>
        </p:txBody>
      </p:sp>
      <p:sp>
        <p:nvSpPr>
          <p:cNvPr id="24635" name="Text Box 59"/>
          <p:cNvSpPr txBox="1">
            <a:spLocks noChangeArrowheads="1"/>
          </p:cNvSpPr>
          <p:nvPr/>
        </p:nvSpPr>
        <p:spPr bwMode="auto">
          <a:xfrm>
            <a:off x="4427538" y="3845992"/>
            <a:ext cx="4535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实部奇对称、虚部偶对称</a:t>
            </a:r>
          </a:p>
        </p:txBody>
      </p:sp>
      <p:graphicFrame>
        <p:nvGraphicFramePr>
          <p:cNvPr id="24637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058704"/>
              </p:ext>
            </p:extLst>
          </p:nvPr>
        </p:nvGraphicFramePr>
        <p:xfrm>
          <a:off x="5018088" y="1627188"/>
          <a:ext cx="253523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1" name="公式" r:id="rId15" imgW="1066726" imgH="152400" progId="Equation.3">
                  <p:embed/>
                </p:oleObj>
              </mc:Choice>
              <mc:Fallback>
                <p:oleObj name="公式" r:id="rId15" imgW="1066726" imgH="1524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8088" y="1627188"/>
                        <a:ext cx="2535237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38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86508"/>
              </p:ext>
            </p:extLst>
          </p:nvPr>
        </p:nvGraphicFramePr>
        <p:xfrm>
          <a:off x="5003800" y="3354388"/>
          <a:ext cx="27336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2" name="公式" r:id="rId17" imgW="1152685" imgH="152400" progId="Equation.3">
                  <p:embed/>
                </p:oleObj>
              </mc:Choice>
              <mc:Fallback>
                <p:oleObj name="公式" r:id="rId17" imgW="1152685" imgH="1524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354388"/>
                        <a:ext cx="27336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/>
      <p:bldP spid="24586" grpId="0"/>
      <p:bldP spid="24589" grpId="0"/>
      <p:bldP spid="24593" grpId="0"/>
      <p:bldP spid="24621" grpId="0"/>
      <p:bldP spid="24630" grpId="0"/>
      <p:bldP spid="24631" grpId="0"/>
      <p:bldP spid="24632" grpId="0"/>
      <p:bldP spid="24633" grpId="0"/>
      <p:bldP spid="24634" grpId="0"/>
      <p:bldP spid="2463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3" name="Text Box 4"/>
          <p:cNvSpPr txBox="1">
            <a:spLocks noChangeArrowheads="1"/>
          </p:cNvSpPr>
          <p:nvPr/>
        </p:nvSpPr>
        <p:spPr bwMode="auto">
          <a:xfrm>
            <a:off x="122238" y="73025"/>
            <a:ext cx="8569325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 smtClean="0">
                <a:latin typeface="+mn-lt"/>
                <a:ea typeface="楷体" panose="02010609060101010101" pitchFamily="49" charset="-122"/>
              </a:rPr>
              <a:t>3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任意序列</a:t>
            </a:r>
            <a:r>
              <a:rPr lang="en-US" altLang="zh-CN" sz="2800" i="1" dirty="0" smtClean="0">
                <a:latin typeface="+mn-lt"/>
                <a:ea typeface="楷体" panose="02010609060101010101" pitchFamily="49" charset="-122"/>
              </a:rPr>
              <a:t>x</a:t>
            </a:r>
            <a:r>
              <a:rPr lang="en-US" altLang="zh-CN" sz="2800" dirty="0" smtClean="0">
                <a:latin typeface="+mn-lt"/>
                <a:ea typeface="楷体" panose="02010609060101010101" pitchFamily="49" charset="-122"/>
              </a:rPr>
              <a:t>(</a:t>
            </a:r>
            <a:r>
              <a:rPr lang="en-US" altLang="zh-CN" sz="2800" i="1" dirty="0" smtClean="0">
                <a:latin typeface="+mn-lt"/>
                <a:ea typeface="楷体" panose="02010609060101010101" pitchFamily="49" charset="-122"/>
              </a:rPr>
              <a:t>n</a:t>
            </a:r>
            <a:r>
              <a:rPr lang="en-US" altLang="zh-CN" sz="2800" dirty="0" smtClean="0">
                <a:latin typeface="+mn-lt"/>
                <a:ea typeface="楷体" panose="02010609060101010101" pitchFamily="49" charset="-122"/>
              </a:rPr>
              <a:t>)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总能表示成一个共轭对称序列与一个共轭反对称序列之和</a:t>
            </a:r>
          </a:p>
        </p:txBody>
      </p:sp>
      <p:graphicFrame>
        <p:nvGraphicFramePr>
          <p:cNvPr id="1218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318590"/>
              </p:ext>
            </p:extLst>
          </p:nvPr>
        </p:nvGraphicFramePr>
        <p:xfrm>
          <a:off x="3592513" y="765175"/>
          <a:ext cx="315436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6" name="公式" r:id="rId3" imgW="1209520" imgH="152400" progId="Equation.3">
                  <p:embed/>
                </p:oleObj>
              </mc:Choice>
              <mc:Fallback>
                <p:oleObj name="公式" r:id="rId3" imgW="1209520" imgH="15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513" y="765175"/>
                        <a:ext cx="315436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3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6666189"/>
              </p:ext>
            </p:extLst>
          </p:nvPr>
        </p:nvGraphicFramePr>
        <p:xfrm>
          <a:off x="2195513" y="1196975"/>
          <a:ext cx="34036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7" name="公式" r:id="rId5" imgW="1457531" imgH="314178" progId="Equation.3">
                  <p:embed/>
                </p:oleObj>
              </mc:Choice>
              <mc:Fallback>
                <p:oleObj name="公式" r:id="rId5" imgW="1457531" imgH="314178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196975"/>
                        <a:ext cx="34036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56395"/>
              </p:ext>
            </p:extLst>
          </p:nvPr>
        </p:nvGraphicFramePr>
        <p:xfrm>
          <a:off x="2195513" y="2060575"/>
          <a:ext cx="3446462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8" name="公式" r:id="rId7" imgW="1457531" imgH="314178" progId="Equation.3">
                  <p:embed/>
                </p:oleObj>
              </mc:Choice>
              <mc:Fallback>
                <p:oleObj name="公式" r:id="rId7" imgW="1457531" imgH="31417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060575"/>
                        <a:ext cx="3446462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403252"/>
              </p:ext>
            </p:extLst>
          </p:nvPr>
        </p:nvGraphicFramePr>
        <p:xfrm>
          <a:off x="1908175" y="1484313"/>
          <a:ext cx="50323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9" name="公式" r:id="rId9" imgW="114141" imgH="381234" progId="Equation.3">
                  <p:embed/>
                </p:oleObj>
              </mc:Choice>
              <mc:Fallback>
                <p:oleObj name="公式" r:id="rId9" imgW="114141" imgH="38123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484313"/>
                        <a:ext cx="503238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6" name="Text Box 10"/>
          <p:cNvSpPr txBox="1">
            <a:spLocks noChangeArrowheads="1"/>
          </p:cNvSpPr>
          <p:nvPr/>
        </p:nvSpPr>
        <p:spPr bwMode="auto">
          <a:xfrm>
            <a:off x="179388" y="4828058"/>
            <a:ext cx="360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共轭对称分量：</a:t>
            </a:r>
          </a:p>
        </p:txBody>
      </p:sp>
      <p:graphicFrame>
        <p:nvGraphicFramePr>
          <p:cNvPr id="1218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807496"/>
              </p:ext>
            </p:extLst>
          </p:nvPr>
        </p:nvGraphicFramePr>
        <p:xfrm>
          <a:off x="4676601" y="4848696"/>
          <a:ext cx="31543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70" name="公式" r:id="rId11" imgW="1209520" imgH="161778" progId="Equation.3">
                  <p:embed/>
                </p:oleObj>
              </mc:Choice>
              <mc:Fallback>
                <p:oleObj name="公式" r:id="rId11" imgW="1209520" imgH="16177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6601" y="4848696"/>
                        <a:ext cx="315436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147416"/>
              </p:ext>
            </p:extLst>
          </p:nvPr>
        </p:nvGraphicFramePr>
        <p:xfrm>
          <a:off x="4676601" y="5571579"/>
          <a:ext cx="32797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71" name="公式" r:id="rId13" imgW="1257431" imgH="161778" progId="Equation.3">
                  <p:embed/>
                </p:oleObj>
              </mc:Choice>
              <mc:Fallback>
                <p:oleObj name="公式" r:id="rId13" imgW="1257431" imgH="16177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6601" y="5571579"/>
                        <a:ext cx="32797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1883" name="Group 27"/>
          <p:cNvGrpSpPr>
            <a:grpSpLocks/>
          </p:cNvGrpSpPr>
          <p:nvPr/>
        </p:nvGrpSpPr>
        <p:grpSpPr bwMode="auto">
          <a:xfrm>
            <a:off x="149225" y="2846388"/>
            <a:ext cx="8713788" cy="1095375"/>
            <a:chOff x="158" y="1889"/>
            <a:chExt cx="5489" cy="690"/>
          </a:xfrm>
        </p:grpSpPr>
        <p:sp>
          <p:nvSpPr>
            <p:cNvPr id="43024" name="Text Box 15"/>
            <p:cNvSpPr txBox="1">
              <a:spLocks noChangeArrowheads="1"/>
            </p:cNvSpPr>
            <p:nvPr/>
          </p:nvSpPr>
          <p:spPr bwMode="auto">
            <a:xfrm>
              <a:off x="158" y="1889"/>
              <a:ext cx="5489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800" dirty="0">
                  <a:latin typeface="+mn-lt"/>
                  <a:ea typeface="楷体" panose="02010609060101010101" pitchFamily="49" charset="-122"/>
                </a:rPr>
                <a:t>4</a:t>
              </a:r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.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序列    的傅里叶变换       可以分解为共轭对称分量与共轭反对称分量之和</a:t>
              </a:r>
            </a:p>
          </p:txBody>
        </p:sp>
        <p:graphicFrame>
          <p:nvGraphicFramePr>
            <p:cNvPr id="43025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1445874"/>
                </p:ext>
              </p:extLst>
            </p:nvPr>
          </p:nvGraphicFramePr>
          <p:xfrm>
            <a:off x="856" y="1938"/>
            <a:ext cx="491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72" name="公式" r:id="rId15" imgW="238146" imgH="123796" progId="Equation.3">
                    <p:embed/>
                  </p:oleObj>
                </mc:Choice>
                <mc:Fallback>
                  <p:oleObj name="公式" r:id="rId15" imgW="238146" imgH="123796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6" y="1938"/>
                          <a:ext cx="491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6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6042737"/>
                </p:ext>
              </p:extLst>
            </p:nvPr>
          </p:nvGraphicFramePr>
          <p:xfrm>
            <a:off x="2713" y="1893"/>
            <a:ext cx="747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73" name="公式" r:id="rId17" imgW="409593" imgH="152400" progId="Equation.3">
                    <p:embed/>
                  </p:oleObj>
                </mc:Choice>
                <mc:Fallback>
                  <p:oleObj name="公式" r:id="rId17" imgW="409593" imgH="1524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3" y="1893"/>
                          <a:ext cx="747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1876" name="Objec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2851238"/>
              </p:ext>
            </p:extLst>
          </p:nvPr>
        </p:nvGraphicFramePr>
        <p:xfrm>
          <a:off x="1801093" y="4005064"/>
          <a:ext cx="42830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74" name="公式" r:id="rId19" imgW="1743118" imgH="161778" progId="Equation.3">
                  <p:embed/>
                </p:oleObj>
              </mc:Choice>
              <mc:Fallback>
                <p:oleObj name="公式" r:id="rId19" imgW="1743118" imgH="161778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093" y="4005064"/>
                        <a:ext cx="42830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87022"/>
              </p:ext>
            </p:extLst>
          </p:nvPr>
        </p:nvGraphicFramePr>
        <p:xfrm>
          <a:off x="2930525" y="4848696"/>
          <a:ext cx="13112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75" name="公式" r:id="rId21" imgW="457034" imgH="161778" progId="Equation.3">
                  <p:embed/>
                </p:oleObj>
              </mc:Choice>
              <mc:Fallback>
                <p:oleObj name="公式" r:id="rId21" imgW="457034" imgH="16177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4848696"/>
                        <a:ext cx="13112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1884" name="Group 28"/>
          <p:cNvGrpSpPr>
            <a:grpSpLocks/>
          </p:cNvGrpSpPr>
          <p:nvPr/>
        </p:nvGrpSpPr>
        <p:grpSpPr bwMode="auto">
          <a:xfrm>
            <a:off x="179388" y="5547766"/>
            <a:ext cx="4189412" cy="617538"/>
            <a:chOff x="113" y="3430"/>
            <a:chExt cx="2639" cy="389"/>
          </a:xfrm>
        </p:grpSpPr>
        <p:sp>
          <p:nvSpPr>
            <p:cNvPr id="43022" name="Text Box 11"/>
            <p:cNvSpPr txBox="1">
              <a:spLocks noChangeArrowheads="1"/>
            </p:cNvSpPr>
            <p:nvPr/>
          </p:nvSpPr>
          <p:spPr bwMode="auto">
            <a:xfrm>
              <a:off x="113" y="3430"/>
              <a:ext cx="22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latin typeface="楷体" panose="02010609060101010101" pitchFamily="49" charset="-122"/>
                  <a:ea typeface="楷体" panose="02010609060101010101" pitchFamily="49" charset="-122"/>
                </a:rPr>
                <a:t>共轭反对称分量：</a:t>
              </a:r>
            </a:p>
          </p:txBody>
        </p:sp>
        <p:graphicFrame>
          <p:nvGraphicFramePr>
            <p:cNvPr id="43023" name="Object 25"/>
            <p:cNvGraphicFramePr>
              <a:graphicFrameLocks noChangeAspect="1"/>
            </p:cNvGraphicFramePr>
            <p:nvPr/>
          </p:nvGraphicFramePr>
          <p:xfrm>
            <a:off x="1926" y="3445"/>
            <a:ext cx="826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76" name="公式" r:id="rId23" imgW="457034" imgH="161778" progId="Equation.3">
                    <p:embed/>
                  </p:oleObj>
                </mc:Choice>
                <mc:Fallback>
                  <p:oleObj name="公式" r:id="rId23" imgW="457034" imgH="161778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6" y="3445"/>
                          <a:ext cx="826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3" grpId="0"/>
      <p:bldP spid="12186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16" name="Object 16"/>
          <p:cNvGraphicFramePr>
            <a:graphicFrameLocks noChangeAspect="1"/>
          </p:cNvGraphicFramePr>
          <p:nvPr/>
        </p:nvGraphicFramePr>
        <p:xfrm>
          <a:off x="1187450" y="260350"/>
          <a:ext cx="48545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5" name="公式" r:id="rId3" imgW="1981265" imgH="314178" progId="Equation.3">
                  <p:embed/>
                </p:oleObj>
              </mc:Choice>
              <mc:Fallback>
                <p:oleObj name="公式" r:id="rId3" imgW="1981265" imgH="314178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60350"/>
                        <a:ext cx="4854575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8" name="Object 18"/>
          <p:cNvGraphicFramePr>
            <a:graphicFrameLocks noChangeAspect="1"/>
          </p:cNvGraphicFramePr>
          <p:nvPr/>
        </p:nvGraphicFramePr>
        <p:xfrm>
          <a:off x="1258888" y="1268413"/>
          <a:ext cx="4703762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6" name="公式" r:id="rId5" imgW="1914565" imgH="314178" progId="Equation.3">
                  <p:embed/>
                </p:oleObj>
              </mc:Choice>
              <mc:Fallback>
                <p:oleObj name="公式" r:id="rId5" imgW="1914565" imgH="31417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268413"/>
                        <a:ext cx="4703762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107950" y="3644900"/>
            <a:ext cx="3671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共轭对称分量：</a:t>
            </a: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107950" y="4437063"/>
            <a:ext cx="4067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共轭反对称分量：</a:t>
            </a:r>
          </a:p>
        </p:txBody>
      </p:sp>
      <p:graphicFrame>
        <p:nvGraphicFramePr>
          <p:cNvPr id="256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391234"/>
              </p:ext>
            </p:extLst>
          </p:nvPr>
        </p:nvGraphicFramePr>
        <p:xfrm>
          <a:off x="2627313" y="3659188"/>
          <a:ext cx="30607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7" name="公式" r:id="rId7" imgW="1171473" imgH="161778" progId="Equation.3">
                  <p:embed/>
                </p:oleObj>
              </mc:Choice>
              <mc:Fallback>
                <p:oleObj name="公式" r:id="rId7" imgW="1171473" imgH="16177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659188"/>
                        <a:ext cx="30607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4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3480632"/>
              </p:ext>
            </p:extLst>
          </p:nvPr>
        </p:nvGraphicFramePr>
        <p:xfrm>
          <a:off x="2911475" y="4459288"/>
          <a:ext cx="31448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8" name="公式" r:id="rId9" imgW="1257431" imgH="161778" progId="Equation.3">
                  <p:embed/>
                </p:oleObj>
              </mc:Choice>
              <mc:Fallback>
                <p:oleObj name="公式" r:id="rId9" imgW="1257431" imgH="161778" progId="Equation.3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5" y="4459288"/>
                        <a:ext cx="314483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29" name="Group 29"/>
          <p:cNvGrpSpPr>
            <a:grpSpLocks/>
          </p:cNvGrpSpPr>
          <p:nvPr/>
        </p:nvGrpSpPr>
        <p:grpSpPr bwMode="auto">
          <a:xfrm>
            <a:off x="323850" y="2636838"/>
            <a:ext cx="3743325" cy="581025"/>
            <a:chOff x="204" y="1788"/>
            <a:chExt cx="2358" cy="366"/>
          </a:xfrm>
        </p:grpSpPr>
        <p:sp>
          <p:nvSpPr>
            <p:cNvPr id="44043" name="Text Box 20"/>
            <p:cNvSpPr txBox="1">
              <a:spLocks noChangeArrowheads="1"/>
            </p:cNvSpPr>
            <p:nvPr/>
          </p:nvSpPr>
          <p:spPr bwMode="auto">
            <a:xfrm>
              <a:off x="204" y="1788"/>
              <a:ext cx="23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dirty="0">
                  <a:latin typeface="+mn-lt"/>
                  <a:ea typeface="楷体" panose="02010609060101010101" pitchFamily="49" charset="-122"/>
                </a:rPr>
                <a:t>5</a:t>
              </a:r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.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若      是实函数</a:t>
              </a:r>
            </a:p>
          </p:txBody>
        </p:sp>
        <p:graphicFrame>
          <p:nvGraphicFramePr>
            <p:cNvPr id="44044" name="Object 25"/>
            <p:cNvGraphicFramePr>
              <a:graphicFrameLocks noChangeAspect="1"/>
            </p:cNvGraphicFramePr>
            <p:nvPr/>
          </p:nvGraphicFramePr>
          <p:xfrm>
            <a:off x="657" y="1800"/>
            <a:ext cx="747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89" name="公式" r:id="rId11" imgW="409593" imgH="152400" progId="Equation.3">
                    <p:embed/>
                  </p:oleObj>
                </mc:Choice>
                <mc:Fallback>
                  <p:oleObj name="公式" r:id="rId11" imgW="409593" imgH="1524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800"/>
                          <a:ext cx="747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5867400" y="3644900"/>
            <a:ext cx="2808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为频率的偶函数</a:t>
            </a:r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6084888" y="4437063"/>
            <a:ext cx="2808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为频率的奇函数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1" grpId="0"/>
      <p:bldP spid="25627" grpId="0"/>
      <p:bldP spid="2562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300" name="Object 4"/>
          <p:cNvGraphicFramePr>
            <a:graphicFrameLocks noChangeAspect="1"/>
          </p:cNvGraphicFramePr>
          <p:nvPr/>
        </p:nvGraphicFramePr>
        <p:xfrm>
          <a:off x="639763" y="758825"/>
          <a:ext cx="9128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60" name="公式" r:id="rId3" imgW="238146" imgH="123796" progId="Equation.3">
                  <p:embed/>
                </p:oleObj>
              </mc:Choice>
              <mc:Fallback>
                <p:oleObj name="公式" r:id="rId3" imgW="238146" imgH="12379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758825"/>
                        <a:ext cx="9128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1" name="Object 5"/>
          <p:cNvGraphicFramePr>
            <a:graphicFrameLocks noChangeAspect="1"/>
          </p:cNvGraphicFramePr>
          <p:nvPr/>
        </p:nvGraphicFramePr>
        <p:xfrm>
          <a:off x="595313" y="4202113"/>
          <a:ext cx="106045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61" name="公式" r:id="rId5" imgW="295452" imgH="152400" progId="Equation.3">
                  <p:embed/>
                </p:oleObj>
              </mc:Choice>
              <mc:Fallback>
                <p:oleObj name="公式" r:id="rId5" imgW="295452" imgH="15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4202113"/>
                        <a:ext cx="106045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2" name="Object 6"/>
          <p:cNvGraphicFramePr>
            <a:graphicFrameLocks noChangeAspect="1"/>
          </p:cNvGraphicFramePr>
          <p:nvPr/>
        </p:nvGraphicFramePr>
        <p:xfrm>
          <a:off x="595313" y="5233988"/>
          <a:ext cx="106045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62" name="公式" r:id="rId7" imgW="295452" imgH="152400" progId="Equation.3">
                  <p:embed/>
                </p:oleObj>
              </mc:Choice>
              <mc:Fallback>
                <p:oleObj name="公式" r:id="rId7" imgW="295452" imgH="15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5233988"/>
                        <a:ext cx="106045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3" name="Object 7"/>
          <p:cNvGraphicFramePr>
            <a:graphicFrameLocks noChangeAspect="1"/>
          </p:cNvGraphicFramePr>
          <p:nvPr/>
        </p:nvGraphicFramePr>
        <p:xfrm>
          <a:off x="2174875" y="1839913"/>
          <a:ext cx="31559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63" name="公式" r:id="rId9" imgW="1342920" imgH="143022" progId="Equation.3">
                  <p:embed/>
                </p:oleObj>
              </mc:Choice>
              <mc:Fallback>
                <p:oleObj name="公式" r:id="rId9" imgW="1342920" imgH="14302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1839913"/>
                        <a:ext cx="315595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4" name="Object 8"/>
          <p:cNvGraphicFramePr>
            <a:graphicFrameLocks noChangeAspect="1"/>
          </p:cNvGraphicFramePr>
          <p:nvPr/>
        </p:nvGraphicFramePr>
        <p:xfrm>
          <a:off x="2103438" y="2506663"/>
          <a:ext cx="57213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64" name="公式" r:id="rId11" imgW="2504999" imgH="143022" progId="Equation.3">
                  <p:embed/>
                </p:oleObj>
              </mc:Choice>
              <mc:Fallback>
                <p:oleObj name="公式" r:id="rId11" imgW="2504999" imgH="14302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2506663"/>
                        <a:ext cx="572135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5" name="Object 9"/>
          <p:cNvGraphicFramePr>
            <a:graphicFrameLocks noChangeAspect="1"/>
          </p:cNvGraphicFramePr>
          <p:nvPr/>
        </p:nvGraphicFramePr>
        <p:xfrm>
          <a:off x="1671638" y="3252788"/>
          <a:ext cx="6284912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65" name="公式" r:id="rId13" imgW="2752539" imgH="143022" progId="Equation.3">
                  <p:embed/>
                </p:oleObj>
              </mc:Choice>
              <mc:Fallback>
                <p:oleObj name="公式" r:id="rId13" imgW="2752539" imgH="14302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3252788"/>
                        <a:ext cx="6284912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6" name="Object 10"/>
          <p:cNvGraphicFramePr>
            <a:graphicFrameLocks noChangeAspect="1"/>
          </p:cNvGraphicFramePr>
          <p:nvPr/>
        </p:nvGraphicFramePr>
        <p:xfrm>
          <a:off x="546100" y="2435225"/>
          <a:ext cx="106045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66" name="公式" r:id="rId15" imgW="295452" imgH="152400" progId="Equation.3">
                  <p:embed/>
                </p:oleObj>
              </mc:Choice>
              <mc:Fallback>
                <p:oleObj name="公式" r:id="rId15" imgW="295452" imgH="152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2435225"/>
                        <a:ext cx="106045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7" name="Object 11"/>
          <p:cNvGraphicFramePr>
            <a:graphicFrameLocks noChangeAspect="1"/>
          </p:cNvGraphicFramePr>
          <p:nvPr/>
        </p:nvGraphicFramePr>
        <p:xfrm>
          <a:off x="563563" y="3213100"/>
          <a:ext cx="106045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67" name="公式" r:id="rId17" imgW="295452" imgH="152400" progId="Equation.3">
                  <p:embed/>
                </p:oleObj>
              </mc:Choice>
              <mc:Fallback>
                <p:oleObj name="公式" r:id="rId17" imgW="295452" imgH="152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3213100"/>
                        <a:ext cx="106045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3308" name="Group 12"/>
          <p:cNvGrpSpPr>
            <a:grpSpLocks/>
          </p:cNvGrpSpPr>
          <p:nvPr/>
        </p:nvGrpSpPr>
        <p:grpSpPr bwMode="auto">
          <a:xfrm>
            <a:off x="4408488" y="701675"/>
            <a:ext cx="3155950" cy="1068388"/>
            <a:chOff x="2732" y="119"/>
            <a:chExt cx="1988" cy="673"/>
          </a:xfrm>
        </p:grpSpPr>
        <p:graphicFrame>
          <p:nvGraphicFramePr>
            <p:cNvPr id="45074" name="Object 13"/>
            <p:cNvGraphicFramePr>
              <a:graphicFrameLocks noChangeAspect="1"/>
            </p:cNvGraphicFramePr>
            <p:nvPr/>
          </p:nvGraphicFramePr>
          <p:xfrm>
            <a:off x="2913" y="455"/>
            <a:ext cx="408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68" name="公式" r:id="rId19" imgW="218888" imgH="161778" progId="Equation.3">
                    <p:embed/>
                  </p:oleObj>
                </mc:Choice>
                <mc:Fallback>
                  <p:oleObj name="公式" r:id="rId19" imgW="218888" imgH="161778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455"/>
                          <a:ext cx="408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5" name="Object 14"/>
            <p:cNvGraphicFramePr>
              <a:graphicFrameLocks noChangeAspect="1"/>
            </p:cNvGraphicFramePr>
            <p:nvPr/>
          </p:nvGraphicFramePr>
          <p:xfrm>
            <a:off x="2732" y="119"/>
            <a:ext cx="1988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69" name="公式" r:id="rId21" imgW="1342920" imgH="143022" progId="Equation.3">
                    <p:embed/>
                  </p:oleObj>
                </mc:Choice>
                <mc:Fallback>
                  <p:oleObj name="公式" r:id="rId21" imgW="1342920" imgH="143022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2" y="119"/>
                          <a:ext cx="1988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3311" name="Object 15"/>
          <p:cNvGraphicFramePr>
            <a:graphicFrameLocks noChangeAspect="1"/>
          </p:cNvGraphicFramePr>
          <p:nvPr/>
        </p:nvGraphicFramePr>
        <p:xfrm>
          <a:off x="466725" y="1714500"/>
          <a:ext cx="1316038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70" name="公式" r:id="rId23" imgW="380940" imgH="152400" progId="Equation.3">
                  <p:embed/>
                </p:oleObj>
              </mc:Choice>
              <mc:Fallback>
                <p:oleObj name="公式" r:id="rId23" imgW="380940" imgH="152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1714500"/>
                        <a:ext cx="1316038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2" name="Object 16"/>
          <p:cNvGraphicFramePr>
            <a:graphicFrameLocks noChangeAspect="1"/>
          </p:cNvGraphicFramePr>
          <p:nvPr/>
        </p:nvGraphicFramePr>
        <p:xfrm>
          <a:off x="1690688" y="3976688"/>
          <a:ext cx="26733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71" name="公式" r:id="rId25" imgW="923933" imgH="342783" progId="Equation.3">
                  <p:embed/>
                </p:oleObj>
              </mc:Choice>
              <mc:Fallback>
                <p:oleObj name="公式" r:id="rId25" imgW="923933" imgH="34278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3976688"/>
                        <a:ext cx="267335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3" name="Object 17"/>
          <p:cNvGraphicFramePr>
            <a:graphicFrameLocks noChangeAspect="1"/>
          </p:cNvGraphicFramePr>
          <p:nvPr/>
        </p:nvGraphicFramePr>
        <p:xfrm>
          <a:off x="1690688" y="5021263"/>
          <a:ext cx="26733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72" name="公式" r:id="rId27" imgW="923933" imgH="342783" progId="Equation.3">
                  <p:embed/>
                </p:oleObj>
              </mc:Choice>
              <mc:Fallback>
                <p:oleObj name="公式" r:id="rId27" imgW="923933" imgH="34278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5021263"/>
                        <a:ext cx="267335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0" name="Text Box 18"/>
          <p:cNvSpPr txBox="1">
            <a:spLocks noChangeArrowheads="1"/>
          </p:cNvSpPr>
          <p:nvPr/>
        </p:nvSpPr>
        <p:spPr bwMode="auto">
          <a:xfrm>
            <a:off x="2771775" y="73025"/>
            <a:ext cx="2663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举    例</a:t>
            </a:r>
          </a:p>
        </p:txBody>
      </p:sp>
      <p:graphicFrame>
        <p:nvGraphicFramePr>
          <p:cNvPr id="183315" name="Object 19"/>
          <p:cNvGraphicFramePr>
            <a:graphicFrameLocks/>
          </p:cNvGraphicFramePr>
          <p:nvPr/>
        </p:nvGraphicFramePr>
        <p:xfrm>
          <a:off x="5076825" y="3933825"/>
          <a:ext cx="2741613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73" name="公式" r:id="rId29" imgW="876491" imgH="161778" progId="Equation.3">
                  <p:embed/>
                </p:oleObj>
              </mc:Choice>
              <mc:Fallback>
                <p:oleObj name="公式" r:id="rId29" imgW="876491" imgH="161778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933825"/>
                        <a:ext cx="2741613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6" name="Object 20"/>
          <p:cNvGraphicFramePr>
            <a:graphicFrameLocks/>
          </p:cNvGraphicFramePr>
          <p:nvPr/>
        </p:nvGraphicFramePr>
        <p:xfrm>
          <a:off x="5162550" y="4581525"/>
          <a:ext cx="2924175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74" name="公式" r:id="rId31" imgW="943191" imgH="161778" progId="Equation.3">
                  <p:embed/>
                </p:oleObj>
              </mc:Choice>
              <mc:Fallback>
                <p:oleObj name="公式" r:id="rId31" imgW="943191" imgH="161778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50" y="4581525"/>
                        <a:ext cx="2924175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7" name="Object 21"/>
          <p:cNvGraphicFramePr>
            <a:graphicFrameLocks noChangeAspect="1"/>
          </p:cNvGraphicFramePr>
          <p:nvPr/>
        </p:nvGraphicFramePr>
        <p:xfrm>
          <a:off x="4837113" y="5316538"/>
          <a:ext cx="369570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75" name="公式" r:id="rId33" imgW="1209520" imgH="152400" progId="Equation.3">
                  <p:embed/>
                </p:oleObj>
              </mc:Choice>
              <mc:Fallback>
                <p:oleObj name="公式" r:id="rId33" imgW="1209520" imgH="152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113" y="5316538"/>
                        <a:ext cx="369570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8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107950" y="73025"/>
            <a:ext cx="561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二、序列傅立叶变换的对称性</a:t>
            </a:r>
          </a:p>
        </p:txBody>
      </p:sp>
      <p:graphicFrame>
        <p:nvGraphicFramePr>
          <p:cNvPr id="152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550595"/>
              </p:ext>
            </p:extLst>
          </p:nvPr>
        </p:nvGraphicFramePr>
        <p:xfrm>
          <a:off x="684213" y="606425"/>
          <a:ext cx="2630487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3" name="公式" r:id="rId3" imgW="914538" imgH="152400" progId="Equation.3">
                  <p:embed/>
                </p:oleObj>
              </mc:Choice>
              <mc:Fallback>
                <p:oleObj name="公式" r:id="rId3" imgW="914538" imgH="15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606425"/>
                        <a:ext cx="2630487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867183"/>
              </p:ext>
            </p:extLst>
          </p:nvPr>
        </p:nvGraphicFramePr>
        <p:xfrm>
          <a:off x="395288" y="1255713"/>
          <a:ext cx="14859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4" name="公式" r:id="rId5" imgW="485687" imgH="152400" progId="Equation.3">
                  <p:embed/>
                </p:oleObj>
              </mc:Choice>
              <mc:Fallback>
                <p:oleObj name="公式" r:id="rId5" imgW="485687" imgH="15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255713"/>
                        <a:ext cx="148590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911953"/>
              </p:ext>
            </p:extLst>
          </p:nvPr>
        </p:nvGraphicFramePr>
        <p:xfrm>
          <a:off x="323850" y="2019300"/>
          <a:ext cx="172243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5" name="公式" r:id="rId7" imgW="571645" imgH="152400" progId="Equation.3">
                  <p:embed/>
                </p:oleObj>
              </mc:Choice>
              <mc:Fallback>
                <p:oleObj name="公式" r:id="rId7" imgW="571645" imgH="15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019300"/>
                        <a:ext cx="1722438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599526"/>
              </p:ext>
            </p:extLst>
          </p:nvPr>
        </p:nvGraphicFramePr>
        <p:xfrm>
          <a:off x="488950" y="2960688"/>
          <a:ext cx="20605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6" name="公式" r:id="rId9" imgW="695181" imgH="123796" progId="Equation.3">
                  <p:embed/>
                </p:oleObj>
              </mc:Choice>
              <mc:Fallback>
                <p:oleObj name="公式" r:id="rId9" imgW="695181" imgH="12379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2960688"/>
                        <a:ext cx="20605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559820"/>
              </p:ext>
            </p:extLst>
          </p:nvPr>
        </p:nvGraphicFramePr>
        <p:xfrm>
          <a:off x="344488" y="3716338"/>
          <a:ext cx="22923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7" name="公式" r:id="rId11" imgW="790533" imgH="123796" progId="Equation.3">
                  <p:embed/>
                </p:oleObj>
              </mc:Choice>
              <mc:Fallback>
                <p:oleObj name="公式" r:id="rId11" imgW="790533" imgH="12379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" y="3716338"/>
                        <a:ext cx="229235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402672"/>
              </p:ext>
            </p:extLst>
          </p:nvPr>
        </p:nvGraphicFramePr>
        <p:xfrm>
          <a:off x="401638" y="4567238"/>
          <a:ext cx="14859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8" name="公式" r:id="rId13" imgW="485687" imgH="152400" progId="Equation.3">
                  <p:embed/>
                </p:oleObj>
              </mc:Choice>
              <mc:Fallback>
                <p:oleObj name="公式" r:id="rId13" imgW="485687" imgH="152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4567238"/>
                        <a:ext cx="14859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441932"/>
              </p:ext>
            </p:extLst>
          </p:nvPr>
        </p:nvGraphicFramePr>
        <p:xfrm>
          <a:off x="344488" y="5430838"/>
          <a:ext cx="15176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9" name="公式" r:id="rId15" imgW="495081" imgH="152400" progId="Equation.3">
                  <p:embed/>
                </p:oleObj>
              </mc:Choice>
              <mc:Fallback>
                <p:oleObj name="公式" r:id="rId15" imgW="495081" imgH="152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" y="5430838"/>
                        <a:ext cx="151765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9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734891"/>
              </p:ext>
            </p:extLst>
          </p:nvPr>
        </p:nvGraphicFramePr>
        <p:xfrm>
          <a:off x="1908175" y="1312863"/>
          <a:ext cx="15875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0" name="公式" r:id="rId17" imgW="523734" imgH="152400" progId="Equation.3">
                  <p:embed/>
                </p:oleObj>
              </mc:Choice>
              <mc:Fallback>
                <p:oleObj name="公式" r:id="rId17" imgW="523734" imgH="1524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312863"/>
                        <a:ext cx="158750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0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186663"/>
              </p:ext>
            </p:extLst>
          </p:nvPr>
        </p:nvGraphicFramePr>
        <p:xfrm>
          <a:off x="2066925" y="2062163"/>
          <a:ext cx="145097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1" name="公式" r:id="rId19" imgW="466898" imgH="152400" progId="Equation.3">
                  <p:embed/>
                </p:oleObj>
              </mc:Choice>
              <mc:Fallback>
                <p:oleObj name="公式" r:id="rId19" imgW="466898" imgH="152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2062163"/>
                        <a:ext cx="1450975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0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401212"/>
              </p:ext>
            </p:extLst>
          </p:nvPr>
        </p:nvGraphicFramePr>
        <p:xfrm>
          <a:off x="2562225" y="2909888"/>
          <a:ext cx="14192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2" name="公式" r:id="rId21" imgW="457034" imgH="161778" progId="Equation.3">
                  <p:embed/>
                </p:oleObj>
              </mc:Choice>
              <mc:Fallback>
                <p:oleObj name="公式" r:id="rId21" imgW="457034" imgH="161778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225" y="2909888"/>
                        <a:ext cx="141922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0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997571"/>
              </p:ext>
            </p:extLst>
          </p:nvPr>
        </p:nvGraphicFramePr>
        <p:xfrm>
          <a:off x="2578100" y="3716338"/>
          <a:ext cx="1417638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3" name="公式" r:id="rId23" imgW="457034" imgH="161778" progId="Equation.3">
                  <p:embed/>
                </p:oleObj>
              </mc:Choice>
              <mc:Fallback>
                <p:oleObj name="公式" r:id="rId23" imgW="457034" imgH="161778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3716338"/>
                        <a:ext cx="1417638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0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320075"/>
              </p:ext>
            </p:extLst>
          </p:nvPr>
        </p:nvGraphicFramePr>
        <p:xfrm>
          <a:off x="1931615" y="4552950"/>
          <a:ext cx="199231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4" name="公式" r:id="rId25" imgW="676392" imgH="152400" progId="Equation.3">
                  <p:embed/>
                </p:oleObj>
              </mc:Choice>
              <mc:Fallback>
                <p:oleObj name="公式" r:id="rId25" imgW="676392" imgH="1524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615" y="4552950"/>
                        <a:ext cx="1992313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0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595905"/>
              </p:ext>
            </p:extLst>
          </p:nvPr>
        </p:nvGraphicFramePr>
        <p:xfrm>
          <a:off x="1770063" y="5387975"/>
          <a:ext cx="22256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5" name="公式" r:id="rId27" imgW="761880" imgH="152400" progId="Equation.3">
                  <p:embed/>
                </p:oleObj>
              </mc:Choice>
              <mc:Fallback>
                <p:oleObj name="公式" r:id="rId27" imgW="761880" imgH="1524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5387975"/>
                        <a:ext cx="22256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09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016647"/>
              </p:ext>
            </p:extLst>
          </p:nvPr>
        </p:nvGraphicFramePr>
        <p:xfrm>
          <a:off x="4583113" y="333375"/>
          <a:ext cx="409257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6" name="公式" r:id="rId29" imgW="1590460" imgH="314178" progId="Equation.3">
                  <p:embed/>
                </p:oleObj>
              </mc:Choice>
              <mc:Fallback>
                <p:oleObj name="公式" r:id="rId29" imgW="1590460" imgH="314178" progId="Equation.3">
                  <p:embed/>
                  <p:pic>
                    <p:nvPicPr>
                      <p:cNvPr id="0" name="Object 33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333375"/>
                        <a:ext cx="4092575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10" name="Objec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8116359"/>
              </p:ext>
            </p:extLst>
          </p:nvPr>
        </p:nvGraphicFramePr>
        <p:xfrm>
          <a:off x="5868988" y="1600200"/>
          <a:ext cx="3167062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7" name="公式" r:id="rId31" imgW="1286084" imgH="314178" progId="Equation.3">
                  <p:embed/>
                </p:oleObj>
              </mc:Choice>
              <mc:Fallback>
                <p:oleObj name="公式" r:id="rId31" imgW="1286084" imgH="314178" progId="Equation.3">
                  <p:embed/>
                  <p:pic>
                    <p:nvPicPr>
                      <p:cNvPr id="0" name="Object 34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1600200"/>
                        <a:ext cx="3167062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1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374235"/>
              </p:ext>
            </p:extLst>
          </p:nvPr>
        </p:nvGraphicFramePr>
        <p:xfrm>
          <a:off x="7294563" y="1196975"/>
          <a:ext cx="373062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8" name="公式" r:id="rId33" imgW="66700" imgH="143022" progId="Equation.3">
                  <p:embed/>
                </p:oleObj>
              </mc:Choice>
              <mc:Fallback>
                <p:oleObj name="公式" r:id="rId33" imgW="66700" imgH="143022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4563" y="1196975"/>
                        <a:ext cx="373062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1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123152"/>
              </p:ext>
            </p:extLst>
          </p:nvPr>
        </p:nvGraphicFramePr>
        <p:xfrm>
          <a:off x="4216400" y="1801813"/>
          <a:ext cx="17240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9" name="公式" r:id="rId35" imgW="571645" imgH="161778" progId="Equation.3">
                  <p:embed/>
                </p:oleObj>
              </mc:Choice>
              <mc:Fallback>
                <p:oleObj name="公式" r:id="rId35" imgW="571645" imgH="161778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1801813"/>
                        <a:ext cx="172402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13" name="Objec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1123987"/>
              </p:ext>
            </p:extLst>
          </p:nvPr>
        </p:nvGraphicFramePr>
        <p:xfrm>
          <a:off x="5003800" y="2751138"/>
          <a:ext cx="39306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0" name="公式" r:id="rId37" imgW="1457531" imgH="314178" progId="Equation.3">
                  <p:embed/>
                </p:oleObj>
              </mc:Choice>
              <mc:Fallback>
                <p:oleObj name="公式" r:id="rId37" imgW="1457531" imgH="314178" progId="Equation.3">
                  <p:embed/>
                  <p:pic>
                    <p:nvPicPr>
                      <p:cNvPr id="0" name="Object 37"/>
                      <p:cNvPicPr>
                        <a:picLocks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751138"/>
                        <a:ext cx="39306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15" name="Object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0582733"/>
              </p:ext>
            </p:extLst>
          </p:nvPr>
        </p:nvGraphicFramePr>
        <p:xfrm>
          <a:off x="6089650" y="4164013"/>
          <a:ext cx="304800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1" name="公式" r:id="rId39" imgW="1228779" imgH="314178" progId="Equation.3">
                  <p:embed/>
                </p:oleObj>
              </mc:Choice>
              <mc:Fallback>
                <p:oleObj name="公式" r:id="rId39" imgW="1228779" imgH="314178" progId="Equation.3">
                  <p:embed/>
                  <p:pic>
                    <p:nvPicPr>
                      <p:cNvPr id="0" name="Object 39"/>
                      <p:cNvPicPr>
                        <a:picLocks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4164013"/>
                        <a:ext cx="3048000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1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728651"/>
              </p:ext>
            </p:extLst>
          </p:nvPr>
        </p:nvGraphicFramePr>
        <p:xfrm>
          <a:off x="7223125" y="3760788"/>
          <a:ext cx="373063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2" name="公式" r:id="rId41" imgW="66700" imgH="143022" progId="Equation.3">
                  <p:embed/>
                </p:oleObj>
              </mc:Choice>
              <mc:Fallback>
                <p:oleObj name="公式" r:id="rId41" imgW="66700" imgH="143022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25" y="3760788"/>
                        <a:ext cx="373063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17" name="Object 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7759539"/>
              </p:ext>
            </p:extLst>
          </p:nvPr>
        </p:nvGraphicFramePr>
        <p:xfrm>
          <a:off x="4216400" y="4351338"/>
          <a:ext cx="19177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3" name="公式" r:id="rId43" imgW="790533" imgH="152400" progId="Equation.3">
                  <p:embed/>
                </p:oleObj>
              </mc:Choice>
              <mc:Fallback>
                <p:oleObj name="公式" r:id="rId43" imgW="790533" imgH="152400" progId="Equation.3">
                  <p:embed/>
                  <p:pic>
                    <p:nvPicPr>
                      <p:cNvPr id="0" name="Object 41"/>
                      <p:cNvPicPr>
                        <a:picLocks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4351338"/>
                        <a:ext cx="191770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19" name="Rectangle 43"/>
          <p:cNvSpPr>
            <a:spLocks noChangeArrowheads="1"/>
          </p:cNvSpPr>
          <p:nvPr/>
        </p:nvSpPr>
        <p:spPr bwMode="auto">
          <a:xfrm>
            <a:off x="250825" y="2708275"/>
            <a:ext cx="3817938" cy="3600450"/>
          </a:xfrm>
          <a:prstGeom prst="rect">
            <a:avLst/>
          </a:prstGeom>
          <a:solidFill>
            <a:srgbClr val="FFFF00">
              <a:alpha val="0"/>
            </a:srgbClr>
          </a:solidFill>
          <a:ln w="38100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5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5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5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5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5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5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5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5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5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2058988" y="127000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n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为实数序列</a:t>
            </a:r>
          </a:p>
        </p:txBody>
      </p:sp>
      <p:graphicFrame>
        <p:nvGraphicFramePr>
          <p:cNvPr id="200709" name="Object 5"/>
          <p:cNvGraphicFramePr>
            <a:graphicFrameLocks noChangeAspect="1"/>
          </p:cNvGraphicFramePr>
          <p:nvPr/>
        </p:nvGraphicFramePr>
        <p:xfrm>
          <a:off x="1555750" y="660400"/>
          <a:ext cx="31400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3" name="公式" r:id="rId3" imgW="1104773" imgH="152400" progId="Equation.3">
                  <p:embed/>
                </p:oleObj>
              </mc:Choice>
              <mc:Fallback>
                <p:oleObj name="公式" r:id="rId3" imgW="1104773" imgH="15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660400"/>
                        <a:ext cx="31400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0" name="Object 6"/>
          <p:cNvGraphicFramePr>
            <a:graphicFrameLocks noChangeAspect="1"/>
          </p:cNvGraphicFramePr>
          <p:nvPr/>
        </p:nvGraphicFramePr>
        <p:xfrm>
          <a:off x="4651375" y="668338"/>
          <a:ext cx="1719263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4" name="公式" r:id="rId5" imgW="571645" imgH="161778" progId="Equation.3">
                  <p:embed/>
                </p:oleObj>
              </mc:Choice>
              <mc:Fallback>
                <p:oleObj name="公式" r:id="rId5" imgW="571645" imgH="16177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75" y="668338"/>
                        <a:ext cx="1719263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1" name="Object 7"/>
          <p:cNvGraphicFramePr>
            <a:graphicFrameLocks/>
          </p:cNvGraphicFramePr>
          <p:nvPr/>
        </p:nvGraphicFramePr>
        <p:xfrm>
          <a:off x="1627188" y="1279525"/>
          <a:ext cx="442277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5" name="公式" r:id="rId7" imgW="1590460" imgH="152400" progId="Equation.3">
                  <p:embed/>
                </p:oleObj>
              </mc:Choice>
              <mc:Fallback>
                <p:oleObj name="公式" r:id="rId7" imgW="1590460" imgH="15240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1279525"/>
                        <a:ext cx="442277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2" name="Object 8"/>
          <p:cNvGraphicFramePr>
            <a:graphicFrameLocks/>
          </p:cNvGraphicFramePr>
          <p:nvPr/>
        </p:nvGraphicFramePr>
        <p:xfrm>
          <a:off x="1584325" y="1927225"/>
          <a:ext cx="465137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6" name="公式" r:id="rId9" imgW="1676419" imgH="152400" progId="Equation.3">
                  <p:embed/>
                </p:oleObj>
              </mc:Choice>
              <mc:Fallback>
                <p:oleObj name="公式" r:id="rId9" imgW="1676419" imgH="15240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1927225"/>
                        <a:ext cx="465137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3" name="Object 9"/>
          <p:cNvGraphicFramePr>
            <a:graphicFrameLocks/>
          </p:cNvGraphicFramePr>
          <p:nvPr/>
        </p:nvGraphicFramePr>
        <p:xfrm>
          <a:off x="2058988" y="2503488"/>
          <a:ext cx="324167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7" name="公式" r:id="rId11" imgW="1142821" imgH="200230" progId="Equation.3">
                  <p:embed/>
                </p:oleObj>
              </mc:Choice>
              <mc:Fallback>
                <p:oleObj name="公式" r:id="rId11" imgW="1142821" imgH="20023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2503488"/>
                        <a:ext cx="3241675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4" name="Object 10"/>
          <p:cNvGraphicFramePr>
            <a:graphicFrameLocks/>
          </p:cNvGraphicFramePr>
          <p:nvPr/>
        </p:nvGraphicFramePr>
        <p:xfrm>
          <a:off x="1522413" y="3151188"/>
          <a:ext cx="478631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8" name="公式" r:id="rId13" imgW="1723860" imgH="152400" progId="Equation.3">
                  <p:embed/>
                </p:oleObj>
              </mc:Choice>
              <mc:Fallback>
                <p:oleObj name="公式" r:id="rId13" imgW="1723860" imgH="152400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413" y="3151188"/>
                        <a:ext cx="4786312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2"/>
          <p:cNvGraphicFramePr>
            <a:graphicFrameLocks noChangeAspect="1"/>
          </p:cNvGraphicFramePr>
          <p:nvPr/>
        </p:nvGraphicFramePr>
        <p:xfrm>
          <a:off x="5364163" y="44450"/>
          <a:ext cx="2268537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9" name="公式" r:id="rId15" imgW="714439" imgH="152400" progId="Equation.3">
                  <p:embed/>
                </p:oleObj>
              </mc:Choice>
              <mc:Fallback>
                <p:oleObj name="公式" r:id="rId15" imgW="714439" imgH="1524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4450"/>
                        <a:ext cx="2268537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30"/>
          <p:cNvPicPr>
            <a:picLocks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508500"/>
            <a:ext cx="4011613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6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4518025"/>
            <a:ext cx="4048125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338263" y="3913188"/>
            <a:ext cx="40259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 dirty="0">
                <a:ea typeface="楷体_GB2312" pitchFamily="49" charset="-122"/>
              </a:rPr>
              <a:t>R</a:t>
            </a:r>
            <a:r>
              <a:rPr lang="en-US" altLang="zh-CN" sz="1800" dirty="0">
                <a:ea typeface="楷体_GB2312" pitchFamily="49" charset="-122"/>
              </a:rPr>
              <a:t>5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n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信号的频谱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8" grpId="0"/>
      <p:bldP spid="2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7" name="Text Box 13"/>
          <p:cNvSpPr txBox="1">
            <a:spLocks noChangeArrowheads="1"/>
          </p:cNvSpPr>
          <p:nvPr/>
        </p:nvSpPr>
        <p:spPr bwMode="auto">
          <a:xfrm>
            <a:off x="2195513" y="119063"/>
            <a:ext cx="2152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 dirty="0">
                <a:solidFill>
                  <a:srgbClr val="FFFF00"/>
                </a:solidFill>
                <a:ea typeface="楷体_GB2312" pitchFamily="49" charset="-122"/>
              </a:rPr>
              <a:t>x</a:t>
            </a:r>
            <a:r>
              <a:rPr lang="en-US" altLang="zh-CN" sz="2800" dirty="0">
                <a:solidFill>
                  <a:srgbClr val="FFFF00"/>
                </a:solidFill>
                <a:ea typeface="楷体_GB2312" pitchFamily="49" charset="-122"/>
              </a:rPr>
              <a:t>(</a:t>
            </a:r>
            <a:r>
              <a:rPr lang="en-US" altLang="zh-CN" sz="2800" i="1" dirty="0">
                <a:solidFill>
                  <a:srgbClr val="FFFF00"/>
                </a:solidFill>
                <a:ea typeface="楷体_GB2312" pitchFamily="49" charset="-122"/>
              </a:rPr>
              <a:t>n</a:t>
            </a:r>
            <a:r>
              <a:rPr lang="en-US" altLang="zh-CN" sz="2800" dirty="0">
                <a:solidFill>
                  <a:srgbClr val="FFFF00"/>
                </a:solidFill>
                <a:ea typeface="楷体_GB2312" pitchFamily="49" charset="-122"/>
              </a:rPr>
              <a:t>)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实偶</a:t>
            </a:r>
            <a:r>
              <a:rPr lang="zh-CN" altLang="en-US" sz="2800" dirty="0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FFFF00"/>
                </a:solidFill>
                <a:ea typeface="楷体_GB2312" pitchFamily="49" charset="-122"/>
              </a:rPr>
              <a:t>—</a:t>
            </a:r>
          </a:p>
        </p:txBody>
      </p:sp>
      <p:sp>
        <p:nvSpPr>
          <p:cNvPr id="200718" name="Text Box 14"/>
          <p:cNvSpPr txBox="1">
            <a:spLocks noChangeArrowheads="1"/>
          </p:cNvSpPr>
          <p:nvPr/>
        </p:nvSpPr>
        <p:spPr bwMode="auto">
          <a:xfrm>
            <a:off x="2152948" y="3143250"/>
            <a:ext cx="2735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 dirty="0">
                <a:solidFill>
                  <a:srgbClr val="FFFF00"/>
                </a:solidFill>
                <a:ea typeface="楷体_GB2312" pitchFamily="49" charset="-122"/>
              </a:rPr>
              <a:t>x</a:t>
            </a:r>
            <a:r>
              <a:rPr lang="en-US" altLang="zh-CN" sz="2800" dirty="0">
                <a:solidFill>
                  <a:srgbClr val="FFFF00"/>
                </a:solidFill>
                <a:ea typeface="楷体_GB2312" pitchFamily="49" charset="-122"/>
              </a:rPr>
              <a:t>(</a:t>
            </a:r>
            <a:r>
              <a:rPr lang="en-US" altLang="zh-CN" sz="2800" i="1" dirty="0">
                <a:solidFill>
                  <a:srgbClr val="FFFF00"/>
                </a:solidFill>
                <a:ea typeface="楷体_GB2312" pitchFamily="49" charset="-122"/>
              </a:rPr>
              <a:t>n</a:t>
            </a:r>
            <a:r>
              <a:rPr lang="en-US" altLang="zh-CN" sz="2800" dirty="0">
                <a:solidFill>
                  <a:srgbClr val="FFFF00"/>
                </a:solidFill>
                <a:ea typeface="楷体_GB2312" pitchFamily="49" charset="-122"/>
              </a:rPr>
              <a:t>)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实奇</a:t>
            </a:r>
            <a:r>
              <a:rPr lang="zh-CN" altLang="en-US" sz="2800" dirty="0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FFFF00"/>
                </a:solidFill>
                <a:ea typeface="楷体_GB2312" pitchFamily="49" charset="-122"/>
              </a:rPr>
              <a:t>—</a:t>
            </a:r>
          </a:p>
        </p:txBody>
      </p:sp>
      <p:sp>
        <p:nvSpPr>
          <p:cNvPr id="200719" name="Text Box 15"/>
          <p:cNvSpPr txBox="1">
            <a:spLocks noChangeArrowheads="1"/>
          </p:cNvSpPr>
          <p:nvPr/>
        </p:nvSpPr>
        <p:spPr bwMode="auto">
          <a:xfrm>
            <a:off x="4205288" y="115888"/>
            <a:ext cx="2663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 dirty="0">
                <a:solidFill>
                  <a:srgbClr val="FFFF00"/>
                </a:solidFill>
                <a:ea typeface="楷体_GB2312" pitchFamily="49" charset="-122"/>
              </a:rPr>
              <a:t>X</a:t>
            </a:r>
            <a:r>
              <a:rPr lang="en-US" altLang="zh-CN" sz="2800" dirty="0">
                <a:solidFill>
                  <a:srgbClr val="FFFF00"/>
                </a:solidFill>
                <a:ea typeface="楷体_GB2312" pitchFamily="49" charset="-122"/>
              </a:rPr>
              <a:t>(</a:t>
            </a:r>
            <a:r>
              <a:rPr lang="en-US" altLang="zh-CN" sz="2800" dirty="0" err="1">
                <a:solidFill>
                  <a:srgbClr val="FFFF00"/>
                </a:solidFill>
                <a:ea typeface="楷体_GB2312" pitchFamily="49" charset="-122"/>
              </a:rPr>
              <a:t>e</a:t>
            </a:r>
            <a:r>
              <a:rPr lang="en-US" altLang="zh-CN" sz="2800" i="1" baseline="30000" dirty="0" err="1">
                <a:solidFill>
                  <a:srgbClr val="FFFF00"/>
                </a:solidFill>
                <a:ea typeface="楷体_GB2312" pitchFamily="49" charset="-122"/>
              </a:rPr>
              <a:t>jw</a:t>
            </a:r>
            <a:r>
              <a:rPr lang="en-US" altLang="zh-CN" sz="2800" dirty="0">
                <a:solidFill>
                  <a:srgbClr val="FFFF00"/>
                </a:solidFill>
                <a:ea typeface="楷体_GB2312" pitchFamily="49" charset="-122"/>
              </a:rPr>
              <a:t>)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实偶</a:t>
            </a:r>
          </a:p>
        </p:txBody>
      </p:sp>
      <p:sp>
        <p:nvSpPr>
          <p:cNvPr id="200720" name="Text Box 16"/>
          <p:cNvSpPr txBox="1">
            <a:spLocks noChangeArrowheads="1"/>
          </p:cNvSpPr>
          <p:nvPr/>
        </p:nvSpPr>
        <p:spPr bwMode="auto">
          <a:xfrm>
            <a:off x="4126211" y="3141663"/>
            <a:ext cx="215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 dirty="0">
                <a:solidFill>
                  <a:srgbClr val="FFFF00"/>
                </a:solidFill>
                <a:ea typeface="楷体_GB2312" pitchFamily="49" charset="-122"/>
              </a:rPr>
              <a:t>X</a:t>
            </a:r>
            <a:r>
              <a:rPr lang="en-US" altLang="zh-CN" sz="2800" dirty="0">
                <a:solidFill>
                  <a:srgbClr val="FFFF00"/>
                </a:solidFill>
                <a:ea typeface="楷体_GB2312" pitchFamily="49" charset="-122"/>
              </a:rPr>
              <a:t>(</a:t>
            </a:r>
            <a:r>
              <a:rPr lang="en-US" altLang="zh-CN" sz="2800" dirty="0" err="1">
                <a:solidFill>
                  <a:srgbClr val="FFFF00"/>
                </a:solidFill>
                <a:ea typeface="楷体_GB2312" pitchFamily="49" charset="-122"/>
              </a:rPr>
              <a:t>e</a:t>
            </a:r>
            <a:r>
              <a:rPr lang="en-US" altLang="zh-CN" sz="2800" i="1" baseline="30000" dirty="0" err="1">
                <a:solidFill>
                  <a:srgbClr val="FFFF00"/>
                </a:solidFill>
                <a:ea typeface="楷体_GB2312" pitchFamily="49" charset="-122"/>
              </a:rPr>
              <a:t>jw</a:t>
            </a:r>
            <a:r>
              <a:rPr lang="en-US" altLang="zh-CN" sz="2800" dirty="0">
                <a:solidFill>
                  <a:srgbClr val="FFFF00"/>
                </a:solidFill>
                <a:ea typeface="楷体_GB2312" pitchFamily="49" charset="-122"/>
              </a:rPr>
              <a:t>)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虚奇</a:t>
            </a:r>
          </a:p>
        </p:txBody>
      </p:sp>
      <p:graphicFrame>
        <p:nvGraphicFramePr>
          <p:cNvPr id="2007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386398"/>
              </p:ext>
            </p:extLst>
          </p:nvPr>
        </p:nvGraphicFramePr>
        <p:xfrm>
          <a:off x="2891408" y="735013"/>
          <a:ext cx="1498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17" name="公式" r:id="rId3" imgW="447640" imgH="123796" progId="Equation.3">
                  <p:embed/>
                </p:oleObj>
              </mc:Choice>
              <mc:Fallback>
                <p:oleObj name="公式" r:id="rId3" imgW="447640" imgH="12379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1408" y="735013"/>
                        <a:ext cx="1498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2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07586"/>
              </p:ext>
            </p:extLst>
          </p:nvPr>
        </p:nvGraphicFramePr>
        <p:xfrm>
          <a:off x="659383" y="663575"/>
          <a:ext cx="2268537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18" name="公式" r:id="rId5" imgW="714439" imgH="152400" progId="Equation.3">
                  <p:embed/>
                </p:oleObj>
              </mc:Choice>
              <mc:Fallback>
                <p:oleObj name="公式" r:id="rId5" imgW="714439" imgH="1524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83" y="663575"/>
                        <a:ext cx="2268537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27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4490355"/>
              </p:ext>
            </p:extLst>
          </p:nvPr>
        </p:nvGraphicFramePr>
        <p:xfrm>
          <a:off x="3402583" y="2066925"/>
          <a:ext cx="12414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19" name="公式" r:id="rId7" imgW="457034" imgH="152400" progId="Equation.3">
                  <p:embed/>
                </p:oleObj>
              </mc:Choice>
              <mc:Fallback>
                <p:oleObj name="公式" r:id="rId7" imgW="457034" imgH="152400" progId="Equation.3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583" y="2066925"/>
                        <a:ext cx="124142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28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6329907"/>
              </p:ext>
            </p:extLst>
          </p:nvPr>
        </p:nvGraphicFramePr>
        <p:xfrm>
          <a:off x="511745" y="2060575"/>
          <a:ext cx="109537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20" name="公式" r:id="rId9" imgW="390334" imgH="152400" progId="Equation.3">
                  <p:embed/>
                </p:oleObj>
              </mc:Choice>
              <mc:Fallback>
                <p:oleObj name="公式" r:id="rId9" imgW="390334" imgH="152400" progId="Equation.3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745" y="2060575"/>
                        <a:ext cx="109537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29" name="Objec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5868343"/>
              </p:ext>
            </p:extLst>
          </p:nvPr>
        </p:nvGraphicFramePr>
        <p:xfrm>
          <a:off x="1591245" y="2074863"/>
          <a:ext cx="19367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21" name="公式" r:id="rId11" imgW="714439" imgH="143022" progId="Equation.3">
                  <p:embed/>
                </p:oleObj>
              </mc:Choice>
              <mc:Fallback>
                <p:oleObj name="公式" r:id="rId11" imgW="714439" imgH="143022" progId="Equation.3">
                  <p:embed/>
                  <p:pic>
                    <p:nvPicPr>
                      <p:cNvPr id="0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245" y="2074863"/>
                        <a:ext cx="19367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30" name="Objec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7390337"/>
              </p:ext>
            </p:extLst>
          </p:nvPr>
        </p:nvGraphicFramePr>
        <p:xfrm>
          <a:off x="1821433" y="2060575"/>
          <a:ext cx="136207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22" name="公式" r:id="rId13" imgW="504945" imgH="152400" progId="Equation.3">
                  <p:embed/>
                </p:oleObj>
              </mc:Choice>
              <mc:Fallback>
                <p:oleObj name="公式" r:id="rId13" imgW="504945" imgH="152400" progId="Equation.3">
                  <p:embed/>
                  <p:pic>
                    <p:nvPicPr>
                      <p:cNvPr id="0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1433" y="2060575"/>
                        <a:ext cx="136207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1638817"/>
              </p:ext>
            </p:extLst>
          </p:nvPr>
        </p:nvGraphicFramePr>
        <p:xfrm>
          <a:off x="884808" y="1319213"/>
          <a:ext cx="34925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23" name="公式" r:id="rId15" imgW="104747" imgH="161778" progId="Equation.3">
                  <p:embed/>
                </p:oleObj>
              </mc:Choice>
              <mc:Fallback>
                <p:oleObj name="公式" r:id="rId15" imgW="104747" imgH="161778" progId="Equation.3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808" y="1319213"/>
                        <a:ext cx="34925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1022014"/>
              </p:ext>
            </p:extLst>
          </p:nvPr>
        </p:nvGraphicFramePr>
        <p:xfrm>
          <a:off x="2083370" y="1335088"/>
          <a:ext cx="34925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24" name="公式" r:id="rId17" imgW="104747" imgH="161778" progId="Equation.3">
                  <p:embed/>
                </p:oleObj>
              </mc:Choice>
              <mc:Fallback>
                <p:oleObj name="公式" r:id="rId17" imgW="104747" imgH="161778" progId="Equation.3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3370" y="1335088"/>
                        <a:ext cx="34925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3517613"/>
              </p:ext>
            </p:extLst>
          </p:nvPr>
        </p:nvGraphicFramePr>
        <p:xfrm>
          <a:off x="3477195" y="1341438"/>
          <a:ext cx="34925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25" name="公式" r:id="rId19" imgW="104747" imgH="161778" progId="Equation.3">
                  <p:embed/>
                </p:oleObj>
              </mc:Choice>
              <mc:Fallback>
                <p:oleObj name="公式" r:id="rId19" imgW="104747" imgH="161778" progId="Equation.3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7195" y="1341438"/>
                        <a:ext cx="34925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4886275" y="1414463"/>
            <a:ext cx="328612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n</a:t>
            </a:r>
            <a:r>
              <a:rPr lang="en-US" altLang="zh-CN" sz="2800" dirty="0">
                <a:ea typeface="楷体_GB2312" pitchFamily="49" charset="-122"/>
              </a:rPr>
              <a:t>)={1</a:t>
            </a:r>
            <a:r>
              <a:rPr lang="en-US" altLang="zh-CN" sz="2800" dirty="0" smtClean="0">
                <a:ea typeface="楷体_GB2312" pitchFamily="49" charset="-122"/>
              </a:rPr>
              <a:t>, 1</a:t>
            </a:r>
            <a:r>
              <a:rPr lang="en-US" altLang="zh-CN" sz="1800" dirty="0" smtClean="0">
                <a:ea typeface="楷体_GB2312" pitchFamily="49" charset="-122"/>
              </a:rPr>
              <a:t>(n=0</a:t>
            </a:r>
            <a:r>
              <a:rPr lang="en-US" altLang="zh-CN" sz="2000" dirty="0" smtClean="0">
                <a:ea typeface="楷体_GB2312" pitchFamily="49" charset="-122"/>
              </a:rPr>
              <a:t>)</a:t>
            </a:r>
            <a:r>
              <a:rPr lang="en-US" altLang="zh-CN" sz="2800" dirty="0" smtClean="0">
                <a:ea typeface="楷体_GB2312" pitchFamily="49" charset="-122"/>
              </a:rPr>
              <a:t>, 1</a:t>
            </a:r>
            <a:r>
              <a:rPr lang="en-US" altLang="zh-CN" sz="2800" dirty="0">
                <a:ea typeface="楷体_GB2312" pitchFamily="49" charset="-122"/>
              </a:rPr>
              <a:t>}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973459"/>
              </p:ext>
            </p:extLst>
          </p:nvPr>
        </p:nvGraphicFramePr>
        <p:xfrm>
          <a:off x="2848794" y="3780053"/>
          <a:ext cx="19970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26" name="公式" r:id="rId21" imgW="619086" imgH="161778" progId="Equation.3">
                  <p:embed/>
                </p:oleObj>
              </mc:Choice>
              <mc:Fallback>
                <p:oleObj name="公式" r:id="rId21" imgW="619086" imgH="161778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8794" y="3780053"/>
                        <a:ext cx="199707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842614"/>
              </p:ext>
            </p:extLst>
          </p:nvPr>
        </p:nvGraphicFramePr>
        <p:xfrm>
          <a:off x="615182" y="3790727"/>
          <a:ext cx="2268537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27" name="公式" r:id="rId23" imgW="714439" imgH="152400" progId="Equation.3">
                  <p:embed/>
                </p:oleObj>
              </mc:Choice>
              <mc:Fallback>
                <p:oleObj name="公式" r:id="rId23" imgW="714439" imgH="1524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82" y="3790727"/>
                        <a:ext cx="2268537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2419591"/>
              </p:ext>
            </p:extLst>
          </p:nvPr>
        </p:nvGraphicFramePr>
        <p:xfrm>
          <a:off x="3447282" y="5109939"/>
          <a:ext cx="16859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28" name="公式" r:id="rId25" imgW="647739" imgH="190383" progId="Equation.3">
                  <p:embed/>
                </p:oleObj>
              </mc:Choice>
              <mc:Fallback>
                <p:oleObj name="公式" r:id="rId25" imgW="647739" imgH="190383" progId="Equation.3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7282" y="5109939"/>
                        <a:ext cx="16859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7858533"/>
              </p:ext>
            </p:extLst>
          </p:nvPr>
        </p:nvGraphicFramePr>
        <p:xfrm>
          <a:off x="467544" y="5187727"/>
          <a:ext cx="109537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29" name="公式" r:id="rId27" imgW="390334" imgH="152400" progId="Equation.3">
                  <p:embed/>
                </p:oleObj>
              </mc:Choice>
              <mc:Fallback>
                <p:oleObj name="公式" r:id="rId27" imgW="390334" imgH="152400" progId="Equation.3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187727"/>
                        <a:ext cx="1095375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321446"/>
              </p:ext>
            </p:extLst>
          </p:nvPr>
        </p:nvGraphicFramePr>
        <p:xfrm>
          <a:off x="1547044" y="5202014"/>
          <a:ext cx="19367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30" name="公式" r:id="rId29" imgW="714439" imgH="143022" progId="Equation.3">
                  <p:embed/>
                </p:oleObj>
              </mc:Choice>
              <mc:Fallback>
                <p:oleObj name="公式" r:id="rId29" imgW="714439" imgH="143022" progId="Equation.3">
                  <p:embed/>
                  <p:pic>
                    <p:nvPicPr>
                      <p:cNvPr id="0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044" y="5202014"/>
                        <a:ext cx="19367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7228410"/>
              </p:ext>
            </p:extLst>
          </p:nvPr>
        </p:nvGraphicFramePr>
        <p:xfrm>
          <a:off x="1777232" y="5187727"/>
          <a:ext cx="136207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31" name="公式" r:id="rId31" imgW="504945" imgH="152400" progId="Equation.3">
                  <p:embed/>
                </p:oleObj>
              </mc:Choice>
              <mc:Fallback>
                <p:oleObj name="公式" r:id="rId31" imgW="504945" imgH="152400" progId="Equation.3">
                  <p:embed/>
                  <p:pic>
                    <p:nvPicPr>
                      <p:cNvPr id="0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232" y="5187727"/>
                        <a:ext cx="1362075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6357081"/>
              </p:ext>
            </p:extLst>
          </p:nvPr>
        </p:nvGraphicFramePr>
        <p:xfrm>
          <a:off x="840607" y="4446364"/>
          <a:ext cx="34925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32" name="公式" r:id="rId33" imgW="104747" imgH="161778" progId="Equation.3">
                  <p:embed/>
                </p:oleObj>
              </mc:Choice>
              <mc:Fallback>
                <p:oleObj name="公式" r:id="rId33" imgW="104747" imgH="161778" progId="Equation.3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607" y="4446364"/>
                        <a:ext cx="34925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2040814"/>
              </p:ext>
            </p:extLst>
          </p:nvPr>
        </p:nvGraphicFramePr>
        <p:xfrm>
          <a:off x="2039169" y="4460652"/>
          <a:ext cx="34925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33" name="公式" r:id="rId35" imgW="104747" imgH="161778" progId="Equation.3">
                  <p:embed/>
                </p:oleObj>
              </mc:Choice>
              <mc:Fallback>
                <p:oleObj name="公式" r:id="rId35" imgW="104747" imgH="161778" progId="Equation.3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169" y="4460652"/>
                        <a:ext cx="34925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12615"/>
              </p:ext>
            </p:extLst>
          </p:nvPr>
        </p:nvGraphicFramePr>
        <p:xfrm>
          <a:off x="3920357" y="4467002"/>
          <a:ext cx="34925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34" name="公式" r:id="rId37" imgW="104747" imgH="161778" progId="Equation.3">
                  <p:embed/>
                </p:oleObj>
              </mc:Choice>
              <mc:Fallback>
                <p:oleObj name="公式" r:id="rId37" imgW="104747" imgH="161778" progId="Equation.3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0357" y="4467002"/>
                        <a:ext cx="34925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5148064" y="4274865"/>
            <a:ext cx="328612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n</a:t>
            </a:r>
            <a:r>
              <a:rPr lang="en-US" altLang="zh-CN" sz="2800" dirty="0">
                <a:ea typeface="楷体_GB2312" pitchFamily="49" charset="-122"/>
              </a:rPr>
              <a:t>)={</a:t>
            </a:r>
            <a:r>
              <a:rPr lang="en-US" altLang="zh-CN" sz="2800" dirty="0" smtClean="0">
                <a:ea typeface="楷体_GB2312" pitchFamily="49" charset="-122"/>
              </a:rPr>
              <a:t>1, 0</a:t>
            </a:r>
            <a:r>
              <a:rPr lang="en-US" altLang="zh-CN" sz="1800" dirty="0" smtClean="0">
                <a:ea typeface="楷体_GB2312" pitchFamily="49" charset="-122"/>
              </a:rPr>
              <a:t>(n=0</a:t>
            </a:r>
            <a:r>
              <a:rPr lang="en-US" altLang="zh-CN" sz="2000" dirty="0" smtClean="0">
                <a:ea typeface="楷体_GB2312" pitchFamily="49" charset="-122"/>
              </a:rPr>
              <a:t>)</a:t>
            </a:r>
            <a:r>
              <a:rPr lang="en-US" altLang="zh-CN" sz="2800" dirty="0" smtClean="0">
                <a:ea typeface="楷体_GB2312" pitchFamily="49" charset="-122"/>
              </a:rPr>
              <a:t>, -1</a:t>
            </a:r>
            <a:r>
              <a:rPr lang="en-US" altLang="zh-CN" sz="2800" dirty="0">
                <a:ea typeface="楷体_GB2312" pitchFamily="49" charset="-122"/>
              </a:rPr>
              <a:t>}</a:t>
            </a: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0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00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0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7" grpId="0"/>
      <p:bldP spid="200718" grpId="0"/>
      <p:bldP spid="200719" grpId="0"/>
      <p:bldP spid="200720" grpId="0"/>
      <p:bldP spid="27" grpId="0"/>
      <p:bldP spid="3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1785938" y="174625"/>
            <a:ext cx="3578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常用序列的</a:t>
            </a:r>
            <a:r>
              <a:rPr lang="en-US" altLang="zh-CN" dirty="0">
                <a:ea typeface="楷体_GB2312" pitchFamily="49" charset="-122"/>
              </a:rPr>
              <a:t>DTFT</a:t>
            </a:r>
          </a:p>
        </p:txBody>
      </p:sp>
      <p:graphicFrame>
        <p:nvGraphicFramePr>
          <p:cNvPr id="157702" name="Object 6"/>
          <p:cNvGraphicFramePr>
            <a:graphicFrameLocks noChangeAspect="1"/>
          </p:cNvGraphicFramePr>
          <p:nvPr/>
        </p:nvGraphicFramePr>
        <p:xfrm>
          <a:off x="985838" y="1065213"/>
          <a:ext cx="17668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91" name="公式" r:id="rId3" imgW="676392" imgH="123796" progId="Equation.3">
                  <p:embed/>
                </p:oleObj>
              </mc:Choice>
              <mc:Fallback>
                <p:oleObj name="公式" r:id="rId3" imgW="676392" imgH="12379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1065213"/>
                        <a:ext cx="176688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3" name="Object 7"/>
          <p:cNvGraphicFramePr>
            <a:graphicFrameLocks noChangeAspect="1"/>
          </p:cNvGraphicFramePr>
          <p:nvPr/>
        </p:nvGraphicFramePr>
        <p:xfrm>
          <a:off x="3760788" y="1009650"/>
          <a:ext cx="16176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92" name="公式" r:id="rId5" imgW="609692" imgH="152400" progId="Equation.3">
                  <p:embed/>
                </p:oleObj>
              </mc:Choice>
              <mc:Fallback>
                <p:oleObj name="公式" r:id="rId5" imgW="609692" imgH="15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788" y="1009650"/>
                        <a:ext cx="16176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4" name="Object 8"/>
          <p:cNvGraphicFramePr>
            <a:graphicFrameLocks noChangeAspect="1"/>
          </p:cNvGraphicFramePr>
          <p:nvPr/>
        </p:nvGraphicFramePr>
        <p:xfrm>
          <a:off x="2871788" y="1104900"/>
          <a:ext cx="5715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93" name="公式" r:id="rId7" imgW="142794" imgH="76434" progId="Equation.3">
                  <p:embed/>
                </p:oleObj>
              </mc:Choice>
              <mc:Fallback>
                <p:oleObj name="公式" r:id="rId7" imgW="142794" imgH="7643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8" y="1104900"/>
                        <a:ext cx="5715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0" name="Object 14"/>
          <p:cNvGraphicFramePr>
            <a:graphicFrameLocks noChangeAspect="1"/>
          </p:cNvGraphicFramePr>
          <p:nvPr/>
        </p:nvGraphicFramePr>
        <p:xfrm>
          <a:off x="2871788" y="1873250"/>
          <a:ext cx="5715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94" name="公式" r:id="rId9" imgW="142794" imgH="76434" progId="Equation.3">
                  <p:embed/>
                </p:oleObj>
              </mc:Choice>
              <mc:Fallback>
                <p:oleObj name="公式" r:id="rId9" imgW="142794" imgH="7643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8" y="1873250"/>
                        <a:ext cx="5715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3" name="Object 17"/>
          <p:cNvGraphicFramePr>
            <a:graphicFrameLocks noChangeAspect="1"/>
          </p:cNvGraphicFramePr>
          <p:nvPr/>
        </p:nvGraphicFramePr>
        <p:xfrm>
          <a:off x="1000125" y="1776413"/>
          <a:ext cx="14382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95" name="公式" r:id="rId11" imgW="533598" imgH="152400" progId="Equation.3">
                  <p:embed/>
                </p:oleObj>
              </mc:Choice>
              <mc:Fallback>
                <p:oleObj name="公式" r:id="rId11" imgW="533598" imgH="152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776413"/>
                        <a:ext cx="14382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4" name="Object 18"/>
          <p:cNvGraphicFramePr>
            <a:graphicFrameLocks noChangeAspect="1"/>
          </p:cNvGraphicFramePr>
          <p:nvPr/>
        </p:nvGraphicFramePr>
        <p:xfrm>
          <a:off x="3743325" y="1758950"/>
          <a:ext cx="11271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96" name="公式" r:id="rId13" imgW="314240" imgH="123796" progId="Equation.3">
                  <p:embed/>
                </p:oleObj>
              </mc:Choice>
              <mc:Fallback>
                <p:oleObj name="公式" r:id="rId13" imgW="314240" imgH="12379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1758950"/>
                        <a:ext cx="112712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8" name="Object 22"/>
          <p:cNvGraphicFramePr>
            <a:graphicFrameLocks noChangeAspect="1"/>
          </p:cNvGraphicFramePr>
          <p:nvPr/>
        </p:nvGraphicFramePr>
        <p:xfrm>
          <a:off x="395288" y="2565400"/>
          <a:ext cx="24272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97" name="公式" r:id="rId15" imgW="952585" imgH="152400" progId="Equation.3">
                  <p:embed/>
                </p:oleObj>
              </mc:Choice>
              <mc:Fallback>
                <p:oleObj name="公式" r:id="rId15" imgW="952585" imgH="1524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565400"/>
                        <a:ext cx="242728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21" name="Object 25"/>
          <p:cNvGraphicFramePr>
            <a:graphicFrameLocks noChangeAspect="1"/>
          </p:cNvGraphicFramePr>
          <p:nvPr/>
        </p:nvGraphicFramePr>
        <p:xfrm>
          <a:off x="3792538" y="2363788"/>
          <a:ext cx="1408112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98" name="公式" r:id="rId17" imgW="523734" imgH="314178" progId="Equation.3">
                  <p:embed/>
                </p:oleObj>
              </mc:Choice>
              <mc:Fallback>
                <p:oleObj name="公式" r:id="rId17" imgW="523734" imgH="314178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2363788"/>
                        <a:ext cx="1408112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35" name="Object 39"/>
          <p:cNvGraphicFramePr>
            <a:graphicFrameLocks noChangeAspect="1"/>
          </p:cNvGraphicFramePr>
          <p:nvPr/>
        </p:nvGraphicFramePr>
        <p:xfrm>
          <a:off x="1481138" y="5026025"/>
          <a:ext cx="119856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99" name="公式" r:id="rId19" imgW="428851" imgH="333404" progId="Equation.3">
                  <p:embed/>
                </p:oleObj>
              </mc:Choice>
              <mc:Fallback>
                <p:oleObj name="公式" r:id="rId19" imgW="428851" imgH="333404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5026025"/>
                        <a:ext cx="1198562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36" name="Object 40"/>
          <p:cNvGraphicFramePr>
            <a:graphicFrameLocks noChangeAspect="1"/>
          </p:cNvGraphicFramePr>
          <p:nvPr/>
        </p:nvGraphicFramePr>
        <p:xfrm>
          <a:off x="1562100" y="3573463"/>
          <a:ext cx="9890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00" name="公式" r:id="rId21" imgW="342893" imgH="152400" progId="Equation.3">
                  <p:embed/>
                </p:oleObj>
              </mc:Choice>
              <mc:Fallback>
                <p:oleObj name="公式" r:id="rId21" imgW="342893" imgH="1524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3573463"/>
                        <a:ext cx="98901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39" name="Object 43"/>
          <p:cNvGraphicFramePr>
            <a:graphicFrameLocks noChangeAspect="1"/>
          </p:cNvGraphicFramePr>
          <p:nvPr/>
        </p:nvGraphicFramePr>
        <p:xfrm>
          <a:off x="3692525" y="3284538"/>
          <a:ext cx="2967038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01" name="公式" r:id="rId23" imgW="1180868" imgH="381234" progId="Equation.3">
                  <p:embed/>
                </p:oleObj>
              </mc:Choice>
              <mc:Fallback>
                <p:oleObj name="公式" r:id="rId23" imgW="1180868" imgH="381234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525" y="3284538"/>
                        <a:ext cx="2967038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40" name="Object 44"/>
          <p:cNvGraphicFramePr>
            <a:graphicFrameLocks noChangeAspect="1"/>
          </p:cNvGraphicFramePr>
          <p:nvPr/>
        </p:nvGraphicFramePr>
        <p:xfrm>
          <a:off x="3584575" y="4941888"/>
          <a:ext cx="3954463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02" name="公式" r:id="rId25" imgW="1600324" imgH="428596" progId="Equation.3">
                  <p:embed/>
                </p:oleObj>
              </mc:Choice>
              <mc:Fallback>
                <p:oleObj name="公式" r:id="rId25" imgW="1600324" imgH="428596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75" y="4941888"/>
                        <a:ext cx="3954463" cy="119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41" name="Object 45"/>
          <p:cNvGraphicFramePr>
            <a:graphicFrameLocks noChangeAspect="1"/>
          </p:cNvGraphicFramePr>
          <p:nvPr/>
        </p:nvGraphicFramePr>
        <p:xfrm>
          <a:off x="2871788" y="2671763"/>
          <a:ext cx="5715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03" name="公式" r:id="rId27" imgW="142794" imgH="76434" progId="Equation.3">
                  <p:embed/>
                </p:oleObj>
              </mc:Choice>
              <mc:Fallback>
                <p:oleObj name="公式" r:id="rId27" imgW="142794" imgH="76434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8" y="2671763"/>
                        <a:ext cx="5715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42" name="Object 46"/>
          <p:cNvGraphicFramePr>
            <a:graphicFrameLocks noChangeAspect="1"/>
          </p:cNvGraphicFramePr>
          <p:nvPr/>
        </p:nvGraphicFramePr>
        <p:xfrm>
          <a:off x="2871788" y="3687763"/>
          <a:ext cx="5715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04" name="公式" r:id="rId29" imgW="142794" imgH="76434" progId="Equation.3">
                  <p:embed/>
                </p:oleObj>
              </mc:Choice>
              <mc:Fallback>
                <p:oleObj name="公式" r:id="rId29" imgW="142794" imgH="76434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8" y="3687763"/>
                        <a:ext cx="5715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43" name="Object 47"/>
          <p:cNvGraphicFramePr>
            <a:graphicFrameLocks noChangeAspect="1"/>
          </p:cNvGraphicFramePr>
          <p:nvPr/>
        </p:nvGraphicFramePr>
        <p:xfrm>
          <a:off x="2863850" y="5329238"/>
          <a:ext cx="5715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05" name="公式" r:id="rId31" imgW="142794" imgH="76434" progId="Equation.3">
                  <p:embed/>
                </p:oleObj>
              </mc:Choice>
              <mc:Fallback>
                <p:oleObj name="公式" r:id="rId31" imgW="142794" imgH="76434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5329238"/>
                        <a:ext cx="5715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45" name="Object 49"/>
          <p:cNvGraphicFramePr>
            <a:graphicFrameLocks noChangeAspect="1"/>
          </p:cNvGraphicFramePr>
          <p:nvPr/>
        </p:nvGraphicFramePr>
        <p:xfrm>
          <a:off x="5508625" y="273050"/>
          <a:ext cx="312737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06" name="公式" r:id="rId33" imgW="1333525" imgH="352630" progId="Equation.3">
                  <p:embed/>
                </p:oleObj>
              </mc:Choice>
              <mc:Fallback>
                <p:oleObj name="公式" r:id="rId33" imgW="1333525" imgH="35263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73050"/>
                        <a:ext cx="3127375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46" name="Object 50"/>
          <p:cNvGraphicFramePr>
            <a:graphicFrameLocks/>
          </p:cNvGraphicFramePr>
          <p:nvPr/>
        </p:nvGraphicFramePr>
        <p:xfrm>
          <a:off x="5508625" y="1403350"/>
          <a:ext cx="34290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07" name="公式" r:id="rId35" imgW="1638372" imgH="314178" progId="Equation.3">
                  <p:embed/>
                </p:oleObj>
              </mc:Choice>
              <mc:Fallback>
                <p:oleObj name="公式" r:id="rId35" imgW="1638372" imgH="314178" progId="Equation.3">
                  <p:embed/>
                  <p:pic>
                    <p:nvPicPr>
                      <p:cNvPr id="0" name="Object 50"/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403350"/>
                        <a:ext cx="34290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48" name="Text Box 52"/>
          <p:cNvSpPr txBox="1">
            <a:spLocks noChangeArrowheads="1"/>
          </p:cNvSpPr>
          <p:nvPr/>
        </p:nvSpPr>
        <p:spPr bwMode="auto">
          <a:xfrm>
            <a:off x="684213" y="4335463"/>
            <a:ext cx="698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绝对可和的序列，直接用定义公式计算</a:t>
            </a:r>
          </a:p>
        </p:txBody>
      </p:sp>
      <p:sp>
        <p:nvSpPr>
          <p:cNvPr id="157755" name="Text Box 59"/>
          <p:cNvSpPr txBox="1">
            <a:spLocks noChangeArrowheads="1"/>
          </p:cNvSpPr>
          <p:nvPr/>
        </p:nvSpPr>
        <p:spPr bwMode="auto">
          <a:xfrm>
            <a:off x="7596188" y="5276850"/>
            <a:ext cx="1341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hlinkClick r:id="rId37" action="ppaction://hlinksldjump"/>
              </a:rPr>
              <a:t>证明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7757" name="Text Box 61"/>
          <p:cNvSpPr txBox="1">
            <a:spLocks noChangeArrowheads="1"/>
          </p:cNvSpPr>
          <p:nvPr/>
        </p:nvSpPr>
        <p:spPr bwMode="auto">
          <a:xfrm>
            <a:off x="7019925" y="3514725"/>
            <a:ext cx="1008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hlinkClick r:id="rId38" action="ppaction://hlinksldjump"/>
              </a:rPr>
              <a:t>证明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7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5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57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5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5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7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5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5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0" grpId="0"/>
      <p:bldP spid="157748" grpId="0"/>
      <p:bldP spid="157755" grpId="0"/>
      <p:bldP spid="15775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773" name="Object 5"/>
          <p:cNvGraphicFramePr>
            <a:graphicFrameLocks noChangeAspect="1"/>
          </p:cNvGraphicFramePr>
          <p:nvPr/>
        </p:nvGraphicFramePr>
        <p:xfrm>
          <a:off x="1042988" y="373063"/>
          <a:ext cx="12287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64" name="公式" r:id="rId3" imgW="447640" imgH="123796" progId="Equation.3">
                  <p:embed/>
                </p:oleObj>
              </mc:Choice>
              <mc:Fallback>
                <p:oleObj name="公式" r:id="rId3" imgW="447640" imgH="12379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73063"/>
                        <a:ext cx="12287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4" name="Object 6"/>
          <p:cNvGraphicFramePr>
            <a:graphicFrameLocks noChangeAspect="1"/>
          </p:cNvGraphicFramePr>
          <p:nvPr/>
        </p:nvGraphicFramePr>
        <p:xfrm>
          <a:off x="3276600" y="73025"/>
          <a:ext cx="4105275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65" name="公式" r:id="rId5" imgW="1667024" imgH="352630" progId="Equation.3">
                  <p:embed/>
                </p:oleObj>
              </mc:Choice>
              <mc:Fallback>
                <p:oleObj name="公式" r:id="rId5" imgW="1667024" imgH="35263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73025"/>
                        <a:ext cx="4105275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6" name="Object 8"/>
          <p:cNvGraphicFramePr>
            <a:graphicFrameLocks noChangeAspect="1"/>
          </p:cNvGraphicFramePr>
          <p:nvPr/>
        </p:nvGraphicFramePr>
        <p:xfrm>
          <a:off x="3419475" y="955675"/>
          <a:ext cx="3414713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66" name="公式" r:id="rId7" imgW="1371572" imgH="352630" progId="Equation.3">
                  <p:embed/>
                </p:oleObj>
              </mc:Choice>
              <mc:Fallback>
                <p:oleObj name="公式" r:id="rId7" imgW="1371572" imgH="35263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955675"/>
                        <a:ext cx="3414713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7" name="Object 9"/>
          <p:cNvGraphicFramePr>
            <a:graphicFrameLocks noChangeAspect="1"/>
          </p:cNvGraphicFramePr>
          <p:nvPr/>
        </p:nvGraphicFramePr>
        <p:xfrm>
          <a:off x="1187450" y="1071563"/>
          <a:ext cx="105727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67" name="公式" r:id="rId9" imgW="238146" imgH="123796" progId="Equation.3">
                  <p:embed/>
                </p:oleObj>
              </mc:Choice>
              <mc:Fallback>
                <p:oleObj name="公式" r:id="rId9" imgW="238146" imgH="12379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071563"/>
                        <a:ext cx="1057275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9" name="Object 11"/>
          <p:cNvGraphicFramePr>
            <a:graphicFrameLocks noChangeAspect="1"/>
          </p:cNvGraphicFramePr>
          <p:nvPr/>
        </p:nvGraphicFramePr>
        <p:xfrm>
          <a:off x="611188" y="1939925"/>
          <a:ext cx="19177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68" name="公式" r:id="rId11" imgW="733228" imgH="352630" progId="Equation.3">
                  <p:embed/>
                </p:oleObj>
              </mc:Choice>
              <mc:Fallback>
                <p:oleObj name="公式" r:id="rId11" imgW="733228" imgH="35263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39925"/>
                        <a:ext cx="191770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80" name="Object 12"/>
          <p:cNvGraphicFramePr>
            <a:graphicFrameLocks noChangeAspect="1"/>
          </p:cNvGraphicFramePr>
          <p:nvPr/>
        </p:nvGraphicFramePr>
        <p:xfrm>
          <a:off x="3419475" y="1935163"/>
          <a:ext cx="2936875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69" name="公式" r:id="rId13" imgW="1171473" imgH="352630" progId="Equation.3">
                  <p:embed/>
                </p:oleObj>
              </mc:Choice>
              <mc:Fallback>
                <p:oleObj name="公式" r:id="rId13" imgW="1171473" imgH="35263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935163"/>
                        <a:ext cx="2936875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81" name="Object 13"/>
          <p:cNvGraphicFramePr>
            <a:graphicFrameLocks noGrp="1" noChangeAspect="1"/>
          </p:cNvGraphicFramePr>
          <p:nvPr>
            <p:ph/>
          </p:nvPr>
        </p:nvGraphicFramePr>
        <p:xfrm>
          <a:off x="7596188" y="333375"/>
          <a:ext cx="119856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70" name="公式" r:id="rId15" imgW="428851" imgH="123796" progId="Equation.3">
                  <p:embed/>
                </p:oleObj>
              </mc:Choice>
              <mc:Fallback>
                <p:oleObj name="公式" r:id="rId15" imgW="428851" imgH="12379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333375"/>
                        <a:ext cx="119856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84" name="Object 16"/>
          <p:cNvGraphicFramePr>
            <a:graphicFrameLocks noChangeAspect="1"/>
          </p:cNvGraphicFramePr>
          <p:nvPr/>
        </p:nvGraphicFramePr>
        <p:xfrm>
          <a:off x="1474788" y="2928938"/>
          <a:ext cx="27559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71" name="公式" r:id="rId17" imgW="1095379" imgH="314178" progId="Equation.3">
                  <p:embed/>
                </p:oleObj>
              </mc:Choice>
              <mc:Fallback>
                <p:oleObj name="公式" r:id="rId17" imgW="1095379" imgH="314178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2928938"/>
                        <a:ext cx="2755900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85" name="Object 17"/>
          <p:cNvGraphicFramePr>
            <a:graphicFrameLocks noChangeAspect="1"/>
          </p:cNvGraphicFramePr>
          <p:nvPr/>
        </p:nvGraphicFramePr>
        <p:xfrm>
          <a:off x="2917825" y="3692525"/>
          <a:ext cx="57435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72" name="公式" r:id="rId19" imgW="2514393" imgH="266817" progId="Equation.3">
                  <p:embed/>
                </p:oleObj>
              </mc:Choice>
              <mc:Fallback>
                <p:oleObj name="公式" r:id="rId19" imgW="2514393" imgH="26681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3692525"/>
                        <a:ext cx="574357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86" name="Object 18"/>
          <p:cNvGraphicFramePr>
            <a:graphicFrameLocks noChangeAspect="1"/>
          </p:cNvGraphicFramePr>
          <p:nvPr/>
        </p:nvGraphicFramePr>
        <p:xfrm>
          <a:off x="4256088" y="4333875"/>
          <a:ext cx="36845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73" name="公式" r:id="rId21" imgW="1485714" imgH="152400" progId="Equation.3">
                  <p:embed/>
                </p:oleObj>
              </mc:Choice>
              <mc:Fallback>
                <p:oleObj name="公式" r:id="rId21" imgW="1485714" imgH="152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088" y="4333875"/>
                        <a:ext cx="368458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87" name="Object 19"/>
          <p:cNvGraphicFramePr>
            <a:graphicFrameLocks noChangeAspect="1"/>
          </p:cNvGraphicFramePr>
          <p:nvPr/>
        </p:nvGraphicFramePr>
        <p:xfrm>
          <a:off x="323850" y="3086100"/>
          <a:ext cx="11985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74" name="公式" r:id="rId23" imgW="428851" imgH="152400" progId="Equation.3">
                  <p:embed/>
                </p:oleObj>
              </mc:Choice>
              <mc:Fallback>
                <p:oleObj name="公式" r:id="rId23" imgW="428851" imgH="152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086100"/>
                        <a:ext cx="11985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91" name="Object 23"/>
          <p:cNvGraphicFramePr>
            <a:graphicFrameLocks noChangeAspect="1"/>
          </p:cNvGraphicFramePr>
          <p:nvPr/>
        </p:nvGraphicFramePr>
        <p:xfrm>
          <a:off x="2560638" y="361950"/>
          <a:ext cx="5715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75" name="公式" r:id="rId25" imgW="142794" imgH="76434" progId="Equation.3">
                  <p:embed/>
                </p:oleObj>
              </mc:Choice>
              <mc:Fallback>
                <p:oleObj name="公式" r:id="rId25" imgW="142794" imgH="7643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638" y="361950"/>
                        <a:ext cx="5715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92" name="Object 24"/>
          <p:cNvGraphicFramePr>
            <a:graphicFrameLocks noChangeAspect="1"/>
          </p:cNvGraphicFramePr>
          <p:nvPr/>
        </p:nvGraphicFramePr>
        <p:xfrm>
          <a:off x="2560638" y="1273175"/>
          <a:ext cx="5715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76" name="公式" r:id="rId27" imgW="142794" imgH="76434" progId="Equation.3">
                  <p:embed/>
                </p:oleObj>
              </mc:Choice>
              <mc:Fallback>
                <p:oleObj name="公式" r:id="rId27" imgW="142794" imgH="7643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638" y="1273175"/>
                        <a:ext cx="5715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93" name="Object 25"/>
          <p:cNvGraphicFramePr>
            <a:graphicFrameLocks noChangeAspect="1"/>
          </p:cNvGraphicFramePr>
          <p:nvPr/>
        </p:nvGraphicFramePr>
        <p:xfrm>
          <a:off x="2555875" y="2224088"/>
          <a:ext cx="5715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77" name="公式" r:id="rId29" imgW="142794" imgH="76434" progId="Equation.3">
                  <p:embed/>
                </p:oleObj>
              </mc:Choice>
              <mc:Fallback>
                <p:oleObj name="公式" r:id="rId29" imgW="142794" imgH="7643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224088"/>
                        <a:ext cx="5715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94" name="Object 26"/>
          <p:cNvGraphicFramePr>
            <a:graphicFrameLocks noChangeAspect="1"/>
          </p:cNvGraphicFramePr>
          <p:nvPr/>
        </p:nvGraphicFramePr>
        <p:xfrm>
          <a:off x="4327525" y="3201988"/>
          <a:ext cx="5715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78" name="公式" r:id="rId31" imgW="142794" imgH="76434" progId="Equation.3">
                  <p:embed/>
                </p:oleObj>
              </mc:Choice>
              <mc:Fallback>
                <p:oleObj name="公式" r:id="rId31" imgW="142794" imgH="7643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7525" y="3201988"/>
                        <a:ext cx="5715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97" name="Object 29"/>
          <p:cNvGraphicFramePr>
            <a:graphicFrameLocks noChangeAspect="1"/>
          </p:cNvGraphicFramePr>
          <p:nvPr/>
        </p:nvGraphicFramePr>
        <p:xfrm>
          <a:off x="7064375" y="1173163"/>
          <a:ext cx="188753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79" name="公式" r:id="rId33" imgW="723833" imgH="152400" progId="Equation.3">
                  <p:embed/>
                </p:oleObj>
              </mc:Choice>
              <mc:Fallback>
                <p:oleObj name="公式" r:id="rId33" imgW="723833" imgH="1524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75" y="1173163"/>
                        <a:ext cx="1887538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99" name="Text Box 31"/>
          <p:cNvSpPr txBox="1">
            <a:spLocks noChangeArrowheads="1"/>
          </p:cNvSpPr>
          <p:nvPr/>
        </p:nvSpPr>
        <p:spPr bwMode="auto">
          <a:xfrm>
            <a:off x="323850" y="4941888"/>
            <a:ext cx="8424863" cy="982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周期序列不是绝对可和的，也不是平方可和，其频谱中一定出现冲激函数</a:t>
            </a:r>
          </a:p>
        </p:txBody>
      </p:sp>
      <p:sp>
        <p:nvSpPr>
          <p:cNvPr id="160801" name="Text Box 33"/>
          <p:cNvSpPr txBox="1">
            <a:spLocks noChangeArrowheads="1"/>
          </p:cNvSpPr>
          <p:nvPr/>
        </p:nvSpPr>
        <p:spPr bwMode="auto">
          <a:xfrm>
            <a:off x="7451725" y="5924550"/>
            <a:ext cx="1008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hlinkClick r:id="rId35" action="ppaction://hlinksldjump"/>
              </a:rPr>
              <a:t>返回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0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0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6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6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6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60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60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99" grpId="0"/>
      <p:bldP spid="1608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395288" y="765175"/>
            <a:ext cx="2735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 dirty="0">
                <a:ea typeface="楷体_GB2312" pitchFamily="49" charset="-122"/>
              </a:rPr>
              <a:t>z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变换的定义：</a:t>
            </a:r>
          </a:p>
        </p:txBody>
      </p:sp>
      <p:graphicFrame>
        <p:nvGraphicFramePr>
          <p:cNvPr id="129031" name="Object 7"/>
          <p:cNvGraphicFramePr>
            <a:graphicFrameLocks noChangeAspect="1"/>
          </p:cNvGraphicFramePr>
          <p:nvPr/>
        </p:nvGraphicFramePr>
        <p:xfrm>
          <a:off x="2124075" y="1247775"/>
          <a:ext cx="30226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公式" r:id="rId3" imgW="1104773" imgH="352630" progId="Equation.3">
                  <p:embed/>
                </p:oleObj>
              </mc:Choice>
              <mc:Fallback>
                <p:oleObj name="公式" r:id="rId3" imgW="1104773" imgH="35263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247775"/>
                        <a:ext cx="302260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3" name="Object 9"/>
          <p:cNvGraphicFramePr>
            <a:graphicFrameLocks noChangeAspect="1"/>
          </p:cNvGraphicFramePr>
          <p:nvPr/>
        </p:nvGraphicFramePr>
        <p:xfrm>
          <a:off x="2152650" y="2471738"/>
          <a:ext cx="2957513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" name="公式" r:id="rId5" imgW="1076121" imgH="352630" progId="Equation.3">
                  <p:embed/>
                </p:oleObj>
              </mc:Choice>
              <mc:Fallback>
                <p:oleObj name="公式" r:id="rId5" imgW="1076121" imgH="35263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2471738"/>
                        <a:ext cx="2957513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4" name="Text Box 10"/>
          <p:cNvSpPr txBox="1">
            <a:spLocks noChangeArrowheads="1"/>
          </p:cNvSpPr>
          <p:nvPr/>
        </p:nvSpPr>
        <p:spPr bwMode="auto">
          <a:xfrm>
            <a:off x="5437188" y="1543050"/>
            <a:ext cx="20875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双边</a:t>
            </a:r>
            <a:r>
              <a:rPr lang="en-US" altLang="zh-CN" sz="2800" i="1" dirty="0">
                <a:ea typeface="楷体_GB2312" pitchFamily="49" charset="-122"/>
              </a:rPr>
              <a:t>z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变换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5364163" y="2767013"/>
            <a:ext cx="2087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单边</a:t>
            </a:r>
            <a:r>
              <a:rPr lang="en-US" altLang="zh-CN" sz="2800" i="1" dirty="0">
                <a:ea typeface="楷体_GB2312" pitchFamily="49" charset="-122"/>
              </a:rPr>
              <a:t>z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变换</a:t>
            </a:r>
          </a:p>
        </p:txBody>
      </p:sp>
      <p:sp>
        <p:nvSpPr>
          <p:cNvPr id="129036" name="Text Box 12"/>
          <p:cNvSpPr txBox="1">
            <a:spLocks noChangeArrowheads="1"/>
          </p:cNvSpPr>
          <p:nvPr/>
        </p:nvSpPr>
        <p:spPr bwMode="auto">
          <a:xfrm>
            <a:off x="395288" y="3716338"/>
            <a:ext cx="8424862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对于因果序列，用两种</a:t>
            </a:r>
            <a:r>
              <a:rPr lang="en-US" altLang="zh-CN" sz="2800" i="1" dirty="0">
                <a:latin typeface="+mn-lt"/>
                <a:ea typeface="楷体" panose="02010609060101010101" pitchFamily="49" charset="-122"/>
              </a:rPr>
              <a:t>z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变换定义计算出的结果是一样的。一般用双边</a:t>
            </a:r>
            <a:r>
              <a:rPr lang="en-US" altLang="zh-CN" sz="2800" i="1" dirty="0">
                <a:latin typeface="+mn-lt"/>
                <a:ea typeface="楷体" panose="02010609060101010101" pitchFamily="49" charset="-122"/>
              </a:rPr>
              <a:t>z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变换对信号进行分析和变换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9" grpId="0"/>
      <p:bldP spid="129034" grpId="0"/>
      <p:bldP spid="129035" grpId="0"/>
      <p:bldP spid="12903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07950" y="188913"/>
            <a:ext cx="7920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66800" indent="-6096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524000" indent="-609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81200" indent="-609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38400" indent="-609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95600" indent="-609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52800" indent="-609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10000" indent="-609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67200" indent="-609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§</a:t>
            </a:r>
            <a:r>
              <a:rPr lang="en-US" altLang="zh-CN" sz="2800" dirty="0">
                <a:solidFill>
                  <a:srgbClr val="FFFF00"/>
                </a:solidFill>
                <a:ea typeface="楷体_GB2312" pitchFamily="49" charset="-122"/>
                <a:cs typeface="Times New Roman" panose="02020603050405020304" pitchFamily="18" charset="0"/>
              </a:rPr>
              <a:t>2.4</a:t>
            </a:r>
            <a:r>
              <a:rPr lang="en-US" altLang="zh-CN" sz="28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离散系统的系统函数、系统的频率响应</a:t>
            </a:r>
          </a:p>
        </p:txBody>
      </p:sp>
      <p:graphicFrame>
        <p:nvGraphicFramePr>
          <p:cNvPr id="13337" name="Object 1049"/>
          <p:cNvGraphicFramePr>
            <a:graphicFrameLocks noChangeAspect="1"/>
          </p:cNvGraphicFramePr>
          <p:nvPr/>
        </p:nvGraphicFramePr>
        <p:xfrm>
          <a:off x="3995738" y="1673225"/>
          <a:ext cx="29686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0" name="公式" r:id="rId3" imgW="1038074" imgH="123796" progId="Equation.3">
                  <p:embed/>
                </p:oleObj>
              </mc:Choice>
              <mc:Fallback>
                <p:oleObj name="公式" r:id="rId3" imgW="1038074" imgH="123796" progId="Equation.3">
                  <p:embed/>
                  <p:pic>
                    <p:nvPicPr>
                      <p:cNvPr id="0" name="Object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673225"/>
                        <a:ext cx="29686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9" name="Object 1051"/>
          <p:cNvGraphicFramePr>
            <a:graphicFrameLocks noChangeAspect="1"/>
          </p:cNvGraphicFramePr>
          <p:nvPr/>
        </p:nvGraphicFramePr>
        <p:xfrm>
          <a:off x="3851275" y="2190750"/>
          <a:ext cx="320675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1" name="公式" r:id="rId5" imgW="1133426" imgH="352630" progId="Equation.3">
                  <p:embed/>
                </p:oleObj>
              </mc:Choice>
              <mc:Fallback>
                <p:oleObj name="公式" r:id="rId5" imgW="1133426" imgH="352630" progId="Equation.3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190750"/>
                        <a:ext cx="3206750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1" name="Object 1053"/>
          <p:cNvGraphicFramePr>
            <a:graphicFrameLocks noChangeAspect="1"/>
          </p:cNvGraphicFramePr>
          <p:nvPr/>
        </p:nvGraphicFramePr>
        <p:xfrm>
          <a:off x="5003800" y="4443413"/>
          <a:ext cx="20589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2" name="公式" r:id="rId7" imgW="695181" imgH="161778" progId="Equation.3">
                  <p:embed/>
                </p:oleObj>
              </mc:Choice>
              <mc:Fallback>
                <p:oleObj name="公式" r:id="rId7" imgW="695181" imgH="161778" progId="Equation.3">
                  <p:embed/>
                  <p:pic>
                    <p:nvPicPr>
                      <p:cNvPr id="0" name="Object 1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443413"/>
                        <a:ext cx="205898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3" name="Rectangle 1055"/>
          <p:cNvSpPr>
            <a:spLocks noChangeArrowheads="1"/>
          </p:cNvSpPr>
          <p:nvPr/>
        </p:nvSpPr>
        <p:spPr bwMode="auto">
          <a:xfrm>
            <a:off x="179388" y="952500"/>
            <a:ext cx="4451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一、系统的几种描述方法 </a:t>
            </a:r>
          </a:p>
        </p:txBody>
      </p:sp>
      <p:sp>
        <p:nvSpPr>
          <p:cNvPr id="13344" name="Rectangle 1056"/>
          <p:cNvSpPr>
            <a:spLocks noChangeArrowheads="1"/>
          </p:cNvSpPr>
          <p:nvPr/>
        </p:nvSpPr>
        <p:spPr bwMode="auto">
          <a:xfrm>
            <a:off x="539750" y="1722438"/>
            <a:ext cx="2506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单位抽样响应 </a:t>
            </a:r>
          </a:p>
        </p:txBody>
      </p:sp>
      <p:sp>
        <p:nvSpPr>
          <p:cNvPr id="13345" name="Rectangle 1057"/>
          <p:cNvSpPr>
            <a:spLocks noChangeArrowheads="1"/>
          </p:cNvSpPr>
          <p:nvPr/>
        </p:nvSpPr>
        <p:spPr bwMode="auto">
          <a:xfrm>
            <a:off x="539750" y="2505075"/>
            <a:ext cx="201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系统函数 </a:t>
            </a:r>
          </a:p>
        </p:txBody>
      </p:sp>
      <p:sp>
        <p:nvSpPr>
          <p:cNvPr id="13346" name="Rectangle 1058"/>
          <p:cNvSpPr>
            <a:spLocks noChangeArrowheads="1"/>
          </p:cNvSpPr>
          <p:nvPr/>
        </p:nvSpPr>
        <p:spPr bwMode="auto">
          <a:xfrm>
            <a:off x="539750" y="3282950"/>
            <a:ext cx="1792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频率响应 </a:t>
            </a:r>
          </a:p>
        </p:txBody>
      </p:sp>
      <p:graphicFrame>
        <p:nvGraphicFramePr>
          <p:cNvPr id="13347" name="Object 1059"/>
          <p:cNvGraphicFramePr>
            <a:graphicFrameLocks noChangeAspect="1"/>
          </p:cNvGraphicFramePr>
          <p:nvPr/>
        </p:nvGraphicFramePr>
        <p:xfrm>
          <a:off x="2914650" y="1771650"/>
          <a:ext cx="8429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3" name="公式" r:id="rId9" imgW="238146" imgH="123796" progId="Equation.3">
                  <p:embed/>
                </p:oleObj>
              </mc:Choice>
              <mc:Fallback>
                <p:oleObj name="公式" r:id="rId9" imgW="238146" imgH="123796" progId="Equation.3">
                  <p:embed/>
                  <p:pic>
                    <p:nvPicPr>
                      <p:cNvPr id="0" name="Object 1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1771650"/>
                        <a:ext cx="8429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9" name="Object 1061"/>
          <p:cNvGraphicFramePr>
            <a:graphicFrameLocks noChangeAspect="1"/>
          </p:cNvGraphicFramePr>
          <p:nvPr/>
        </p:nvGraphicFramePr>
        <p:xfrm>
          <a:off x="2814638" y="2573338"/>
          <a:ext cx="9794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4" name="公式" r:id="rId11" imgW="295452" imgH="123796" progId="Equation.3">
                  <p:embed/>
                </p:oleObj>
              </mc:Choice>
              <mc:Fallback>
                <p:oleObj name="公式" r:id="rId11" imgW="295452" imgH="123796" progId="Equation.3">
                  <p:embed/>
                  <p:pic>
                    <p:nvPicPr>
                      <p:cNvPr id="0" name="Object 1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2573338"/>
                        <a:ext cx="97948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0" name="Object 1062"/>
          <p:cNvGraphicFramePr>
            <a:graphicFrameLocks noChangeAspect="1"/>
          </p:cNvGraphicFramePr>
          <p:nvPr/>
        </p:nvGraphicFramePr>
        <p:xfrm>
          <a:off x="2513013" y="3238500"/>
          <a:ext cx="12827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5" name="公式" r:id="rId13" imgW="409593" imgH="152400" progId="Equation.3">
                  <p:embed/>
                </p:oleObj>
              </mc:Choice>
              <mc:Fallback>
                <p:oleObj name="公式" r:id="rId13" imgW="409593" imgH="152400" progId="Equation.3">
                  <p:embed/>
                  <p:pic>
                    <p:nvPicPr>
                      <p:cNvPr id="0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13" y="3238500"/>
                        <a:ext cx="12827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3" name="Object 1065"/>
          <p:cNvGraphicFramePr>
            <a:graphicFrameLocks noChangeAspect="1"/>
          </p:cNvGraphicFramePr>
          <p:nvPr/>
        </p:nvGraphicFramePr>
        <p:xfrm>
          <a:off x="7494588" y="1773238"/>
          <a:ext cx="7429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6" name="公式" r:id="rId15" imgW="200099" imgH="123796" progId="Equation.3">
                  <p:embed/>
                </p:oleObj>
              </mc:Choice>
              <mc:Fallback>
                <p:oleObj name="公式" r:id="rId15" imgW="200099" imgH="123796" progId="Equation.3">
                  <p:embed/>
                  <p:pic>
                    <p:nvPicPr>
                      <p:cNvPr id="0" name="Object 1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4588" y="1773238"/>
                        <a:ext cx="7429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4" name="Object 1066"/>
          <p:cNvGraphicFramePr>
            <a:graphicFrameLocks noChangeAspect="1"/>
          </p:cNvGraphicFramePr>
          <p:nvPr/>
        </p:nvGraphicFramePr>
        <p:xfrm>
          <a:off x="7494588" y="2579688"/>
          <a:ext cx="9445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7" name="公式" r:id="rId17" imgW="276193" imgH="123796" progId="Equation.3">
                  <p:embed/>
                </p:oleObj>
              </mc:Choice>
              <mc:Fallback>
                <p:oleObj name="公式" r:id="rId17" imgW="276193" imgH="123796" progId="Equation.3">
                  <p:embed/>
                  <p:pic>
                    <p:nvPicPr>
                      <p:cNvPr id="0" name="Object 10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4588" y="2579688"/>
                        <a:ext cx="9445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5" name="Object 1067"/>
          <p:cNvGraphicFramePr>
            <a:graphicFrameLocks noChangeAspect="1"/>
          </p:cNvGraphicFramePr>
          <p:nvPr/>
        </p:nvGraphicFramePr>
        <p:xfrm>
          <a:off x="7408863" y="3394075"/>
          <a:ext cx="12827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8" name="公式" r:id="rId19" imgW="409593" imgH="123796" progId="Equation.3">
                  <p:embed/>
                </p:oleObj>
              </mc:Choice>
              <mc:Fallback>
                <p:oleObj name="公式" r:id="rId19" imgW="409593" imgH="123796" progId="Equation.3">
                  <p:embed/>
                  <p:pic>
                    <p:nvPicPr>
                      <p:cNvPr id="0" name="Object 1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8863" y="3394075"/>
                        <a:ext cx="12827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7" name="Text Box 1069"/>
          <p:cNvSpPr txBox="1">
            <a:spLocks noChangeArrowheads="1"/>
          </p:cNvSpPr>
          <p:nvPr/>
        </p:nvSpPr>
        <p:spPr bwMode="auto">
          <a:xfrm>
            <a:off x="525463" y="4046538"/>
            <a:ext cx="4105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常系数线性差分方程</a:t>
            </a:r>
          </a:p>
        </p:txBody>
      </p:sp>
      <p:sp>
        <p:nvSpPr>
          <p:cNvPr id="13358" name="Text Box 1070"/>
          <p:cNvSpPr txBox="1">
            <a:spLocks noChangeArrowheads="1"/>
          </p:cNvSpPr>
          <p:nvPr/>
        </p:nvSpPr>
        <p:spPr bwMode="auto">
          <a:xfrm>
            <a:off x="511175" y="4854575"/>
            <a:ext cx="2519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零、极点图</a:t>
            </a:r>
          </a:p>
        </p:txBody>
      </p:sp>
      <p:sp>
        <p:nvSpPr>
          <p:cNvPr id="13359" name="Text Box 1071"/>
          <p:cNvSpPr txBox="1">
            <a:spLocks noChangeArrowheads="1"/>
          </p:cNvSpPr>
          <p:nvPr/>
        </p:nvSpPr>
        <p:spPr bwMode="auto">
          <a:xfrm>
            <a:off x="525463" y="5589588"/>
            <a:ext cx="2606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方框图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流图</a:t>
            </a:r>
          </a:p>
        </p:txBody>
      </p:sp>
      <p:graphicFrame>
        <p:nvGraphicFramePr>
          <p:cNvPr id="13360" name="Object 1072"/>
          <p:cNvGraphicFramePr>
            <a:graphicFrameLocks/>
          </p:cNvGraphicFramePr>
          <p:nvPr/>
        </p:nvGraphicFramePr>
        <p:xfrm>
          <a:off x="3708400" y="3227388"/>
          <a:ext cx="3606800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9" name="公式" r:id="rId21" imgW="1333525" imgH="352630" progId="Equation.3">
                  <p:embed/>
                </p:oleObj>
              </mc:Choice>
              <mc:Fallback>
                <p:oleObj name="公式" r:id="rId21" imgW="1333525" imgH="352630" progId="Equation.3">
                  <p:embed/>
                  <p:pic>
                    <p:nvPicPr>
                      <p:cNvPr id="0" name="Object 1072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227388"/>
                        <a:ext cx="3606800" cy="114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3" grpId="0"/>
      <p:bldP spid="13344" grpId="0"/>
      <p:bldP spid="13345" grpId="0"/>
      <p:bldP spid="13346" grpId="0"/>
      <p:bldP spid="13357" grpId="0"/>
      <p:bldP spid="13358" grpId="0"/>
      <p:bldP spid="1335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250825" y="2708275"/>
            <a:ext cx="2395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2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、稳定系统</a:t>
            </a:r>
            <a:endParaRPr lang="zh-CN" altLang="en-US" sz="28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2484438" y="3716338"/>
          <a:ext cx="2273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2" name="Equation" r:id="rId3" imgW="809791" imgH="352630" progId="Equation.DSMT4">
                  <p:embed/>
                </p:oleObj>
              </mc:Choice>
              <mc:Fallback>
                <p:oleObj name="Equation" r:id="rId3" imgW="809791" imgH="35263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716338"/>
                        <a:ext cx="22733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95288" y="4781550"/>
            <a:ext cx="6481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稳定系统的系统函数</a:t>
            </a:r>
            <a:r>
              <a:rPr lang="en-US" altLang="zh-CN" sz="2800" i="1" dirty="0">
                <a:ea typeface="楷体_GB2312" pitchFamily="49" charset="-122"/>
              </a:rPr>
              <a:t>H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z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的收敛域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395288" y="3227388"/>
            <a:ext cx="8208962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线性时不变系统稳定的充要条件是</a:t>
            </a:r>
            <a:r>
              <a:rPr lang="en-US" altLang="zh-CN" sz="2800" i="1" dirty="0">
                <a:ea typeface="楷体_GB2312" pitchFamily="49" charset="-122"/>
              </a:rPr>
              <a:t>h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n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绝对可和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： 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228600" y="749300"/>
            <a:ext cx="2614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5000"/>
              </a:spcBef>
              <a:buFontTx/>
              <a:buNone/>
            </a:pP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、因果系统</a:t>
            </a:r>
            <a:endParaRPr lang="zh-CN" altLang="en-US" sz="28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2819400" y="2378075"/>
          <a:ext cx="206216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3" name="公式" r:id="rId5" imgW="695181" imgH="152400" progId="Equation.3">
                  <p:embed/>
                </p:oleObj>
              </mc:Choice>
              <mc:Fallback>
                <p:oleObj name="公式" r:id="rId5" imgW="695181" imgH="15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378075"/>
                        <a:ext cx="2062163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177800" y="115888"/>
            <a:ext cx="353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二、因果、稳定系统</a:t>
            </a:r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468313" y="1268413"/>
            <a:ext cx="8351837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单位抽样响应</a:t>
            </a:r>
            <a:r>
              <a:rPr lang="en-US" altLang="zh-CN" sz="2800" i="1" dirty="0">
                <a:ea typeface="楷体_GB2312" pitchFamily="49" charset="-122"/>
              </a:rPr>
              <a:t>h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n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为因果序列的系统称为因果系统，因此因果系统的系统函数</a:t>
            </a:r>
            <a:r>
              <a:rPr lang="en-US" altLang="zh-CN" sz="2800" i="1" dirty="0">
                <a:ea typeface="楷体_GB2312" pitchFamily="49" charset="-122"/>
              </a:rPr>
              <a:t>H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z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的收敛域为：</a:t>
            </a: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611385" y="5445224"/>
            <a:ext cx="7993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一定包括单位圆</a:t>
            </a:r>
            <a:r>
              <a:rPr lang="en-US" altLang="zh-CN" sz="2800" dirty="0">
                <a:ea typeface="楷体_GB2312" pitchFamily="49" charset="-122"/>
              </a:rPr>
              <a:t>|</a:t>
            </a:r>
            <a:r>
              <a:rPr lang="en-US" altLang="zh-CN" sz="2800" i="1" dirty="0">
                <a:ea typeface="楷体_GB2312" pitchFamily="49" charset="-122"/>
              </a:rPr>
              <a:t>z</a:t>
            </a:r>
            <a:r>
              <a:rPr lang="en-US" altLang="zh-CN" sz="2800" dirty="0">
                <a:ea typeface="楷体_GB2312" pitchFamily="49" charset="-122"/>
              </a:rPr>
              <a:t>|=</a:t>
            </a:r>
            <a:r>
              <a:rPr lang="en-US" altLang="zh-CN" sz="2800" dirty="0" smtClean="0">
                <a:ea typeface="楷体_GB2312" pitchFamily="49" charset="-122"/>
              </a:rPr>
              <a:t>1</a:t>
            </a:r>
            <a:r>
              <a:rPr lang="zh-CN" altLang="en-US" sz="2800" dirty="0" smtClean="0">
                <a:ea typeface="楷体_GB2312" pitchFamily="49" charset="-122"/>
              </a:rPr>
              <a:t>（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因为</a:t>
            </a:r>
            <a:r>
              <a:rPr lang="en-US" altLang="zh-CN" sz="2800" i="1" dirty="0" smtClean="0">
                <a:ea typeface="楷体_GB2312" pitchFamily="49" charset="-122"/>
              </a:rPr>
              <a:t>H</a:t>
            </a:r>
            <a:r>
              <a:rPr lang="en-US" altLang="zh-CN" sz="2800" dirty="0" smtClean="0">
                <a:ea typeface="楷体_GB2312" pitchFamily="49" charset="-122"/>
              </a:rPr>
              <a:t>(</a:t>
            </a:r>
            <a:r>
              <a:rPr lang="en-US" altLang="zh-CN" sz="2800" i="1" dirty="0" smtClean="0">
                <a:ea typeface="楷体_GB2312" pitchFamily="49" charset="-122"/>
              </a:rPr>
              <a:t>e </a:t>
            </a:r>
            <a:r>
              <a:rPr lang="en-US" altLang="zh-CN" sz="2800" i="1" baseline="30000" dirty="0" err="1">
                <a:ea typeface="楷体_GB2312" pitchFamily="49" charset="-122"/>
              </a:rPr>
              <a:t>j</a:t>
            </a:r>
            <a:r>
              <a:rPr lang="en-US" altLang="zh-CN" sz="2800" baseline="30000" dirty="0" err="1">
                <a:ea typeface="楷体_GB2312" pitchFamily="49" charset="-122"/>
              </a:rPr>
              <a:t>ω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存在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08" grpId="0"/>
      <p:bldP spid="47111" grpId="0"/>
      <p:bldP spid="47112" grpId="0"/>
      <p:bldP spid="47114" grpId="0"/>
      <p:bldP spid="47115" grpId="0"/>
      <p:bldP spid="471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79388" y="115888"/>
            <a:ext cx="347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3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、因果稳定系统</a:t>
            </a: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2219325" y="1931988"/>
          <a:ext cx="36893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1" name="公式" r:id="rId3" imgW="1304873" imgH="181004" progId="Equation.3">
                  <p:embed/>
                </p:oleObj>
              </mc:Choice>
              <mc:Fallback>
                <p:oleObj name="公式" r:id="rId3" imgW="1304873" imgH="18100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1931988"/>
                        <a:ext cx="36893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306388" y="2722563"/>
            <a:ext cx="8221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也就是说，系统函数的全部极点必须在单位圆内。 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346075" y="660400"/>
            <a:ext cx="8208963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因果稳定系统是最普遍、最重要的一种系统，它的系统函数</a:t>
            </a:r>
            <a:r>
              <a:rPr lang="en-US" altLang="zh-CN" sz="2800" i="1" dirty="0">
                <a:ea typeface="楷体_GB2312" pitchFamily="49" charset="-122"/>
              </a:rPr>
              <a:t>H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z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必须在从单位圆到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∞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的整个</a:t>
            </a:r>
            <a:r>
              <a:rPr lang="en-US" altLang="zh-CN" sz="2800" i="1" dirty="0">
                <a:ea typeface="楷体_GB2312" pitchFamily="49" charset="-122"/>
              </a:rPr>
              <a:t>z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域内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收敛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201613" y="3587750"/>
            <a:ext cx="5976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三、系统函数和差分方程的关系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5588000" y="36449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 dirty="0"/>
              <a:t>H</a:t>
            </a:r>
            <a:r>
              <a:rPr lang="en-US" altLang="zh-CN" sz="2800" dirty="0"/>
              <a:t>(</a:t>
            </a:r>
            <a:r>
              <a:rPr lang="en-US" altLang="zh-CN" sz="2800" i="1" dirty="0"/>
              <a:t>z</a:t>
            </a:r>
            <a:r>
              <a:rPr lang="en-US" altLang="zh-CN" sz="2800" dirty="0"/>
              <a:t>)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>
                <a:ea typeface="楷体_GB2312" pitchFamily="49" charset="-122"/>
              </a:rPr>
              <a:t>←→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差分方程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1227138" y="4235450"/>
          <a:ext cx="3021012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2" name="公式" r:id="rId5" imgW="1104773" imgH="342783" progId="Equation.3">
                  <p:embed/>
                </p:oleObj>
              </mc:Choice>
              <mc:Fallback>
                <p:oleObj name="公式" r:id="rId5" imgW="1104773" imgH="34278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4235450"/>
                        <a:ext cx="3021012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706438" y="5532438"/>
          <a:ext cx="73517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3" name="公式" r:id="rId7" imgW="2695704" imgH="123796" progId="Equation.3">
                  <p:embed/>
                </p:oleObj>
              </mc:Choice>
              <mc:Fallback>
                <p:oleObj name="公式" r:id="rId7" imgW="2695704" imgH="12379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5532438"/>
                        <a:ext cx="735171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4246563" y="4249738"/>
          <a:ext cx="2697162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4" name="公式" r:id="rId9" imgW="981238" imgH="342783" progId="Equation.3">
                  <p:embed/>
                </p:oleObj>
              </mc:Choice>
              <mc:Fallback>
                <p:oleObj name="公式" r:id="rId9" imgW="981238" imgH="34278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563" y="4249738"/>
                        <a:ext cx="2697162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  <p:bldP spid="48132" grpId="0"/>
      <p:bldP spid="48133" grpId="0"/>
      <p:bldP spid="48134" grpId="0"/>
      <p:bldP spid="4813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182563" y="188913"/>
            <a:ext cx="518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四、系统的频率响应的意义</a:t>
            </a:r>
          </a:p>
        </p:txBody>
      </p:sp>
      <p:grpSp>
        <p:nvGrpSpPr>
          <p:cNvPr id="65543" name="Group 7"/>
          <p:cNvGrpSpPr>
            <a:grpSpLocks/>
          </p:cNvGrpSpPr>
          <p:nvPr/>
        </p:nvGrpSpPr>
        <p:grpSpPr bwMode="auto">
          <a:xfrm>
            <a:off x="323850" y="836613"/>
            <a:ext cx="6624638" cy="541337"/>
            <a:chOff x="240" y="880"/>
            <a:chExt cx="4173" cy="341"/>
          </a:xfrm>
        </p:grpSpPr>
        <p:graphicFrame>
          <p:nvGraphicFramePr>
            <p:cNvPr id="54289" name="Object 2"/>
            <p:cNvGraphicFramePr>
              <a:graphicFrameLocks noChangeAspect="1"/>
            </p:cNvGraphicFramePr>
            <p:nvPr/>
          </p:nvGraphicFramePr>
          <p:xfrm>
            <a:off x="567" y="881"/>
            <a:ext cx="717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25" name="公式" r:id="rId3" imgW="409593" imgH="152400" progId="Equation.3">
                    <p:embed/>
                  </p:oleObj>
                </mc:Choice>
                <mc:Fallback>
                  <p:oleObj name="公式" r:id="rId3" imgW="409593" imgH="1524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881"/>
                          <a:ext cx="717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0" name="Object 3"/>
            <p:cNvGraphicFramePr>
              <a:graphicFrameLocks noChangeAspect="1"/>
            </p:cNvGraphicFramePr>
            <p:nvPr/>
          </p:nvGraphicFramePr>
          <p:xfrm>
            <a:off x="1538" y="972"/>
            <a:ext cx="24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26" name="公式" r:id="rId5" imgW="76094" imgH="66587" progId="Equation.3">
                    <p:embed/>
                  </p:oleObj>
                </mc:Choice>
                <mc:Fallback>
                  <p:oleObj name="公式" r:id="rId5" imgW="76094" imgH="66587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8" y="972"/>
                          <a:ext cx="24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1" name="Text Box 4"/>
            <p:cNvSpPr txBox="1">
              <a:spLocks noChangeArrowheads="1"/>
            </p:cNvSpPr>
            <p:nvPr/>
          </p:nvSpPr>
          <p:spPr bwMode="auto">
            <a:xfrm>
              <a:off x="240" y="880"/>
              <a:ext cx="41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dirty="0">
                  <a:ea typeface="楷体_GB2312" pitchFamily="49" charset="-122"/>
                </a:rPr>
                <a:t>1</a:t>
              </a:r>
              <a:r>
                <a:rPr lang="zh-CN" altLang="en-US" sz="2800" dirty="0">
                  <a:latin typeface="楷体_GB2312" pitchFamily="49" charset="-122"/>
                  <a:ea typeface="楷体_GB2312" pitchFamily="49" charset="-122"/>
                </a:rPr>
                <a:t>、      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是</a:t>
              </a:r>
              <a:r>
                <a:rPr lang="zh-CN" altLang="en-US" sz="2800" dirty="0"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的连续的周期</a:t>
              </a:r>
              <a:r>
                <a:rPr lang="en-US" altLang="zh-CN" sz="2800" dirty="0">
                  <a:latin typeface="楷体_GB2312" pitchFamily="49" charset="-122"/>
                  <a:ea typeface="楷体_GB2312" pitchFamily="49" charset="-122"/>
                </a:rPr>
                <a:t>(   )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函数</a:t>
              </a:r>
            </a:p>
          </p:txBody>
        </p:sp>
        <p:graphicFrame>
          <p:nvGraphicFramePr>
            <p:cNvPr id="54292" name="Object 5"/>
            <p:cNvGraphicFramePr>
              <a:graphicFrameLocks noChangeAspect="1"/>
            </p:cNvGraphicFramePr>
            <p:nvPr/>
          </p:nvGraphicFramePr>
          <p:xfrm>
            <a:off x="3243" y="924"/>
            <a:ext cx="339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27" name="公式" r:id="rId7" imgW="152188" imgH="104570" progId="Equation.3">
                    <p:embed/>
                  </p:oleObj>
                </mc:Choice>
                <mc:Fallback>
                  <p:oleObj name="公式" r:id="rId7" imgW="152188" imgH="10457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924"/>
                          <a:ext cx="339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730250" y="4797425"/>
          <a:ext cx="377031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28" name="公式" r:id="rId9" imgW="1400225" imgH="152400" progId="Equation.3">
                  <p:embed/>
                </p:oleObj>
              </mc:Choice>
              <mc:Fallback>
                <p:oleObj name="公式" r:id="rId9" imgW="1400225" imgH="15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4797425"/>
                        <a:ext cx="3770313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47" name="Group 11"/>
          <p:cNvGrpSpPr>
            <a:grpSpLocks/>
          </p:cNvGrpSpPr>
          <p:nvPr/>
        </p:nvGrpSpPr>
        <p:grpSpPr bwMode="auto">
          <a:xfrm>
            <a:off x="323850" y="1485900"/>
            <a:ext cx="6480175" cy="538163"/>
            <a:chOff x="249" y="1335"/>
            <a:chExt cx="4082" cy="339"/>
          </a:xfrm>
        </p:grpSpPr>
        <p:sp>
          <p:nvSpPr>
            <p:cNvPr id="54287" name="Text Box 8"/>
            <p:cNvSpPr txBox="1">
              <a:spLocks noChangeArrowheads="1"/>
            </p:cNvSpPr>
            <p:nvPr/>
          </p:nvSpPr>
          <p:spPr bwMode="auto">
            <a:xfrm>
              <a:off x="249" y="1344"/>
              <a:ext cx="40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dirty="0">
                  <a:ea typeface="楷体_GB2312" pitchFamily="49" charset="-122"/>
                </a:rPr>
                <a:t>2</a:t>
              </a:r>
              <a:r>
                <a:rPr lang="zh-CN" altLang="en-US" sz="2800" dirty="0">
                  <a:latin typeface="楷体_GB2312" pitchFamily="49" charset="-122"/>
                  <a:ea typeface="楷体_GB2312" pitchFamily="49" charset="-122"/>
                </a:rPr>
                <a:t>、      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是单位圆上的系统函数</a:t>
              </a:r>
              <a:r>
                <a:rPr lang="en-US" altLang="zh-CN" sz="2800" i="1" dirty="0">
                  <a:ea typeface="楷体_GB2312" pitchFamily="49" charset="-122"/>
                </a:rPr>
                <a:t>H</a:t>
              </a:r>
              <a:r>
                <a:rPr lang="en-US" altLang="zh-CN" sz="2800" dirty="0">
                  <a:ea typeface="楷体_GB2312" pitchFamily="49" charset="-122"/>
                </a:rPr>
                <a:t>(</a:t>
              </a:r>
              <a:r>
                <a:rPr lang="en-US" altLang="zh-CN" sz="2800" i="1" dirty="0">
                  <a:ea typeface="楷体_GB2312" pitchFamily="49" charset="-122"/>
                </a:rPr>
                <a:t>z</a:t>
              </a:r>
              <a:r>
                <a:rPr lang="en-US" altLang="zh-CN" sz="2800" dirty="0">
                  <a:ea typeface="楷体_GB2312" pitchFamily="49" charset="-122"/>
                </a:rPr>
                <a:t>)</a:t>
              </a:r>
            </a:p>
          </p:txBody>
        </p:sp>
        <p:graphicFrame>
          <p:nvGraphicFramePr>
            <p:cNvPr id="54288" name="Object 9"/>
            <p:cNvGraphicFramePr>
              <a:graphicFrameLocks noChangeAspect="1"/>
            </p:cNvGraphicFramePr>
            <p:nvPr/>
          </p:nvGraphicFramePr>
          <p:xfrm>
            <a:off x="612" y="1335"/>
            <a:ext cx="717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29" name="公式" r:id="rId11" imgW="409593" imgH="152400" progId="Equation.3">
                    <p:embed/>
                  </p:oleObj>
                </mc:Choice>
                <mc:Fallback>
                  <p:oleObj name="公式" r:id="rId11" imgW="409593" imgH="1524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335"/>
                          <a:ext cx="717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546" name="Object 10"/>
          <p:cNvGraphicFramePr>
            <a:graphicFrameLocks noChangeAspect="1"/>
          </p:cNvGraphicFramePr>
          <p:nvPr/>
        </p:nvGraphicFramePr>
        <p:xfrm>
          <a:off x="885825" y="2133600"/>
          <a:ext cx="31130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30" name="公式" r:id="rId13" imgW="1142821" imgH="181004" progId="Equation.3">
                  <p:embed/>
                </p:oleObj>
              </mc:Choice>
              <mc:Fallback>
                <p:oleObj name="公式" r:id="rId13" imgW="1142821" imgH="18100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2133600"/>
                        <a:ext cx="311308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51" name="Group 15"/>
          <p:cNvGrpSpPr>
            <a:grpSpLocks/>
          </p:cNvGrpSpPr>
          <p:nvPr/>
        </p:nvGrpSpPr>
        <p:grpSpPr bwMode="auto">
          <a:xfrm>
            <a:off x="298450" y="2781302"/>
            <a:ext cx="8305800" cy="1087438"/>
            <a:chOff x="188" y="2115"/>
            <a:chExt cx="5232" cy="685"/>
          </a:xfrm>
        </p:grpSpPr>
        <p:sp>
          <p:nvSpPr>
            <p:cNvPr id="54285" name="Text Box 19"/>
            <p:cNvSpPr txBox="1">
              <a:spLocks noChangeArrowheads="1"/>
            </p:cNvSpPr>
            <p:nvPr/>
          </p:nvSpPr>
          <p:spPr bwMode="auto">
            <a:xfrm>
              <a:off x="188" y="2115"/>
              <a:ext cx="5232" cy="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800" dirty="0">
                  <a:ea typeface="楷体_GB2312" pitchFamily="49" charset="-122"/>
                </a:rPr>
                <a:t>3</a:t>
              </a:r>
              <a:r>
                <a:rPr lang="zh-CN" altLang="en-US" sz="2800" dirty="0">
                  <a:latin typeface="楷体_GB2312" pitchFamily="49" charset="-122"/>
                  <a:ea typeface="楷体_GB2312" pitchFamily="49" charset="-122"/>
                </a:rPr>
                <a:t>、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当系统输入为正弦序列，其输出为同频率的正弦序列，其幅度和相位受到的</a:t>
              </a:r>
              <a:r>
                <a:rPr lang="zh-CN" altLang="en-US" sz="2800" dirty="0">
                  <a:latin typeface="楷体_GB2312" pitchFamily="49" charset="-122"/>
                  <a:ea typeface="楷体_GB2312" pitchFamily="49" charset="-122"/>
                </a:rPr>
                <a:t>       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加权</a:t>
              </a:r>
            </a:p>
          </p:txBody>
        </p:sp>
        <p:graphicFrame>
          <p:nvGraphicFramePr>
            <p:cNvPr id="5428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503483"/>
                </p:ext>
              </p:extLst>
            </p:nvPr>
          </p:nvGraphicFramePr>
          <p:xfrm>
            <a:off x="2971" y="2460"/>
            <a:ext cx="717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31" name="公式" r:id="rId15" imgW="409593" imgH="152400" progId="Equation.3">
                    <p:embed/>
                  </p:oleObj>
                </mc:Choice>
                <mc:Fallback>
                  <p:oleObj name="公式" r:id="rId15" imgW="409593" imgH="1524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2460"/>
                          <a:ext cx="717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5553" name="Group 17"/>
          <p:cNvGrpSpPr>
            <a:grpSpLocks/>
          </p:cNvGrpSpPr>
          <p:nvPr/>
        </p:nvGrpSpPr>
        <p:grpSpPr bwMode="auto">
          <a:xfrm>
            <a:off x="323850" y="4078288"/>
            <a:ext cx="3435350" cy="561975"/>
            <a:chOff x="204" y="2931"/>
            <a:chExt cx="2164" cy="354"/>
          </a:xfrm>
        </p:grpSpPr>
        <p:graphicFrame>
          <p:nvGraphicFramePr>
            <p:cNvPr id="54283" name="Object 13"/>
            <p:cNvGraphicFramePr>
              <a:graphicFrameLocks noChangeAspect="1"/>
            </p:cNvGraphicFramePr>
            <p:nvPr/>
          </p:nvGraphicFramePr>
          <p:xfrm>
            <a:off x="567" y="2958"/>
            <a:ext cx="1801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32" name="公式" r:id="rId17" imgW="1038074" imgH="123796" progId="Equation.3">
                    <p:embed/>
                  </p:oleObj>
                </mc:Choice>
                <mc:Fallback>
                  <p:oleObj name="公式" r:id="rId17" imgW="1038074" imgH="123796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2958"/>
                          <a:ext cx="1801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4" name="Text Box 16"/>
            <p:cNvSpPr txBox="1">
              <a:spLocks noChangeArrowheads="1"/>
            </p:cNvSpPr>
            <p:nvPr/>
          </p:nvSpPr>
          <p:spPr bwMode="auto">
            <a:xfrm>
              <a:off x="204" y="2931"/>
              <a:ext cx="6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ea typeface="楷体_GB2312" pitchFamily="49" charset="-122"/>
                </a:rPr>
                <a:t>4</a:t>
              </a:r>
              <a:r>
                <a:rPr lang="zh-CN" altLang="en-US" sz="2800">
                  <a:latin typeface="楷体_GB2312" pitchFamily="49" charset="-122"/>
                  <a:ea typeface="楷体_GB2312" pitchFamily="49" charset="-122"/>
                </a:rPr>
                <a:t>、</a:t>
              </a:r>
            </a:p>
          </p:txBody>
        </p:sp>
      </p:grpSp>
      <p:sp>
        <p:nvSpPr>
          <p:cNvPr id="65554" name="Text Box 18"/>
          <p:cNvSpPr txBox="1">
            <a:spLocks noChangeArrowheads="1"/>
          </p:cNvSpPr>
          <p:nvPr/>
        </p:nvSpPr>
        <p:spPr bwMode="auto">
          <a:xfrm>
            <a:off x="295275" y="5589588"/>
            <a:ext cx="52133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五、频率响应的几何确定法</a:t>
            </a:r>
          </a:p>
        </p:txBody>
      </p:sp>
      <p:graphicFrame>
        <p:nvGraphicFramePr>
          <p:cNvPr id="65556" name="Object 20"/>
          <p:cNvGraphicFramePr>
            <a:graphicFrameLocks noChangeAspect="1"/>
          </p:cNvGraphicFramePr>
          <p:nvPr/>
        </p:nvGraphicFramePr>
        <p:xfrm>
          <a:off x="4614863" y="174625"/>
          <a:ext cx="12827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33" name="公式" r:id="rId19" imgW="409593" imgH="152400" progId="Equation.3">
                  <p:embed/>
                </p:oleObj>
              </mc:Choice>
              <mc:Fallback>
                <p:oleObj name="公式" r:id="rId19" imgW="409593" imgH="152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863" y="174625"/>
                        <a:ext cx="12827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8" grpId="0"/>
      <p:bldP spid="6555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65113" y="260350"/>
            <a:ext cx="822960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六、无限长单位冲激响应</a:t>
            </a:r>
            <a:r>
              <a:rPr lang="zh-CN" altLang="en-US" sz="2800" dirty="0">
                <a:ea typeface="楷体_GB2312" pitchFamily="49" charset="-122"/>
              </a:rPr>
              <a:t>（</a:t>
            </a:r>
            <a:r>
              <a:rPr lang="en-US" altLang="zh-CN" sz="2800" dirty="0">
                <a:ea typeface="楷体_GB2312" pitchFamily="49" charset="-122"/>
              </a:rPr>
              <a:t>IIR</a:t>
            </a:r>
            <a:r>
              <a:rPr lang="zh-CN" altLang="en-US" sz="2800" dirty="0">
                <a:ea typeface="楷体_GB2312" pitchFamily="49" charset="-122"/>
              </a:rPr>
              <a:t>）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系统与有限长单位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    冲激响应</a:t>
            </a:r>
            <a:r>
              <a:rPr lang="zh-CN" altLang="en-US" sz="2800" dirty="0">
                <a:ea typeface="楷体_GB2312" pitchFamily="49" charset="-122"/>
              </a:rPr>
              <a:t>（</a:t>
            </a:r>
            <a:r>
              <a:rPr lang="en-US" altLang="zh-CN" sz="2800" dirty="0">
                <a:ea typeface="楷体_GB2312" pitchFamily="49" charset="-122"/>
              </a:rPr>
              <a:t>FIR</a:t>
            </a:r>
            <a:r>
              <a:rPr lang="zh-CN" altLang="en-US" sz="2800" dirty="0">
                <a:ea typeface="楷体_GB2312" pitchFamily="49" charset="-122"/>
              </a:rPr>
              <a:t>）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系统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79388" y="1549400"/>
            <a:ext cx="6048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(1)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时域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单位冲激响应</a:t>
            </a:r>
            <a:r>
              <a:rPr lang="en-US" altLang="zh-CN" sz="2800" i="1" dirty="0">
                <a:ea typeface="楷体_GB2312" pitchFamily="49" charset="-122"/>
              </a:rPr>
              <a:t>h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n</a:t>
            </a:r>
            <a:r>
              <a:rPr lang="en-US" altLang="zh-CN" sz="2800" dirty="0">
                <a:ea typeface="楷体_GB2312" pitchFamily="49" charset="-122"/>
              </a:rPr>
              <a:t>)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382588" y="2243138"/>
            <a:ext cx="8293100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如果系统的单位冲激响应延伸到无穷长，则称为“无限长单位冲激响应系统”，简写为</a:t>
            </a:r>
            <a:r>
              <a:rPr lang="en-US" altLang="zh-CN" sz="2800" dirty="0">
                <a:latin typeface="+mj-lt"/>
                <a:ea typeface="楷体" panose="02010609060101010101" pitchFamily="49" charset="-122"/>
              </a:rPr>
              <a:t>IIR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系统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323850" y="4113213"/>
            <a:ext cx="8351838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如果系统的单位冲激响应是一个有限长序列，则称为“有限长单位冲激响应系统”，简称为</a:t>
            </a: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FIR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系统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。 </a:t>
            </a:r>
          </a:p>
        </p:txBody>
      </p:sp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1331913" y="3394075"/>
          <a:ext cx="263366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2" name="公式" r:id="rId3" imgW="914538" imgH="152400" progId="Equation.3">
                  <p:embed/>
                </p:oleObj>
              </mc:Choice>
              <mc:Fallback>
                <p:oleObj name="公式" r:id="rId3" imgW="914538" imgH="15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394075"/>
                        <a:ext cx="2633662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1258888" y="5410200"/>
          <a:ext cx="28035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3" name="公式" r:id="rId5" imgW="981238" imgH="123796" progId="Equation.3">
                  <p:embed/>
                </p:oleObj>
              </mc:Choice>
              <mc:Fallback>
                <p:oleObj name="公式" r:id="rId5" imgW="981238" imgH="12379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410200"/>
                        <a:ext cx="28035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4211638" y="3429000"/>
            <a:ext cx="4427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infinite impulse response </a:t>
            </a: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4356100" y="5395913"/>
            <a:ext cx="3959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finite impulse response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/>
      <p:bldP spid="49156" grpId="0"/>
      <p:bldP spid="49159" grpId="0"/>
      <p:bldP spid="49160" grpId="0"/>
      <p:bldP spid="49163" grpId="0"/>
      <p:bldP spid="4916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222250" y="260350"/>
            <a:ext cx="4392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dirty="0">
                <a:ea typeface="楷体_GB2312" pitchFamily="49" charset="-122"/>
              </a:rPr>
              <a:t>2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频域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系统函数</a:t>
            </a:r>
            <a:r>
              <a:rPr lang="en-US" altLang="zh-CN" sz="2800" i="1" dirty="0">
                <a:ea typeface="楷体_GB2312" pitchFamily="49" charset="-122"/>
              </a:rPr>
              <a:t>H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z</a:t>
            </a:r>
            <a:r>
              <a:rPr lang="en-US" altLang="zh-CN" sz="2800" dirty="0">
                <a:ea typeface="楷体_GB2312" pitchFamily="49" charset="-122"/>
              </a:rPr>
              <a:t>)</a:t>
            </a:r>
          </a:p>
        </p:txBody>
      </p:sp>
      <p:graphicFrame>
        <p:nvGraphicFramePr>
          <p:cNvPr id="50180" name="Object 4"/>
          <p:cNvGraphicFramePr>
            <a:graphicFrameLocks/>
          </p:cNvGraphicFramePr>
          <p:nvPr/>
        </p:nvGraphicFramePr>
        <p:xfrm>
          <a:off x="4140200" y="30163"/>
          <a:ext cx="3275013" cy="214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3" name="公式" r:id="rId3" imgW="1152685" imgH="762000" progId="Equation.3">
                  <p:embed/>
                </p:oleObj>
              </mc:Choice>
              <mc:Fallback>
                <p:oleObj name="公式" r:id="rId3" imgW="1152685" imgH="7620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0163"/>
                        <a:ext cx="3275013" cy="214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250825" y="2068513"/>
            <a:ext cx="8610600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4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如果分母多项式中至少有一个系数</a:t>
            </a:r>
            <a:r>
              <a:rPr lang="zh-CN" altLang="en-US" sz="2800" dirty="0">
                <a:ea typeface="楷体_GB2312" pitchFamily="49" charset="-122"/>
              </a:rPr>
              <a:t>≠</a:t>
            </a:r>
            <a:r>
              <a:rPr lang="en-US" altLang="zh-CN" sz="2800" dirty="0">
                <a:ea typeface="楷体_GB2312" pitchFamily="49" charset="-122"/>
              </a:rPr>
              <a:t>0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则在有限</a:t>
            </a:r>
            <a:r>
              <a:rPr lang="en-US" altLang="zh-CN" sz="2800" i="1" dirty="0">
                <a:ea typeface="楷体_GB2312" pitchFamily="49" charset="-122"/>
              </a:rPr>
              <a:t>z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平面存在极点，那么这个系统就是</a:t>
            </a: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IIR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系统。</a:t>
            </a:r>
          </a:p>
        </p:txBody>
      </p:sp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2932113" y="4660900"/>
          <a:ext cx="2692400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4" name="公式" r:id="rId5" imgW="943191" imgH="352630" progId="Equation.3">
                  <p:embed/>
                </p:oleObj>
              </mc:Choice>
              <mc:Fallback>
                <p:oleObj name="公式" r:id="rId5" imgW="943191" imgH="35263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3" y="4660900"/>
                        <a:ext cx="2692400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179388" y="3436938"/>
            <a:ext cx="8610600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如果分母的全部系数</a:t>
            </a: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=0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，则系统就属于</a:t>
            </a: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FIR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系统。也就是说，</a:t>
            </a:r>
            <a:r>
              <a:rPr lang="en-US" altLang="zh-CN" sz="2800" i="1" dirty="0">
                <a:latin typeface="+mn-lt"/>
                <a:ea typeface="楷体" panose="02010609060101010101" pitchFamily="49" charset="-122"/>
              </a:rPr>
              <a:t>H</a:t>
            </a: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(</a:t>
            </a:r>
            <a:r>
              <a:rPr lang="en-US" altLang="zh-CN" sz="2800" i="1" dirty="0">
                <a:latin typeface="+mn-lt"/>
                <a:ea typeface="楷体" panose="02010609060101010101" pitchFamily="49" charset="-122"/>
              </a:rPr>
              <a:t>z</a:t>
            </a: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在有限</a:t>
            </a:r>
            <a:r>
              <a:rPr lang="en-US" altLang="zh-CN" sz="2800" i="1" dirty="0">
                <a:latin typeface="+mn-lt"/>
                <a:ea typeface="楷体" panose="02010609060101010101" pitchFamily="49" charset="-122"/>
              </a:rPr>
              <a:t>z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平面没有极点，只有零点。系统函数</a:t>
            </a:r>
            <a:r>
              <a:rPr lang="en-US" altLang="zh-CN" sz="2800" i="1" dirty="0">
                <a:latin typeface="+mn-lt"/>
                <a:ea typeface="楷体" panose="02010609060101010101" pitchFamily="49" charset="-122"/>
              </a:rPr>
              <a:t>H</a:t>
            </a: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(</a:t>
            </a:r>
            <a:r>
              <a:rPr lang="en-US" altLang="zh-CN" sz="2800" i="1" dirty="0">
                <a:latin typeface="+mn-lt"/>
                <a:ea typeface="楷体" panose="02010609060101010101" pitchFamily="49" charset="-122"/>
              </a:rPr>
              <a:t>z</a:t>
            </a: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表示为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  <p:bldP spid="50181" grpId="0"/>
      <p:bldP spid="5018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77788" y="317500"/>
            <a:ext cx="3887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dirty="0">
                <a:ea typeface="楷体_GB2312" pitchFamily="49" charset="-122"/>
              </a:rPr>
              <a:t>3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差分方程</a:t>
            </a:r>
          </a:p>
        </p:txBody>
      </p:sp>
      <p:graphicFrame>
        <p:nvGraphicFramePr>
          <p:cNvPr id="51204" name="Object 4"/>
          <p:cNvGraphicFramePr>
            <a:graphicFrameLocks/>
          </p:cNvGraphicFramePr>
          <p:nvPr/>
        </p:nvGraphicFramePr>
        <p:xfrm>
          <a:off x="3505200" y="53975"/>
          <a:ext cx="5561013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0" name="公式" r:id="rId3" imgW="2095406" imgH="352630" progId="Equation.3">
                  <p:embed/>
                </p:oleObj>
              </mc:Choice>
              <mc:Fallback>
                <p:oleObj name="公式" r:id="rId3" imgW="2095406" imgH="35263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3975"/>
                        <a:ext cx="5561013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266700" y="1125538"/>
            <a:ext cx="8567738" cy="205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IIR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系统至少有一个</a:t>
            </a:r>
            <a:r>
              <a:rPr lang="en-US" altLang="zh-CN" sz="2800" i="1" dirty="0">
                <a:ea typeface="楷体_GB2312" pitchFamily="49" charset="-122"/>
              </a:rPr>
              <a:t>a</a:t>
            </a:r>
            <a:r>
              <a:rPr lang="en-US" altLang="zh-CN" sz="2800" i="1" baseline="-25000" dirty="0">
                <a:ea typeface="楷体_GB2312" pitchFamily="49" charset="-122"/>
              </a:rPr>
              <a:t>k</a:t>
            </a:r>
            <a:r>
              <a:rPr lang="en-US" altLang="zh-CN" sz="2800" dirty="0">
                <a:ea typeface="楷体_GB2312" pitchFamily="49" charset="-122"/>
              </a:rPr>
              <a:t>≠0</a:t>
            </a:r>
            <a:r>
              <a:rPr lang="zh-CN" altLang="en-US" sz="2800" dirty="0">
                <a:ea typeface="楷体_GB2312" pitchFamily="49" charset="-122"/>
              </a:rPr>
              <a:t>，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计算</a:t>
            </a:r>
            <a:r>
              <a:rPr lang="en-US" altLang="zh-CN" sz="2800" i="1" dirty="0">
                <a:latin typeface="+mn-lt"/>
                <a:ea typeface="楷体" panose="02010609060101010101" pitchFamily="49" charset="-122"/>
              </a:rPr>
              <a:t>y</a:t>
            </a: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(</a:t>
            </a:r>
            <a:r>
              <a:rPr lang="en-US" altLang="zh-CN" sz="2800" i="1" dirty="0">
                <a:latin typeface="+mn-lt"/>
                <a:ea typeface="楷体" panose="02010609060101010101" pitchFamily="49" charset="-122"/>
              </a:rPr>
              <a:t>n</a:t>
            </a: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时，需将各</a:t>
            </a:r>
            <a:r>
              <a:rPr lang="en-US" altLang="zh-CN" sz="2800" i="1" dirty="0">
                <a:latin typeface="+mn-lt"/>
                <a:ea typeface="楷体" panose="02010609060101010101" pitchFamily="49" charset="-122"/>
              </a:rPr>
              <a:t>y</a:t>
            </a: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(</a:t>
            </a:r>
            <a:r>
              <a:rPr lang="en-US" altLang="zh-CN" sz="2800" i="1" dirty="0">
                <a:latin typeface="+mn-lt"/>
                <a:ea typeface="楷体" panose="02010609060101010101" pitchFamily="49" charset="-122"/>
              </a:rPr>
              <a:t>n-k</a:t>
            </a: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反馈回来，也就是系统存在反馈环路，这种结构称为“递归型”结构。也就是说，</a:t>
            </a: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IIR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系统的输出不但和各</a:t>
            </a:r>
            <a:r>
              <a:rPr lang="en-US" altLang="zh-CN" sz="2800" i="1" dirty="0">
                <a:latin typeface="+mn-lt"/>
                <a:ea typeface="楷体" panose="02010609060101010101" pitchFamily="49" charset="-122"/>
              </a:rPr>
              <a:t>x</a:t>
            </a: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(</a:t>
            </a:r>
            <a:r>
              <a:rPr lang="en-US" altLang="zh-CN" sz="2800" i="1" dirty="0">
                <a:latin typeface="+mn-lt"/>
                <a:ea typeface="楷体" panose="02010609060101010101" pitchFamily="49" charset="-122"/>
              </a:rPr>
              <a:t>n-k</a:t>
            </a: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有关，而且和各</a:t>
            </a:r>
            <a:r>
              <a:rPr lang="en-US" altLang="zh-CN" sz="2800" i="1" dirty="0">
                <a:latin typeface="+mn-lt"/>
                <a:ea typeface="楷体" panose="02010609060101010101" pitchFamily="49" charset="-122"/>
              </a:rPr>
              <a:t>y</a:t>
            </a: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(</a:t>
            </a:r>
            <a:r>
              <a:rPr lang="en-US" altLang="zh-CN" sz="2800" i="1" dirty="0">
                <a:latin typeface="+mn-lt"/>
                <a:ea typeface="楷体" panose="02010609060101010101" pitchFamily="49" charset="-122"/>
              </a:rPr>
              <a:t>n-k</a:t>
            </a: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有关。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250825" y="3284538"/>
            <a:ext cx="8610600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FIR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系统中，没有反馈环路，称之为“非递归型”结构。</a:t>
            </a: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FIR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系统的输出只和各输入</a:t>
            </a:r>
            <a:r>
              <a:rPr lang="en-US" altLang="zh-CN" sz="2800" i="1" dirty="0">
                <a:latin typeface="+mn-lt"/>
                <a:ea typeface="楷体" panose="02010609060101010101" pitchFamily="49" charset="-122"/>
              </a:rPr>
              <a:t>x</a:t>
            </a: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(</a:t>
            </a:r>
            <a:r>
              <a:rPr lang="en-US" altLang="zh-CN" sz="2800" i="1" dirty="0">
                <a:latin typeface="+mn-lt"/>
                <a:ea typeface="楷体" panose="02010609060101010101" pitchFamily="49" charset="-122"/>
              </a:rPr>
              <a:t>n-k</a:t>
            </a: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有关。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250825" y="4471988"/>
            <a:ext cx="8610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IIR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系统只能采用递归型结构；</a:t>
            </a: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FIR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系统一般采用非递归型结构，有时也采用递归结构。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/>
      <p:bldP spid="51206" grpId="0"/>
      <p:bldP spid="51207" grpId="0"/>
      <p:bldP spid="5120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01625" y="1268413"/>
            <a:ext cx="6624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 dirty="0"/>
              <a:t>FIR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系统一般采用非递归结构实现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73063" y="115888"/>
            <a:ext cx="612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 dirty="0"/>
              <a:t>IIR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系统只能采用递归型结构实现</a:t>
            </a:r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395288" y="1917700"/>
          <a:ext cx="500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20" name="公式" r:id="rId3" imgW="2486210" imgH="200230" progId="Equation.3">
                  <p:embed/>
                </p:oleObj>
              </mc:Choice>
              <mc:Fallback>
                <p:oleObj name="公式" r:id="rId3" imgW="2486210" imgH="20023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917700"/>
                        <a:ext cx="5003800" cy="4318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6"/>
          <p:cNvGraphicFramePr>
            <a:graphicFrameLocks noChangeAspect="1"/>
          </p:cNvGraphicFramePr>
          <p:nvPr/>
        </p:nvGraphicFramePr>
        <p:xfrm>
          <a:off x="250825" y="693738"/>
          <a:ext cx="495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21" name="公式" r:id="rId5" imgW="2457557" imgH="200230" progId="Equation.3">
                  <p:embed/>
                </p:oleObj>
              </mc:Choice>
              <mc:Fallback>
                <p:oleObj name="公式" r:id="rId5" imgW="2457557" imgH="20023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693738"/>
                        <a:ext cx="4953000" cy="4318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85725" y="2492375"/>
            <a:ext cx="8820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有时</a:t>
            </a:r>
            <a:r>
              <a:rPr lang="en-US" altLang="zh-CN" sz="2800" i="1" dirty="0">
                <a:latin typeface="+mn-lt"/>
                <a:ea typeface="楷体" panose="02010609060101010101" pitchFamily="49" charset="-122"/>
              </a:rPr>
              <a:t>FIR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系统也使用递归结构实现，可以提高计算效率</a:t>
            </a:r>
          </a:p>
        </p:txBody>
      </p:sp>
      <p:graphicFrame>
        <p:nvGraphicFramePr>
          <p:cNvPr id="13" name="Object 18"/>
          <p:cNvGraphicFramePr>
            <a:graphicFrameLocks/>
          </p:cNvGraphicFramePr>
          <p:nvPr/>
        </p:nvGraphicFramePr>
        <p:xfrm>
          <a:off x="39688" y="3716338"/>
          <a:ext cx="6477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22" name="公式" r:id="rId7" imgW="3219438" imgH="390613" progId="Equation.3">
                  <p:embed/>
                </p:oleObj>
              </mc:Choice>
              <mc:Fallback>
                <p:oleObj name="公式" r:id="rId7" imgW="3219438" imgH="390613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8" y="3716338"/>
                        <a:ext cx="6477000" cy="8128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9"/>
          <p:cNvGraphicFramePr>
            <a:graphicFrameLocks noChangeAspect="1"/>
          </p:cNvGraphicFramePr>
          <p:nvPr/>
        </p:nvGraphicFramePr>
        <p:xfrm>
          <a:off x="250825" y="5445125"/>
          <a:ext cx="5283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23" name="公式" r:id="rId9" imgW="2619610" imgH="390613" progId="Equation.3">
                  <p:embed/>
                </p:oleObj>
              </mc:Choice>
              <mc:Fallback>
                <p:oleObj name="公式" r:id="rId9" imgW="2619610" imgH="39061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445125"/>
                        <a:ext cx="5283200" cy="8128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228600" y="3113088"/>
            <a:ext cx="4537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 dirty="0">
                <a:ea typeface="楷体_GB2312" pitchFamily="49" charset="-122"/>
              </a:rPr>
              <a:t>L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点的滑动平均器：</a:t>
            </a:r>
          </a:p>
        </p:txBody>
      </p:sp>
      <p:graphicFrame>
        <p:nvGraphicFramePr>
          <p:cNvPr id="16" name="Objec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4741625"/>
              </p:ext>
            </p:extLst>
          </p:nvPr>
        </p:nvGraphicFramePr>
        <p:xfrm>
          <a:off x="107701" y="4581525"/>
          <a:ext cx="86407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24" name="公式" r:id="rId11" imgW="4781715" imgH="390613" progId="Equation.3">
                  <p:embed/>
                </p:oleObj>
              </mc:Choice>
              <mc:Fallback>
                <p:oleObj name="公式" r:id="rId11" imgW="4781715" imgH="390613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01" y="4581525"/>
                        <a:ext cx="864076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7502525" y="5862638"/>
            <a:ext cx="1511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latin typeface="Tahoma" panose="020B0604030504040204" pitchFamily="34" charset="0"/>
                <a:hlinkClick r:id="rId13" action="ppaction://hlinksldjump"/>
              </a:rPr>
              <a:t>END</a:t>
            </a:r>
            <a:endParaRPr lang="en-US" altLang="zh-CN" sz="2800" i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9" grpId="0" build="p" autoUpdateAnimBg="0"/>
      <p:bldP spid="12" grpId="0" build="p" autoUpdateAnimBg="0"/>
      <p:bldP spid="15" grpId="0" build="p" autoUpdateAnimBg="0"/>
      <p:bldP spid="1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7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6663375"/>
              </p:ext>
            </p:extLst>
          </p:nvPr>
        </p:nvGraphicFramePr>
        <p:xfrm>
          <a:off x="107950" y="3241675"/>
          <a:ext cx="275431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18" name="公式" r:id="rId3" imgW="1142821" imgH="152400" progId="Equation.3">
                  <p:embed/>
                </p:oleObj>
              </mc:Choice>
              <mc:Fallback>
                <p:oleObj name="公式" r:id="rId3" imgW="1142821" imgH="1524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3241675"/>
                        <a:ext cx="2754313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8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1121597"/>
              </p:ext>
            </p:extLst>
          </p:nvPr>
        </p:nvGraphicFramePr>
        <p:xfrm>
          <a:off x="2894013" y="2982913"/>
          <a:ext cx="2954337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19" name="公式" r:id="rId5" imgW="1228779" imgH="352630" progId="Equation.3">
                  <p:embed/>
                </p:oleObj>
              </mc:Choice>
              <mc:Fallback>
                <p:oleObj name="公式" r:id="rId5" imgW="1228779" imgH="35263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3" y="2982913"/>
                        <a:ext cx="2954337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9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4727082"/>
              </p:ext>
            </p:extLst>
          </p:nvPr>
        </p:nvGraphicFramePr>
        <p:xfrm>
          <a:off x="5862638" y="2982913"/>
          <a:ext cx="31559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20" name="公式" r:id="rId7" imgW="1324131" imgH="352630" progId="Equation.3">
                  <p:embed/>
                </p:oleObj>
              </mc:Choice>
              <mc:Fallback>
                <p:oleObj name="公式" r:id="rId7" imgW="1324131" imgH="35263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2638" y="2982913"/>
                        <a:ext cx="315595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36" name="Text Box 64"/>
          <p:cNvSpPr txBox="1">
            <a:spLocks noChangeArrowheads="1"/>
          </p:cNvSpPr>
          <p:nvPr/>
        </p:nvSpPr>
        <p:spPr bwMode="auto">
          <a:xfrm>
            <a:off x="1979613" y="260350"/>
            <a:ext cx="446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理想抽样信号</a:t>
            </a:r>
          </a:p>
        </p:txBody>
      </p:sp>
      <p:grpSp>
        <p:nvGrpSpPr>
          <p:cNvPr id="105592" name="Group 120"/>
          <p:cNvGrpSpPr>
            <a:grpSpLocks/>
          </p:cNvGrpSpPr>
          <p:nvPr/>
        </p:nvGrpSpPr>
        <p:grpSpPr bwMode="auto">
          <a:xfrm>
            <a:off x="179388" y="881063"/>
            <a:ext cx="8810625" cy="1927225"/>
            <a:chOff x="113" y="1979"/>
            <a:chExt cx="5550" cy="1214"/>
          </a:xfrm>
        </p:grpSpPr>
        <p:grpSp>
          <p:nvGrpSpPr>
            <p:cNvPr id="59400" name="Group 108"/>
            <p:cNvGrpSpPr>
              <a:grpSpLocks/>
            </p:cNvGrpSpPr>
            <p:nvPr/>
          </p:nvGrpSpPr>
          <p:grpSpPr bwMode="auto">
            <a:xfrm>
              <a:off x="3696" y="1998"/>
              <a:ext cx="1967" cy="1195"/>
              <a:chOff x="3696" y="1933"/>
              <a:chExt cx="1967" cy="1195"/>
            </a:xfrm>
          </p:grpSpPr>
          <p:graphicFrame>
            <p:nvGraphicFramePr>
              <p:cNvPr id="59424" name="Object 62"/>
              <p:cNvGraphicFramePr>
                <a:graphicFrameLocks noChangeAspect="1"/>
              </p:cNvGraphicFramePr>
              <p:nvPr/>
            </p:nvGraphicFramePr>
            <p:xfrm>
              <a:off x="4114" y="2858"/>
              <a:ext cx="181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921" name="公式" r:id="rId9" imgW="76094" imgH="152400" progId="Equation.3">
                      <p:embed/>
                    </p:oleObj>
                  </mc:Choice>
                  <mc:Fallback>
                    <p:oleObj name="公式" r:id="rId9" imgW="76094" imgH="152400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4" y="2858"/>
                            <a:ext cx="181" cy="2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425" name="Line 83"/>
              <p:cNvSpPr>
                <a:spLocks noChangeShapeType="1"/>
              </p:cNvSpPr>
              <p:nvPr/>
            </p:nvSpPr>
            <p:spPr bwMode="auto">
              <a:xfrm flipV="1">
                <a:off x="3696" y="2880"/>
                <a:ext cx="180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9426" name="Text Box 85"/>
              <p:cNvSpPr txBox="1">
                <a:spLocks noChangeArrowheads="1"/>
              </p:cNvSpPr>
              <p:nvPr/>
            </p:nvSpPr>
            <p:spPr bwMode="auto">
              <a:xfrm>
                <a:off x="5465" y="2713"/>
                <a:ext cx="1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 i="1" dirty="0">
                    <a:latin typeface="+mn-lt"/>
                    <a:ea typeface="楷体" panose="02010609060101010101" pitchFamily="49" charset="-122"/>
                  </a:rPr>
                  <a:t>t</a:t>
                </a:r>
                <a:endParaRPr lang="en-US" altLang="zh-CN" sz="2400" b="0" i="1" baseline="-25000" dirty="0">
                  <a:latin typeface="+mn-lt"/>
                  <a:ea typeface="楷体" panose="02010609060101010101" pitchFamily="49" charset="-122"/>
                </a:endParaRPr>
              </a:p>
            </p:txBody>
          </p:sp>
          <p:sp>
            <p:nvSpPr>
              <p:cNvPr id="59427" name="Text Box 86"/>
              <p:cNvSpPr txBox="1">
                <a:spLocks noChangeArrowheads="1"/>
              </p:cNvSpPr>
              <p:nvPr/>
            </p:nvSpPr>
            <p:spPr bwMode="auto">
              <a:xfrm>
                <a:off x="3937" y="286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endParaRPr lang="en-US" altLang="zh-CN" sz="1800" baseline="-250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9428" name="Line 87"/>
              <p:cNvSpPr>
                <a:spLocks noChangeShapeType="1"/>
              </p:cNvSpPr>
              <p:nvPr/>
            </p:nvSpPr>
            <p:spPr bwMode="auto">
              <a:xfrm flipV="1">
                <a:off x="4022" y="2033"/>
                <a:ext cx="0" cy="8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9429" name="Freeform 88"/>
              <p:cNvSpPr>
                <a:spLocks/>
              </p:cNvSpPr>
              <p:nvPr/>
            </p:nvSpPr>
            <p:spPr bwMode="auto">
              <a:xfrm>
                <a:off x="3878" y="2301"/>
                <a:ext cx="1360" cy="301"/>
              </a:xfrm>
              <a:custGeom>
                <a:avLst/>
                <a:gdLst>
                  <a:gd name="T0" fmla="*/ 0 w 1360"/>
                  <a:gd name="T1" fmla="*/ 251 h 301"/>
                  <a:gd name="T2" fmla="*/ 69 w 1360"/>
                  <a:gd name="T3" fmla="*/ 181 h 301"/>
                  <a:gd name="T4" fmla="*/ 196 w 1360"/>
                  <a:gd name="T5" fmla="*/ 85 h 301"/>
                  <a:gd name="T6" fmla="*/ 305 w 1360"/>
                  <a:gd name="T7" fmla="*/ 24 h 301"/>
                  <a:gd name="T8" fmla="*/ 419 w 1360"/>
                  <a:gd name="T9" fmla="*/ 7 h 301"/>
                  <a:gd name="T10" fmla="*/ 515 w 1360"/>
                  <a:gd name="T11" fmla="*/ 68 h 301"/>
                  <a:gd name="T12" fmla="*/ 628 w 1360"/>
                  <a:gd name="T13" fmla="*/ 138 h 301"/>
                  <a:gd name="T14" fmla="*/ 750 w 1360"/>
                  <a:gd name="T15" fmla="*/ 85 h 301"/>
                  <a:gd name="T16" fmla="*/ 899 w 1360"/>
                  <a:gd name="T17" fmla="*/ 77 h 301"/>
                  <a:gd name="T18" fmla="*/ 1029 w 1360"/>
                  <a:gd name="T19" fmla="*/ 129 h 301"/>
                  <a:gd name="T20" fmla="*/ 1169 w 1360"/>
                  <a:gd name="T21" fmla="*/ 216 h 301"/>
                  <a:gd name="T22" fmla="*/ 1360 w 1360"/>
                  <a:gd name="T23" fmla="*/ 301 h 30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360" h="301">
                    <a:moveTo>
                      <a:pt x="0" y="251"/>
                    </a:moveTo>
                    <a:cubicBezTo>
                      <a:pt x="11" y="239"/>
                      <a:pt x="36" y="209"/>
                      <a:pt x="69" y="181"/>
                    </a:cubicBezTo>
                    <a:cubicBezTo>
                      <a:pt x="102" y="153"/>
                      <a:pt x="157" y="111"/>
                      <a:pt x="196" y="85"/>
                    </a:cubicBezTo>
                    <a:cubicBezTo>
                      <a:pt x="235" y="59"/>
                      <a:pt x="268" y="37"/>
                      <a:pt x="305" y="24"/>
                    </a:cubicBezTo>
                    <a:cubicBezTo>
                      <a:pt x="342" y="11"/>
                      <a:pt x="384" y="0"/>
                      <a:pt x="419" y="7"/>
                    </a:cubicBezTo>
                    <a:cubicBezTo>
                      <a:pt x="454" y="14"/>
                      <a:pt x="480" y="46"/>
                      <a:pt x="515" y="68"/>
                    </a:cubicBezTo>
                    <a:cubicBezTo>
                      <a:pt x="550" y="90"/>
                      <a:pt x="589" y="135"/>
                      <a:pt x="628" y="138"/>
                    </a:cubicBezTo>
                    <a:cubicBezTo>
                      <a:pt x="667" y="141"/>
                      <a:pt x="705" y="95"/>
                      <a:pt x="750" y="85"/>
                    </a:cubicBezTo>
                    <a:cubicBezTo>
                      <a:pt x="795" y="75"/>
                      <a:pt x="853" y="70"/>
                      <a:pt x="899" y="77"/>
                    </a:cubicBezTo>
                    <a:cubicBezTo>
                      <a:pt x="945" y="84"/>
                      <a:pt x="984" y="106"/>
                      <a:pt x="1029" y="129"/>
                    </a:cubicBezTo>
                    <a:cubicBezTo>
                      <a:pt x="1074" y="152"/>
                      <a:pt x="1114" y="187"/>
                      <a:pt x="1169" y="216"/>
                    </a:cubicBezTo>
                    <a:cubicBezTo>
                      <a:pt x="1224" y="245"/>
                      <a:pt x="1320" y="283"/>
                      <a:pt x="1360" y="301"/>
                    </a:cubicBezTo>
                  </a:path>
                </a:pathLst>
              </a:custGeom>
              <a:noFill/>
              <a:ln w="222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9430" name="Line 90"/>
              <p:cNvSpPr>
                <a:spLocks noChangeShapeType="1"/>
              </p:cNvSpPr>
              <p:nvPr/>
            </p:nvSpPr>
            <p:spPr bwMode="auto">
              <a:xfrm>
                <a:off x="4029" y="2393"/>
                <a:ext cx="0" cy="48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 type="arrow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9431" name="Line 91"/>
              <p:cNvSpPr>
                <a:spLocks noChangeShapeType="1"/>
              </p:cNvSpPr>
              <p:nvPr/>
            </p:nvSpPr>
            <p:spPr bwMode="auto">
              <a:xfrm>
                <a:off x="4197" y="2300"/>
                <a:ext cx="0" cy="58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arrow" w="sm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9432" name="Line 92"/>
              <p:cNvSpPr>
                <a:spLocks noChangeShapeType="1"/>
              </p:cNvSpPr>
              <p:nvPr/>
            </p:nvSpPr>
            <p:spPr bwMode="auto">
              <a:xfrm>
                <a:off x="4371" y="2348"/>
                <a:ext cx="0" cy="5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arrow" w="sm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9433" name="Line 93"/>
              <p:cNvSpPr>
                <a:spLocks noChangeShapeType="1"/>
              </p:cNvSpPr>
              <p:nvPr/>
            </p:nvSpPr>
            <p:spPr bwMode="auto">
              <a:xfrm>
                <a:off x="4545" y="2426"/>
                <a:ext cx="0" cy="44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arrow" w="sm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9434" name="Line 94"/>
              <p:cNvSpPr>
                <a:spLocks noChangeShapeType="1"/>
              </p:cNvSpPr>
              <p:nvPr/>
            </p:nvSpPr>
            <p:spPr bwMode="auto">
              <a:xfrm>
                <a:off x="4728" y="2372"/>
                <a:ext cx="0" cy="50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arrow" w="sm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9435" name="Line 95"/>
              <p:cNvSpPr>
                <a:spLocks noChangeShapeType="1"/>
              </p:cNvSpPr>
              <p:nvPr/>
            </p:nvSpPr>
            <p:spPr bwMode="auto">
              <a:xfrm>
                <a:off x="4899" y="2432"/>
                <a:ext cx="0" cy="4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arrow" w="sm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9436" name="Line 96"/>
              <p:cNvSpPr>
                <a:spLocks noChangeShapeType="1"/>
              </p:cNvSpPr>
              <p:nvPr/>
            </p:nvSpPr>
            <p:spPr bwMode="auto">
              <a:xfrm>
                <a:off x="5073" y="2534"/>
                <a:ext cx="0" cy="3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arrow" w="sm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graphicFrame>
            <p:nvGraphicFramePr>
              <p:cNvPr id="59437" name="Object 105"/>
              <p:cNvGraphicFramePr>
                <a:graphicFrameLocks noChangeAspect="1"/>
              </p:cNvGraphicFramePr>
              <p:nvPr/>
            </p:nvGraphicFramePr>
            <p:xfrm>
              <a:off x="4050" y="1933"/>
              <a:ext cx="503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922" name="公式" r:id="rId11" imgW="266799" imgH="152400" progId="Equation.3">
                      <p:embed/>
                    </p:oleObj>
                  </mc:Choice>
                  <mc:Fallback>
                    <p:oleObj name="公式" r:id="rId11" imgW="266799" imgH="152400" progId="Equation.3">
                      <p:embed/>
                      <p:pic>
                        <p:nvPicPr>
                          <p:cNvPr id="0" name="Object 1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0" y="1933"/>
                            <a:ext cx="503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9401" name="Group 117"/>
            <p:cNvGrpSpPr>
              <a:grpSpLocks/>
            </p:cNvGrpSpPr>
            <p:nvPr/>
          </p:nvGrpSpPr>
          <p:grpSpPr bwMode="auto">
            <a:xfrm>
              <a:off x="1837" y="2033"/>
              <a:ext cx="1731" cy="1141"/>
              <a:chOff x="1901" y="2062"/>
              <a:chExt cx="1731" cy="1141"/>
            </a:xfrm>
          </p:grpSpPr>
          <p:sp>
            <p:nvSpPr>
              <p:cNvPr id="59409" name="Text Box 67"/>
              <p:cNvSpPr txBox="1">
                <a:spLocks noChangeArrowheads="1"/>
              </p:cNvSpPr>
              <p:nvPr/>
            </p:nvSpPr>
            <p:spPr bwMode="auto">
              <a:xfrm>
                <a:off x="3434" y="2806"/>
                <a:ext cx="1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en-US" altLang="zh-CN" sz="2400" b="0" i="1" dirty="0">
                    <a:latin typeface="+mn-lt"/>
                    <a:ea typeface="楷体" panose="02010609060101010101" pitchFamily="49" charset="-122"/>
                  </a:rPr>
                  <a:t>t</a:t>
                </a:r>
              </a:p>
            </p:txBody>
          </p:sp>
          <p:sp>
            <p:nvSpPr>
              <p:cNvPr id="59410" name="Line 68"/>
              <p:cNvSpPr>
                <a:spLocks noChangeShapeType="1"/>
              </p:cNvSpPr>
              <p:nvPr/>
            </p:nvSpPr>
            <p:spPr bwMode="auto">
              <a:xfrm>
                <a:off x="2027" y="2958"/>
                <a:ext cx="14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9411" name="Line 69"/>
              <p:cNvSpPr>
                <a:spLocks noChangeShapeType="1"/>
              </p:cNvSpPr>
              <p:nvPr/>
            </p:nvSpPr>
            <p:spPr bwMode="auto">
              <a:xfrm flipV="1">
                <a:off x="2433" y="2117"/>
                <a:ext cx="0" cy="8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9412" name="Text Box 70"/>
              <p:cNvSpPr txBox="1">
                <a:spLocks noChangeArrowheads="1"/>
              </p:cNvSpPr>
              <p:nvPr/>
            </p:nvSpPr>
            <p:spPr bwMode="auto">
              <a:xfrm>
                <a:off x="3144" y="2575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59413" name="Text Box 71"/>
              <p:cNvSpPr txBox="1">
                <a:spLocks noChangeArrowheads="1"/>
              </p:cNvSpPr>
              <p:nvPr/>
            </p:nvSpPr>
            <p:spPr bwMode="auto">
              <a:xfrm>
                <a:off x="1901" y="2563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59414" name="Line 72"/>
              <p:cNvSpPr>
                <a:spLocks noChangeShapeType="1"/>
              </p:cNvSpPr>
              <p:nvPr/>
            </p:nvSpPr>
            <p:spPr bwMode="auto">
              <a:xfrm flipV="1">
                <a:off x="2238" y="2410"/>
                <a:ext cx="0" cy="55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9415" name="Line 73"/>
              <p:cNvSpPr>
                <a:spLocks noChangeShapeType="1"/>
              </p:cNvSpPr>
              <p:nvPr/>
            </p:nvSpPr>
            <p:spPr bwMode="auto">
              <a:xfrm flipV="1">
                <a:off x="2439" y="2410"/>
                <a:ext cx="0" cy="55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9416" name="Line 74"/>
              <p:cNvSpPr>
                <a:spLocks noChangeShapeType="1"/>
              </p:cNvSpPr>
              <p:nvPr/>
            </p:nvSpPr>
            <p:spPr bwMode="auto">
              <a:xfrm flipV="1">
                <a:off x="2643" y="2410"/>
                <a:ext cx="0" cy="55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9417" name="Line 75"/>
              <p:cNvSpPr>
                <a:spLocks noChangeShapeType="1"/>
              </p:cNvSpPr>
              <p:nvPr/>
            </p:nvSpPr>
            <p:spPr bwMode="auto">
              <a:xfrm flipV="1">
                <a:off x="2844" y="2413"/>
                <a:ext cx="0" cy="55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9418" name="Text Box 77"/>
              <p:cNvSpPr txBox="1">
                <a:spLocks noChangeArrowheads="1"/>
              </p:cNvSpPr>
              <p:nvPr/>
            </p:nvSpPr>
            <p:spPr bwMode="auto">
              <a:xfrm>
                <a:off x="2337" y="2934"/>
                <a:ext cx="17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</a:p>
            </p:txBody>
          </p:sp>
          <p:graphicFrame>
            <p:nvGraphicFramePr>
              <p:cNvPr id="59419" name="Object 78"/>
              <p:cNvGraphicFramePr>
                <a:graphicFrameLocks/>
              </p:cNvGraphicFramePr>
              <p:nvPr/>
            </p:nvGraphicFramePr>
            <p:xfrm>
              <a:off x="2554" y="2932"/>
              <a:ext cx="180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923" name="Equation" r:id="rId13" imgW="152334" imgH="228501" progId="Equation.DSMT4">
                      <p:embed/>
                    </p:oleObj>
                  </mc:Choice>
                  <mc:Fallback>
                    <p:oleObj name="Equation" r:id="rId13" imgW="152334" imgH="228501" progId="Equation.DSMT4">
                      <p:embed/>
                      <p:pic>
                        <p:nvPicPr>
                          <p:cNvPr id="0" name="Object 7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54" y="2932"/>
                            <a:ext cx="180" cy="2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20" name="Object 79"/>
              <p:cNvGraphicFramePr>
                <a:graphicFrameLocks/>
              </p:cNvGraphicFramePr>
              <p:nvPr/>
            </p:nvGraphicFramePr>
            <p:xfrm>
              <a:off x="2748" y="2929"/>
              <a:ext cx="271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924" name="Equation" r:id="rId15" imgW="228600" imgH="228600" progId="Equation.DSMT4">
                      <p:embed/>
                    </p:oleObj>
                  </mc:Choice>
                  <mc:Fallback>
                    <p:oleObj name="Equation" r:id="rId15" imgW="228600" imgH="228600" progId="Equation.DSMT4">
                      <p:embed/>
                      <p:pic>
                        <p:nvPicPr>
                          <p:cNvPr id="0" name="Object 7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48" y="2929"/>
                            <a:ext cx="271" cy="2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421" name="Line 80"/>
              <p:cNvSpPr>
                <a:spLocks noChangeShapeType="1"/>
              </p:cNvSpPr>
              <p:nvPr/>
            </p:nvSpPr>
            <p:spPr bwMode="auto">
              <a:xfrm flipV="1">
                <a:off x="3072" y="2419"/>
                <a:ext cx="0" cy="55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graphicFrame>
            <p:nvGraphicFramePr>
              <p:cNvPr id="59422" name="Object 81"/>
              <p:cNvGraphicFramePr>
                <a:graphicFrameLocks/>
              </p:cNvGraphicFramePr>
              <p:nvPr/>
            </p:nvGraphicFramePr>
            <p:xfrm>
              <a:off x="2047" y="2929"/>
              <a:ext cx="286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925" name="Equation" r:id="rId17" imgW="241300" imgH="228600" progId="Equation.DSMT4">
                      <p:embed/>
                    </p:oleObj>
                  </mc:Choice>
                  <mc:Fallback>
                    <p:oleObj name="Equation" r:id="rId17" imgW="241300" imgH="228600" progId="Equation.DSMT4">
                      <p:embed/>
                      <p:pic>
                        <p:nvPicPr>
                          <p:cNvPr id="0" name="Object 8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47" y="2929"/>
                            <a:ext cx="286" cy="2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23" name="Object 106"/>
              <p:cNvGraphicFramePr>
                <a:graphicFrameLocks noChangeAspect="1"/>
              </p:cNvGraphicFramePr>
              <p:nvPr/>
            </p:nvGraphicFramePr>
            <p:xfrm>
              <a:off x="2464" y="2062"/>
              <a:ext cx="1021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926" name="公式" r:id="rId19" imgW="647739" imgH="143022" progId="Equation.3">
                      <p:embed/>
                    </p:oleObj>
                  </mc:Choice>
                  <mc:Fallback>
                    <p:oleObj name="公式" r:id="rId19" imgW="647739" imgH="143022" progId="Equation.3">
                      <p:embed/>
                      <p:pic>
                        <p:nvPicPr>
                          <p:cNvPr id="0" name="Object 1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64" y="2062"/>
                            <a:ext cx="1021" cy="3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9402" name="Group 110"/>
            <p:cNvGrpSpPr>
              <a:grpSpLocks/>
            </p:cNvGrpSpPr>
            <p:nvPr/>
          </p:nvGrpSpPr>
          <p:grpSpPr bwMode="auto">
            <a:xfrm>
              <a:off x="113" y="1979"/>
              <a:ext cx="1749" cy="1150"/>
              <a:chOff x="204" y="436"/>
              <a:chExt cx="1749" cy="1150"/>
            </a:xfrm>
          </p:grpSpPr>
          <p:sp>
            <p:nvSpPr>
              <p:cNvPr id="59403" name="Text Box 111"/>
              <p:cNvSpPr txBox="1">
                <a:spLocks noChangeArrowheads="1"/>
              </p:cNvSpPr>
              <p:nvPr/>
            </p:nvSpPr>
            <p:spPr bwMode="auto">
              <a:xfrm>
                <a:off x="1755" y="1219"/>
                <a:ext cx="1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en-US" altLang="zh-CN" sz="2400" b="0" i="1" dirty="0">
                    <a:latin typeface="+mn-lt"/>
                    <a:ea typeface="楷体" panose="02010609060101010101" pitchFamily="49" charset="-122"/>
                  </a:rPr>
                  <a:t>t</a:t>
                </a:r>
              </a:p>
            </p:txBody>
          </p:sp>
          <p:sp>
            <p:nvSpPr>
              <p:cNvPr id="59404" name="Line 112"/>
              <p:cNvSpPr>
                <a:spLocks noChangeShapeType="1"/>
              </p:cNvSpPr>
              <p:nvPr/>
            </p:nvSpPr>
            <p:spPr bwMode="auto">
              <a:xfrm flipV="1">
                <a:off x="204" y="1389"/>
                <a:ext cx="15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9405" name="Text Box 113"/>
              <p:cNvSpPr txBox="1">
                <a:spLocks noChangeArrowheads="1"/>
              </p:cNvSpPr>
              <p:nvPr/>
            </p:nvSpPr>
            <p:spPr bwMode="auto">
              <a:xfrm>
                <a:off x="336" y="1355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endParaRPr lang="en-US" altLang="zh-CN" sz="1800" baseline="-250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9406" name="Line 114"/>
              <p:cNvSpPr>
                <a:spLocks noChangeShapeType="1"/>
              </p:cNvSpPr>
              <p:nvPr/>
            </p:nvSpPr>
            <p:spPr bwMode="auto">
              <a:xfrm flipV="1">
                <a:off x="430" y="533"/>
                <a:ext cx="0" cy="8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9407" name="Freeform 115"/>
              <p:cNvSpPr>
                <a:spLocks/>
              </p:cNvSpPr>
              <p:nvPr/>
            </p:nvSpPr>
            <p:spPr bwMode="auto">
              <a:xfrm>
                <a:off x="286" y="801"/>
                <a:ext cx="1360" cy="301"/>
              </a:xfrm>
              <a:custGeom>
                <a:avLst/>
                <a:gdLst>
                  <a:gd name="T0" fmla="*/ 0 w 1360"/>
                  <a:gd name="T1" fmla="*/ 251 h 301"/>
                  <a:gd name="T2" fmla="*/ 69 w 1360"/>
                  <a:gd name="T3" fmla="*/ 181 h 301"/>
                  <a:gd name="T4" fmla="*/ 196 w 1360"/>
                  <a:gd name="T5" fmla="*/ 85 h 301"/>
                  <a:gd name="T6" fmla="*/ 305 w 1360"/>
                  <a:gd name="T7" fmla="*/ 24 h 301"/>
                  <a:gd name="T8" fmla="*/ 419 w 1360"/>
                  <a:gd name="T9" fmla="*/ 7 h 301"/>
                  <a:gd name="T10" fmla="*/ 515 w 1360"/>
                  <a:gd name="T11" fmla="*/ 68 h 301"/>
                  <a:gd name="T12" fmla="*/ 628 w 1360"/>
                  <a:gd name="T13" fmla="*/ 138 h 301"/>
                  <a:gd name="T14" fmla="*/ 750 w 1360"/>
                  <a:gd name="T15" fmla="*/ 85 h 301"/>
                  <a:gd name="T16" fmla="*/ 899 w 1360"/>
                  <a:gd name="T17" fmla="*/ 77 h 301"/>
                  <a:gd name="T18" fmla="*/ 1029 w 1360"/>
                  <a:gd name="T19" fmla="*/ 129 h 301"/>
                  <a:gd name="T20" fmla="*/ 1169 w 1360"/>
                  <a:gd name="T21" fmla="*/ 216 h 301"/>
                  <a:gd name="T22" fmla="*/ 1360 w 1360"/>
                  <a:gd name="T23" fmla="*/ 301 h 30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360" h="301">
                    <a:moveTo>
                      <a:pt x="0" y="251"/>
                    </a:moveTo>
                    <a:cubicBezTo>
                      <a:pt x="11" y="239"/>
                      <a:pt x="36" y="209"/>
                      <a:pt x="69" y="181"/>
                    </a:cubicBezTo>
                    <a:cubicBezTo>
                      <a:pt x="102" y="153"/>
                      <a:pt x="157" y="111"/>
                      <a:pt x="196" y="85"/>
                    </a:cubicBezTo>
                    <a:cubicBezTo>
                      <a:pt x="235" y="59"/>
                      <a:pt x="268" y="37"/>
                      <a:pt x="305" y="24"/>
                    </a:cubicBezTo>
                    <a:cubicBezTo>
                      <a:pt x="342" y="11"/>
                      <a:pt x="384" y="0"/>
                      <a:pt x="419" y="7"/>
                    </a:cubicBezTo>
                    <a:cubicBezTo>
                      <a:pt x="454" y="14"/>
                      <a:pt x="480" y="46"/>
                      <a:pt x="515" y="68"/>
                    </a:cubicBezTo>
                    <a:cubicBezTo>
                      <a:pt x="550" y="90"/>
                      <a:pt x="589" y="135"/>
                      <a:pt x="628" y="138"/>
                    </a:cubicBezTo>
                    <a:cubicBezTo>
                      <a:pt x="667" y="141"/>
                      <a:pt x="705" y="95"/>
                      <a:pt x="750" y="85"/>
                    </a:cubicBezTo>
                    <a:cubicBezTo>
                      <a:pt x="795" y="75"/>
                      <a:pt x="853" y="70"/>
                      <a:pt x="899" y="77"/>
                    </a:cubicBezTo>
                    <a:cubicBezTo>
                      <a:pt x="945" y="84"/>
                      <a:pt x="984" y="106"/>
                      <a:pt x="1029" y="129"/>
                    </a:cubicBezTo>
                    <a:cubicBezTo>
                      <a:pt x="1074" y="152"/>
                      <a:pt x="1114" y="187"/>
                      <a:pt x="1169" y="216"/>
                    </a:cubicBezTo>
                    <a:cubicBezTo>
                      <a:pt x="1224" y="245"/>
                      <a:pt x="1320" y="283"/>
                      <a:pt x="1360" y="301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graphicFrame>
            <p:nvGraphicFramePr>
              <p:cNvPr id="59408" name="Object 116"/>
              <p:cNvGraphicFramePr>
                <a:graphicFrameLocks noChangeAspect="1"/>
              </p:cNvGraphicFramePr>
              <p:nvPr/>
            </p:nvGraphicFramePr>
            <p:xfrm>
              <a:off x="459" y="436"/>
              <a:ext cx="503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927" name="公式" r:id="rId21" imgW="266799" imgH="152400" progId="Equation.3">
                      <p:embed/>
                    </p:oleObj>
                  </mc:Choice>
                  <mc:Fallback>
                    <p:oleObj name="公式" r:id="rId21" imgW="266799" imgH="152400" progId="Equation.3">
                      <p:embed/>
                      <p:pic>
                        <p:nvPicPr>
                          <p:cNvPr id="0" name="Object 1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" y="436"/>
                            <a:ext cx="503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5590" name="Text Box 118"/>
          <p:cNvSpPr txBox="1">
            <a:spLocks noChangeArrowheads="1"/>
          </p:cNvSpPr>
          <p:nvPr/>
        </p:nvSpPr>
        <p:spPr bwMode="auto">
          <a:xfrm>
            <a:off x="7451725" y="4437063"/>
            <a:ext cx="1008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  <a:hlinkClick r:id="rId23" action="ppaction://hlinksldjump"/>
              </a:rPr>
              <a:t>返回</a:t>
            </a: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5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36" grpId="0"/>
      <p:bldP spid="10559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107950" y="2693988"/>
            <a:ext cx="8281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2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、线性、时不变、因果、稳定系统的定义、判断</a:t>
            </a:r>
          </a:p>
        </p:txBody>
      </p:sp>
      <p:graphicFrame>
        <p:nvGraphicFramePr>
          <p:cNvPr id="1239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054067"/>
              </p:ext>
            </p:extLst>
          </p:nvPr>
        </p:nvGraphicFramePr>
        <p:xfrm>
          <a:off x="541338" y="4613275"/>
          <a:ext cx="36560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18" r:id="rId3" imgW="1571672" imgH="152400" progId="Equation.DSMT4">
                  <p:embed/>
                </p:oleObj>
              </mc:Choice>
              <mc:Fallback>
                <p:oleObj r:id="rId3" imgW="1571672" imgH="15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4613275"/>
                        <a:ext cx="3656012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93415"/>
              </p:ext>
            </p:extLst>
          </p:nvPr>
        </p:nvGraphicFramePr>
        <p:xfrm>
          <a:off x="555625" y="3284538"/>
          <a:ext cx="21336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19" name="公式" r:id="rId5" imgW="904674" imgH="143022" progId="Equation.3">
                  <p:embed/>
                </p:oleObj>
              </mc:Choice>
              <mc:Fallback>
                <p:oleObj name="公式" r:id="rId5" imgW="904674" imgH="14302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3284538"/>
                        <a:ext cx="21336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964476"/>
              </p:ext>
            </p:extLst>
          </p:nvPr>
        </p:nvGraphicFramePr>
        <p:xfrm>
          <a:off x="541338" y="3962400"/>
          <a:ext cx="233521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20" name="公式" r:id="rId7" imgW="961980" imgH="123796" progId="Equation.3">
                  <p:embed/>
                </p:oleObj>
              </mc:Choice>
              <mc:Fallback>
                <p:oleObj name="公式" r:id="rId7" imgW="961980" imgH="12379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3962400"/>
                        <a:ext cx="2335212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128365"/>
              </p:ext>
            </p:extLst>
          </p:nvPr>
        </p:nvGraphicFramePr>
        <p:xfrm>
          <a:off x="612775" y="5975350"/>
          <a:ext cx="18780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21" name="公式" r:id="rId9" imgW="752486" imgH="123796" progId="Equation.3">
                  <p:embed/>
                </p:oleObj>
              </mc:Choice>
              <mc:Fallback>
                <p:oleObj name="公式" r:id="rId9" imgW="752486" imgH="12379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5975350"/>
                        <a:ext cx="18780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982690"/>
              </p:ext>
            </p:extLst>
          </p:nvPr>
        </p:nvGraphicFramePr>
        <p:xfrm>
          <a:off x="592138" y="5327650"/>
          <a:ext cx="30448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22" name="公式" r:id="rId11" imgW="1266826" imgH="123796" progId="Equation.3">
                  <p:embed/>
                </p:oleObj>
              </mc:Choice>
              <mc:Fallback>
                <p:oleObj name="公式" r:id="rId11" imgW="1266826" imgH="12379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5327650"/>
                        <a:ext cx="30448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4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094015"/>
              </p:ext>
            </p:extLst>
          </p:nvPr>
        </p:nvGraphicFramePr>
        <p:xfrm>
          <a:off x="179388" y="858838"/>
          <a:ext cx="35528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23" name="公式" r:id="rId13" imgW="1514366" imgH="352630" progId="Equation.3">
                  <p:embed/>
                </p:oleObj>
              </mc:Choice>
              <mc:Fallback>
                <p:oleObj name="公式" r:id="rId13" imgW="1514366" imgH="352630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858838"/>
                        <a:ext cx="355282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5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7530885"/>
              </p:ext>
            </p:extLst>
          </p:nvPr>
        </p:nvGraphicFramePr>
        <p:xfrm>
          <a:off x="250825" y="115888"/>
          <a:ext cx="3148013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24" name="公式" r:id="rId15" imgW="1333525" imgH="314178" progId="Equation.3">
                  <p:embed/>
                </p:oleObj>
              </mc:Choice>
              <mc:Fallback>
                <p:oleObj name="公式" r:id="rId15" imgW="1333525" imgH="314178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15888"/>
                        <a:ext cx="3148013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178961"/>
              </p:ext>
            </p:extLst>
          </p:nvPr>
        </p:nvGraphicFramePr>
        <p:xfrm>
          <a:off x="250825" y="1773238"/>
          <a:ext cx="227012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25" name="公式" r:id="rId17" imgW="904674" imgH="276196" progId="Equation.3">
                  <p:embed/>
                </p:oleObj>
              </mc:Choice>
              <mc:Fallback>
                <p:oleObj name="公式" r:id="rId17" imgW="904674" imgH="27619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773238"/>
                        <a:ext cx="2270125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8" name="Text Box 14"/>
          <p:cNvSpPr txBox="1">
            <a:spLocks noChangeArrowheads="1"/>
          </p:cNvSpPr>
          <p:nvPr/>
        </p:nvSpPr>
        <p:spPr bwMode="auto">
          <a:xfrm>
            <a:off x="3276600" y="2133600"/>
            <a:ext cx="935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hlinkClick r:id="rId19" action="ppaction://hlinksldjump"/>
              </a:rPr>
              <a:t>返回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919" name="Text Box 15"/>
          <p:cNvSpPr txBox="1">
            <a:spLocks noChangeArrowheads="1"/>
          </p:cNvSpPr>
          <p:nvPr/>
        </p:nvSpPr>
        <p:spPr bwMode="auto">
          <a:xfrm>
            <a:off x="3492500" y="3255963"/>
            <a:ext cx="5400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非线性、时不变、因果、稳定</a:t>
            </a:r>
          </a:p>
        </p:txBody>
      </p:sp>
      <p:sp>
        <p:nvSpPr>
          <p:cNvPr id="123920" name="Text Box 16"/>
          <p:cNvSpPr txBox="1">
            <a:spLocks noChangeArrowheads="1"/>
          </p:cNvSpPr>
          <p:nvPr/>
        </p:nvSpPr>
        <p:spPr bwMode="auto">
          <a:xfrm>
            <a:off x="3492500" y="3860800"/>
            <a:ext cx="5400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非线性、时不变、因果、稳定</a:t>
            </a:r>
          </a:p>
        </p:txBody>
      </p:sp>
      <p:sp>
        <p:nvSpPr>
          <p:cNvPr id="123921" name="Text Box 17"/>
          <p:cNvSpPr txBox="1">
            <a:spLocks noChangeArrowheads="1"/>
          </p:cNvSpPr>
          <p:nvPr/>
        </p:nvSpPr>
        <p:spPr bwMode="auto">
          <a:xfrm>
            <a:off x="4156075" y="4610100"/>
            <a:ext cx="484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线性、时变、非因果、不稳定</a:t>
            </a:r>
          </a:p>
        </p:txBody>
      </p:sp>
      <p:sp>
        <p:nvSpPr>
          <p:cNvPr id="123922" name="Text Box 18"/>
          <p:cNvSpPr txBox="1">
            <a:spLocks noChangeArrowheads="1"/>
          </p:cNvSpPr>
          <p:nvPr/>
        </p:nvSpPr>
        <p:spPr bwMode="auto">
          <a:xfrm>
            <a:off x="3781425" y="5286375"/>
            <a:ext cx="4968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线性、时变、因果、稳定</a:t>
            </a:r>
          </a:p>
        </p:txBody>
      </p:sp>
      <p:sp>
        <p:nvSpPr>
          <p:cNvPr id="123923" name="Text Box 19"/>
          <p:cNvSpPr txBox="1">
            <a:spLocks noChangeArrowheads="1"/>
          </p:cNvSpPr>
          <p:nvPr/>
        </p:nvSpPr>
        <p:spPr bwMode="auto">
          <a:xfrm>
            <a:off x="3349625" y="6005513"/>
            <a:ext cx="5400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线性、时变、非因果、稳定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/>
      <p:bldP spid="123918" grpId="0"/>
      <p:bldP spid="123919" grpId="0"/>
      <p:bldP spid="123920" grpId="0"/>
      <p:bldP spid="123921" grpId="0"/>
      <p:bldP spid="123922" grpId="0"/>
      <p:bldP spid="1239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2228850" y="958850"/>
          <a:ext cx="3783013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" name="公式" r:id="rId3" imgW="1409620" imgH="352630" progId="Equation.3">
                  <p:embed/>
                </p:oleObj>
              </mc:Choice>
              <mc:Fallback>
                <p:oleObj name="公式" r:id="rId3" imgW="1409620" imgH="35263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958850"/>
                        <a:ext cx="3783013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3" name="Object 5"/>
          <p:cNvGraphicFramePr>
            <a:graphicFrameLocks noChangeAspect="1"/>
          </p:cNvGraphicFramePr>
          <p:nvPr/>
        </p:nvGraphicFramePr>
        <p:xfrm>
          <a:off x="2627313" y="3386138"/>
          <a:ext cx="203041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" name="公式" r:id="rId5" imgW="752486" imgH="342783" progId="Equation.3">
                  <p:embed/>
                </p:oleObj>
              </mc:Choice>
              <mc:Fallback>
                <p:oleObj name="公式" r:id="rId5" imgW="752486" imgH="34278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386138"/>
                        <a:ext cx="2030412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4" name="Rectangle 6"/>
          <p:cNvSpPr>
            <a:spLocks noChangeArrowheads="1"/>
          </p:cNvSpPr>
          <p:nvPr/>
        </p:nvSpPr>
        <p:spPr bwMode="auto">
          <a:xfrm>
            <a:off x="395288" y="223838"/>
            <a:ext cx="8569325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i="1" dirty="0">
                <a:ea typeface="楷体_GB2312" pitchFamily="49" charset="-122"/>
              </a:rPr>
              <a:t>z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变换存在的条件是级数收敛，即要求级数绝对可和。</a:t>
            </a:r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409575" y="2205038"/>
            <a:ext cx="7762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使上式成立的</a:t>
            </a:r>
            <a:r>
              <a:rPr lang="en-US" altLang="zh-CN" sz="2800" i="1" dirty="0">
                <a:ea typeface="楷体_GB2312" pitchFamily="49" charset="-122"/>
              </a:rPr>
              <a:t>z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变量取值的范围称为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收敛域</a:t>
            </a:r>
          </a:p>
        </p:txBody>
      </p:sp>
      <p:sp>
        <p:nvSpPr>
          <p:cNvPr id="130056" name="Rectangle 8"/>
          <p:cNvSpPr>
            <a:spLocks noChangeArrowheads="1"/>
          </p:cNvSpPr>
          <p:nvPr/>
        </p:nvSpPr>
        <p:spPr bwMode="auto">
          <a:xfrm>
            <a:off x="250825" y="2852738"/>
            <a:ext cx="8774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常用的</a:t>
            </a:r>
            <a:r>
              <a:rPr lang="en-US" altLang="zh-CN" sz="2800" i="1" dirty="0">
                <a:ea typeface="楷体_GB2312" pitchFamily="49" charset="-122"/>
              </a:rPr>
              <a:t>z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变换是一个有理函数，表示为两个多项式之比</a:t>
            </a:r>
          </a:p>
        </p:txBody>
      </p:sp>
      <p:sp>
        <p:nvSpPr>
          <p:cNvPr id="130057" name="Rectangle 9"/>
          <p:cNvSpPr>
            <a:spLocks noChangeArrowheads="1"/>
          </p:cNvSpPr>
          <p:nvPr/>
        </p:nvSpPr>
        <p:spPr bwMode="auto">
          <a:xfrm>
            <a:off x="322263" y="4408488"/>
            <a:ext cx="8497887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分子多项式</a:t>
            </a:r>
            <a:r>
              <a:rPr lang="en-US" altLang="zh-CN" sz="2800" i="1" dirty="0">
                <a:ea typeface="楷体_GB2312" pitchFamily="49" charset="-122"/>
              </a:rPr>
              <a:t>P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z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的根对应零点，分母多项式</a:t>
            </a:r>
            <a:r>
              <a:rPr lang="en-US" altLang="zh-CN" sz="2800" i="1" dirty="0">
                <a:ea typeface="楷体_GB2312" pitchFamily="49" charset="-122"/>
              </a:rPr>
              <a:t>Q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z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的根对应极点。在极点处</a:t>
            </a:r>
            <a:r>
              <a:rPr lang="en-US" altLang="zh-CN" sz="2800" i="1" dirty="0">
                <a:ea typeface="楷体_GB2312" pitchFamily="49" charset="-122"/>
              </a:rPr>
              <a:t>z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变换不存在，因此收敛域是不包含极点的，收敛域总是用极点限定边界。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4" grpId="0"/>
      <p:bldP spid="130055" grpId="0"/>
      <p:bldP spid="130056" grpId="0"/>
      <p:bldP spid="13005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84138" y="327025"/>
            <a:ext cx="8953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 dirty="0">
                <a:latin typeface="+mn-lt"/>
                <a:ea typeface="楷体" panose="02010609060101010101" pitchFamily="49" charset="-122"/>
              </a:rPr>
              <a:t>LSI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系统的因果、稳定性与其单位冲激响应的关系、判断</a:t>
            </a:r>
          </a:p>
        </p:txBody>
      </p:sp>
      <p:graphicFrame>
        <p:nvGraphicFramePr>
          <p:cNvPr id="1249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877693"/>
              </p:ext>
            </p:extLst>
          </p:nvPr>
        </p:nvGraphicFramePr>
        <p:xfrm>
          <a:off x="1763713" y="908050"/>
          <a:ext cx="4289425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3" name="Equation" r:id="rId3" imgW="1857259" imgH="952383" progId="Equation.DSMT4">
                  <p:embed/>
                </p:oleObj>
              </mc:Choice>
              <mc:Fallback>
                <p:oleObj name="Equation" r:id="rId3" imgW="1857259" imgH="95238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908050"/>
                        <a:ext cx="4289425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180690"/>
              </p:ext>
            </p:extLst>
          </p:nvPr>
        </p:nvGraphicFramePr>
        <p:xfrm>
          <a:off x="1116013" y="3357563"/>
          <a:ext cx="26003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4" name="公式" r:id="rId5" imgW="904674" imgH="152400" progId="Equation.3">
                  <p:embed/>
                </p:oleObj>
              </mc:Choice>
              <mc:Fallback>
                <p:oleObj name="公式" r:id="rId5" imgW="904674" imgH="15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357563"/>
                        <a:ext cx="2600325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490058"/>
              </p:ext>
            </p:extLst>
          </p:nvPr>
        </p:nvGraphicFramePr>
        <p:xfrm>
          <a:off x="1147763" y="4689475"/>
          <a:ext cx="25320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5" name="公式" r:id="rId7" imgW="876491" imgH="123796" progId="Equation.3">
                  <p:embed/>
                </p:oleObj>
              </mc:Choice>
              <mc:Fallback>
                <p:oleObj name="公式" r:id="rId7" imgW="876491" imgH="12379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4689475"/>
                        <a:ext cx="25320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7740650" y="4760913"/>
            <a:ext cx="935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hlinkClick r:id="rId9" action="ppaction://hlinksldjump"/>
              </a:rPr>
              <a:t>返回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3981450" y="3430588"/>
            <a:ext cx="295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非因果、稳定</a:t>
            </a:r>
          </a:p>
        </p:txBody>
      </p:sp>
      <p:sp>
        <p:nvSpPr>
          <p:cNvPr id="124939" name="Text Box 11"/>
          <p:cNvSpPr txBox="1">
            <a:spLocks noChangeArrowheads="1"/>
          </p:cNvSpPr>
          <p:nvPr/>
        </p:nvSpPr>
        <p:spPr bwMode="auto">
          <a:xfrm>
            <a:off x="3995738" y="4652963"/>
            <a:ext cx="295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因果、稳定</a:t>
            </a:r>
          </a:p>
        </p:txBody>
      </p:sp>
      <p:graphicFrame>
        <p:nvGraphicFramePr>
          <p:cNvPr id="1249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316754"/>
              </p:ext>
            </p:extLst>
          </p:nvPr>
        </p:nvGraphicFramePr>
        <p:xfrm>
          <a:off x="1158875" y="3960813"/>
          <a:ext cx="22955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6" name="公式" r:id="rId10" imgW="790533" imgH="152400" progId="Equation.3">
                  <p:embed/>
                </p:oleObj>
              </mc:Choice>
              <mc:Fallback>
                <p:oleObj name="公式" r:id="rId10" imgW="790533" imgH="152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3960813"/>
                        <a:ext cx="2295525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3995738" y="4019550"/>
            <a:ext cx="295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因果、不稳定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4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4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3" grpId="0"/>
      <p:bldP spid="124937" grpId="0"/>
      <p:bldP spid="124938" grpId="0"/>
      <p:bldP spid="12493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61" name="Text Box 209"/>
          <p:cNvSpPr txBox="1">
            <a:spLocks noChangeArrowheads="1"/>
          </p:cNvSpPr>
          <p:nvPr/>
        </p:nvSpPr>
        <p:spPr bwMode="auto">
          <a:xfrm>
            <a:off x="7956550" y="5805488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hlinkClick r:id="rId3" action="ppaction://hlinksldjump"/>
              </a:rPr>
              <a:t>返回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26164" name="Group 212"/>
          <p:cNvGrpSpPr>
            <a:grpSpLocks/>
          </p:cNvGrpSpPr>
          <p:nvPr/>
        </p:nvGrpSpPr>
        <p:grpSpPr bwMode="auto">
          <a:xfrm>
            <a:off x="323850" y="184150"/>
            <a:ext cx="3143250" cy="1860550"/>
            <a:chOff x="945" y="754"/>
            <a:chExt cx="1980" cy="1172"/>
          </a:xfrm>
        </p:grpSpPr>
        <p:sp>
          <p:nvSpPr>
            <p:cNvPr id="62550" name="Text Box 213"/>
            <p:cNvSpPr txBox="1">
              <a:spLocks noChangeArrowheads="1"/>
            </p:cNvSpPr>
            <p:nvPr/>
          </p:nvSpPr>
          <p:spPr bwMode="auto">
            <a:xfrm>
              <a:off x="2727" y="1356"/>
              <a:ext cx="1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i="1">
                  <a:latin typeface="楷体" panose="02010609060101010101" pitchFamily="49" charset="-122"/>
                  <a:ea typeface="楷体" panose="02010609060101010101" pitchFamily="49" charset="-122"/>
                </a:rPr>
                <a:t>t</a:t>
              </a:r>
              <a:endParaRPr lang="en-US" altLang="zh-CN" sz="2400" b="0" i="1" baseline="-25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551" name="Line 214"/>
            <p:cNvSpPr>
              <a:spLocks noChangeShapeType="1"/>
            </p:cNvSpPr>
            <p:nvPr/>
          </p:nvSpPr>
          <p:spPr bwMode="auto">
            <a:xfrm flipV="1">
              <a:off x="945" y="1509"/>
              <a:ext cx="18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552" name="Text Box 215"/>
            <p:cNvSpPr txBox="1">
              <a:spLocks noChangeArrowheads="1"/>
            </p:cNvSpPr>
            <p:nvPr/>
          </p:nvSpPr>
          <p:spPr bwMode="auto">
            <a:xfrm>
              <a:off x="1567" y="149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endParaRPr lang="en-US" altLang="zh-CN" sz="1800" baseline="-25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553" name="Line 216"/>
            <p:cNvSpPr>
              <a:spLocks noChangeShapeType="1"/>
            </p:cNvSpPr>
            <p:nvPr/>
          </p:nvSpPr>
          <p:spPr bwMode="auto">
            <a:xfrm flipV="1">
              <a:off x="1652" y="789"/>
              <a:ext cx="0" cy="7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554" name="Freeform 217"/>
            <p:cNvSpPr>
              <a:spLocks/>
            </p:cNvSpPr>
            <p:nvPr/>
          </p:nvSpPr>
          <p:spPr bwMode="auto">
            <a:xfrm>
              <a:off x="1193" y="1016"/>
              <a:ext cx="1360" cy="301"/>
            </a:xfrm>
            <a:custGeom>
              <a:avLst/>
              <a:gdLst>
                <a:gd name="T0" fmla="*/ 0 w 1360"/>
                <a:gd name="T1" fmla="*/ 251 h 301"/>
                <a:gd name="T2" fmla="*/ 69 w 1360"/>
                <a:gd name="T3" fmla="*/ 181 h 301"/>
                <a:gd name="T4" fmla="*/ 196 w 1360"/>
                <a:gd name="T5" fmla="*/ 85 h 301"/>
                <a:gd name="T6" fmla="*/ 305 w 1360"/>
                <a:gd name="T7" fmla="*/ 24 h 301"/>
                <a:gd name="T8" fmla="*/ 419 w 1360"/>
                <a:gd name="T9" fmla="*/ 7 h 301"/>
                <a:gd name="T10" fmla="*/ 515 w 1360"/>
                <a:gd name="T11" fmla="*/ 68 h 301"/>
                <a:gd name="T12" fmla="*/ 628 w 1360"/>
                <a:gd name="T13" fmla="*/ 138 h 301"/>
                <a:gd name="T14" fmla="*/ 750 w 1360"/>
                <a:gd name="T15" fmla="*/ 85 h 301"/>
                <a:gd name="T16" fmla="*/ 899 w 1360"/>
                <a:gd name="T17" fmla="*/ 77 h 301"/>
                <a:gd name="T18" fmla="*/ 1029 w 1360"/>
                <a:gd name="T19" fmla="*/ 129 h 301"/>
                <a:gd name="T20" fmla="*/ 1169 w 1360"/>
                <a:gd name="T21" fmla="*/ 216 h 301"/>
                <a:gd name="T22" fmla="*/ 1360 w 1360"/>
                <a:gd name="T23" fmla="*/ 301 h 3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60" h="301">
                  <a:moveTo>
                    <a:pt x="0" y="251"/>
                  </a:moveTo>
                  <a:cubicBezTo>
                    <a:pt x="11" y="239"/>
                    <a:pt x="36" y="209"/>
                    <a:pt x="69" y="181"/>
                  </a:cubicBezTo>
                  <a:cubicBezTo>
                    <a:pt x="102" y="153"/>
                    <a:pt x="157" y="111"/>
                    <a:pt x="196" y="85"/>
                  </a:cubicBezTo>
                  <a:cubicBezTo>
                    <a:pt x="235" y="59"/>
                    <a:pt x="268" y="37"/>
                    <a:pt x="305" y="24"/>
                  </a:cubicBezTo>
                  <a:cubicBezTo>
                    <a:pt x="342" y="11"/>
                    <a:pt x="384" y="0"/>
                    <a:pt x="419" y="7"/>
                  </a:cubicBezTo>
                  <a:cubicBezTo>
                    <a:pt x="454" y="14"/>
                    <a:pt x="480" y="46"/>
                    <a:pt x="515" y="68"/>
                  </a:cubicBezTo>
                  <a:cubicBezTo>
                    <a:pt x="550" y="90"/>
                    <a:pt x="589" y="135"/>
                    <a:pt x="628" y="138"/>
                  </a:cubicBezTo>
                  <a:cubicBezTo>
                    <a:pt x="667" y="141"/>
                    <a:pt x="705" y="95"/>
                    <a:pt x="750" y="85"/>
                  </a:cubicBezTo>
                  <a:cubicBezTo>
                    <a:pt x="795" y="75"/>
                    <a:pt x="853" y="70"/>
                    <a:pt x="899" y="77"/>
                  </a:cubicBezTo>
                  <a:cubicBezTo>
                    <a:pt x="945" y="84"/>
                    <a:pt x="984" y="106"/>
                    <a:pt x="1029" y="129"/>
                  </a:cubicBezTo>
                  <a:cubicBezTo>
                    <a:pt x="1074" y="152"/>
                    <a:pt x="1114" y="187"/>
                    <a:pt x="1169" y="216"/>
                  </a:cubicBezTo>
                  <a:cubicBezTo>
                    <a:pt x="1224" y="245"/>
                    <a:pt x="1320" y="283"/>
                    <a:pt x="1360" y="301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555" name="Text Box 218"/>
            <p:cNvSpPr txBox="1">
              <a:spLocks noChangeArrowheads="1"/>
            </p:cNvSpPr>
            <p:nvPr/>
          </p:nvSpPr>
          <p:spPr bwMode="auto">
            <a:xfrm>
              <a:off x="1202" y="1638"/>
              <a:ext cx="1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sz="2400">
                  <a:latin typeface="楷体" panose="02010609060101010101" pitchFamily="49" charset="-122"/>
                  <a:ea typeface="楷体" panose="02010609060101010101" pitchFamily="49" charset="-122"/>
                </a:rPr>
                <a:t>被抽样信号</a:t>
              </a:r>
            </a:p>
          </p:txBody>
        </p:sp>
        <p:graphicFrame>
          <p:nvGraphicFramePr>
            <p:cNvPr id="62556" name="Object 219"/>
            <p:cNvGraphicFramePr>
              <a:graphicFrameLocks noChangeAspect="1"/>
            </p:cNvGraphicFramePr>
            <p:nvPr/>
          </p:nvGraphicFramePr>
          <p:xfrm>
            <a:off x="1701" y="754"/>
            <a:ext cx="428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65" name="公式" r:id="rId4" imgW="228752" imgH="123796" progId="Equation.3">
                    <p:embed/>
                  </p:oleObj>
                </mc:Choice>
                <mc:Fallback>
                  <p:oleObj name="公式" r:id="rId4" imgW="228752" imgH="123796" progId="Equation.3">
                    <p:embed/>
                    <p:pic>
                      <p:nvPicPr>
                        <p:cNvPr id="0" name="Object 2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754"/>
                          <a:ext cx="428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6172" name="Group 220"/>
          <p:cNvGrpSpPr>
            <a:grpSpLocks/>
          </p:cNvGrpSpPr>
          <p:nvPr/>
        </p:nvGrpSpPr>
        <p:grpSpPr bwMode="auto">
          <a:xfrm>
            <a:off x="409575" y="2143125"/>
            <a:ext cx="3067050" cy="1630363"/>
            <a:chOff x="358" y="1679"/>
            <a:chExt cx="1932" cy="1027"/>
          </a:xfrm>
        </p:grpSpPr>
        <p:graphicFrame>
          <p:nvGraphicFramePr>
            <p:cNvPr id="62534" name="Object 221"/>
            <p:cNvGraphicFramePr>
              <a:graphicFrameLocks noChangeAspect="1"/>
            </p:cNvGraphicFramePr>
            <p:nvPr/>
          </p:nvGraphicFramePr>
          <p:xfrm>
            <a:off x="1029" y="1679"/>
            <a:ext cx="499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66" name="公式" r:id="rId6" imgW="276193" imgH="143022" progId="Equation.3">
                    <p:embed/>
                  </p:oleObj>
                </mc:Choice>
                <mc:Fallback>
                  <p:oleObj name="公式" r:id="rId6" imgW="276193" imgH="143022" progId="Equation.3">
                    <p:embed/>
                    <p:pic>
                      <p:nvPicPr>
                        <p:cNvPr id="0" name="Object 2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9" y="1679"/>
                          <a:ext cx="499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35" name="Object 222"/>
            <p:cNvGraphicFramePr>
              <a:graphicFrameLocks noChangeAspect="1"/>
            </p:cNvGraphicFramePr>
            <p:nvPr/>
          </p:nvGraphicFramePr>
          <p:xfrm>
            <a:off x="1247" y="2487"/>
            <a:ext cx="27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67" name="公式" r:id="rId8" imgW="142794" imgH="85813" progId="Equation.3">
                    <p:embed/>
                  </p:oleObj>
                </mc:Choice>
                <mc:Fallback>
                  <p:oleObj name="公式" r:id="rId8" imgW="142794" imgH="85813" progId="Equation.3">
                    <p:embed/>
                    <p:pic>
                      <p:nvPicPr>
                        <p:cNvPr id="0" name="Object 2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487"/>
                          <a:ext cx="27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36" name="Object 223"/>
            <p:cNvGraphicFramePr>
              <a:graphicFrameLocks noChangeAspect="1"/>
            </p:cNvGraphicFramePr>
            <p:nvPr/>
          </p:nvGraphicFramePr>
          <p:xfrm>
            <a:off x="1084" y="2478"/>
            <a:ext cx="176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68" name="公式" r:id="rId10" imgW="66700" imgH="85813" progId="Equation.3">
                    <p:embed/>
                  </p:oleObj>
                </mc:Choice>
                <mc:Fallback>
                  <p:oleObj name="公式" r:id="rId10" imgW="66700" imgH="85813" progId="Equation.3">
                    <p:embed/>
                    <p:pic>
                      <p:nvPicPr>
                        <p:cNvPr id="0" name="Object 2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4" y="2478"/>
                          <a:ext cx="176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37" name="Object 224"/>
            <p:cNvGraphicFramePr>
              <a:graphicFrameLocks noChangeAspect="1"/>
            </p:cNvGraphicFramePr>
            <p:nvPr/>
          </p:nvGraphicFramePr>
          <p:xfrm>
            <a:off x="567" y="2478"/>
            <a:ext cx="32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69" name="公式" r:id="rId12" imgW="180841" imgH="85813" progId="Equation.3">
                    <p:embed/>
                  </p:oleObj>
                </mc:Choice>
                <mc:Fallback>
                  <p:oleObj name="公式" r:id="rId12" imgW="180841" imgH="85813" progId="Equation.3">
                    <p:embed/>
                    <p:pic>
                      <p:nvPicPr>
                        <p:cNvPr id="0" name="Object 2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2478"/>
                          <a:ext cx="32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538" name="Text Box 225"/>
            <p:cNvSpPr txBox="1">
              <a:spLocks noChangeArrowheads="1"/>
            </p:cNvSpPr>
            <p:nvPr/>
          </p:nvSpPr>
          <p:spPr bwMode="auto">
            <a:xfrm>
              <a:off x="2092" y="2332"/>
              <a:ext cx="1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latin typeface="楷体" panose="02010609060101010101" pitchFamily="49" charset="-122"/>
                  <a:ea typeface="楷体" panose="02010609060101010101" pitchFamily="49" charset="-122"/>
                </a:rPr>
                <a:t>t</a:t>
              </a:r>
              <a:endParaRPr lang="en-US" altLang="zh-CN" sz="2400" i="1" baseline="-25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539" name="Line 226"/>
            <p:cNvSpPr>
              <a:spLocks noChangeShapeType="1"/>
            </p:cNvSpPr>
            <p:nvPr/>
          </p:nvSpPr>
          <p:spPr bwMode="auto">
            <a:xfrm flipV="1">
              <a:off x="358" y="2477"/>
              <a:ext cx="175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540" name="Line 227"/>
            <p:cNvSpPr>
              <a:spLocks noChangeShapeType="1"/>
            </p:cNvSpPr>
            <p:nvPr/>
          </p:nvSpPr>
          <p:spPr bwMode="auto">
            <a:xfrm flipV="1">
              <a:off x="981" y="1736"/>
              <a:ext cx="0" cy="7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541" name="Text Box 228"/>
            <p:cNvSpPr txBox="1">
              <a:spLocks noChangeArrowheads="1"/>
            </p:cNvSpPr>
            <p:nvPr/>
          </p:nvSpPr>
          <p:spPr bwMode="auto">
            <a:xfrm>
              <a:off x="1764" y="2135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62542" name="Text Box 229"/>
            <p:cNvSpPr txBox="1">
              <a:spLocks noChangeArrowheads="1"/>
            </p:cNvSpPr>
            <p:nvPr/>
          </p:nvSpPr>
          <p:spPr bwMode="auto">
            <a:xfrm>
              <a:off x="430" y="2124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62543" name="Line 230"/>
            <p:cNvSpPr>
              <a:spLocks noChangeShapeType="1"/>
            </p:cNvSpPr>
            <p:nvPr/>
          </p:nvSpPr>
          <p:spPr bwMode="auto">
            <a:xfrm flipV="1">
              <a:off x="786" y="1999"/>
              <a:ext cx="0" cy="47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544" name="Line 231"/>
            <p:cNvSpPr>
              <a:spLocks noChangeShapeType="1"/>
            </p:cNvSpPr>
            <p:nvPr/>
          </p:nvSpPr>
          <p:spPr bwMode="auto">
            <a:xfrm flipV="1">
              <a:off x="987" y="1999"/>
              <a:ext cx="0" cy="47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545" name="Line 232"/>
            <p:cNvSpPr>
              <a:spLocks noChangeShapeType="1"/>
            </p:cNvSpPr>
            <p:nvPr/>
          </p:nvSpPr>
          <p:spPr bwMode="auto">
            <a:xfrm flipV="1">
              <a:off x="1191" y="1999"/>
              <a:ext cx="0" cy="47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546" name="Line 233"/>
            <p:cNvSpPr>
              <a:spLocks noChangeShapeType="1"/>
            </p:cNvSpPr>
            <p:nvPr/>
          </p:nvSpPr>
          <p:spPr bwMode="auto">
            <a:xfrm flipV="1">
              <a:off x="1392" y="1994"/>
              <a:ext cx="0" cy="47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547" name="Text Box 234"/>
            <p:cNvSpPr txBox="1">
              <a:spLocks noChangeArrowheads="1"/>
            </p:cNvSpPr>
            <p:nvPr/>
          </p:nvSpPr>
          <p:spPr bwMode="auto">
            <a:xfrm>
              <a:off x="885" y="2447"/>
              <a:ext cx="1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</a:p>
          </p:txBody>
        </p:sp>
        <p:sp>
          <p:nvSpPr>
            <p:cNvPr id="62548" name="Line 235"/>
            <p:cNvSpPr>
              <a:spLocks noChangeShapeType="1"/>
            </p:cNvSpPr>
            <p:nvPr/>
          </p:nvSpPr>
          <p:spPr bwMode="auto">
            <a:xfrm flipV="1">
              <a:off x="1620" y="1999"/>
              <a:ext cx="0" cy="47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62549" name="Object 236"/>
            <p:cNvGraphicFramePr>
              <a:graphicFrameLocks noChangeAspect="1"/>
            </p:cNvGraphicFramePr>
            <p:nvPr/>
          </p:nvGraphicFramePr>
          <p:xfrm>
            <a:off x="1501" y="2487"/>
            <a:ext cx="266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70" name="公式" r:id="rId14" imgW="142794" imgH="104570" progId="Equation.3">
                    <p:embed/>
                  </p:oleObj>
                </mc:Choice>
                <mc:Fallback>
                  <p:oleObj name="公式" r:id="rId14" imgW="142794" imgH="104570" progId="Equation.3">
                    <p:embed/>
                    <p:pic>
                      <p:nvPicPr>
                        <p:cNvPr id="0" name="Object 2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1" y="2487"/>
                          <a:ext cx="266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6189" name="Group 237"/>
          <p:cNvGrpSpPr>
            <a:grpSpLocks/>
          </p:cNvGrpSpPr>
          <p:nvPr/>
        </p:nvGrpSpPr>
        <p:grpSpPr bwMode="auto">
          <a:xfrm>
            <a:off x="4146550" y="2130425"/>
            <a:ext cx="3765550" cy="1658938"/>
            <a:chOff x="2680" y="1451"/>
            <a:chExt cx="2372" cy="1045"/>
          </a:xfrm>
        </p:grpSpPr>
        <p:graphicFrame>
          <p:nvGraphicFramePr>
            <p:cNvPr id="62521" name="Object 238"/>
            <p:cNvGraphicFramePr>
              <a:graphicFrameLocks noChangeAspect="1"/>
            </p:cNvGraphicFramePr>
            <p:nvPr/>
          </p:nvGraphicFramePr>
          <p:xfrm>
            <a:off x="4325" y="2225"/>
            <a:ext cx="25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71" name="公式" r:id="rId16" imgW="142794" imgH="152400" progId="Equation.3">
                    <p:embed/>
                  </p:oleObj>
                </mc:Choice>
                <mc:Fallback>
                  <p:oleObj name="公式" r:id="rId16" imgW="142794" imgH="152400" progId="Equation.3">
                    <p:embed/>
                    <p:pic>
                      <p:nvPicPr>
                        <p:cNvPr id="0" name="Object 2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5" y="2225"/>
                          <a:ext cx="25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22" name="Object 239"/>
            <p:cNvGraphicFramePr>
              <a:graphicFrameLocks noChangeAspect="1"/>
            </p:cNvGraphicFramePr>
            <p:nvPr/>
          </p:nvGraphicFramePr>
          <p:xfrm>
            <a:off x="2838" y="2224"/>
            <a:ext cx="37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72" name="公式" r:id="rId18" imgW="238146" imgH="152400" progId="Equation.3">
                    <p:embed/>
                  </p:oleObj>
                </mc:Choice>
                <mc:Fallback>
                  <p:oleObj name="公式" r:id="rId18" imgW="238146" imgH="152400" progId="Equation.3">
                    <p:embed/>
                    <p:pic>
                      <p:nvPicPr>
                        <p:cNvPr id="0" name="Object 2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8" y="2224"/>
                          <a:ext cx="37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23" name="Object 240"/>
            <p:cNvGraphicFramePr>
              <a:graphicFrameLocks noChangeAspect="1"/>
            </p:cNvGraphicFramePr>
            <p:nvPr/>
          </p:nvGraphicFramePr>
          <p:xfrm>
            <a:off x="3746" y="1789"/>
            <a:ext cx="272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73" name="公式" r:id="rId20" imgW="142794" imgH="152400" progId="Equation.3">
                    <p:embed/>
                  </p:oleObj>
                </mc:Choice>
                <mc:Fallback>
                  <p:oleObj name="公式" r:id="rId20" imgW="142794" imgH="152400" progId="Equation.3">
                    <p:embed/>
                    <p:pic>
                      <p:nvPicPr>
                        <p:cNvPr id="0" name="Object 2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6" y="1789"/>
                          <a:ext cx="272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524" name="Line 241"/>
            <p:cNvSpPr>
              <a:spLocks noChangeShapeType="1"/>
            </p:cNvSpPr>
            <p:nvPr/>
          </p:nvSpPr>
          <p:spPr bwMode="auto">
            <a:xfrm>
              <a:off x="2680" y="2239"/>
              <a:ext cx="21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525" name="Line 242"/>
            <p:cNvSpPr>
              <a:spLocks noChangeShapeType="1"/>
            </p:cNvSpPr>
            <p:nvPr/>
          </p:nvSpPr>
          <p:spPr bwMode="auto">
            <a:xfrm flipV="1">
              <a:off x="3700" y="1517"/>
              <a:ext cx="0" cy="7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526" name="Text Box 243"/>
            <p:cNvSpPr txBox="1">
              <a:spLocks noChangeArrowheads="1"/>
            </p:cNvSpPr>
            <p:nvPr/>
          </p:nvSpPr>
          <p:spPr bwMode="auto">
            <a:xfrm>
              <a:off x="4570" y="1921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62527" name="Text Box 244"/>
            <p:cNvSpPr txBox="1">
              <a:spLocks noChangeArrowheads="1"/>
            </p:cNvSpPr>
            <p:nvPr/>
          </p:nvSpPr>
          <p:spPr bwMode="auto">
            <a:xfrm>
              <a:off x="2722" y="1911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62528" name="Line 245"/>
            <p:cNvSpPr>
              <a:spLocks noChangeShapeType="1"/>
            </p:cNvSpPr>
            <p:nvPr/>
          </p:nvSpPr>
          <p:spPr bwMode="auto">
            <a:xfrm flipV="1">
              <a:off x="3058" y="1791"/>
              <a:ext cx="0" cy="45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529" name="Line 246"/>
            <p:cNvSpPr>
              <a:spLocks noChangeShapeType="1"/>
            </p:cNvSpPr>
            <p:nvPr/>
          </p:nvSpPr>
          <p:spPr bwMode="auto">
            <a:xfrm flipV="1">
              <a:off x="3709" y="1791"/>
              <a:ext cx="0" cy="45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530" name="Line 247"/>
            <p:cNvSpPr>
              <a:spLocks noChangeShapeType="1"/>
            </p:cNvSpPr>
            <p:nvPr/>
          </p:nvSpPr>
          <p:spPr bwMode="auto">
            <a:xfrm flipV="1">
              <a:off x="4423" y="1791"/>
              <a:ext cx="0" cy="45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531" name="Text Box 248"/>
            <p:cNvSpPr txBox="1">
              <a:spLocks noChangeArrowheads="1"/>
            </p:cNvSpPr>
            <p:nvPr/>
          </p:nvSpPr>
          <p:spPr bwMode="auto">
            <a:xfrm>
              <a:off x="3607" y="2219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endParaRPr lang="en-US" altLang="zh-CN" sz="200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62532" name="Object 249"/>
            <p:cNvGraphicFramePr>
              <a:graphicFrameLocks noChangeAspect="1"/>
            </p:cNvGraphicFramePr>
            <p:nvPr/>
          </p:nvGraphicFramePr>
          <p:xfrm>
            <a:off x="3745" y="1451"/>
            <a:ext cx="908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74" name="公式" r:id="rId22" imgW="571645" imgH="161778" progId="Equation.3">
                    <p:embed/>
                  </p:oleObj>
                </mc:Choice>
                <mc:Fallback>
                  <p:oleObj name="公式" r:id="rId22" imgW="571645" imgH="161778" progId="Equation.3">
                    <p:embed/>
                    <p:pic>
                      <p:nvPicPr>
                        <p:cNvPr id="0" name="Object 2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5" y="1451"/>
                          <a:ext cx="908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33" name="Object 250"/>
            <p:cNvGraphicFramePr>
              <a:graphicFrameLocks noChangeAspect="1"/>
            </p:cNvGraphicFramePr>
            <p:nvPr/>
          </p:nvGraphicFramePr>
          <p:xfrm>
            <a:off x="4843" y="2115"/>
            <a:ext cx="209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75" name="公式" r:id="rId24" imgW="85958" imgH="85813" progId="Equation.3">
                    <p:embed/>
                  </p:oleObj>
                </mc:Choice>
                <mc:Fallback>
                  <p:oleObj name="公式" r:id="rId24" imgW="85958" imgH="85813" progId="Equation.3">
                    <p:embed/>
                    <p:pic>
                      <p:nvPicPr>
                        <p:cNvPr id="0" name="Object 2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3" y="2115"/>
                          <a:ext cx="209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6203" name="Group 251"/>
          <p:cNvGrpSpPr>
            <a:grpSpLocks/>
          </p:cNvGrpSpPr>
          <p:nvPr/>
        </p:nvGrpSpPr>
        <p:grpSpPr bwMode="auto">
          <a:xfrm>
            <a:off x="4651375" y="115888"/>
            <a:ext cx="2663825" cy="1985962"/>
            <a:chOff x="2998" y="120"/>
            <a:chExt cx="1678" cy="1251"/>
          </a:xfrm>
        </p:grpSpPr>
        <p:graphicFrame>
          <p:nvGraphicFramePr>
            <p:cNvPr id="62511" name="Object 252"/>
            <p:cNvGraphicFramePr>
              <a:graphicFrameLocks noChangeAspect="1"/>
            </p:cNvGraphicFramePr>
            <p:nvPr/>
          </p:nvGraphicFramePr>
          <p:xfrm>
            <a:off x="3696" y="120"/>
            <a:ext cx="644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76" name="公式" r:id="rId26" imgW="380940" imgH="123796" progId="Equation.3">
                    <p:embed/>
                  </p:oleObj>
                </mc:Choice>
                <mc:Fallback>
                  <p:oleObj name="公式" r:id="rId26" imgW="380940" imgH="123796" progId="Equation.3">
                    <p:embed/>
                    <p:pic>
                      <p:nvPicPr>
                        <p:cNvPr id="0" name="Object 2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20"/>
                          <a:ext cx="644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512" name="Line 253"/>
            <p:cNvSpPr>
              <a:spLocks noChangeShapeType="1"/>
            </p:cNvSpPr>
            <p:nvPr/>
          </p:nvSpPr>
          <p:spPr bwMode="auto">
            <a:xfrm flipV="1">
              <a:off x="3003" y="917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513" name="Text Box 254"/>
            <p:cNvSpPr txBox="1">
              <a:spLocks noChangeArrowheads="1"/>
            </p:cNvSpPr>
            <p:nvPr/>
          </p:nvSpPr>
          <p:spPr bwMode="auto">
            <a:xfrm>
              <a:off x="3586" y="90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endParaRPr lang="en-US" altLang="zh-CN" sz="1800" baseline="-25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514" name="Line 255"/>
            <p:cNvSpPr>
              <a:spLocks noChangeShapeType="1"/>
            </p:cNvSpPr>
            <p:nvPr/>
          </p:nvSpPr>
          <p:spPr bwMode="auto">
            <a:xfrm flipV="1">
              <a:off x="3671" y="160"/>
              <a:ext cx="0" cy="7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515" name="Freeform 256"/>
            <p:cNvSpPr>
              <a:spLocks/>
            </p:cNvSpPr>
            <p:nvPr/>
          </p:nvSpPr>
          <p:spPr bwMode="auto">
            <a:xfrm>
              <a:off x="3406" y="400"/>
              <a:ext cx="572" cy="529"/>
            </a:xfrm>
            <a:custGeom>
              <a:avLst/>
              <a:gdLst>
                <a:gd name="T0" fmla="*/ 0 w 681"/>
                <a:gd name="T1" fmla="*/ 229 h 596"/>
                <a:gd name="T2" fmla="*/ 17 w 681"/>
                <a:gd name="T3" fmla="*/ 41 h 596"/>
                <a:gd name="T4" fmla="*/ 49 w 681"/>
                <a:gd name="T5" fmla="*/ 30 h 596"/>
                <a:gd name="T6" fmla="*/ 76 w 681"/>
                <a:gd name="T7" fmla="*/ 57 h 596"/>
                <a:gd name="T8" fmla="*/ 93 w 681"/>
                <a:gd name="T9" fmla="*/ 45 h 596"/>
                <a:gd name="T10" fmla="*/ 114 w 681"/>
                <a:gd name="T11" fmla="*/ 21 h 596"/>
                <a:gd name="T12" fmla="*/ 144 w 681"/>
                <a:gd name="T13" fmla="*/ 33 h 596"/>
                <a:gd name="T14" fmla="*/ 169 w 681"/>
                <a:gd name="T15" fmla="*/ 223 h 5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81" h="596">
                  <a:moveTo>
                    <a:pt x="0" y="596"/>
                  </a:moveTo>
                  <a:cubicBezTo>
                    <a:pt x="12" y="515"/>
                    <a:pt x="37" y="193"/>
                    <a:pt x="70" y="107"/>
                  </a:cubicBezTo>
                  <a:cubicBezTo>
                    <a:pt x="103" y="21"/>
                    <a:pt x="156" y="71"/>
                    <a:pt x="196" y="78"/>
                  </a:cubicBezTo>
                  <a:cubicBezTo>
                    <a:pt x="236" y="85"/>
                    <a:pt x="279" y="142"/>
                    <a:pt x="309" y="148"/>
                  </a:cubicBezTo>
                  <a:cubicBezTo>
                    <a:pt x="339" y="154"/>
                    <a:pt x="350" y="132"/>
                    <a:pt x="375" y="116"/>
                  </a:cubicBezTo>
                  <a:cubicBezTo>
                    <a:pt x="400" y="100"/>
                    <a:pt x="428" y="60"/>
                    <a:pt x="462" y="55"/>
                  </a:cubicBezTo>
                  <a:cubicBezTo>
                    <a:pt x="496" y="50"/>
                    <a:pt x="543" y="0"/>
                    <a:pt x="580" y="87"/>
                  </a:cubicBezTo>
                  <a:cubicBezTo>
                    <a:pt x="617" y="174"/>
                    <a:pt x="664" y="496"/>
                    <a:pt x="681" y="578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516" name="Text Box 257"/>
            <p:cNvSpPr txBox="1">
              <a:spLocks noChangeArrowheads="1"/>
            </p:cNvSpPr>
            <p:nvPr/>
          </p:nvSpPr>
          <p:spPr bwMode="auto">
            <a:xfrm>
              <a:off x="2998" y="1083"/>
              <a:ext cx="16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sz="2400">
                  <a:latin typeface="楷体" panose="02010609060101010101" pitchFamily="49" charset="-122"/>
                  <a:ea typeface="楷体" panose="02010609060101010101" pitchFamily="49" charset="-122"/>
                </a:rPr>
                <a:t>被抽样信号的频谱</a:t>
              </a:r>
            </a:p>
          </p:txBody>
        </p:sp>
        <p:sp>
          <p:nvSpPr>
            <p:cNvPr id="62517" name="Text Box 258"/>
            <p:cNvSpPr txBox="1">
              <a:spLocks noChangeArrowheads="1"/>
            </p:cNvSpPr>
            <p:nvPr/>
          </p:nvSpPr>
          <p:spPr bwMode="auto">
            <a:xfrm>
              <a:off x="3498" y="268"/>
              <a:ext cx="2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zh-CN" sz="1800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graphicFrame>
          <p:nvGraphicFramePr>
            <p:cNvPr id="62518" name="Object 259"/>
            <p:cNvGraphicFramePr>
              <a:graphicFrameLocks noChangeAspect="1"/>
            </p:cNvGraphicFramePr>
            <p:nvPr/>
          </p:nvGraphicFramePr>
          <p:xfrm>
            <a:off x="3877" y="892"/>
            <a:ext cx="25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77" name="公式" r:id="rId28" imgW="142794" imgH="152400" progId="Equation.3">
                    <p:embed/>
                  </p:oleObj>
                </mc:Choice>
                <mc:Fallback>
                  <p:oleObj name="公式" r:id="rId28" imgW="142794" imgH="152400" progId="Equation.3">
                    <p:embed/>
                    <p:pic>
                      <p:nvPicPr>
                        <p:cNvPr id="0" name="Object 2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7" y="892"/>
                          <a:ext cx="25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19" name="Object 260"/>
            <p:cNvGraphicFramePr>
              <a:graphicFrameLocks noChangeAspect="1"/>
            </p:cNvGraphicFramePr>
            <p:nvPr/>
          </p:nvGraphicFramePr>
          <p:xfrm>
            <a:off x="3179" y="892"/>
            <a:ext cx="39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78" name="公式" r:id="rId30" imgW="257405" imgH="152400" progId="Equation.3">
                    <p:embed/>
                  </p:oleObj>
                </mc:Choice>
                <mc:Fallback>
                  <p:oleObj name="公式" r:id="rId30" imgW="257405" imgH="152400" progId="Equation.3">
                    <p:embed/>
                    <p:pic>
                      <p:nvPicPr>
                        <p:cNvPr id="0" name="Object 2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9" y="892"/>
                          <a:ext cx="39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20" name="Object 261"/>
            <p:cNvGraphicFramePr>
              <a:graphicFrameLocks noChangeAspect="1"/>
            </p:cNvGraphicFramePr>
            <p:nvPr/>
          </p:nvGraphicFramePr>
          <p:xfrm>
            <a:off x="4449" y="809"/>
            <a:ext cx="209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79" name="公式" r:id="rId32" imgW="85958" imgH="85813" progId="Equation.3">
                    <p:embed/>
                  </p:oleObj>
                </mc:Choice>
                <mc:Fallback>
                  <p:oleObj name="公式" r:id="rId32" imgW="85958" imgH="85813" progId="Equation.3">
                    <p:embed/>
                    <p:pic>
                      <p:nvPicPr>
                        <p:cNvPr id="0" name="Object 2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9" y="809"/>
                          <a:ext cx="209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6214" name="Group 262"/>
          <p:cNvGrpSpPr>
            <a:grpSpLocks/>
          </p:cNvGrpSpPr>
          <p:nvPr/>
        </p:nvGrpSpPr>
        <p:grpSpPr bwMode="auto">
          <a:xfrm>
            <a:off x="366713" y="4035425"/>
            <a:ext cx="3152775" cy="1925638"/>
            <a:chOff x="295" y="2795"/>
            <a:chExt cx="1986" cy="1213"/>
          </a:xfrm>
        </p:grpSpPr>
        <p:graphicFrame>
          <p:nvGraphicFramePr>
            <p:cNvPr id="62497" name="Object 263"/>
            <p:cNvGraphicFramePr>
              <a:graphicFrameLocks noChangeAspect="1"/>
            </p:cNvGraphicFramePr>
            <p:nvPr/>
          </p:nvGraphicFramePr>
          <p:xfrm>
            <a:off x="1020" y="2795"/>
            <a:ext cx="483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80" name="公式" r:id="rId34" imgW="266799" imgH="152400" progId="Equation.3">
                    <p:embed/>
                  </p:oleObj>
                </mc:Choice>
                <mc:Fallback>
                  <p:oleObj name="公式" r:id="rId34" imgW="266799" imgH="152400" progId="Equation.3">
                    <p:embed/>
                    <p:pic>
                      <p:nvPicPr>
                        <p:cNvPr id="0" name="Object 2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795"/>
                          <a:ext cx="483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98" name="Text Box 264"/>
            <p:cNvSpPr txBox="1">
              <a:spLocks noChangeArrowheads="1"/>
            </p:cNvSpPr>
            <p:nvPr/>
          </p:nvSpPr>
          <p:spPr bwMode="auto">
            <a:xfrm>
              <a:off x="2083" y="3461"/>
              <a:ext cx="1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i="1">
                  <a:latin typeface="楷体" panose="02010609060101010101" pitchFamily="49" charset="-122"/>
                  <a:ea typeface="楷体" panose="02010609060101010101" pitchFamily="49" charset="-122"/>
                </a:rPr>
                <a:t>t</a:t>
              </a:r>
              <a:endParaRPr lang="en-US" altLang="zh-CN" sz="2400" b="0" i="1" baseline="-25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499" name="Line 265"/>
            <p:cNvSpPr>
              <a:spLocks noChangeShapeType="1"/>
            </p:cNvSpPr>
            <p:nvPr/>
          </p:nvSpPr>
          <p:spPr bwMode="auto">
            <a:xfrm flipV="1">
              <a:off x="295" y="3605"/>
              <a:ext cx="18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500" name="Text Box 266"/>
            <p:cNvSpPr txBox="1">
              <a:spLocks noChangeArrowheads="1"/>
            </p:cNvSpPr>
            <p:nvPr/>
          </p:nvSpPr>
          <p:spPr bwMode="auto">
            <a:xfrm>
              <a:off x="878" y="3594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endParaRPr lang="en-US" altLang="zh-CN" sz="1800" baseline="-25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501" name="Line 267"/>
            <p:cNvSpPr>
              <a:spLocks noChangeShapeType="1"/>
            </p:cNvSpPr>
            <p:nvPr/>
          </p:nvSpPr>
          <p:spPr bwMode="auto">
            <a:xfrm flipV="1">
              <a:off x="963" y="2885"/>
              <a:ext cx="0" cy="7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502" name="Freeform 268"/>
            <p:cNvSpPr>
              <a:spLocks/>
            </p:cNvSpPr>
            <p:nvPr/>
          </p:nvSpPr>
          <p:spPr bwMode="auto">
            <a:xfrm>
              <a:off x="504" y="3112"/>
              <a:ext cx="1519" cy="342"/>
            </a:xfrm>
            <a:custGeom>
              <a:avLst/>
              <a:gdLst>
                <a:gd name="T0" fmla="*/ 0 w 1519"/>
                <a:gd name="T1" fmla="*/ 251 h 342"/>
                <a:gd name="T2" fmla="*/ 69 w 1519"/>
                <a:gd name="T3" fmla="*/ 181 h 342"/>
                <a:gd name="T4" fmla="*/ 196 w 1519"/>
                <a:gd name="T5" fmla="*/ 85 h 342"/>
                <a:gd name="T6" fmla="*/ 305 w 1519"/>
                <a:gd name="T7" fmla="*/ 24 h 342"/>
                <a:gd name="T8" fmla="*/ 419 w 1519"/>
                <a:gd name="T9" fmla="*/ 7 h 342"/>
                <a:gd name="T10" fmla="*/ 515 w 1519"/>
                <a:gd name="T11" fmla="*/ 68 h 342"/>
                <a:gd name="T12" fmla="*/ 628 w 1519"/>
                <a:gd name="T13" fmla="*/ 138 h 342"/>
                <a:gd name="T14" fmla="*/ 750 w 1519"/>
                <a:gd name="T15" fmla="*/ 85 h 342"/>
                <a:gd name="T16" fmla="*/ 899 w 1519"/>
                <a:gd name="T17" fmla="*/ 77 h 342"/>
                <a:gd name="T18" fmla="*/ 1029 w 1519"/>
                <a:gd name="T19" fmla="*/ 129 h 342"/>
                <a:gd name="T20" fmla="*/ 1169 w 1519"/>
                <a:gd name="T21" fmla="*/ 216 h 342"/>
                <a:gd name="T22" fmla="*/ 1519 w 1519"/>
                <a:gd name="T23" fmla="*/ 342 h 3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19" h="342">
                  <a:moveTo>
                    <a:pt x="0" y="251"/>
                  </a:moveTo>
                  <a:cubicBezTo>
                    <a:pt x="11" y="239"/>
                    <a:pt x="36" y="209"/>
                    <a:pt x="69" y="181"/>
                  </a:cubicBezTo>
                  <a:cubicBezTo>
                    <a:pt x="102" y="153"/>
                    <a:pt x="157" y="111"/>
                    <a:pt x="196" y="85"/>
                  </a:cubicBezTo>
                  <a:cubicBezTo>
                    <a:pt x="235" y="59"/>
                    <a:pt x="268" y="37"/>
                    <a:pt x="305" y="24"/>
                  </a:cubicBezTo>
                  <a:cubicBezTo>
                    <a:pt x="342" y="11"/>
                    <a:pt x="384" y="0"/>
                    <a:pt x="419" y="7"/>
                  </a:cubicBezTo>
                  <a:cubicBezTo>
                    <a:pt x="454" y="14"/>
                    <a:pt x="480" y="46"/>
                    <a:pt x="515" y="68"/>
                  </a:cubicBezTo>
                  <a:cubicBezTo>
                    <a:pt x="550" y="90"/>
                    <a:pt x="589" y="135"/>
                    <a:pt x="628" y="138"/>
                  </a:cubicBezTo>
                  <a:cubicBezTo>
                    <a:pt x="667" y="141"/>
                    <a:pt x="705" y="95"/>
                    <a:pt x="750" y="85"/>
                  </a:cubicBezTo>
                  <a:cubicBezTo>
                    <a:pt x="795" y="75"/>
                    <a:pt x="853" y="70"/>
                    <a:pt x="899" y="77"/>
                  </a:cubicBezTo>
                  <a:cubicBezTo>
                    <a:pt x="945" y="84"/>
                    <a:pt x="984" y="106"/>
                    <a:pt x="1029" y="129"/>
                  </a:cubicBezTo>
                  <a:cubicBezTo>
                    <a:pt x="1074" y="152"/>
                    <a:pt x="1087" y="181"/>
                    <a:pt x="1169" y="216"/>
                  </a:cubicBezTo>
                  <a:cubicBezTo>
                    <a:pt x="1251" y="251"/>
                    <a:pt x="1446" y="316"/>
                    <a:pt x="1519" y="342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503" name="Text Box 269"/>
            <p:cNvSpPr txBox="1">
              <a:spLocks noChangeArrowheads="1"/>
            </p:cNvSpPr>
            <p:nvPr/>
          </p:nvSpPr>
          <p:spPr bwMode="auto">
            <a:xfrm>
              <a:off x="394" y="3720"/>
              <a:ext cx="14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sz="2400">
                  <a:latin typeface="楷体" panose="02010609060101010101" pitchFamily="49" charset="-122"/>
                  <a:ea typeface="楷体" panose="02010609060101010101" pitchFamily="49" charset="-122"/>
                </a:rPr>
                <a:t>理想抽样信号</a:t>
              </a:r>
            </a:p>
          </p:txBody>
        </p:sp>
        <p:sp>
          <p:nvSpPr>
            <p:cNvPr id="62504" name="Line 270"/>
            <p:cNvSpPr>
              <a:spLocks noChangeShapeType="1"/>
            </p:cNvSpPr>
            <p:nvPr/>
          </p:nvSpPr>
          <p:spPr bwMode="auto">
            <a:xfrm flipV="1">
              <a:off x="793" y="3135"/>
              <a:ext cx="0" cy="4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505" name="Line 271"/>
            <p:cNvSpPr>
              <a:spLocks noChangeShapeType="1"/>
            </p:cNvSpPr>
            <p:nvPr/>
          </p:nvSpPr>
          <p:spPr bwMode="auto">
            <a:xfrm flipV="1">
              <a:off x="967" y="3135"/>
              <a:ext cx="0" cy="4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506" name="Line 272"/>
            <p:cNvSpPr>
              <a:spLocks noChangeShapeType="1"/>
            </p:cNvSpPr>
            <p:nvPr/>
          </p:nvSpPr>
          <p:spPr bwMode="auto">
            <a:xfrm flipV="1">
              <a:off x="1198" y="3207"/>
              <a:ext cx="0" cy="4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507" name="Line 273"/>
            <p:cNvSpPr>
              <a:spLocks noChangeShapeType="1"/>
            </p:cNvSpPr>
            <p:nvPr/>
          </p:nvSpPr>
          <p:spPr bwMode="auto">
            <a:xfrm flipV="1">
              <a:off x="571" y="3285"/>
              <a:ext cx="0" cy="3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508" name="Line 274"/>
            <p:cNvSpPr>
              <a:spLocks noChangeShapeType="1"/>
            </p:cNvSpPr>
            <p:nvPr/>
          </p:nvSpPr>
          <p:spPr bwMode="auto">
            <a:xfrm flipV="1">
              <a:off x="1399" y="3175"/>
              <a:ext cx="0" cy="4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509" name="Line 275"/>
            <p:cNvSpPr>
              <a:spLocks noChangeShapeType="1"/>
            </p:cNvSpPr>
            <p:nvPr/>
          </p:nvSpPr>
          <p:spPr bwMode="auto">
            <a:xfrm flipV="1">
              <a:off x="1627" y="3264"/>
              <a:ext cx="0" cy="3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510" name="Line 276"/>
            <p:cNvSpPr>
              <a:spLocks noChangeShapeType="1"/>
            </p:cNvSpPr>
            <p:nvPr/>
          </p:nvSpPr>
          <p:spPr bwMode="auto">
            <a:xfrm flipV="1">
              <a:off x="1840" y="3392"/>
              <a:ext cx="0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26229" name="Group 277"/>
          <p:cNvGrpSpPr>
            <a:grpSpLocks/>
          </p:cNvGrpSpPr>
          <p:nvPr/>
        </p:nvGrpSpPr>
        <p:grpSpPr bwMode="auto">
          <a:xfrm>
            <a:off x="3779838" y="3976688"/>
            <a:ext cx="4471987" cy="2185987"/>
            <a:chOff x="2562" y="2523"/>
            <a:chExt cx="2817" cy="1377"/>
          </a:xfrm>
        </p:grpSpPr>
        <p:graphicFrame>
          <p:nvGraphicFramePr>
            <p:cNvPr id="62479" name="Object 278"/>
            <p:cNvGraphicFramePr>
              <a:graphicFrameLocks noChangeAspect="1"/>
            </p:cNvGraphicFramePr>
            <p:nvPr/>
          </p:nvGraphicFramePr>
          <p:xfrm>
            <a:off x="4459" y="3412"/>
            <a:ext cx="25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81" name="公式" r:id="rId36" imgW="142794" imgH="152400" progId="Equation.3">
                    <p:embed/>
                  </p:oleObj>
                </mc:Choice>
                <mc:Fallback>
                  <p:oleObj name="公式" r:id="rId36" imgW="142794" imgH="152400" progId="Equation.3">
                    <p:embed/>
                    <p:pic>
                      <p:nvPicPr>
                        <p:cNvPr id="0" name="Object 2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9" y="3412"/>
                          <a:ext cx="25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80" name="Object 279"/>
            <p:cNvGraphicFramePr>
              <a:graphicFrameLocks noChangeAspect="1"/>
            </p:cNvGraphicFramePr>
            <p:nvPr/>
          </p:nvGraphicFramePr>
          <p:xfrm>
            <a:off x="2935" y="3412"/>
            <a:ext cx="37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82" name="公式" r:id="rId38" imgW="238146" imgH="152400" progId="Equation.3">
                    <p:embed/>
                  </p:oleObj>
                </mc:Choice>
                <mc:Fallback>
                  <p:oleObj name="公式" r:id="rId38" imgW="238146" imgH="152400" progId="Equation.3">
                    <p:embed/>
                    <p:pic>
                      <p:nvPicPr>
                        <p:cNvPr id="0" name="Object 2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5" y="3412"/>
                          <a:ext cx="37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81" name="Object 280"/>
            <p:cNvGraphicFramePr>
              <a:graphicFrameLocks noChangeAspect="1"/>
            </p:cNvGraphicFramePr>
            <p:nvPr/>
          </p:nvGraphicFramePr>
          <p:xfrm>
            <a:off x="3896" y="2523"/>
            <a:ext cx="695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83" name="公式" r:id="rId40" imgW="418987" imgH="152400" progId="Equation.3">
                    <p:embed/>
                  </p:oleObj>
                </mc:Choice>
                <mc:Fallback>
                  <p:oleObj name="公式" r:id="rId40" imgW="418987" imgH="152400" progId="Equation.3">
                    <p:embed/>
                    <p:pic>
                      <p:nvPicPr>
                        <p:cNvPr id="0" name="Object 2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6" y="2523"/>
                          <a:ext cx="695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82" name="Object 281"/>
            <p:cNvGraphicFramePr>
              <a:graphicFrameLocks noChangeAspect="1"/>
            </p:cNvGraphicFramePr>
            <p:nvPr/>
          </p:nvGraphicFramePr>
          <p:xfrm>
            <a:off x="4023" y="3403"/>
            <a:ext cx="25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84" name="公式" r:id="rId42" imgW="142794" imgH="152400" progId="Equation.3">
                    <p:embed/>
                  </p:oleObj>
                </mc:Choice>
                <mc:Fallback>
                  <p:oleObj name="公式" r:id="rId42" imgW="142794" imgH="152400" progId="Equation.3">
                    <p:embed/>
                    <p:pic>
                      <p:nvPicPr>
                        <p:cNvPr id="0" name="Object 2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3" y="3403"/>
                          <a:ext cx="25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83" name="Object 282"/>
            <p:cNvGraphicFramePr>
              <a:graphicFrameLocks noChangeAspect="1"/>
            </p:cNvGraphicFramePr>
            <p:nvPr/>
          </p:nvGraphicFramePr>
          <p:xfrm>
            <a:off x="3325" y="3421"/>
            <a:ext cx="39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85" name="公式" r:id="rId44" imgW="257405" imgH="152400" progId="Equation.3">
                    <p:embed/>
                  </p:oleObj>
                </mc:Choice>
                <mc:Fallback>
                  <p:oleObj name="公式" r:id="rId44" imgW="257405" imgH="152400" progId="Equation.3">
                    <p:embed/>
                    <p:pic>
                      <p:nvPicPr>
                        <p:cNvPr id="0" name="Object 2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5" y="3421"/>
                          <a:ext cx="39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84" name="Object 283"/>
            <p:cNvGraphicFramePr>
              <a:graphicFrameLocks noChangeAspect="1"/>
            </p:cNvGraphicFramePr>
            <p:nvPr/>
          </p:nvGraphicFramePr>
          <p:xfrm>
            <a:off x="5184" y="3321"/>
            <a:ext cx="195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86" name="公式" r:id="rId46" imgW="85958" imgH="85813" progId="Equation.3">
                    <p:embed/>
                  </p:oleObj>
                </mc:Choice>
                <mc:Fallback>
                  <p:oleObj name="公式" r:id="rId46" imgW="85958" imgH="85813" progId="Equation.3">
                    <p:embed/>
                    <p:pic>
                      <p:nvPicPr>
                        <p:cNvPr id="0" name="Object 2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3321"/>
                          <a:ext cx="195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85" name="Object 284"/>
            <p:cNvGraphicFramePr>
              <a:graphicFrameLocks noChangeAspect="1"/>
            </p:cNvGraphicFramePr>
            <p:nvPr/>
          </p:nvGraphicFramePr>
          <p:xfrm>
            <a:off x="3463" y="2704"/>
            <a:ext cx="3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87" name="公式" r:id="rId48" imgW="228752" imgH="143022" progId="Equation.3">
                    <p:embed/>
                  </p:oleObj>
                </mc:Choice>
                <mc:Fallback>
                  <p:oleObj name="公式" r:id="rId48" imgW="228752" imgH="143022" progId="Equation.3">
                    <p:embed/>
                    <p:pic>
                      <p:nvPicPr>
                        <p:cNvPr id="0" name="Object 2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3" y="2704"/>
                          <a:ext cx="3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86" name="Text Box 285"/>
            <p:cNvSpPr txBox="1">
              <a:spLocks noChangeArrowheads="1"/>
            </p:cNvSpPr>
            <p:nvPr/>
          </p:nvSpPr>
          <p:spPr bwMode="auto">
            <a:xfrm>
              <a:off x="4876" y="310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62487" name="Text Box 286"/>
            <p:cNvSpPr txBox="1">
              <a:spLocks noChangeArrowheads="1"/>
            </p:cNvSpPr>
            <p:nvPr/>
          </p:nvSpPr>
          <p:spPr bwMode="auto">
            <a:xfrm>
              <a:off x="2620" y="309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62488" name="Line 287"/>
            <p:cNvSpPr>
              <a:spLocks noChangeShapeType="1"/>
            </p:cNvSpPr>
            <p:nvPr/>
          </p:nvSpPr>
          <p:spPr bwMode="auto">
            <a:xfrm flipV="1">
              <a:off x="3163" y="3385"/>
              <a:ext cx="0" cy="5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489" name="Line 288"/>
            <p:cNvSpPr>
              <a:spLocks noChangeShapeType="1"/>
            </p:cNvSpPr>
            <p:nvPr/>
          </p:nvSpPr>
          <p:spPr bwMode="auto">
            <a:xfrm flipV="1">
              <a:off x="3832" y="2523"/>
              <a:ext cx="0" cy="9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490" name="Text Box 289"/>
            <p:cNvSpPr txBox="1">
              <a:spLocks noChangeArrowheads="1"/>
            </p:cNvSpPr>
            <p:nvPr/>
          </p:nvSpPr>
          <p:spPr bwMode="auto">
            <a:xfrm>
              <a:off x="3748" y="338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endParaRPr lang="en-US" altLang="zh-CN" sz="200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62491" name="Text Box 290"/>
            <p:cNvSpPr txBox="1">
              <a:spLocks noChangeArrowheads="1"/>
            </p:cNvSpPr>
            <p:nvPr/>
          </p:nvSpPr>
          <p:spPr bwMode="auto">
            <a:xfrm>
              <a:off x="3016" y="3612"/>
              <a:ext cx="19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sz="2400">
                  <a:latin typeface="楷体" panose="02010609060101010101" pitchFamily="49" charset="-122"/>
                  <a:ea typeface="楷体" panose="02010609060101010101" pitchFamily="49" charset="-122"/>
                </a:rPr>
                <a:t>理想抽样信号的频谱</a:t>
              </a:r>
            </a:p>
          </p:txBody>
        </p:sp>
        <p:sp>
          <p:nvSpPr>
            <p:cNvPr id="62492" name="Line 291"/>
            <p:cNvSpPr>
              <a:spLocks noChangeShapeType="1"/>
            </p:cNvSpPr>
            <p:nvPr/>
          </p:nvSpPr>
          <p:spPr bwMode="auto">
            <a:xfrm flipV="1">
              <a:off x="2562" y="3417"/>
              <a:ext cx="2632" cy="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493" name="Freeform 292"/>
            <p:cNvSpPr>
              <a:spLocks/>
            </p:cNvSpPr>
            <p:nvPr/>
          </p:nvSpPr>
          <p:spPr bwMode="auto">
            <a:xfrm>
              <a:off x="2893" y="2909"/>
              <a:ext cx="576" cy="529"/>
            </a:xfrm>
            <a:custGeom>
              <a:avLst/>
              <a:gdLst>
                <a:gd name="T0" fmla="*/ 0 w 681"/>
                <a:gd name="T1" fmla="*/ 229 h 596"/>
                <a:gd name="T2" fmla="*/ 18 w 681"/>
                <a:gd name="T3" fmla="*/ 41 h 596"/>
                <a:gd name="T4" fmla="*/ 52 w 681"/>
                <a:gd name="T5" fmla="*/ 30 h 596"/>
                <a:gd name="T6" fmla="*/ 81 w 681"/>
                <a:gd name="T7" fmla="*/ 57 h 596"/>
                <a:gd name="T8" fmla="*/ 98 w 681"/>
                <a:gd name="T9" fmla="*/ 45 h 596"/>
                <a:gd name="T10" fmla="*/ 121 w 681"/>
                <a:gd name="T11" fmla="*/ 21 h 596"/>
                <a:gd name="T12" fmla="*/ 151 w 681"/>
                <a:gd name="T13" fmla="*/ 33 h 596"/>
                <a:gd name="T14" fmla="*/ 178 w 681"/>
                <a:gd name="T15" fmla="*/ 223 h 5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81" h="596">
                  <a:moveTo>
                    <a:pt x="0" y="596"/>
                  </a:moveTo>
                  <a:cubicBezTo>
                    <a:pt x="12" y="515"/>
                    <a:pt x="37" y="193"/>
                    <a:pt x="70" y="107"/>
                  </a:cubicBezTo>
                  <a:cubicBezTo>
                    <a:pt x="103" y="21"/>
                    <a:pt x="156" y="71"/>
                    <a:pt x="196" y="78"/>
                  </a:cubicBezTo>
                  <a:cubicBezTo>
                    <a:pt x="236" y="85"/>
                    <a:pt x="279" y="142"/>
                    <a:pt x="309" y="148"/>
                  </a:cubicBezTo>
                  <a:cubicBezTo>
                    <a:pt x="339" y="154"/>
                    <a:pt x="350" y="132"/>
                    <a:pt x="375" y="116"/>
                  </a:cubicBezTo>
                  <a:cubicBezTo>
                    <a:pt x="400" y="100"/>
                    <a:pt x="428" y="60"/>
                    <a:pt x="462" y="55"/>
                  </a:cubicBezTo>
                  <a:cubicBezTo>
                    <a:pt x="496" y="50"/>
                    <a:pt x="543" y="0"/>
                    <a:pt x="580" y="87"/>
                  </a:cubicBezTo>
                  <a:cubicBezTo>
                    <a:pt x="617" y="174"/>
                    <a:pt x="664" y="496"/>
                    <a:pt x="681" y="578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494" name="Freeform 293"/>
            <p:cNvSpPr>
              <a:spLocks/>
            </p:cNvSpPr>
            <p:nvPr/>
          </p:nvSpPr>
          <p:spPr bwMode="auto">
            <a:xfrm>
              <a:off x="4261" y="2915"/>
              <a:ext cx="576" cy="529"/>
            </a:xfrm>
            <a:custGeom>
              <a:avLst/>
              <a:gdLst>
                <a:gd name="T0" fmla="*/ 0 w 681"/>
                <a:gd name="T1" fmla="*/ 229 h 596"/>
                <a:gd name="T2" fmla="*/ 18 w 681"/>
                <a:gd name="T3" fmla="*/ 41 h 596"/>
                <a:gd name="T4" fmla="*/ 52 w 681"/>
                <a:gd name="T5" fmla="*/ 30 h 596"/>
                <a:gd name="T6" fmla="*/ 81 w 681"/>
                <a:gd name="T7" fmla="*/ 57 h 596"/>
                <a:gd name="T8" fmla="*/ 98 w 681"/>
                <a:gd name="T9" fmla="*/ 45 h 596"/>
                <a:gd name="T10" fmla="*/ 121 w 681"/>
                <a:gd name="T11" fmla="*/ 21 h 596"/>
                <a:gd name="T12" fmla="*/ 151 w 681"/>
                <a:gd name="T13" fmla="*/ 33 h 596"/>
                <a:gd name="T14" fmla="*/ 178 w 681"/>
                <a:gd name="T15" fmla="*/ 223 h 5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81" h="596">
                  <a:moveTo>
                    <a:pt x="0" y="596"/>
                  </a:moveTo>
                  <a:cubicBezTo>
                    <a:pt x="12" y="515"/>
                    <a:pt x="37" y="193"/>
                    <a:pt x="70" y="107"/>
                  </a:cubicBezTo>
                  <a:cubicBezTo>
                    <a:pt x="103" y="21"/>
                    <a:pt x="156" y="71"/>
                    <a:pt x="196" y="78"/>
                  </a:cubicBezTo>
                  <a:cubicBezTo>
                    <a:pt x="236" y="85"/>
                    <a:pt x="279" y="142"/>
                    <a:pt x="309" y="148"/>
                  </a:cubicBezTo>
                  <a:cubicBezTo>
                    <a:pt x="339" y="154"/>
                    <a:pt x="350" y="132"/>
                    <a:pt x="375" y="116"/>
                  </a:cubicBezTo>
                  <a:cubicBezTo>
                    <a:pt x="400" y="100"/>
                    <a:pt x="428" y="60"/>
                    <a:pt x="462" y="55"/>
                  </a:cubicBezTo>
                  <a:cubicBezTo>
                    <a:pt x="496" y="50"/>
                    <a:pt x="543" y="0"/>
                    <a:pt x="580" y="87"/>
                  </a:cubicBezTo>
                  <a:cubicBezTo>
                    <a:pt x="617" y="174"/>
                    <a:pt x="664" y="496"/>
                    <a:pt x="681" y="578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495" name="Line 294"/>
            <p:cNvSpPr>
              <a:spLocks noChangeShapeType="1"/>
            </p:cNvSpPr>
            <p:nvPr/>
          </p:nvSpPr>
          <p:spPr bwMode="auto">
            <a:xfrm flipV="1">
              <a:off x="4558" y="3373"/>
              <a:ext cx="0" cy="5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496" name="Freeform 295"/>
            <p:cNvSpPr>
              <a:spLocks/>
            </p:cNvSpPr>
            <p:nvPr/>
          </p:nvSpPr>
          <p:spPr bwMode="auto">
            <a:xfrm>
              <a:off x="3547" y="2912"/>
              <a:ext cx="576" cy="529"/>
            </a:xfrm>
            <a:custGeom>
              <a:avLst/>
              <a:gdLst>
                <a:gd name="T0" fmla="*/ 0 w 681"/>
                <a:gd name="T1" fmla="*/ 229 h 596"/>
                <a:gd name="T2" fmla="*/ 18 w 681"/>
                <a:gd name="T3" fmla="*/ 41 h 596"/>
                <a:gd name="T4" fmla="*/ 52 w 681"/>
                <a:gd name="T5" fmla="*/ 30 h 596"/>
                <a:gd name="T6" fmla="*/ 81 w 681"/>
                <a:gd name="T7" fmla="*/ 57 h 596"/>
                <a:gd name="T8" fmla="*/ 98 w 681"/>
                <a:gd name="T9" fmla="*/ 45 h 596"/>
                <a:gd name="T10" fmla="*/ 121 w 681"/>
                <a:gd name="T11" fmla="*/ 21 h 596"/>
                <a:gd name="T12" fmla="*/ 151 w 681"/>
                <a:gd name="T13" fmla="*/ 33 h 596"/>
                <a:gd name="T14" fmla="*/ 178 w 681"/>
                <a:gd name="T15" fmla="*/ 223 h 5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81" h="596">
                  <a:moveTo>
                    <a:pt x="0" y="596"/>
                  </a:moveTo>
                  <a:cubicBezTo>
                    <a:pt x="12" y="515"/>
                    <a:pt x="37" y="193"/>
                    <a:pt x="70" y="107"/>
                  </a:cubicBezTo>
                  <a:cubicBezTo>
                    <a:pt x="103" y="21"/>
                    <a:pt x="156" y="71"/>
                    <a:pt x="196" y="78"/>
                  </a:cubicBezTo>
                  <a:cubicBezTo>
                    <a:pt x="236" y="85"/>
                    <a:pt x="279" y="142"/>
                    <a:pt x="309" y="148"/>
                  </a:cubicBezTo>
                  <a:cubicBezTo>
                    <a:pt x="339" y="154"/>
                    <a:pt x="350" y="132"/>
                    <a:pt x="375" y="116"/>
                  </a:cubicBezTo>
                  <a:cubicBezTo>
                    <a:pt x="400" y="100"/>
                    <a:pt x="428" y="60"/>
                    <a:pt x="462" y="55"/>
                  </a:cubicBezTo>
                  <a:cubicBezTo>
                    <a:pt x="496" y="50"/>
                    <a:pt x="543" y="0"/>
                    <a:pt x="580" y="87"/>
                  </a:cubicBezTo>
                  <a:cubicBezTo>
                    <a:pt x="617" y="174"/>
                    <a:pt x="664" y="496"/>
                    <a:pt x="681" y="578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26248" name="AutoShape 296"/>
          <p:cNvSpPr>
            <a:spLocks noChangeArrowheads="1"/>
          </p:cNvSpPr>
          <p:nvPr/>
        </p:nvSpPr>
        <p:spPr bwMode="auto">
          <a:xfrm>
            <a:off x="6769100" y="330200"/>
            <a:ext cx="2195513" cy="463550"/>
          </a:xfrm>
          <a:prstGeom prst="wedgeRectCallout">
            <a:avLst>
              <a:gd name="adj1" fmla="val -73787"/>
              <a:gd name="adj2" fmla="val 89384"/>
            </a:avLst>
          </a:prstGeom>
          <a:solidFill>
            <a:schemeClr val="bg1">
              <a:alpha val="0"/>
            </a:schemeClr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频带有限信号</a:t>
            </a:r>
          </a:p>
        </p:txBody>
      </p:sp>
      <p:sp>
        <p:nvSpPr>
          <p:cNvPr id="126249" name="AutoShape 297"/>
          <p:cNvSpPr>
            <a:spLocks noChangeArrowheads="1"/>
          </p:cNvSpPr>
          <p:nvPr/>
        </p:nvSpPr>
        <p:spPr bwMode="auto">
          <a:xfrm>
            <a:off x="7237413" y="3689350"/>
            <a:ext cx="1727200" cy="863600"/>
          </a:xfrm>
          <a:prstGeom prst="wedgeRectCallout">
            <a:avLst>
              <a:gd name="adj1" fmla="val -82815"/>
              <a:gd name="adj2" fmla="val 59375"/>
            </a:avLst>
          </a:prstGeom>
          <a:solidFill>
            <a:schemeClr val="bg1">
              <a:alpha val="0"/>
            </a:schemeClr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是原频谱的周期重复</a:t>
            </a:r>
          </a:p>
        </p:txBody>
      </p:sp>
      <p:graphicFrame>
        <p:nvGraphicFramePr>
          <p:cNvPr id="126250" name="Object 2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422661"/>
              </p:ext>
            </p:extLst>
          </p:nvPr>
        </p:nvGraphicFramePr>
        <p:xfrm>
          <a:off x="7408863" y="2087563"/>
          <a:ext cx="1298575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88" name="公式" r:id="rId50" imgW="504945" imgH="314178" progId="Equation.3">
                  <p:embed/>
                </p:oleObj>
              </mc:Choice>
              <mc:Fallback>
                <p:oleObj name="公式" r:id="rId50" imgW="504945" imgH="314178" progId="Equation.3">
                  <p:embed/>
                  <p:pic>
                    <p:nvPicPr>
                      <p:cNvPr id="0" name="Object 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8863" y="2087563"/>
                        <a:ext cx="1298575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251" name="Object 2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301039"/>
              </p:ext>
            </p:extLst>
          </p:nvPr>
        </p:nvGraphicFramePr>
        <p:xfrm>
          <a:off x="3608388" y="533400"/>
          <a:ext cx="55721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89" name="公式" r:id="rId52" imgW="114141" imgH="76434" progId="Equation.3">
                  <p:embed/>
                </p:oleObj>
              </mc:Choice>
              <mc:Fallback>
                <p:oleObj name="公式" r:id="rId52" imgW="114141" imgH="76434" progId="Equation.3">
                  <p:embed/>
                  <p:pic>
                    <p:nvPicPr>
                      <p:cNvPr id="0" name="Object 2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388" y="533400"/>
                        <a:ext cx="557212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252" name="Object 30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7522311"/>
              </p:ext>
            </p:extLst>
          </p:nvPr>
        </p:nvGraphicFramePr>
        <p:xfrm>
          <a:off x="3636963" y="2400300"/>
          <a:ext cx="5492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90" name="公式" r:id="rId54" imgW="114141" imgH="76434" progId="Equation.3">
                  <p:embed/>
                </p:oleObj>
              </mc:Choice>
              <mc:Fallback>
                <p:oleObj name="公式" r:id="rId54" imgW="114141" imgH="76434" progId="Equation.3">
                  <p:embed/>
                  <p:pic>
                    <p:nvPicPr>
                      <p:cNvPr id="0" name="Object 300"/>
                      <p:cNvPicPr>
                        <a:picLocks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963" y="2400300"/>
                        <a:ext cx="5492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253" name="Object 3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956035"/>
              </p:ext>
            </p:extLst>
          </p:nvPr>
        </p:nvGraphicFramePr>
        <p:xfrm>
          <a:off x="3576638" y="4479925"/>
          <a:ext cx="5492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91" name="公式" r:id="rId56" imgW="114141" imgH="76434" progId="Equation.3">
                  <p:embed/>
                </p:oleObj>
              </mc:Choice>
              <mc:Fallback>
                <p:oleObj name="公式" r:id="rId56" imgW="114141" imgH="76434" progId="Equation.3">
                  <p:embed/>
                  <p:pic>
                    <p:nvPicPr>
                      <p:cNvPr id="0" name="Object 301"/>
                      <p:cNvPicPr>
                        <a:picLocks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4479925"/>
                        <a:ext cx="5492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6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6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6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161" grpId="0"/>
      <p:bldP spid="126248" grpId="0" animBg="1"/>
      <p:bldP spid="12624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019" name="Group 43"/>
          <p:cNvGrpSpPr>
            <a:grpSpLocks/>
          </p:cNvGrpSpPr>
          <p:nvPr/>
        </p:nvGrpSpPr>
        <p:grpSpPr bwMode="auto">
          <a:xfrm>
            <a:off x="325438" y="577850"/>
            <a:ext cx="3613150" cy="1585913"/>
            <a:chOff x="150" y="154"/>
            <a:chExt cx="2276" cy="999"/>
          </a:xfrm>
        </p:grpSpPr>
        <p:sp>
          <p:nvSpPr>
            <p:cNvPr id="63601" name="Line 26"/>
            <p:cNvSpPr>
              <a:spLocks noChangeShapeType="1"/>
            </p:cNvSpPr>
            <p:nvPr/>
          </p:nvSpPr>
          <p:spPr bwMode="auto">
            <a:xfrm flipV="1">
              <a:off x="150" y="904"/>
              <a:ext cx="2084" cy="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02" name="Line 27"/>
            <p:cNvSpPr>
              <a:spLocks noChangeShapeType="1"/>
            </p:cNvSpPr>
            <p:nvPr/>
          </p:nvSpPr>
          <p:spPr bwMode="auto">
            <a:xfrm flipV="1">
              <a:off x="1191" y="156"/>
              <a:ext cx="0" cy="76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03" name="Text Box 28"/>
            <p:cNvSpPr txBox="1">
              <a:spLocks noChangeArrowheads="1"/>
            </p:cNvSpPr>
            <p:nvPr/>
          </p:nvSpPr>
          <p:spPr bwMode="auto">
            <a:xfrm>
              <a:off x="1119" y="85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0">
                  <a:sym typeface="Symbol" panose="05050102010706020507" pitchFamily="18" charset="2"/>
                </a:rPr>
                <a:t>0</a:t>
              </a:r>
            </a:p>
          </p:txBody>
        </p:sp>
        <p:sp>
          <p:nvSpPr>
            <p:cNvPr id="63604" name="Line 29"/>
            <p:cNvSpPr>
              <a:spLocks noChangeShapeType="1"/>
            </p:cNvSpPr>
            <p:nvPr/>
          </p:nvSpPr>
          <p:spPr bwMode="auto">
            <a:xfrm>
              <a:off x="588" y="85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05" name="Line 30"/>
            <p:cNvSpPr>
              <a:spLocks noChangeShapeType="1"/>
            </p:cNvSpPr>
            <p:nvPr/>
          </p:nvSpPr>
          <p:spPr bwMode="auto">
            <a:xfrm>
              <a:off x="1764" y="85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06" name="Text Box 32"/>
            <p:cNvSpPr txBox="1">
              <a:spLocks noChangeArrowheads="1"/>
            </p:cNvSpPr>
            <p:nvPr/>
          </p:nvSpPr>
          <p:spPr bwMode="auto">
            <a:xfrm>
              <a:off x="162" y="591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Felix Titling" panose="04060505060202020A04" pitchFamily="82" charset="0"/>
                  <a:cs typeface="Times New Roman" panose="02020603050405020304" pitchFamily="18" charset="0"/>
                </a:rPr>
                <a:t>…</a:t>
              </a:r>
              <a:endParaRPr lang="en-US" altLang="zh-CN" sz="2000">
                <a:latin typeface="Felix Titling" panose="04060505060202020A04" pitchFamily="82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63607" name="Text Box 33"/>
            <p:cNvSpPr txBox="1">
              <a:spLocks noChangeArrowheads="1"/>
            </p:cNvSpPr>
            <p:nvPr/>
          </p:nvSpPr>
          <p:spPr bwMode="auto">
            <a:xfrm>
              <a:off x="2034" y="642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Felix Titling" panose="04060505060202020A04" pitchFamily="82" charset="0"/>
                  <a:cs typeface="Times New Roman" panose="02020603050405020304" pitchFamily="18" charset="0"/>
                </a:rPr>
                <a:t>…</a:t>
              </a:r>
              <a:endParaRPr lang="en-US" altLang="zh-CN" sz="2000">
                <a:latin typeface="Felix Titling" panose="04060505060202020A04" pitchFamily="82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63608" name="Freeform 34"/>
            <p:cNvSpPr>
              <a:spLocks/>
            </p:cNvSpPr>
            <p:nvPr/>
          </p:nvSpPr>
          <p:spPr bwMode="auto">
            <a:xfrm>
              <a:off x="924" y="492"/>
              <a:ext cx="504" cy="413"/>
            </a:xfrm>
            <a:custGeom>
              <a:avLst/>
              <a:gdLst>
                <a:gd name="T0" fmla="*/ 0 w 329"/>
                <a:gd name="T1" fmla="*/ 406 h 413"/>
                <a:gd name="T2" fmla="*/ 1840 w 329"/>
                <a:gd name="T3" fmla="*/ 218 h 413"/>
                <a:gd name="T4" fmla="*/ 3602 w 329"/>
                <a:gd name="T5" fmla="*/ 59 h 413"/>
                <a:gd name="T6" fmla="*/ 5663 w 329"/>
                <a:gd name="T7" fmla="*/ 11 h 413"/>
                <a:gd name="T8" fmla="*/ 7744 w 329"/>
                <a:gd name="T9" fmla="*/ 130 h 413"/>
                <a:gd name="T10" fmla="*/ 9980 w 329"/>
                <a:gd name="T11" fmla="*/ 413 h 4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9" h="413">
                  <a:moveTo>
                    <a:pt x="0" y="406"/>
                  </a:moveTo>
                  <a:cubicBezTo>
                    <a:pt x="10" y="375"/>
                    <a:pt x="41" y="276"/>
                    <a:pt x="61" y="218"/>
                  </a:cubicBezTo>
                  <a:cubicBezTo>
                    <a:pt x="80" y="161"/>
                    <a:pt x="99" y="94"/>
                    <a:pt x="119" y="59"/>
                  </a:cubicBezTo>
                  <a:cubicBezTo>
                    <a:pt x="142" y="25"/>
                    <a:pt x="165" y="0"/>
                    <a:pt x="187" y="11"/>
                  </a:cubicBezTo>
                  <a:cubicBezTo>
                    <a:pt x="210" y="24"/>
                    <a:pt x="231" y="63"/>
                    <a:pt x="255" y="130"/>
                  </a:cubicBezTo>
                  <a:cubicBezTo>
                    <a:pt x="279" y="197"/>
                    <a:pt x="314" y="354"/>
                    <a:pt x="329" y="41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09" name="Freeform 35"/>
            <p:cNvSpPr>
              <a:spLocks/>
            </p:cNvSpPr>
            <p:nvPr/>
          </p:nvSpPr>
          <p:spPr bwMode="auto">
            <a:xfrm>
              <a:off x="1506" y="498"/>
              <a:ext cx="504" cy="413"/>
            </a:xfrm>
            <a:custGeom>
              <a:avLst/>
              <a:gdLst>
                <a:gd name="T0" fmla="*/ 0 w 329"/>
                <a:gd name="T1" fmla="*/ 406 h 413"/>
                <a:gd name="T2" fmla="*/ 1840 w 329"/>
                <a:gd name="T3" fmla="*/ 218 h 413"/>
                <a:gd name="T4" fmla="*/ 3602 w 329"/>
                <a:gd name="T5" fmla="*/ 59 h 413"/>
                <a:gd name="T6" fmla="*/ 5663 w 329"/>
                <a:gd name="T7" fmla="*/ 11 h 413"/>
                <a:gd name="T8" fmla="*/ 7744 w 329"/>
                <a:gd name="T9" fmla="*/ 130 h 413"/>
                <a:gd name="T10" fmla="*/ 9980 w 329"/>
                <a:gd name="T11" fmla="*/ 413 h 4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9" h="413">
                  <a:moveTo>
                    <a:pt x="0" y="406"/>
                  </a:moveTo>
                  <a:cubicBezTo>
                    <a:pt x="10" y="375"/>
                    <a:pt x="41" y="276"/>
                    <a:pt x="61" y="218"/>
                  </a:cubicBezTo>
                  <a:cubicBezTo>
                    <a:pt x="80" y="161"/>
                    <a:pt x="99" y="94"/>
                    <a:pt x="119" y="59"/>
                  </a:cubicBezTo>
                  <a:cubicBezTo>
                    <a:pt x="142" y="25"/>
                    <a:pt x="165" y="0"/>
                    <a:pt x="187" y="11"/>
                  </a:cubicBezTo>
                  <a:cubicBezTo>
                    <a:pt x="210" y="24"/>
                    <a:pt x="231" y="63"/>
                    <a:pt x="255" y="130"/>
                  </a:cubicBezTo>
                  <a:cubicBezTo>
                    <a:pt x="279" y="197"/>
                    <a:pt x="314" y="354"/>
                    <a:pt x="329" y="41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10" name="Freeform 36"/>
            <p:cNvSpPr>
              <a:spLocks/>
            </p:cNvSpPr>
            <p:nvPr/>
          </p:nvSpPr>
          <p:spPr bwMode="auto">
            <a:xfrm>
              <a:off x="330" y="498"/>
              <a:ext cx="504" cy="413"/>
            </a:xfrm>
            <a:custGeom>
              <a:avLst/>
              <a:gdLst>
                <a:gd name="T0" fmla="*/ 0 w 329"/>
                <a:gd name="T1" fmla="*/ 406 h 413"/>
                <a:gd name="T2" fmla="*/ 1840 w 329"/>
                <a:gd name="T3" fmla="*/ 218 h 413"/>
                <a:gd name="T4" fmla="*/ 3602 w 329"/>
                <a:gd name="T5" fmla="*/ 59 h 413"/>
                <a:gd name="T6" fmla="*/ 5663 w 329"/>
                <a:gd name="T7" fmla="*/ 11 h 413"/>
                <a:gd name="T8" fmla="*/ 7744 w 329"/>
                <a:gd name="T9" fmla="*/ 130 h 413"/>
                <a:gd name="T10" fmla="*/ 9980 w 329"/>
                <a:gd name="T11" fmla="*/ 413 h 4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9" h="413">
                  <a:moveTo>
                    <a:pt x="0" y="406"/>
                  </a:moveTo>
                  <a:cubicBezTo>
                    <a:pt x="10" y="375"/>
                    <a:pt x="41" y="276"/>
                    <a:pt x="61" y="218"/>
                  </a:cubicBezTo>
                  <a:cubicBezTo>
                    <a:pt x="80" y="161"/>
                    <a:pt x="99" y="94"/>
                    <a:pt x="119" y="59"/>
                  </a:cubicBezTo>
                  <a:cubicBezTo>
                    <a:pt x="142" y="25"/>
                    <a:pt x="165" y="0"/>
                    <a:pt x="187" y="11"/>
                  </a:cubicBezTo>
                  <a:cubicBezTo>
                    <a:pt x="210" y="24"/>
                    <a:pt x="231" y="63"/>
                    <a:pt x="255" y="130"/>
                  </a:cubicBezTo>
                  <a:cubicBezTo>
                    <a:pt x="279" y="197"/>
                    <a:pt x="314" y="354"/>
                    <a:pt x="329" y="41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3611" name="Object 37"/>
            <p:cNvGraphicFramePr>
              <a:graphicFrameLocks noChangeAspect="1"/>
            </p:cNvGraphicFramePr>
            <p:nvPr/>
          </p:nvGraphicFramePr>
          <p:xfrm>
            <a:off x="1231" y="154"/>
            <a:ext cx="661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51" name="公式" r:id="rId3" imgW="418987" imgH="152400" progId="Equation.3">
                    <p:embed/>
                  </p:oleObj>
                </mc:Choice>
                <mc:Fallback>
                  <p:oleObj name="公式" r:id="rId3" imgW="418987" imgH="1524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1" y="154"/>
                          <a:ext cx="661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12" name="Object 38"/>
            <p:cNvGraphicFramePr>
              <a:graphicFrameLocks noChangeAspect="1"/>
            </p:cNvGraphicFramePr>
            <p:nvPr/>
          </p:nvGraphicFramePr>
          <p:xfrm>
            <a:off x="372" y="880"/>
            <a:ext cx="37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52" name="公式" r:id="rId5" imgW="238146" imgH="152400" progId="Equation.3">
                    <p:embed/>
                  </p:oleObj>
                </mc:Choice>
                <mc:Fallback>
                  <p:oleObj name="公式" r:id="rId5" imgW="238146" imgH="1524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" y="880"/>
                          <a:ext cx="37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13" name="Object 39"/>
            <p:cNvGraphicFramePr>
              <a:graphicFrameLocks noChangeAspect="1"/>
            </p:cNvGraphicFramePr>
            <p:nvPr/>
          </p:nvGraphicFramePr>
          <p:xfrm>
            <a:off x="1669" y="881"/>
            <a:ext cx="25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53" name="公式" r:id="rId7" imgW="142794" imgH="152400" progId="Equation.3">
                    <p:embed/>
                  </p:oleObj>
                </mc:Choice>
                <mc:Fallback>
                  <p:oleObj name="公式" r:id="rId7" imgW="142794" imgH="1524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9" y="881"/>
                          <a:ext cx="25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14" name="Object 40"/>
            <p:cNvGraphicFramePr>
              <a:graphicFrameLocks noChangeAspect="1"/>
            </p:cNvGraphicFramePr>
            <p:nvPr/>
          </p:nvGraphicFramePr>
          <p:xfrm>
            <a:off x="2231" y="799"/>
            <a:ext cx="195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54" name="公式" r:id="rId9" imgW="85958" imgH="85813" progId="Equation.3">
                    <p:embed/>
                  </p:oleObj>
                </mc:Choice>
                <mc:Fallback>
                  <p:oleObj name="公式" r:id="rId9" imgW="85958" imgH="85813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1" y="799"/>
                          <a:ext cx="195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15" name="Object 41"/>
            <p:cNvGraphicFramePr>
              <a:graphicFrameLocks noChangeAspect="1"/>
            </p:cNvGraphicFramePr>
            <p:nvPr/>
          </p:nvGraphicFramePr>
          <p:xfrm>
            <a:off x="848" y="237"/>
            <a:ext cx="354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55" name="公式" r:id="rId11" imgW="200099" imgH="152400" progId="Equation.3">
                    <p:embed/>
                  </p:oleObj>
                </mc:Choice>
                <mc:Fallback>
                  <p:oleObj name="公式" r:id="rId11" imgW="200099" imgH="1524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8" y="237"/>
                          <a:ext cx="354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7031" name="Group 55"/>
          <p:cNvGrpSpPr>
            <a:grpSpLocks/>
          </p:cNvGrpSpPr>
          <p:nvPr/>
        </p:nvGrpSpPr>
        <p:grpSpPr bwMode="auto">
          <a:xfrm>
            <a:off x="4318000" y="431800"/>
            <a:ext cx="2170113" cy="2073275"/>
            <a:chOff x="2463" y="47"/>
            <a:chExt cx="1367" cy="1306"/>
          </a:xfrm>
        </p:grpSpPr>
        <p:graphicFrame>
          <p:nvGraphicFramePr>
            <p:cNvPr id="63592" name="Object 42"/>
            <p:cNvGraphicFramePr>
              <a:graphicFrameLocks noChangeAspect="1"/>
            </p:cNvGraphicFramePr>
            <p:nvPr/>
          </p:nvGraphicFramePr>
          <p:xfrm>
            <a:off x="2769" y="82"/>
            <a:ext cx="19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56" name="公式" r:id="rId13" imgW="76094" imgH="152400" progId="Equation.3">
                    <p:embed/>
                  </p:oleObj>
                </mc:Choice>
                <mc:Fallback>
                  <p:oleObj name="公式" r:id="rId13" imgW="76094" imgH="1524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9" y="82"/>
                          <a:ext cx="19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93" name="Line 45"/>
            <p:cNvSpPr>
              <a:spLocks noChangeShapeType="1"/>
            </p:cNvSpPr>
            <p:nvPr/>
          </p:nvSpPr>
          <p:spPr bwMode="auto">
            <a:xfrm>
              <a:off x="2478" y="898"/>
              <a:ext cx="11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94" name="Line 46"/>
            <p:cNvSpPr>
              <a:spLocks noChangeShapeType="1"/>
            </p:cNvSpPr>
            <p:nvPr/>
          </p:nvSpPr>
          <p:spPr bwMode="auto">
            <a:xfrm flipH="1" flipV="1">
              <a:off x="2995" y="9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95" name="Text Box 47"/>
            <p:cNvSpPr txBox="1">
              <a:spLocks noChangeArrowheads="1"/>
            </p:cNvSpPr>
            <p:nvPr/>
          </p:nvSpPr>
          <p:spPr bwMode="auto">
            <a:xfrm>
              <a:off x="2910" y="871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0">
                  <a:sym typeface="Symbol" panose="05050102010706020507" pitchFamily="18" charset="2"/>
                </a:rPr>
                <a:t>0</a:t>
              </a:r>
            </a:p>
          </p:txBody>
        </p:sp>
        <p:sp>
          <p:nvSpPr>
            <p:cNvPr id="63596" name="Rectangle 49"/>
            <p:cNvSpPr>
              <a:spLocks noChangeArrowheads="1"/>
            </p:cNvSpPr>
            <p:nvPr/>
          </p:nvSpPr>
          <p:spPr bwMode="auto">
            <a:xfrm>
              <a:off x="2709" y="359"/>
              <a:ext cx="585" cy="54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graphicFrame>
          <p:nvGraphicFramePr>
            <p:cNvPr id="63597" name="Object 50"/>
            <p:cNvGraphicFramePr>
              <a:graphicFrameLocks noChangeAspect="1"/>
            </p:cNvGraphicFramePr>
            <p:nvPr/>
          </p:nvGraphicFramePr>
          <p:xfrm>
            <a:off x="3067" y="47"/>
            <a:ext cx="717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57" name="公式" r:id="rId15" imgW="409593" imgH="123796" progId="Equation.3">
                    <p:embed/>
                  </p:oleObj>
                </mc:Choice>
                <mc:Fallback>
                  <p:oleObj name="公式" r:id="rId15" imgW="409593" imgH="123796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7" y="47"/>
                          <a:ext cx="717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98" name="Object 51"/>
            <p:cNvGraphicFramePr>
              <a:graphicFrameLocks noChangeAspect="1"/>
            </p:cNvGraphicFramePr>
            <p:nvPr/>
          </p:nvGraphicFramePr>
          <p:xfrm>
            <a:off x="3635" y="772"/>
            <a:ext cx="195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58" name="公式" r:id="rId17" imgW="85958" imgH="85813" progId="Equation.3">
                    <p:embed/>
                  </p:oleObj>
                </mc:Choice>
                <mc:Fallback>
                  <p:oleObj name="公式" r:id="rId17" imgW="85958" imgH="85813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5" y="772"/>
                          <a:ext cx="195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99" name="Object 52"/>
            <p:cNvGraphicFramePr>
              <a:graphicFrameLocks noChangeAspect="1"/>
            </p:cNvGraphicFramePr>
            <p:nvPr/>
          </p:nvGraphicFramePr>
          <p:xfrm>
            <a:off x="2463" y="887"/>
            <a:ext cx="420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59" name="公式" r:id="rId19" imgW="276193" imgH="314178" progId="Equation.3">
                    <p:embed/>
                  </p:oleObj>
                </mc:Choice>
                <mc:Fallback>
                  <p:oleObj name="公式" r:id="rId19" imgW="276193" imgH="314178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3" y="887"/>
                          <a:ext cx="420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00" name="Object 53"/>
            <p:cNvGraphicFramePr>
              <a:graphicFrameLocks noChangeAspect="1"/>
            </p:cNvGraphicFramePr>
            <p:nvPr/>
          </p:nvGraphicFramePr>
          <p:xfrm>
            <a:off x="3171" y="887"/>
            <a:ext cx="300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60" name="公式" r:id="rId21" imgW="180841" imgH="314178" progId="Equation.3">
                    <p:embed/>
                  </p:oleObj>
                </mc:Choice>
                <mc:Fallback>
                  <p:oleObj name="公式" r:id="rId21" imgW="180841" imgH="314178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1" y="887"/>
                          <a:ext cx="300" cy="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7041" name="Group 65"/>
          <p:cNvGrpSpPr>
            <a:grpSpLocks/>
          </p:cNvGrpSpPr>
          <p:nvPr/>
        </p:nvGrpSpPr>
        <p:grpSpPr bwMode="auto">
          <a:xfrm>
            <a:off x="6877050" y="523875"/>
            <a:ext cx="1757363" cy="1639888"/>
            <a:chOff x="4105" y="442"/>
            <a:chExt cx="1107" cy="1033"/>
          </a:xfrm>
        </p:grpSpPr>
        <p:sp>
          <p:nvSpPr>
            <p:cNvPr id="63585" name="Line 57"/>
            <p:cNvSpPr>
              <a:spLocks noChangeShapeType="1"/>
            </p:cNvSpPr>
            <p:nvPr/>
          </p:nvSpPr>
          <p:spPr bwMode="auto">
            <a:xfrm flipV="1">
              <a:off x="4105" y="1262"/>
              <a:ext cx="91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86" name="Text Box 58"/>
            <p:cNvSpPr txBox="1">
              <a:spLocks noChangeArrowheads="1"/>
            </p:cNvSpPr>
            <p:nvPr/>
          </p:nvSpPr>
          <p:spPr bwMode="auto">
            <a:xfrm>
              <a:off x="4447" y="1225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宋体" panose="02010600030101010101" pitchFamily="2" charset="-122"/>
                </a:rPr>
                <a:t>0</a:t>
              </a:r>
              <a:endParaRPr lang="en-US" altLang="zh-CN" sz="2000" baseline="-25000">
                <a:latin typeface="宋体" panose="02010600030101010101" pitchFamily="2" charset="-122"/>
              </a:endParaRPr>
            </a:p>
          </p:txBody>
        </p:sp>
        <p:sp>
          <p:nvSpPr>
            <p:cNvPr id="63587" name="Line 59"/>
            <p:cNvSpPr>
              <a:spLocks noChangeShapeType="1"/>
            </p:cNvSpPr>
            <p:nvPr/>
          </p:nvSpPr>
          <p:spPr bwMode="auto">
            <a:xfrm flipV="1">
              <a:off x="4544" y="442"/>
              <a:ext cx="0" cy="8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88" name="Freeform 60"/>
            <p:cNvSpPr>
              <a:spLocks/>
            </p:cNvSpPr>
            <p:nvPr/>
          </p:nvSpPr>
          <p:spPr bwMode="auto">
            <a:xfrm>
              <a:off x="4279" y="851"/>
              <a:ext cx="504" cy="413"/>
            </a:xfrm>
            <a:custGeom>
              <a:avLst/>
              <a:gdLst>
                <a:gd name="T0" fmla="*/ 0 w 329"/>
                <a:gd name="T1" fmla="*/ 406 h 413"/>
                <a:gd name="T2" fmla="*/ 1840 w 329"/>
                <a:gd name="T3" fmla="*/ 218 h 413"/>
                <a:gd name="T4" fmla="*/ 3602 w 329"/>
                <a:gd name="T5" fmla="*/ 59 h 413"/>
                <a:gd name="T6" fmla="*/ 5663 w 329"/>
                <a:gd name="T7" fmla="*/ 11 h 413"/>
                <a:gd name="T8" fmla="*/ 7744 w 329"/>
                <a:gd name="T9" fmla="*/ 130 h 413"/>
                <a:gd name="T10" fmla="*/ 9980 w 329"/>
                <a:gd name="T11" fmla="*/ 413 h 4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9" h="413">
                  <a:moveTo>
                    <a:pt x="0" y="406"/>
                  </a:moveTo>
                  <a:cubicBezTo>
                    <a:pt x="10" y="375"/>
                    <a:pt x="41" y="276"/>
                    <a:pt x="61" y="218"/>
                  </a:cubicBezTo>
                  <a:cubicBezTo>
                    <a:pt x="80" y="161"/>
                    <a:pt x="99" y="94"/>
                    <a:pt x="119" y="59"/>
                  </a:cubicBezTo>
                  <a:cubicBezTo>
                    <a:pt x="142" y="25"/>
                    <a:pt x="165" y="0"/>
                    <a:pt x="187" y="11"/>
                  </a:cubicBezTo>
                  <a:cubicBezTo>
                    <a:pt x="210" y="24"/>
                    <a:pt x="231" y="63"/>
                    <a:pt x="255" y="130"/>
                  </a:cubicBezTo>
                  <a:cubicBezTo>
                    <a:pt x="279" y="197"/>
                    <a:pt x="314" y="354"/>
                    <a:pt x="329" y="41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3589" name="Object 62"/>
            <p:cNvGraphicFramePr>
              <a:graphicFrameLocks noChangeAspect="1"/>
            </p:cNvGraphicFramePr>
            <p:nvPr/>
          </p:nvGraphicFramePr>
          <p:xfrm>
            <a:off x="4604" y="462"/>
            <a:ext cx="60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61" name="公式" r:id="rId23" imgW="380940" imgH="123796" progId="Equation.3">
                    <p:embed/>
                  </p:oleObj>
                </mc:Choice>
                <mc:Fallback>
                  <p:oleObj name="公式" r:id="rId23" imgW="380940" imgH="123796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462"/>
                          <a:ext cx="608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90" name="Object 63"/>
            <p:cNvGraphicFramePr>
              <a:graphicFrameLocks noChangeAspect="1"/>
            </p:cNvGraphicFramePr>
            <p:nvPr/>
          </p:nvGraphicFramePr>
          <p:xfrm>
            <a:off x="5013" y="1168"/>
            <a:ext cx="195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62" name="公式" r:id="rId25" imgW="85958" imgH="85813" progId="Equation.3">
                    <p:embed/>
                  </p:oleObj>
                </mc:Choice>
                <mc:Fallback>
                  <p:oleObj name="公式" r:id="rId25" imgW="85958" imgH="85813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3" y="1168"/>
                          <a:ext cx="195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91" name="Text Box 64"/>
            <p:cNvSpPr txBox="1">
              <a:spLocks noChangeArrowheads="1"/>
            </p:cNvSpPr>
            <p:nvPr/>
          </p:nvSpPr>
          <p:spPr bwMode="auto">
            <a:xfrm>
              <a:off x="4382" y="631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宋体" panose="02010600030101010101" pitchFamily="2" charset="-122"/>
                </a:rPr>
                <a:t>1</a:t>
              </a:r>
              <a:endParaRPr lang="en-US" altLang="zh-CN" sz="2000" baseline="-25000">
                <a:latin typeface="宋体" panose="02010600030101010101" pitchFamily="2" charset="-122"/>
              </a:endParaRPr>
            </a:p>
          </p:txBody>
        </p:sp>
      </p:grpSp>
      <p:grpSp>
        <p:nvGrpSpPr>
          <p:cNvPr id="127058" name="Group 82"/>
          <p:cNvGrpSpPr>
            <a:grpSpLocks/>
          </p:cNvGrpSpPr>
          <p:nvPr/>
        </p:nvGrpSpPr>
        <p:grpSpPr bwMode="auto">
          <a:xfrm>
            <a:off x="107950" y="2798763"/>
            <a:ext cx="2674938" cy="1865312"/>
            <a:chOff x="50" y="1643"/>
            <a:chExt cx="1685" cy="1175"/>
          </a:xfrm>
        </p:grpSpPr>
        <p:sp>
          <p:nvSpPr>
            <p:cNvPr id="63570" name="Freeform 67"/>
            <p:cNvSpPr>
              <a:spLocks/>
            </p:cNvSpPr>
            <p:nvPr/>
          </p:nvSpPr>
          <p:spPr bwMode="auto">
            <a:xfrm>
              <a:off x="121" y="1991"/>
              <a:ext cx="1284" cy="441"/>
            </a:xfrm>
            <a:custGeom>
              <a:avLst/>
              <a:gdLst>
                <a:gd name="T0" fmla="*/ 0 w 1284"/>
                <a:gd name="T1" fmla="*/ 441 h 441"/>
                <a:gd name="T2" fmla="*/ 54 w 1284"/>
                <a:gd name="T3" fmla="*/ 408 h 441"/>
                <a:gd name="T4" fmla="*/ 132 w 1284"/>
                <a:gd name="T5" fmla="*/ 357 h 441"/>
                <a:gd name="T6" fmla="*/ 283 w 1284"/>
                <a:gd name="T7" fmla="*/ 160 h 441"/>
                <a:gd name="T8" fmla="*/ 607 w 1284"/>
                <a:gd name="T9" fmla="*/ 4 h 441"/>
                <a:gd name="T10" fmla="*/ 907 w 1284"/>
                <a:gd name="T11" fmla="*/ 136 h 441"/>
                <a:gd name="T12" fmla="*/ 1056 w 1284"/>
                <a:gd name="T13" fmla="*/ 297 h 441"/>
                <a:gd name="T14" fmla="*/ 1195 w 1284"/>
                <a:gd name="T15" fmla="*/ 376 h 441"/>
                <a:gd name="T16" fmla="*/ 1284 w 1284"/>
                <a:gd name="T17" fmla="*/ 405 h 4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84" h="441">
                  <a:moveTo>
                    <a:pt x="0" y="441"/>
                  </a:moveTo>
                  <a:cubicBezTo>
                    <a:pt x="9" y="435"/>
                    <a:pt x="32" y="422"/>
                    <a:pt x="54" y="408"/>
                  </a:cubicBezTo>
                  <a:cubicBezTo>
                    <a:pt x="76" y="394"/>
                    <a:pt x="94" y="398"/>
                    <a:pt x="132" y="357"/>
                  </a:cubicBezTo>
                  <a:cubicBezTo>
                    <a:pt x="170" y="316"/>
                    <a:pt x="204" y="219"/>
                    <a:pt x="283" y="160"/>
                  </a:cubicBezTo>
                  <a:cubicBezTo>
                    <a:pt x="362" y="101"/>
                    <a:pt x="503" y="8"/>
                    <a:pt x="607" y="4"/>
                  </a:cubicBezTo>
                  <a:cubicBezTo>
                    <a:pt x="711" y="0"/>
                    <a:pt x="832" y="87"/>
                    <a:pt x="907" y="136"/>
                  </a:cubicBezTo>
                  <a:cubicBezTo>
                    <a:pt x="982" y="185"/>
                    <a:pt x="1008" y="257"/>
                    <a:pt x="1056" y="297"/>
                  </a:cubicBezTo>
                  <a:cubicBezTo>
                    <a:pt x="1104" y="337"/>
                    <a:pt x="1157" y="358"/>
                    <a:pt x="1195" y="376"/>
                  </a:cubicBezTo>
                  <a:cubicBezTo>
                    <a:pt x="1233" y="394"/>
                    <a:pt x="1269" y="400"/>
                    <a:pt x="1284" y="40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71" name="Text Box 68"/>
            <p:cNvSpPr txBox="1">
              <a:spLocks noChangeArrowheads="1"/>
            </p:cNvSpPr>
            <p:nvPr/>
          </p:nvSpPr>
          <p:spPr bwMode="auto">
            <a:xfrm>
              <a:off x="1537" y="2411"/>
              <a:ext cx="1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i="1"/>
                <a:t>t</a:t>
              </a:r>
              <a:endParaRPr lang="en-US" altLang="zh-CN" sz="2400" b="0" i="1" baseline="-25000"/>
            </a:p>
          </p:txBody>
        </p:sp>
        <p:sp>
          <p:nvSpPr>
            <p:cNvPr id="63572" name="Line 69"/>
            <p:cNvSpPr>
              <a:spLocks noChangeShapeType="1"/>
            </p:cNvSpPr>
            <p:nvPr/>
          </p:nvSpPr>
          <p:spPr bwMode="auto">
            <a:xfrm>
              <a:off x="50" y="2585"/>
              <a:ext cx="15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73" name="Line 70"/>
            <p:cNvSpPr>
              <a:spLocks noChangeShapeType="1"/>
            </p:cNvSpPr>
            <p:nvPr/>
          </p:nvSpPr>
          <p:spPr bwMode="auto">
            <a:xfrm flipV="1">
              <a:off x="531" y="1737"/>
              <a:ext cx="0" cy="8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74" name="Line 71"/>
            <p:cNvSpPr>
              <a:spLocks noChangeShapeType="1"/>
            </p:cNvSpPr>
            <p:nvPr/>
          </p:nvSpPr>
          <p:spPr bwMode="auto">
            <a:xfrm flipV="1">
              <a:off x="528" y="2033"/>
              <a:ext cx="0" cy="5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75" name="Line 72"/>
            <p:cNvSpPr>
              <a:spLocks noChangeShapeType="1"/>
            </p:cNvSpPr>
            <p:nvPr/>
          </p:nvSpPr>
          <p:spPr bwMode="auto">
            <a:xfrm flipV="1">
              <a:off x="276" y="2320"/>
              <a:ext cx="0" cy="2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76" name="Line 73"/>
            <p:cNvSpPr>
              <a:spLocks noChangeShapeType="1"/>
            </p:cNvSpPr>
            <p:nvPr/>
          </p:nvSpPr>
          <p:spPr bwMode="auto">
            <a:xfrm flipV="1">
              <a:off x="753" y="1984"/>
              <a:ext cx="0" cy="6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77" name="Line 74"/>
            <p:cNvSpPr>
              <a:spLocks noChangeShapeType="1"/>
            </p:cNvSpPr>
            <p:nvPr/>
          </p:nvSpPr>
          <p:spPr bwMode="auto">
            <a:xfrm flipV="1">
              <a:off x="972" y="2078"/>
              <a:ext cx="0" cy="5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78" name="Line 75"/>
            <p:cNvSpPr>
              <a:spLocks noChangeShapeType="1"/>
            </p:cNvSpPr>
            <p:nvPr/>
          </p:nvSpPr>
          <p:spPr bwMode="auto">
            <a:xfrm flipV="1">
              <a:off x="1200" y="2311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79" name="Text Box 76"/>
            <p:cNvSpPr txBox="1">
              <a:spLocks noChangeArrowheads="1"/>
            </p:cNvSpPr>
            <p:nvPr/>
          </p:nvSpPr>
          <p:spPr bwMode="auto">
            <a:xfrm>
              <a:off x="606" y="2545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i="1"/>
                <a:t>T</a:t>
              </a:r>
              <a:r>
                <a:rPr lang="en-US" altLang="zh-CN" sz="2000" i="1" baseline="-25000"/>
                <a:t>S</a:t>
              </a:r>
              <a:endParaRPr lang="en-US" altLang="zh-CN" sz="2000" i="1"/>
            </a:p>
          </p:txBody>
        </p:sp>
        <p:sp>
          <p:nvSpPr>
            <p:cNvPr id="63580" name="Text Box 77"/>
            <p:cNvSpPr txBox="1">
              <a:spLocks noChangeArrowheads="1"/>
            </p:cNvSpPr>
            <p:nvPr/>
          </p:nvSpPr>
          <p:spPr bwMode="auto">
            <a:xfrm>
              <a:off x="810" y="2560"/>
              <a:ext cx="37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/>
                <a:t>2</a:t>
              </a:r>
              <a:r>
                <a:rPr lang="en-US" altLang="zh-CN" sz="2000" i="1"/>
                <a:t>T</a:t>
              </a:r>
              <a:r>
                <a:rPr lang="en-US" altLang="zh-CN" sz="2000" i="1" baseline="-25000"/>
                <a:t>S</a:t>
              </a:r>
              <a:endParaRPr lang="en-US" altLang="zh-CN" sz="2000" i="1"/>
            </a:p>
          </p:txBody>
        </p:sp>
        <p:sp>
          <p:nvSpPr>
            <p:cNvPr id="63581" name="Text Box 78"/>
            <p:cNvSpPr txBox="1">
              <a:spLocks noChangeArrowheads="1"/>
            </p:cNvSpPr>
            <p:nvPr/>
          </p:nvSpPr>
          <p:spPr bwMode="auto">
            <a:xfrm>
              <a:off x="428" y="2539"/>
              <a:ext cx="1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0">
                  <a:sym typeface="Symbol" panose="05050102010706020507" pitchFamily="18" charset="2"/>
                </a:rPr>
                <a:t>0</a:t>
              </a:r>
            </a:p>
          </p:txBody>
        </p:sp>
        <p:sp>
          <p:nvSpPr>
            <p:cNvPr id="63582" name="Text Box 79"/>
            <p:cNvSpPr txBox="1">
              <a:spLocks noChangeArrowheads="1"/>
            </p:cNvSpPr>
            <p:nvPr/>
          </p:nvSpPr>
          <p:spPr bwMode="auto">
            <a:xfrm>
              <a:off x="113" y="25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i="1">
                  <a:cs typeface="Times New Roman" panose="02020603050405020304" pitchFamily="18" charset="0"/>
                </a:rPr>
                <a:t>–T</a:t>
              </a:r>
              <a:r>
                <a:rPr lang="en-US" altLang="zh-CN" sz="2000" i="1" baseline="-25000">
                  <a:cs typeface="Times New Roman" panose="02020603050405020304" pitchFamily="18" charset="0"/>
                </a:rPr>
                <a:t>S</a:t>
              </a:r>
              <a:endParaRPr lang="en-US" altLang="zh-CN" sz="2000" i="1">
                <a:cs typeface="Times New Roman" panose="02020603050405020304" pitchFamily="18" charset="0"/>
              </a:endParaRPr>
            </a:p>
          </p:txBody>
        </p:sp>
        <p:sp>
          <p:nvSpPr>
            <p:cNvPr id="63583" name="Text Box 80"/>
            <p:cNvSpPr txBox="1">
              <a:spLocks noChangeArrowheads="1"/>
            </p:cNvSpPr>
            <p:nvPr/>
          </p:nvSpPr>
          <p:spPr bwMode="auto">
            <a:xfrm>
              <a:off x="1093" y="2568"/>
              <a:ext cx="37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/>
                <a:t>3</a:t>
              </a:r>
              <a:r>
                <a:rPr lang="en-US" altLang="zh-CN" sz="2000" i="1"/>
                <a:t>T</a:t>
              </a:r>
              <a:r>
                <a:rPr lang="en-US" altLang="zh-CN" sz="2000" i="1" baseline="-25000"/>
                <a:t>S</a:t>
              </a:r>
              <a:endParaRPr lang="en-US" altLang="zh-CN" sz="2000" i="1"/>
            </a:p>
          </p:txBody>
        </p:sp>
        <p:graphicFrame>
          <p:nvGraphicFramePr>
            <p:cNvPr id="63584" name="Object 81"/>
            <p:cNvGraphicFramePr>
              <a:graphicFrameLocks noChangeAspect="1"/>
            </p:cNvGraphicFramePr>
            <p:nvPr/>
          </p:nvGraphicFramePr>
          <p:xfrm>
            <a:off x="558" y="1643"/>
            <a:ext cx="453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63" name="公式" r:id="rId27" imgW="266799" imgH="152400" progId="Equation.3">
                    <p:embed/>
                  </p:oleObj>
                </mc:Choice>
                <mc:Fallback>
                  <p:oleObj name="公式" r:id="rId27" imgW="266799" imgH="152400" progId="Equation.3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" y="1643"/>
                          <a:ext cx="453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7075" name="Group 99"/>
          <p:cNvGrpSpPr>
            <a:grpSpLocks/>
          </p:cNvGrpSpPr>
          <p:nvPr/>
        </p:nvGrpSpPr>
        <p:grpSpPr bwMode="auto">
          <a:xfrm>
            <a:off x="2714625" y="3128963"/>
            <a:ext cx="2525713" cy="1584325"/>
            <a:chOff x="1979" y="1688"/>
            <a:chExt cx="1591" cy="998"/>
          </a:xfrm>
        </p:grpSpPr>
        <p:sp>
          <p:nvSpPr>
            <p:cNvPr id="63556" name="Text Box 84"/>
            <p:cNvSpPr txBox="1">
              <a:spLocks noChangeAspect="1" noChangeArrowheads="1"/>
            </p:cNvSpPr>
            <p:nvPr/>
          </p:nvSpPr>
          <p:spPr bwMode="auto">
            <a:xfrm>
              <a:off x="3288" y="2296"/>
              <a:ext cx="2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ym typeface="Symbol" panose="05050102010706020507" pitchFamily="18" charset="2"/>
                </a:rPr>
                <a:t>t</a:t>
              </a:r>
              <a:endParaRPr lang="en-US" altLang="zh-CN" sz="2400" i="1"/>
            </a:p>
          </p:txBody>
        </p:sp>
        <p:sp>
          <p:nvSpPr>
            <p:cNvPr id="63557" name="Line 85"/>
            <p:cNvSpPr>
              <a:spLocks noChangeAspect="1" noChangeShapeType="1"/>
            </p:cNvSpPr>
            <p:nvPr/>
          </p:nvSpPr>
          <p:spPr bwMode="auto">
            <a:xfrm rot="16200000" flipV="1">
              <a:off x="2294" y="2082"/>
              <a:ext cx="6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58" name="Line 86"/>
            <p:cNvSpPr>
              <a:spLocks noChangeAspect="1" noChangeShapeType="1"/>
            </p:cNvSpPr>
            <p:nvPr/>
          </p:nvSpPr>
          <p:spPr bwMode="auto">
            <a:xfrm>
              <a:off x="1979" y="2428"/>
              <a:ext cx="132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59" name="Text Box 87"/>
            <p:cNvSpPr txBox="1">
              <a:spLocks noChangeAspect="1" noChangeArrowheads="1"/>
            </p:cNvSpPr>
            <p:nvPr/>
          </p:nvSpPr>
          <p:spPr bwMode="auto">
            <a:xfrm>
              <a:off x="2537" y="2405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63560" name="Text Box 88"/>
            <p:cNvSpPr txBox="1">
              <a:spLocks noChangeAspect="1" noChangeArrowheads="1"/>
            </p:cNvSpPr>
            <p:nvPr/>
          </p:nvSpPr>
          <p:spPr bwMode="auto">
            <a:xfrm>
              <a:off x="2635" y="1688"/>
              <a:ext cx="4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 dirty="0"/>
                <a:t>h</a:t>
              </a:r>
              <a:r>
                <a:rPr lang="en-US" altLang="zh-CN" sz="2400" dirty="0"/>
                <a:t>(</a:t>
              </a:r>
              <a:r>
                <a:rPr lang="en-US" altLang="zh-CN" sz="2400" i="1" dirty="0"/>
                <a:t>t</a:t>
              </a:r>
              <a:r>
                <a:rPr lang="en-US" altLang="zh-CN" sz="2400" dirty="0"/>
                <a:t>)</a:t>
              </a:r>
            </a:p>
          </p:txBody>
        </p:sp>
        <p:grpSp>
          <p:nvGrpSpPr>
            <p:cNvPr id="63561" name="Group 89"/>
            <p:cNvGrpSpPr>
              <a:grpSpLocks noChangeAspect="1"/>
            </p:cNvGrpSpPr>
            <p:nvPr/>
          </p:nvGrpSpPr>
          <p:grpSpPr bwMode="auto">
            <a:xfrm>
              <a:off x="2074" y="2007"/>
              <a:ext cx="1110" cy="503"/>
              <a:chOff x="2328" y="2382"/>
              <a:chExt cx="1259" cy="570"/>
            </a:xfrm>
          </p:grpSpPr>
          <p:sp>
            <p:nvSpPr>
              <p:cNvPr id="63564" name="Freeform 90"/>
              <p:cNvSpPr>
                <a:spLocks noChangeAspect="1"/>
              </p:cNvSpPr>
              <p:nvPr/>
            </p:nvSpPr>
            <p:spPr bwMode="auto">
              <a:xfrm>
                <a:off x="3372" y="2796"/>
                <a:ext cx="215" cy="97"/>
              </a:xfrm>
              <a:custGeom>
                <a:avLst/>
                <a:gdLst>
                  <a:gd name="T0" fmla="*/ 0 w 215"/>
                  <a:gd name="T1" fmla="*/ 97 h 97"/>
                  <a:gd name="T2" fmla="*/ 65 w 215"/>
                  <a:gd name="T3" fmla="*/ 26 h 97"/>
                  <a:gd name="T4" fmla="*/ 139 w 215"/>
                  <a:gd name="T5" fmla="*/ 6 h 97"/>
                  <a:gd name="T6" fmla="*/ 215 w 215"/>
                  <a:gd name="T7" fmla="*/ 58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" h="97">
                    <a:moveTo>
                      <a:pt x="0" y="97"/>
                    </a:moveTo>
                    <a:cubicBezTo>
                      <a:pt x="12" y="85"/>
                      <a:pt x="41" y="42"/>
                      <a:pt x="65" y="26"/>
                    </a:cubicBezTo>
                    <a:cubicBezTo>
                      <a:pt x="88" y="12"/>
                      <a:pt x="116" y="0"/>
                      <a:pt x="139" y="6"/>
                    </a:cubicBezTo>
                    <a:cubicBezTo>
                      <a:pt x="164" y="10"/>
                      <a:pt x="202" y="49"/>
                      <a:pt x="215" y="58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5" name="Freeform 91"/>
              <p:cNvSpPr>
                <a:spLocks noChangeAspect="1"/>
              </p:cNvSpPr>
              <p:nvPr/>
            </p:nvSpPr>
            <p:spPr bwMode="auto">
              <a:xfrm>
                <a:off x="3140" y="2786"/>
                <a:ext cx="245" cy="166"/>
              </a:xfrm>
              <a:custGeom>
                <a:avLst/>
                <a:gdLst>
                  <a:gd name="T0" fmla="*/ 0 w 245"/>
                  <a:gd name="T1" fmla="*/ 0 h 166"/>
                  <a:gd name="T2" fmla="*/ 26 w 245"/>
                  <a:gd name="T3" fmla="*/ 55 h 166"/>
                  <a:gd name="T4" fmla="*/ 88 w 245"/>
                  <a:gd name="T5" fmla="*/ 135 h 166"/>
                  <a:gd name="T6" fmla="*/ 159 w 245"/>
                  <a:gd name="T7" fmla="*/ 160 h 166"/>
                  <a:gd name="T8" fmla="*/ 232 w 245"/>
                  <a:gd name="T9" fmla="*/ 99 h 166"/>
                  <a:gd name="T10" fmla="*/ 234 w 245"/>
                  <a:gd name="T11" fmla="*/ 82 h 16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5" h="166">
                    <a:moveTo>
                      <a:pt x="0" y="0"/>
                    </a:moveTo>
                    <a:cubicBezTo>
                      <a:pt x="4" y="9"/>
                      <a:pt x="11" y="32"/>
                      <a:pt x="26" y="55"/>
                    </a:cubicBezTo>
                    <a:cubicBezTo>
                      <a:pt x="40" y="78"/>
                      <a:pt x="65" y="118"/>
                      <a:pt x="88" y="135"/>
                    </a:cubicBezTo>
                    <a:cubicBezTo>
                      <a:pt x="110" y="153"/>
                      <a:pt x="137" y="166"/>
                      <a:pt x="159" y="160"/>
                    </a:cubicBezTo>
                    <a:cubicBezTo>
                      <a:pt x="183" y="154"/>
                      <a:pt x="220" y="112"/>
                      <a:pt x="232" y="99"/>
                    </a:cubicBezTo>
                    <a:cubicBezTo>
                      <a:pt x="245" y="86"/>
                      <a:pt x="234" y="85"/>
                      <a:pt x="234" y="82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6" name="Freeform 92"/>
              <p:cNvSpPr>
                <a:spLocks noChangeAspect="1"/>
              </p:cNvSpPr>
              <p:nvPr/>
            </p:nvSpPr>
            <p:spPr bwMode="auto">
              <a:xfrm>
                <a:off x="2973" y="2382"/>
                <a:ext cx="171" cy="411"/>
              </a:xfrm>
              <a:custGeom>
                <a:avLst/>
                <a:gdLst>
                  <a:gd name="T0" fmla="*/ 0 w 171"/>
                  <a:gd name="T1" fmla="*/ 0 h 411"/>
                  <a:gd name="T2" fmla="*/ 60 w 171"/>
                  <a:gd name="T3" fmla="*/ 72 h 411"/>
                  <a:gd name="T4" fmla="*/ 141 w 171"/>
                  <a:gd name="T5" fmla="*/ 300 h 411"/>
                  <a:gd name="T6" fmla="*/ 171 w 171"/>
                  <a:gd name="T7" fmla="*/ 411 h 41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1" h="411">
                    <a:moveTo>
                      <a:pt x="0" y="0"/>
                    </a:moveTo>
                    <a:cubicBezTo>
                      <a:pt x="10" y="10"/>
                      <a:pt x="37" y="22"/>
                      <a:pt x="60" y="72"/>
                    </a:cubicBezTo>
                    <a:cubicBezTo>
                      <a:pt x="83" y="122"/>
                      <a:pt x="123" y="244"/>
                      <a:pt x="141" y="300"/>
                    </a:cubicBezTo>
                    <a:cubicBezTo>
                      <a:pt x="159" y="356"/>
                      <a:pt x="165" y="388"/>
                      <a:pt x="171" y="411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7" name="Freeform 93"/>
              <p:cNvSpPr>
                <a:spLocks noChangeAspect="1"/>
              </p:cNvSpPr>
              <p:nvPr/>
            </p:nvSpPr>
            <p:spPr bwMode="auto">
              <a:xfrm>
                <a:off x="2772" y="2382"/>
                <a:ext cx="181" cy="402"/>
              </a:xfrm>
              <a:custGeom>
                <a:avLst/>
                <a:gdLst>
                  <a:gd name="T0" fmla="*/ 181 w 181"/>
                  <a:gd name="T1" fmla="*/ 0 h 402"/>
                  <a:gd name="T2" fmla="*/ 121 w 181"/>
                  <a:gd name="T3" fmla="*/ 72 h 402"/>
                  <a:gd name="T4" fmla="*/ 35 w 181"/>
                  <a:gd name="T5" fmla="*/ 291 h 402"/>
                  <a:gd name="T6" fmla="*/ 0 w 181"/>
                  <a:gd name="T7" fmla="*/ 402 h 4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81" h="402">
                    <a:moveTo>
                      <a:pt x="181" y="0"/>
                    </a:moveTo>
                    <a:cubicBezTo>
                      <a:pt x="171" y="10"/>
                      <a:pt x="145" y="24"/>
                      <a:pt x="121" y="72"/>
                    </a:cubicBezTo>
                    <a:cubicBezTo>
                      <a:pt x="97" y="120"/>
                      <a:pt x="55" y="236"/>
                      <a:pt x="35" y="291"/>
                    </a:cubicBezTo>
                    <a:cubicBezTo>
                      <a:pt x="15" y="346"/>
                      <a:pt x="6" y="384"/>
                      <a:pt x="0" y="402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8" name="Freeform 94"/>
              <p:cNvSpPr>
                <a:spLocks noChangeAspect="1"/>
              </p:cNvSpPr>
              <p:nvPr/>
            </p:nvSpPr>
            <p:spPr bwMode="auto">
              <a:xfrm flipH="1">
                <a:off x="2526" y="2780"/>
                <a:ext cx="245" cy="166"/>
              </a:xfrm>
              <a:custGeom>
                <a:avLst/>
                <a:gdLst>
                  <a:gd name="T0" fmla="*/ 0 w 245"/>
                  <a:gd name="T1" fmla="*/ 0 h 166"/>
                  <a:gd name="T2" fmla="*/ 26 w 245"/>
                  <a:gd name="T3" fmla="*/ 55 h 166"/>
                  <a:gd name="T4" fmla="*/ 88 w 245"/>
                  <a:gd name="T5" fmla="*/ 135 h 166"/>
                  <a:gd name="T6" fmla="*/ 159 w 245"/>
                  <a:gd name="T7" fmla="*/ 160 h 166"/>
                  <a:gd name="T8" fmla="*/ 232 w 245"/>
                  <a:gd name="T9" fmla="*/ 99 h 166"/>
                  <a:gd name="T10" fmla="*/ 234 w 245"/>
                  <a:gd name="T11" fmla="*/ 82 h 16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5" h="166">
                    <a:moveTo>
                      <a:pt x="0" y="0"/>
                    </a:moveTo>
                    <a:cubicBezTo>
                      <a:pt x="4" y="9"/>
                      <a:pt x="11" y="32"/>
                      <a:pt x="26" y="55"/>
                    </a:cubicBezTo>
                    <a:cubicBezTo>
                      <a:pt x="40" y="78"/>
                      <a:pt x="65" y="118"/>
                      <a:pt x="88" y="135"/>
                    </a:cubicBezTo>
                    <a:cubicBezTo>
                      <a:pt x="110" y="153"/>
                      <a:pt x="137" y="166"/>
                      <a:pt x="159" y="160"/>
                    </a:cubicBezTo>
                    <a:cubicBezTo>
                      <a:pt x="183" y="154"/>
                      <a:pt x="220" y="112"/>
                      <a:pt x="232" y="99"/>
                    </a:cubicBezTo>
                    <a:cubicBezTo>
                      <a:pt x="245" y="86"/>
                      <a:pt x="234" y="85"/>
                      <a:pt x="234" y="82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9" name="Freeform 95"/>
              <p:cNvSpPr>
                <a:spLocks noChangeAspect="1"/>
              </p:cNvSpPr>
              <p:nvPr/>
            </p:nvSpPr>
            <p:spPr bwMode="auto">
              <a:xfrm>
                <a:off x="2328" y="2796"/>
                <a:ext cx="197" cy="60"/>
              </a:xfrm>
              <a:custGeom>
                <a:avLst/>
                <a:gdLst>
                  <a:gd name="T0" fmla="*/ 0 w 197"/>
                  <a:gd name="T1" fmla="*/ 60 h 60"/>
                  <a:gd name="T2" fmla="*/ 47 w 197"/>
                  <a:gd name="T3" fmla="*/ 26 h 60"/>
                  <a:gd name="T4" fmla="*/ 121 w 197"/>
                  <a:gd name="T5" fmla="*/ 6 h 60"/>
                  <a:gd name="T6" fmla="*/ 197 w 197"/>
                  <a:gd name="T7" fmla="*/ 58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7" h="60">
                    <a:moveTo>
                      <a:pt x="0" y="60"/>
                    </a:moveTo>
                    <a:cubicBezTo>
                      <a:pt x="8" y="54"/>
                      <a:pt x="27" y="35"/>
                      <a:pt x="47" y="26"/>
                    </a:cubicBezTo>
                    <a:cubicBezTo>
                      <a:pt x="67" y="17"/>
                      <a:pt x="98" y="0"/>
                      <a:pt x="121" y="6"/>
                    </a:cubicBezTo>
                    <a:cubicBezTo>
                      <a:pt x="146" y="10"/>
                      <a:pt x="184" y="49"/>
                      <a:pt x="197" y="58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3562" name="Text Box 96"/>
            <p:cNvSpPr txBox="1">
              <a:spLocks noChangeAspect="1" noChangeArrowheads="1"/>
            </p:cNvSpPr>
            <p:nvPr/>
          </p:nvSpPr>
          <p:spPr bwMode="auto">
            <a:xfrm>
              <a:off x="2245" y="2437"/>
              <a:ext cx="38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>
                  <a:cs typeface="Times New Roman" panose="02020603050405020304" pitchFamily="18" charset="0"/>
                </a:rPr>
                <a:t>–T</a:t>
              </a:r>
              <a:r>
                <a:rPr lang="en-US" altLang="zh-CN" sz="2000" i="1" baseline="-25000"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63563" name="Text Box 97"/>
            <p:cNvSpPr txBox="1">
              <a:spLocks noChangeAspect="1" noChangeArrowheads="1"/>
            </p:cNvSpPr>
            <p:nvPr/>
          </p:nvSpPr>
          <p:spPr bwMode="auto">
            <a:xfrm>
              <a:off x="2680" y="2432"/>
              <a:ext cx="3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/>
                <a:t>T</a:t>
              </a:r>
              <a:r>
                <a:rPr lang="en-US" altLang="zh-CN" sz="2000" i="1" baseline="-25000"/>
                <a:t>S</a:t>
              </a:r>
            </a:p>
          </p:txBody>
        </p:sp>
      </p:grpSp>
      <p:graphicFrame>
        <p:nvGraphicFramePr>
          <p:cNvPr id="127074" name="Object 98"/>
          <p:cNvGraphicFramePr>
            <a:graphicFrameLocks noChangeAspect="1"/>
          </p:cNvGraphicFramePr>
          <p:nvPr/>
        </p:nvGraphicFramePr>
        <p:xfrm>
          <a:off x="4154488" y="3259138"/>
          <a:ext cx="1119187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64" name="公式" r:id="rId29" imgW="485687" imgH="314178" progId="Equation.3">
                  <p:embed/>
                </p:oleObj>
              </mc:Choice>
              <mc:Fallback>
                <p:oleObj name="公式" r:id="rId29" imgW="485687" imgH="314178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488" y="3259138"/>
                        <a:ext cx="1119187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76" name="Text Box 100"/>
          <p:cNvSpPr txBox="1">
            <a:spLocks noChangeArrowheads="1"/>
          </p:cNvSpPr>
          <p:nvPr/>
        </p:nvSpPr>
        <p:spPr bwMode="auto">
          <a:xfrm>
            <a:off x="5219700" y="3403600"/>
            <a:ext cx="409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ym typeface="Symbol" panose="05050102010706020507" pitchFamily="18" charset="2"/>
              </a:rPr>
              <a:t>=</a:t>
            </a:r>
          </a:p>
        </p:txBody>
      </p:sp>
      <p:grpSp>
        <p:nvGrpSpPr>
          <p:cNvPr id="127077" name="Group 101"/>
          <p:cNvGrpSpPr>
            <a:grpSpLocks/>
          </p:cNvGrpSpPr>
          <p:nvPr/>
        </p:nvGrpSpPr>
        <p:grpSpPr bwMode="auto">
          <a:xfrm>
            <a:off x="6084888" y="3475038"/>
            <a:ext cx="2181225" cy="1085850"/>
            <a:chOff x="2328" y="2382"/>
            <a:chExt cx="1259" cy="570"/>
          </a:xfrm>
        </p:grpSpPr>
        <p:sp>
          <p:nvSpPr>
            <p:cNvPr id="63550" name="Freeform 102"/>
            <p:cNvSpPr>
              <a:spLocks/>
            </p:cNvSpPr>
            <p:nvPr/>
          </p:nvSpPr>
          <p:spPr bwMode="auto">
            <a:xfrm>
              <a:off x="3372" y="2796"/>
              <a:ext cx="215" cy="97"/>
            </a:xfrm>
            <a:custGeom>
              <a:avLst/>
              <a:gdLst>
                <a:gd name="T0" fmla="*/ 0 w 215"/>
                <a:gd name="T1" fmla="*/ 97 h 97"/>
                <a:gd name="T2" fmla="*/ 65 w 215"/>
                <a:gd name="T3" fmla="*/ 26 h 97"/>
                <a:gd name="T4" fmla="*/ 139 w 215"/>
                <a:gd name="T5" fmla="*/ 6 h 97"/>
                <a:gd name="T6" fmla="*/ 215 w 215"/>
                <a:gd name="T7" fmla="*/ 58 h 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" h="97">
                  <a:moveTo>
                    <a:pt x="0" y="97"/>
                  </a:moveTo>
                  <a:cubicBezTo>
                    <a:pt x="12" y="85"/>
                    <a:pt x="41" y="42"/>
                    <a:pt x="65" y="26"/>
                  </a:cubicBezTo>
                  <a:cubicBezTo>
                    <a:pt x="88" y="12"/>
                    <a:pt x="116" y="0"/>
                    <a:pt x="139" y="6"/>
                  </a:cubicBezTo>
                  <a:cubicBezTo>
                    <a:pt x="164" y="10"/>
                    <a:pt x="202" y="49"/>
                    <a:pt x="215" y="58"/>
                  </a:cubicBezTo>
                </a:path>
              </a:pathLst>
            </a:custGeom>
            <a:noFill/>
            <a:ln w="19050" cap="flat" cmpd="sng">
              <a:solidFill>
                <a:srgbClr val="6699F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51" name="Freeform 103"/>
            <p:cNvSpPr>
              <a:spLocks/>
            </p:cNvSpPr>
            <p:nvPr/>
          </p:nvSpPr>
          <p:spPr bwMode="auto">
            <a:xfrm>
              <a:off x="3140" y="2786"/>
              <a:ext cx="245" cy="166"/>
            </a:xfrm>
            <a:custGeom>
              <a:avLst/>
              <a:gdLst>
                <a:gd name="T0" fmla="*/ 0 w 245"/>
                <a:gd name="T1" fmla="*/ 0 h 166"/>
                <a:gd name="T2" fmla="*/ 26 w 245"/>
                <a:gd name="T3" fmla="*/ 55 h 166"/>
                <a:gd name="T4" fmla="*/ 88 w 245"/>
                <a:gd name="T5" fmla="*/ 135 h 166"/>
                <a:gd name="T6" fmla="*/ 159 w 245"/>
                <a:gd name="T7" fmla="*/ 160 h 166"/>
                <a:gd name="T8" fmla="*/ 232 w 245"/>
                <a:gd name="T9" fmla="*/ 99 h 166"/>
                <a:gd name="T10" fmla="*/ 234 w 245"/>
                <a:gd name="T11" fmla="*/ 82 h 1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5" h="166">
                  <a:moveTo>
                    <a:pt x="0" y="0"/>
                  </a:moveTo>
                  <a:cubicBezTo>
                    <a:pt x="4" y="9"/>
                    <a:pt x="11" y="32"/>
                    <a:pt x="26" y="55"/>
                  </a:cubicBezTo>
                  <a:cubicBezTo>
                    <a:pt x="40" y="78"/>
                    <a:pt x="65" y="118"/>
                    <a:pt x="88" y="135"/>
                  </a:cubicBezTo>
                  <a:cubicBezTo>
                    <a:pt x="110" y="153"/>
                    <a:pt x="137" y="166"/>
                    <a:pt x="159" y="160"/>
                  </a:cubicBezTo>
                  <a:cubicBezTo>
                    <a:pt x="183" y="154"/>
                    <a:pt x="220" y="112"/>
                    <a:pt x="232" y="99"/>
                  </a:cubicBezTo>
                  <a:cubicBezTo>
                    <a:pt x="245" y="86"/>
                    <a:pt x="234" y="85"/>
                    <a:pt x="234" y="82"/>
                  </a:cubicBezTo>
                </a:path>
              </a:pathLst>
            </a:custGeom>
            <a:noFill/>
            <a:ln w="19050" cap="flat" cmpd="sng">
              <a:solidFill>
                <a:srgbClr val="6699F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52" name="Freeform 104"/>
            <p:cNvSpPr>
              <a:spLocks/>
            </p:cNvSpPr>
            <p:nvPr/>
          </p:nvSpPr>
          <p:spPr bwMode="auto">
            <a:xfrm>
              <a:off x="2973" y="2382"/>
              <a:ext cx="171" cy="411"/>
            </a:xfrm>
            <a:custGeom>
              <a:avLst/>
              <a:gdLst>
                <a:gd name="T0" fmla="*/ 0 w 171"/>
                <a:gd name="T1" fmla="*/ 0 h 411"/>
                <a:gd name="T2" fmla="*/ 60 w 171"/>
                <a:gd name="T3" fmla="*/ 72 h 411"/>
                <a:gd name="T4" fmla="*/ 141 w 171"/>
                <a:gd name="T5" fmla="*/ 300 h 411"/>
                <a:gd name="T6" fmla="*/ 171 w 171"/>
                <a:gd name="T7" fmla="*/ 411 h 4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1" h="411">
                  <a:moveTo>
                    <a:pt x="0" y="0"/>
                  </a:moveTo>
                  <a:cubicBezTo>
                    <a:pt x="10" y="10"/>
                    <a:pt x="37" y="22"/>
                    <a:pt x="60" y="72"/>
                  </a:cubicBezTo>
                  <a:cubicBezTo>
                    <a:pt x="83" y="122"/>
                    <a:pt x="123" y="244"/>
                    <a:pt x="141" y="300"/>
                  </a:cubicBezTo>
                  <a:cubicBezTo>
                    <a:pt x="159" y="356"/>
                    <a:pt x="165" y="388"/>
                    <a:pt x="171" y="411"/>
                  </a:cubicBezTo>
                </a:path>
              </a:pathLst>
            </a:custGeom>
            <a:noFill/>
            <a:ln w="19050" cap="flat" cmpd="sng">
              <a:solidFill>
                <a:srgbClr val="6699F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53" name="Freeform 105"/>
            <p:cNvSpPr>
              <a:spLocks/>
            </p:cNvSpPr>
            <p:nvPr/>
          </p:nvSpPr>
          <p:spPr bwMode="auto">
            <a:xfrm>
              <a:off x="2772" y="2382"/>
              <a:ext cx="181" cy="402"/>
            </a:xfrm>
            <a:custGeom>
              <a:avLst/>
              <a:gdLst>
                <a:gd name="T0" fmla="*/ 181 w 181"/>
                <a:gd name="T1" fmla="*/ 0 h 402"/>
                <a:gd name="T2" fmla="*/ 121 w 181"/>
                <a:gd name="T3" fmla="*/ 72 h 402"/>
                <a:gd name="T4" fmla="*/ 35 w 181"/>
                <a:gd name="T5" fmla="*/ 291 h 402"/>
                <a:gd name="T6" fmla="*/ 0 w 181"/>
                <a:gd name="T7" fmla="*/ 402 h 40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1" h="402">
                  <a:moveTo>
                    <a:pt x="181" y="0"/>
                  </a:moveTo>
                  <a:cubicBezTo>
                    <a:pt x="171" y="10"/>
                    <a:pt x="145" y="24"/>
                    <a:pt x="121" y="72"/>
                  </a:cubicBezTo>
                  <a:cubicBezTo>
                    <a:pt x="97" y="120"/>
                    <a:pt x="55" y="236"/>
                    <a:pt x="35" y="291"/>
                  </a:cubicBezTo>
                  <a:cubicBezTo>
                    <a:pt x="15" y="346"/>
                    <a:pt x="6" y="384"/>
                    <a:pt x="0" y="402"/>
                  </a:cubicBezTo>
                </a:path>
              </a:pathLst>
            </a:custGeom>
            <a:noFill/>
            <a:ln w="19050" cap="flat" cmpd="sng">
              <a:solidFill>
                <a:srgbClr val="6699F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54" name="Freeform 106"/>
            <p:cNvSpPr>
              <a:spLocks/>
            </p:cNvSpPr>
            <p:nvPr/>
          </p:nvSpPr>
          <p:spPr bwMode="auto">
            <a:xfrm flipH="1">
              <a:off x="2526" y="2780"/>
              <a:ext cx="245" cy="166"/>
            </a:xfrm>
            <a:custGeom>
              <a:avLst/>
              <a:gdLst>
                <a:gd name="T0" fmla="*/ 0 w 245"/>
                <a:gd name="T1" fmla="*/ 0 h 166"/>
                <a:gd name="T2" fmla="*/ 26 w 245"/>
                <a:gd name="T3" fmla="*/ 55 h 166"/>
                <a:gd name="T4" fmla="*/ 88 w 245"/>
                <a:gd name="T5" fmla="*/ 135 h 166"/>
                <a:gd name="T6" fmla="*/ 159 w 245"/>
                <a:gd name="T7" fmla="*/ 160 h 166"/>
                <a:gd name="T8" fmla="*/ 232 w 245"/>
                <a:gd name="T9" fmla="*/ 99 h 166"/>
                <a:gd name="T10" fmla="*/ 234 w 245"/>
                <a:gd name="T11" fmla="*/ 82 h 1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5" h="166">
                  <a:moveTo>
                    <a:pt x="0" y="0"/>
                  </a:moveTo>
                  <a:cubicBezTo>
                    <a:pt x="4" y="9"/>
                    <a:pt x="11" y="32"/>
                    <a:pt x="26" y="55"/>
                  </a:cubicBezTo>
                  <a:cubicBezTo>
                    <a:pt x="40" y="78"/>
                    <a:pt x="65" y="118"/>
                    <a:pt x="88" y="135"/>
                  </a:cubicBezTo>
                  <a:cubicBezTo>
                    <a:pt x="110" y="153"/>
                    <a:pt x="137" y="166"/>
                    <a:pt x="159" y="160"/>
                  </a:cubicBezTo>
                  <a:cubicBezTo>
                    <a:pt x="183" y="154"/>
                    <a:pt x="220" y="112"/>
                    <a:pt x="232" y="99"/>
                  </a:cubicBezTo>
                  <a:cubicBezTo>
                    <a:pt x="245" y="86"/>
                    <a:pt x="234" y="85"/>
                    <a:pt x="234" y="82"/>
                  </a:cubicBezTo>
                </a:path>
              </a:pathLst>
            </a:custGeom>
            <a:noFill/>
            <a:ln w="19050" cap="flat" cmpd="sng">
              <a:solidFill>
                <a:srgbClr val="6699F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55" name="Freeform 107"/>
            <p:cNvSpPr>
              <a:spLocks/>
            </p:cNvSpPr>
            <p:nvPr/>
          </p:nvSpPr>
          <p:spPr bwMode="auto">
            <a:xfrm>
              <a:off x="2328" y="2796"/>
              <a:ext cx="197" cy="60"/>
            </a:xfrm>
            <a:custGeom>
              <a:avLst/>
              <a:gdLst>
                <a:gd name="T0" fmla="*/ 0 w 197"/>
                <a:gd name="T1" fmla="*/ 60 h 60"/>
                <a:gd name="T2" fmla="*/ 47 w 197"/>
                <a:gd name="T3" fmla="*/ 26 h 60"/>
                <a:gd name="T4" fmla="*/ 121 w 197"/>
                <a:gd name="T5" fmla="*/ 6 h 60"/>
                <a:gd name="T6" fmla="*/ 197 w 197"/>
                <a:gd name="T7" fmla="*/ 58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" h="60">
                  <a:moveTo>
                    <a:pt x="0" y="60"/>
                  </a:moveTo>
                  <a:cubicBezTo>
                    <a:pt x="8" y="54"/>
                    <a:pt x="27" y="35"/>
                    <a:pt x="47" y="26"/>
                  </a:cubicBezTo>
                  <a:cubicBezTo>
                    <a:pt x="67" y="17"/>
                    <a:pt x="98" y="0"/>
                    <a:pt x="121" y="6"/>
                  </a:cubicBezTo>
                  <a:cubicBezTo>
                    <a:pt x="146" y="10"/>
                    <a:pt x="184" y="49"/>
                    <a:pt x="197" y="58"/>
                  </a:cubicBezTo>
                </a:path>
              </a:pathLst>
            </a:custGeom>
            <a:noFill/>
            <a:ln w="19050" cap="flat" cmpd="sng">
              <a:solidFill>
                <a:srgbClr val="6699F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7084" name="Group 108"/>
          <p:cNvGrpSpPr>
            <a:grpSpLocks/>
          </p:cNvGrpSpPr>
          <p:nvPr/>
        </p:nvGrpSpPr>
        <p:grpSpPr bwMode="auto">
          <a:xfrm>
            <a:off x="5780088" y="3535363"/>
            <a:ext cx="2117725" cy="1014412"/>
            <a:chOff x="2484" y="1584"/>
            <a:chExt cx="1259" cy="639"/>
          </a:xfrm>
        </p:grpSpPr>
        <p:sp>
          <p:nvSpPr>
            <p:cNvPr id="63544" name="Freeform 109"/>
            <p:cNvSpPr>
              <a:spLocks/>
            </p:cNvSpPr>
            <p:nvPr/>
          </p:nvSpPr>
          <p:spPr bwMode="auto">
            <a:xfrm>
              <a:off x="3528" y="2038"/>
              <a:ext cx="215" cy="100"/>
            </a:xfrm>
            <a:custGeom>
              <a:avLst/>
              <a:gdLst>
                <a:gd name="T0" fmla="*/ 0 w 215"/>
                <a:gd name="T1" fmla="*/ 123 h 97"/>
                <a:gd name="T2" fmla="*/ 65 w 215"/>
                <a:gd name="T3" fmla="*/ 34 h 97"/>
                <a:gd name="T4" fmla="*/ 139 w 215"/>
                <a:gd name="T5" fmla="*/ 6 h 97"/>
                <a:gd name="T6" fmla="*/ 215 w 215"/>
                <a:gd name="T7" fmla="*/ 74 h 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" h="97">
                  <a:moveTo>
                    <a:pt x="0" y="97"/>
                  </a:moveTo>
                  <a:cubicBezTo>
                    <a:pt x="12" y="85"/>
                    <a:pt x="41" y="42"/>
                    <a:pt x="65" y="26"/>
                  </a:cubicBezTo>
                  <a:cubicBezTo>
                    <a:pt x="88" y="12"/>
                    <a:pt x="116" y="0"/>
                    <a:pt x="139" y="6"/>
                  </a:cubicBezTo>
                  <a:cubicBezTo>
                    <a:pt x="164" y="10"/>
                    <a:pt x="202" y="49"/>
                    <a:pt x="215" y="58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45" name="Freeform 110"/>
            <p:cNvSpPr>
              <a:spLocks/>
            </p:cNvSpPr>
            <p:nvPr/>
          </p:nvSpPr>
          <p:spPr bwMode="auto">
            <a:xfrm>
              <a:off x="3296" y="2052"/>
              <a:ext cx="245" cy="171"/>
            </a:xfrm>
            <a:custGeom>
              <a:avLst/>
              <a:gdLst>
                <a:gd name="T0" fmla="*/ 0 w 245"/>
                <a:gd name="T1" fmla="*/ 0 h 166"/>
                <a:gd name="T2" fmla="*/ 26 w 245"/>
                <a:gd name="T3" fmla="*/ 71 h 166"/>
                <a:gd name="T4" fmla="*/ 88 w 245"/>
                <a:gd name="T5" fmla="*/ 171 h 166"/>
                <a:gd name="T6" fmla="*/ 159 w 245"/>
                <a:gd name="T7" fmla="*/ 203 h 166"/>
                <a:gd name="T8" fmla="*/ 232 w 245"/>
                <a:gd name="T9" fmla="*/ 125 h 166"/>
                <a:gd name="T10" fmla="*/ 234 w 245"/>
                <a:gd name="T11" fmla="*/ 105 h 1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5" h="166">
                  <a:moveTo>
                    <a:pt x="0" y="0"/>
                  </a:moveTo>
                  <a:cubicBezTo>
                    <a:pt x="4" y="9"/>
                    <a:pt x="11" y="32"/>
                    <a:pt x="26" y="55"/>
                  </a:cubicBezTo>
                  <a:cubicBezTo>
                    <a:pt x="40" y="78"/>
                    <a:pt x="65" y="118"/>
                    <a:pt x="88" y="135"/>
                  </a:cubicBezTo>
                  <a:cubicBezTo>
                    <a:pt x="110" y="153"/>
                    <a:pt x="137" y="166"/>
                    <a:pt x="159" y="160"/>
                  </a:cubicBezTo>
                  <a:cubicBezTo>
                    <a:pt x="183" y="154"/>
                    <a:pt x="220" y="112"/>
                    <a:pt x="232" y="99"/>
                  </a:cubicBezTo>
                  <a:cubicBezTo>
                    <a:pt x="245" y="86"/>
                    <a:pt x="234" y="85"/>
                    <a:pt x="234" y="82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46" name="Freeform 111"/>
            <p:cNvSpPr>
              <a:spLocks/>
            </p:cNvSpPr>
            <p:nvPr/>
          </p:nvSpPr>
          <p:spPr bwMode="auto">
            <a:xfrm>
              <a:off x="3129" y="1584"/>
              <a:ext cx="171" cy="424"/>
            </a:xfrm>
            <a:custGeom>
              <a:avLst/>
              <a:gdLst>
                <a:gd name="T0" fmla="*/ 0 w 171"/>
                <a:gd name="T1" fmla="*/ 0 h 411"/>
                <a:gd name="T2" fmla="*/ 60 w 171"/>
                <a:gd name="T3" fmla="*/ 92 h 411"/>
                <a:gd name="T4" fmla="*/ 141 w 171"/>
                <a:gd name="T5" fmla="*/ 384 h 411"/>
                <a:gd name="T6" fmla="*/ 171 w 171"/>
                <a:gd name="T7" fmla="*/ 527 h 4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1" h="411">
                  <a:moveTo>
                    <a:pt x="0" y="0"/>
                  </a:moveTo>
                  <a:cubicBezTo>
                    <a:pt x="10" y="10"/>
                    <a:pt x="37" y="22"/>
                    <a:pt x="60" y="72"/>
                  </a:cubicBezTo>
                  <a:cubicBezTo>
                    <a:pt x="83" y="122"/>
                    <a:pt x="123" y="244"/>
                    <a:pt x="141" y="300"/>
                  </a:cubicBezTo>
                  <a:cubicBezTo>
                    <a:pt x="159" y="356"/>
                    <a:pt x="165" y="388"/>
                    <a:pt x="171" y="411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47" name="Freeform 112"/>
            <p:cNvSpPr>
              <a:spLocks/>
            </p:cNvSpPr>
            <p:nvPr/>
          </p:nvSpPr>
          <p:spPr bwMode="auto">
            <a:xfrm>
              <a:off x="2928" y="1584"/>
              <a:ext cx="181" cy="415"/>
            </a:xfrm>
            <a:custGeom>
              <a:avLst/>
              <a:gdLst>
                <a:gd name="T0" fmla="*/ 181 w 181"/>
                <a:gd name="T1" fmla="*/ 0 h 402"/>
                <a:gd name="T2" fmla="*/ 121 w 181"/>
                <a:gd name="T3" fmla="*/ 93 h 402"/>
                <a:gd name="T4" fmla="*/ 35 w 181"/>
                <a:gd name="T5" fmla="*/ 375 h 402"/>
                <a:gd name="T6" fmla="*/ 0 w 181"/>
                <a:gd name="T7" fmla="*/ 518 h 40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1" h="402">
                  <a:moveTo>
                    <a:pt x="181" y="0"/>
                  </a:moveTo>
                  <a:cubicBezTo>
                    <a:pt x="171" y="10"/>
                    <a:pt x="145" y="24"/>
                    <a:pt x="121" y="72"/>
                  </a:cubicBezTo>
                  <a:cubicBezTo>
                    <a:pt x="97" y="120"/>
                    <a:pt x="55" y="236"/>
                    <a:pt x="35" y="291"/>
                  </a:cubicBezTo>
                  <a:cubicBezTo>
                    <a:pt x="15" y="346"/>
                    <a:pt x="6" y="384"/>
                    <a:pt x="0" y="402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48" name="Freeform 113"/>
            <p:cNvSpPr>
              <a:spLocks/>
            </p:cNvSpPr>
            <p:nvPr/>
          </p:nvSpPr>
          <p:spPr bwMode="auto">
            <a:xfrm flipH="1">
              <a:off x="2682" y="2022"/>
              <a:ext cx="245" cy="171"/>
            </a:xfrm>
            <a:custGeom>
              <a:avLst/>
              <a:gdLst>
                <a:gd name="T0" fmla="*/ 0 w 245"/>
                <a:gd name="T1" fmla="*/ 0 h 166"/>
                <a:gd name="T2" fmla="*/ 26 w 245"/>
                <a:gd name="T3" fmla="*/ 71 h 166"/>
                <a:gd name="T4" fmla="*/ 88 w 245"/>
                <a:gd name="T5" fmla="*/ 171 h 166"/>
                <a:gd name="T6" fmla="*/ 159 w 245"/>
                <a:gd name="T7" fmla="*/ 203 h 166"/>
                <a:gd name="T8" fmla="*/ 232 w 245"/>
                <a:gd name="T9" fmla="*/ 125 h 166"/>
                <a:gd name="T10" fmla="*/ 234 w 245"/>
                <a:gd name="T11" fmla="*/ 105 h 1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5" h="166">
                  <a:moveTo>
                    <a:pt x="0" y="0"/>
                  </a:moveTo>
                  <a:cubicBezTo>
                    <a:pt x="4" y="9"/>
                    <a:pt x="11" y="32"/>
                    <a:pt x="26" y="55"/>
                  </a:cubicBezTo>
                  <a:cubicBezTo>
                    <a:pt x="40" y="78"/>
                    <a:pt x="65" y="118"/>
                    <a:pt x="88" y="135"/>
                  </a:cubicBezTo>
                  <a:cubicBezTo>
                    <a:pt x="110" y="153"/>
                    <a:pt x="137" y="166"/>
                    <a:pt x="159" y="160"/>
                  </a:cubicBezTo>
                  <a:cubicBezTo>
                    <a:pt x="183" y="154"/>
                    <a:pt x="220" y="112"/>
                    <a:pt x="232" y="99"/>
                  </a:cubicBezTo>
                  <a:cubicBezTo>
                    <a:pt x="245" y="86"/>
                    <a:pt x="234" y="85"/>
                    <a:pt x="234" y="82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49" name="Freeform 114"/>
            <p:cNvSpPr>
              <a:spLocks/>
            </p:cNvSpPr>
            <p:nvPr/>
          </p:nvSpPr>
          <p:spPr bwMode="auto">
            <a:xfrm>
              <a:off x="2484" y="2038"/>
              <a:ext cx="197" cy="62"/>
            </a:xfrm>
            <a:custGeom>
              <a:avLst/>
              <a:gdLst>
                <a:gd name="T0" fmla="*/ 0 w 197"/>
                <a:gd name="T1" fmla="*/ 76 h 60"/>
                <a:gd name="T2" fmla="*/ 47 w 197"/>
                <a:gd name="T3" fmla="*/ 34 h 60"/>
                <a:gd name="T4" fmla="*/ 121 w 197"/>
                <a:gd name="T5" fmla="*/ 6 h 60"/>
                <a:gd name="T6" fmla="*/ 197 w 197"/>
                <a:gd name="T7" fmla="*/ 74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" h="60">
                  <a:moveTo>
                    <a:pt x="0" y="60"/>
                  </a:moveTo>
                  <a:cubicBezTo>
                    <a:pt x="8" y="54"/>
                    <a:pt x="27" y="35"/>
                    <a:pt x="47" y="26"/>
                  </a:cubicBezTo>
                  <a:cubicBezTo>
                    <a:pt x="67" y="17"/>
                    <a:pt x="98" y="0"/>
                    <a:pt x="121" y="6"/>
                  </a:cubicBezTo>
                  <a:cubicBezTo>
                    <a:pt x="146" y="10"/>
                    <a:pt x="184" y="49"/>
                    <a:pt x="197" y="58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7091" name="Group 115"/>
          <p:cNvGrpSpPr>
            <a:grpSpLocks/>
          </p:cNvGrpSpPr>
          <p:nvPr/>
        </p:nvGrpSpPr>
        <p:grpSpPr bwMode="auto">
          <a:xfrm>
            <a:off x="5449888" y="3827463"/>
            <a:ext cx="2027237" cy="627062"/>
            <a:chOff x="2268" y="2232"/>
            <a:chExt cx="1277" cy="395"/>
          </a:xfrm>
        </p:grpSpPr>
        <p:sp>
          <p:nvSpPr>
            <p:cNvPr id="63538" name="Freeform 116"/>
            <p:cNvSpPr>
              <a:spLocks/>
            </p:cNvSpPr>
            <p:nvPr/>
          </p:nvSpPr>
          <p:spPr bwMode="auto">
            <a:xfrm>
              <a:off x="3330" y="2517"/>
              <a:ext cx="215" cy="63"/>
            </a:xfrm>
            <a:custGeom>
              <a:avLst/>
              <a:gdLst>
                <a:gd name="T0" fmla="*/ 0 w 215"/>
                <a:gd name="T1" fmla="*/ 3 h 97"/>
                <a:gd name="T2" fmla="*/ 65 w 215"/>
                <a:gd name="T3" fmla="*/ 1 h 97"/>
                <a:gd name="T4" fmla="*/ 139 w 215"/>
                <a:gd name="T5" fmla="*/ 1 h 97"/>
                <a:gd name="T6" fmla="*/ 215 w 215"/>
                <a:gd name="T7" fmla="*/ 2 h 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" h="97">
                  <a:moveTo>
                    <a:pt x="0" y="97"/>
                  </a:moveTo>
                  <a:cubicBezTo>
                    <a:pt x="12" y="85"/>
                    <a:pt x="41" y="42"/>
                    <a:pt x="65" y="26"/>
                  </a:cubicBezTo>
                  <a:cubicBezTo>
                    <a:pt x="88" y="12"/>
                    <a:pt x="116" y="0"/>
                    <a:pt x="139" y="6"/>
                  </a:cubicBezTo>
                  <a:cubicBezTo>
                    <a:pt x="164" y="10"/>
                    <a:pt x="202" y="49"/>
                    <a:pt x="215" y="58"/>
                  </a:cubicBezTo>
                </a:path>
              </a:pathLst>
            </a:custGeom>
            <a:noFill/>
            <a:ln w="19050" cap="flat" cmpd="sng">
              <a:solidFill>
                <a:srgbClr val="FF66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9" name="Freeform 117"/>
            <p:cNvSpPr>
              <a:spLocks/>
            </p:cNvSpPr>
            <p:nvPr/>
          </p:nvSpPr>
          <p:spPr bwMode="auto">
            <a:xfrm>
              <a:off x="3084" y="2493"/>
              <a:ext cx="229" cy="132"/>
            </a:xfrm>
            <a:custGeom>
              <a:avLst/>
              <a:gdLst>
                <a:gd name="T0" fmla="*/ 0 w 245"/>
                <a:gd name="T1" fmla="*/ 0 h 166"/>
                <a:gd name="T2" fmla="*/ 16 w 245"/>
                <a:gd name="T3" fmla="*/ 9 h 166"/>
                <a:gd name="T4" fmla="*/ 51 w 245"/>
                <a:gd name="T5" fmla="*/ 21 h 166"/>
                <a:gd name="T6" fmla="*/ 93 w 245"/>
                <a:gd name="T7" fmla="*/ 26 h 166"/>
                <a:gd name="T8" fmla="*/ 136 w 245"/>
                <a:gd name="T9" fmla="*/ 16 h 166"/>
                <a:gd name="T10" fmla="*/ 136 w 245"/>
                <a:gd name="T11" fmla="*/ 14 h 1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5" h="166">
                  <a:moveTo>
                    <a:pt x="0" y="0"/>
                  </a:moveTo>
                  <a:cubicBezTo>
                    <a:pt x="4" y="9"/>
                    <a:pt x="11" y="32"/>
                    <a:pt x="26" y="55"/>
                  </a:cubicBezTo>
                  <a:cubicBezTo>
                    <a:pt x="40" y="78"/>
                    <a:pt x="65" y="118"/>
                    <a:pt x="88" y="135"/>
                  </a:cubicBezTo>
                  <a:cubicBezTo>
                    <a:pt x="110" y="153"/>
                    <a:pt x="137" y="166"/>
                    <a:pt x="159" y="160"/>
                  </a:cubicBezTo>
                  <a:cubicBezTo>
                    <a:pt x="183" y="154"/>
                    <a:pt x="220" y="112"/>
                    <a:pt x="232" y="99"/>
                  </a:cubicBezTo>
                  <a:cubicBezTo>
                    <a:pt x="245" y="86"/>
                    <a:pt x="234" y="85"/>
                    <a:pt x="234" y="82"/>
                  </a:cubicBezTo>
                </a:path>
              </a:pathLst>
            </a:custGeom>
            <a:noFill/>
            <a:ln w="19050" cap="flat" cmpd="sng">
              <a:solidFill>
                <a:srgbClr val="FF66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40" name="Freeform 118"/>
            <p:cNvSpPr>
              <a:spLocks/>
            </p:cNvSpPr>
            <p:nvPr/>
          </p:nvSpPr>
          <p:spPr bwMode="auto">
            <a:xfrm>
              <a:off x="2913" y="2232"/>
              <a:ext cx="171" cy="268"/>
            </a:xfrm>
            <a:custGeom>
              <a:avLst/>
              <a:gdLst>
                <a:gd name="T0" fmla="*/ 0 w 171"/>
                <a:gd name="T1" fmla="*/ 0 h 411"/>
                <a:gd name="T2" fmla="*/ 60 w 171"/>
                <a:gd name="T3" fmla="*/ 2 h 411"/>
                <a:gd name="T4" fmla="*/ 141 w 171"/>
                <a:gd name="T5" fmla="*/ 10 h 411"/>
                <a:gd name="T6" fmla="*/ 171 w 171"/>
                <a:gd name="T7" fmla="*/ 13 h 4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1" h="411">
                  <a:moveTo>
                    <a:pt x="0" y="0"/>
                  </a:moveTo>
                  <a:cubicBezTo>
                    <a:pt x="10" y="10"/>
                    <a:pt x="37" y="22"/>
                    <a:pt x="60" y="72"/>
                  </a:cubicBezTo>
                  <a:cubicBezTo>
                    <a:pt x="83" y="122"/>
                    <a:pt x="123" y="244"/>
                    <a:pt x="141" y="300"/>
                  </a:cubicBezTo>
                  <a:cubicBezTo>
                    <a:pt x="159" y="356"/>
                    <a:pt x="165" y="388"/>
                    <a:pt x="171" y="411"/>
                  </a:cubicBezTo>
                </a:path>
              </a:pathLst>
            </a:custGeom>
            <a:noFill/>
            <a:ln w="19050" cap="flat" cmpd="sng">
              <a:solidFill>
                <a:srgbClr val="FF66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41" name="Freeform 119"/>
            <p:cNvSpPr>
              <a:spLocks/>
            </p:cNvSpPr>
            <p:nvPr/>
          </p:nvSpPr>
          <p:spPr bwMode="auto">
            <a:xfrm>
              <a:off x="2712" y="2232"/>
              <a:ext cx="181" cy="262"/>
            </a:xfrm>
            <a:custGeom>
              <a:avLst/>
              <a:gdLst>
                <a:gd name="T0" fmla="*/ 181 w 181"/>
                <a:gd name="T1" fmla="*/ 0 h 402"/>
                <a:gd name="T2" fmla="*/ 121 w 181"/>
                <a:gd name="T3" fmla="*/ 2 h 402"/>
                <a:gd name="T4" fmla="*/ 35 w 181"/>
                <a:gd name="T5" fmla="*/ 10 h 402"/>
                <a:gd name="T6" fmla="*/ 0 w 181"/>
                <a:gd name="T7" fmla="*/ 13 h 40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1" h="402">
                  <a:moveTo>
                    <a:pt x="181" y="0"/>
                  </a:moveTo>
                  <a:cubicBezTo>
                    <a:pt x="171" y="10"/>
                    <a:pt x="145" y="24"/>
                    <a:pt x="121" y="72"/>
                  </a:cubicBezTo>
                  <a:cubicBezTo>
                    <a:pt x="97" y="120"/>
                    <a:pt x="55" y="236"/>
                    <a:pt x="35" y="291"/>
                  </a:cubicBezTo>
                  <a:cubicBezTo>
                    <a:pt x="15" y="346"/>
                    <a:pt x="6" y="384"/>
                    <a:pt x="0" y="402"/>
                  </a:cubicBezTo>
                </a:path>
              </a:pathLst>
            </a:custGeom>
            <a:noFill/>
            <a:ln w="19050" cap="flat" cmpd="sng">
              <a:solidFill>
                <a:srgbClr val="FF66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42" name="Freeform 120"/>
            <p:cNvSpPr>
              <a:spLocks/>
            </p:cNvSpPr>
            <p:nvPr/>
          </p:nvSpPr>
          <p:spPr bwMode="auto">
            <a:xfrm flipH="1">
              <a:off x="2466" y="2519"/>
              <a:ext cx="245" cy="108"/>
            </a:xfrm>
            <a:custGeom>
              <a:avLst/>
              <a:gdLst>
                <a:gd name="T0" fmla="*/ 0 w 245"/>
                <a:gd name="T1" fmla="*/ 0 h 166"/>
                <a:gd name="T2" fmla="*/ 26 w 245"/>
                <a:gd name="T3" fmla="*/ 2 h 166"/>
                <a:gd name="T4" fmla="*/ 88 w 245"/>
                <a:gd name="T5" fmla="*/ 5 h 166"/>
                <a:gd name="T6" fmla="*/ 159 w 245"/>
                <a:gd name="T7" fmla="*/ 5 h 166"/>
                <a:gd name="T8" fmla="*/ 232 w 245"/>
                <a:gd name="T9" fmla="*/ 3 h 166"/>
                <a:gd name="T10" fmla="*/ 234 w 245"/>
                <a:gd name="T11" fmla="*/ 3 h 1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5" h="166">
                  <a:moveTo>
                    <a:pt x="0" y="0"/>
                  </a:moveTo>
                  <a:cubicBezTo>
                    <a:pt x="4" y="9"/>
                    <a:pt x="11" y="32"/>
                    <a:pt x="26" y="55"/>
                  </a:cubicBezTo>
                  <a:cubicBezTo>
                    <a:pt x="40" y="78"/>
                    <a:pt x="65" y="118"/>
                    <a:pt x="88" y="135"/>
                  </a:cubicBezTo>
                  <a:cubicBezTo>
                    <a:pt x="110" y="153"/>
                    <a:pt x="137" y="166"/>
                    <a:pt x="159" y="160"/>
                  </a:cubicBezTo>
                  <a:cubicBezTo>
                    <a:pt x="183" y="154"/>
                    <a:pt x="220" y="112"/>
                    <a:pt x="232" y="99"/>
                  </a:cubicBezTo>
                  <a:cubicBezTo>
                    <a:pt x="245" y="86"/>
                    <a:pt x="234" y="85"/>
                    <a:pt x="234" y="82"/>
                  </a:cubicBezTo>
                </a:path>
              </a:pathLst>
            </a:custGeom>
            <a:noFill/>
            <a:ln w="19050" cap="flat" cmpd="sng">
              <a:solidFill>
                <a:srgbClr val="FF66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43" name="Freeform 121"/>
            <p:cNvSpPr>
              <a:spLocks/>
            </p:cNvSpPr>
            <p:nvPr/>
          </p:nvSpPr>
          <p:spPr bwMode="auto">
            <a:xfrm>
              <a:off x="2268" y="2529"/>
              <a:ext cx="197" cy="39"/>
            </a:xfrm>
            <a:custGeom>
              <a:avLst/>
              <a:gdLst>
                <a:gd name="T0" fmla="*/ 0 w 197"/>
                <a:gd name="T1" fmla="*/ 2 h 60"/>
                <a:gd name="T2" fmla="*/ 47 w 197"/>
                <a:gd name="T3" fmla="*/ 1 h 60"/>
                <a:gd name="T4" fmla="*/ 121 w 197"/>
                <a:gd name="T5" fmla="*/ 1 h 60"/>
                <a:gd name="T6" fmla="*/ 197 w 197"/>
                <a:gd name="T7" fmla="*/ 2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" h="60">
                  <a:moveTo>
                    <a:pt x="0" y="60"/>
                  </a:moveTo>
                  <a:cubicBezTo>
                    <a:pt x="8" y="54"/>
                    <a:pt x="27" y="35"/>
                    <a:pt x="47" y="26"/>
                  </a:cubicBezTo>
                  <a:cubicBezTo>
                    <a:pt x="67" y="17"/>
                    <a:pt x="98" y="0"/>
                    <a:pt x="121" y="6"/>
                  </a:cubicBezTo>
                  <a:cubicBezTo>
                    <a:pt x="146" y="10"/>
                    <a:pt x="184" y="49"/>
                    <a:pt x="197" y="58"/>
                  </a:cubicBezTo>
                </a:path>
              </a:pathLst>
            </a:custGeom>
            <a:noFill/>
            <a:ln w="19050" cap="flat" cmpd="sng">
              <a:solidFill>
                <a:srgbClr val="FF66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7098" name="Group 122"/>
          <p:cNvGrpSpPr>
            <a:grpSpLocks/>
          </p:cNvGrpSpPr>
          <p:nvPr/>
        </p:nvGrpSpPr>
        <p:grpSpPr bwMode="auto">
          <a:xfrm>
            <a:off x="6489700" y="3586163"/>
            <a:ext cx="2132013" cy="933450"/>
            <a:chOff x="2328" y="2382"/>
            <a:chExt cx="1259" cy="570"/>
          </a:xfrm>
        </p:grpSpPr>
        <p:sp>
          <p:nvSpPr>
            <p:cNvPr id="63532" name="Freeform 123"/>
            <p:cNvSpPr>
              <a:spLocks/>
            </p:cNvSpPr>
            <p:nvPr/>
          </p:nvSpPr>
          <p:spPr bwMode="auto">
            <a:xfrm>
              <a:off x="3372" y="2796"/>
              <a:ext cx="215" cy="97"/>
            </a:xfrm>
            <a:custGeom>
              <a:avLst/>
              <a:gdLst>
                <a:gd name="T0" fmla="*/ 0 w 215"/>
                <a:gd name="T1" fmla="*/ 97 h 97"/>
                <a:gd name="T2" fmla="*/ 65 w 215"/>
                <a:gd name="T3" fmla="*/ 26 h 97"/>
                <a:gd name="T4" fmla="*/ 139 w 215"/>
                <a:gd name="T5" fmla="*/ 6 h 97"/>
                <a:gd name="T6" fmla="*/ 215 w 215"/>
                <a:gd name="T7" fmla="*/ 58 h 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" h="97">
                  <a:moveTo>
                    <a:pt x="0" y="97"/>
                  </a:moveTo>
                  <a:cubicBezTo>
                    <a:pt x="12" y="85"/>
                    <a:pt x="41" y="42"/>
                    <a:pt x="65" y="26"/>
                  </a:cubicBezTo>
                  <a:cubicBezTo>
                    <a:pt x="88" y="12"/>
                    <a:pt x="116" y="0"/>
                    <a:pt x="139" y="6"/>
                  </a:cubicBezTo>
                  <a:cubicBezTo>
                    <a:pt x="164" y="10"/>
                    <a:pt x="202" y="49"/>
                    <a:pt x="215" y="58"/>
                  </a:cubicBezTo>
                </a:path>
              </a:pathLst>
            </a:custGeom>
            <a:noFill/>
            <a:ln w="15875" cap="flat" cmpd="sng">
              <a:solidFill>
                <a:srgbClr val="008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3" name="Freeform 124"/>
            <p:cNvSpPr>
              <a:spLocks/>
            </p:cNvSpPr>
            <p:nvPr/>
          </p:nvSpPr>
          <p:spPr bwMode="auto">
            <a:xfrm>
              <a:off x="3140" y="2786"/>
              <a:ext cx="245" cy="166"/>
            </a:xfrm>
            <a:custGeom>
              <a:avLst/>
              <a:gdLst>
                <a:gd name="T0" fmla="*/ 0 w 245"/>
                <a:gd name="T1" fmla="*/ 0 h 166"/>
                <a:gd name="T2" fmla="*/ 26 w 245"/>
                <a:gd name="T3" fmla="*/ 55 h 166"/>
                <a:gd name="T4" fmla="*/ 88 w 245"/>
                <a:gd name="T5" fmla="*/ 135 h 166"/>
                <a:gd name="T6" fmla="*/ 159 w 245"/>
                <a:gd name="T7" fmla="*/ 160 h 166"/>
                <a:gd name="T8" fmla="*/ 232 w 245"/>
                <a:gd name="T9" fmla="*/ 99 h 166"/>
                <a:gd name="T10" fmla="*/ 234 w 245"/>
                <a:gd name="T11" fmla="*/ 82 h 1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5" h="166">
                  <a:moveTo>
                    <a:pt x="0" y="0"/>
                  </a:moveTo>
                  <a:cubicBezTo>
                    <a:pt x="4" y="9"/>
                    <a:pt x="11" y="32"/>
                    <a:pt x="26" y="55"/>
                  </a:cubicBezTo>
                  <a:cubicBezTo>
                    <a:pt x="40" y="78"/>
                    <a:pt x="65" y="118"/>
                    <a:pt x="88" y="135"/>
                  </a:cubicBezTo>
                  <a:cubicBezTo>
                    <a:pt x="110" y="153"/>
                    <a:pt x="137" y="166"/>
                    <a:pt x="159" y="160"/>
                  </a:cubicBezTo>
                  <a:cubicBezTo>
                    <a:pt x="183" y="154"/>
                    <a:pt x="220" y="112"/>
                    <a:pt x="232" y="99"/>
                  </a:cubicBezTo>
                  <a:cubicBezTo>
                    <a:pt x="245" y="86"/>
                    <a:pt x="234" y="85"/>
                    <a:pt x="234" y="82"/>
                  </a:cubicBezTo>
                </a:path>
              </a:pathLst>
            </a:custGeom>
            <a:noFill/>
            <a:ln w="15875" cap="flat" cmpd="sng">
              <a:solidFill>
                <a:srgbClr val="008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4" name="Freeform 125"/>
            <p:cNvSpPr>
              <a:spLocks/>
            </p:cNvSpPr>
            <p:nvPr/>
          </p:nvSpPr>
          <p:spPr bwMode="auto">
            <a:xfrm>
              <a:off x="2973" y="2382"/>
              <a:ext cx="171" cy="411"/>
            </a:xfrm>
            <a:custGeom>
              <a:avLst/>
              <a:gdLst>
                <a:gd name="T0" fmla="*/ 0 w 171"/>
                <a:gd name="T1" fmla="*/ 0 h 411"/>
                <a:gd name="T2" fmla="*/ 60 w 171"/>
                <a:gd name="T3" fmla="*/ 72 h 411"/>
                <a:gd name="T4" fmla="*/ 141 w 171"/>
                <a:gd name="T5" fmla="*/ 300 h 411"/>
                <a:gd name="T6" fmla="*/ 171 w 171"/>
                <a:gd name="T7" fmla="*/ 411 h 4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1" h="411">
                  <a:moveTo>
                    <a:pt x="0" y="0"/>
                  </a:moveTo>
                  <a:cubicBezTo>
                    <a:pt x="10" y="10"/>
                    <a:pt x="37" y="22"/>
                    <a:pt x="60" y="72"/>
                  </a:cubicBezTo>
                  <a:cubicBezTo>
                    <a:pt x="83" y="122"/>
                    <a:pt x="123" y="244"/>
                    <a:pt x="141" y="300"/>
                  </a:cubicBezTo>
                  <a:cubicBezTo>
                    <a:pt x="159" y="356"/>
                    <a:pt x="165" y="388"/>
                    <a:pt x="171" y="411"/>
                  </a:cubicBezTo>
                </a:path>
              </a:pathLst>
            </a:custGeom>
            <a:noFill/>
            <a:ln w="15875" cap="flat" cmpd="sng">
              <a:solidFill>
                <a:srgbClr val="008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5" name="Freeform 126"/>
            <p:cNvSpPr>
              <a:spLocks/>
            </p:cNvSpPr>
            <p:nvPr/>
          </p:nvSpPr>
          <p:spPr bwMode="auto">
            <a:xfrm>
              <a:off x="2772" y="2382"/>
              <a:ext cx="181" cy="402"/>
            </a:xfrm>
            <a:custGeom>
              <a:avLst/>
              <a:gdLst>
                <a:gd name="T0" fmla="*/ 181 w 181"/>
                <a:gd name="T1" fmla="*/ 0 h 402"/>
                <a:gd name="T2" fmla="*/ 121 w 181"/>
                <a:gd name="T3" fmla="*/ 72 h 402"/>
                <a:gd name="T4" fmla="*/ 35 w 181"/>
                <a:gd name="T5" fmla="*/ 291 h 402"/>
                <a:gd name="T6" fmla="*/ 0 w 181"/>
                <a:gd name="T7" fmla="*/ 402 h 40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1" h="402">
                  <a:moveTo>
                    <a:pt x="181" y="0"/>
                  </a:moveTo>
                  <a:cubicBezTo>
                    <a:pt x="171" y="10"/>
                    <a:pt x="145" y="24"/>
                    <a:pt x="121" y="72"/>
                  </a:cubicBezTo>
                  <a:cubicBezTo>
                    <a:pt x="97" y="120"/>
                    <a:pt x="55" y="236"/>
                    <a:pt x="35" y="291"/>
                  </a:cubicBezTo>
                  <a:cubicBezTo>
                    <a:pt x="15" y="346"/>
                    <a:pt x="6" y="384"/>
                    <a:pt x="0" y="402"/>
                  </a:cubicBezTo>
                </a:path>
              </a:pathLst>
            </a:custGeom>
            <a:noFill/>
            <a:ln w="15875" cap="flat" cmpd="sng">
              <a:solidFill>
                <a:srgbClr val="008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6" name="Freeform 127"/>
            <p:cNvSpPr>
              <a:spLocks/>
            </p:cNvSpPr>
            <p:nvPr/>
          </p:nvSpPr>
          <p:spPr bwMode="auto">
            <a:xfrm flipH="1">
              <a:off x="2526" y="2780"/>
              <a:ext cx="245" cy="166"/>
            </a:xfrm>
            <a:custGeom>
              <a:avLst/>
              <a:gdLst>
                <a:gd name="T0" fmla="*/ 0 w 245"/>
                <a:gd name="T1" fmla="*/ 0 h 166"/>
                <a:gd name="T2" fmla="*/ 26 w 245"/>
                <a:gd name="T3" fmla="*/ 55 h 166"/>
                <a:gd name="T4" fmla="*/ 88 w 245"/>
                <a:gd name="T5" fmla="*/ 135 h 166"/>
                <a:gd name="T6" fmla="*/ 159 w 245"/>
                <a:gd name="T7" fmla="*/ 160 h 166"/>
                <a:gd name="T8" fmla="*/ 232 w 245"/>
                <a:gd name="T9" fmla="*/ 99 h 166"/>
                <a:gd name="T10" fmla="*/ 234 w 245"/>
                <a:gd name="T11" fmla="*/ 82 h 1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5" h="166">
                  <a:moveTo>
                    <a:pt x="0" y="0"/>
                  </a:moveTo>
                  <a:cubicBezTo>
                    <a:pt x="4" y="9"/>
                    <a:pt x="11" y="32"/>
                    <a:pt x="26" y="55"/>
                  </a:cubicBezTo>
                  <a:cubicBezTo>
                    <a:pt x="40" y="78"/>
                    <a:pt x="65" y="118"/>
                    <a:pt x="88" y="135"/>
                  </a:cubicBezTo>
                  <a:cubicBezTo>
                    <a:pt x="110" y="153"/>
                    <a:pt x="137" y="166"/>
                    <a:pt x="159" y="160"/>
                  </a:cubicBezTo>
                  <a:cubicBezTo>
                    <a:pt x="183" y="154"/>
                    <a:pt x="220" y="112"/>
                    <a:pt x="232" y="99"/>
                  </a:cubicBezTo>
                  <a:cubicBezTo>
                    <a:pt x="245" y="86"/>
                    <a:pt x="234" y="85"/>
                    <a:pt x="234" y="82"/>
                  </a:cubicBezTo>
                </a:path>
              </a:pathLst>
            </a:custGeom>
            <a:noFill/>
            <a:ln w="15875" cap="flat" cmpd="sng">
              <a:solidFill>
                <a:srgbClr val="008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7" name="Freeform 128"/>
            <p:cNvSpPr>
              <a:spLocks/>
            </p:cNvSpPr>
            <p:nvPr/>
          </p:nvSpPr>
          <p:spPr bwMode="auto">
            <a:xfrm>
              <a:off x="2328" y="2796"/>
              <a:ext cx="197" cy="60"/>
            </a:xfrm>
            <a:custGeom>
              <a:avLst/>
              <a:gdLst>
                <a:gd name="T0" fmla="*/ 0 w 197"/>
                <a:gd name="T1" fmla="*/ 60 h 60"/>
                <a:gd name="T2" fmla="*/ 47 w 197"/>
                <a:gd name="T3" fmla="*/ 26 h 60"/>
                <a:gd name="T4" fmla="*/ 121 w 197"/>
                <a:gd name="T5" fmla="*/ 6 h 60"/>
                <a:gd name="T6" fmla="*/ 197 w 197"/>
                <a:gd name="T7" fmla="*/ 58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" h="60">
                  <a:moveTo>
                    <a:pt x="0" y="60"/>
                  </a:moveTo>
                  <a:cubicBezTo>
                    <a:pt x="8" y="54"/>
                    <a:pt x="27" y="35"/>
                    <a:pt x="47" y="26"/>
                  </a:cubicBezTo>
                  <a:cubicBezTo>
                    <a:pt x="67" y="17"/>
                    <a:pt x="98" y="0"/>
                    <a:pt x="121" y="6"/>
                  </a:cubicBezTo>
                  <a:cubicBezTo>
                    <a:pt x="146" y="10"/>
                    <a:pt x="184" y="49"/>
                    <a:pt x="197" y="58"/>
                  </a:cubicBezTo>
                </a:path>
              </a:pathLst>
            </a:custGeom>
            <a:noFill/>
            <a:ln w="15875" cap="flat" cmpd="sng">
              <a:solidFill>
                <a:srgbClr val="008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7105" name="Group 129"/>
          <p:cNvGrpSpPr>
            <a:grpSpLocks/>
          </p:cNvGrpSpPr>
          <p:nvPr/>
        </p:nvGrpSpPr>
        <p:grpSpPr bwMode="auto">
          <a:xfrm>
            <a:off x="6950075" y="3789363"/>
            <a:ext cx="1970088" cy="646112"/>
            <a:chOff x="3829" y="2214"/>
            <a:chExt cx="1259" cy="407"/>
          </a:xfrm>
        </p:grpSpPr>
        <p:sp>
          <p:nvSpPr>
            <p:cNvPr id="63526" name="Freeform 130"/>
            <p:cNvSpPr>
              <a:spLocks/>
            </p:cNvSpPr>
            <p:nvPr/>
          </p:nvSpPr>
          <p:spPr bwMode="auto">
            <a:xfrm flipH="1">
              <a:off x="4027" y="2513"/>
              <a:ext cx="245" cy="108"/>
            </a:xfrm>
            <a:custGeom>
              <a:avLst/>
              <a:gdLst>
                <a:gd name="T0" fmla="*/ 0 w 245"/>
                <a:gd name="T1" fmla="*/ 0 h 166"/>
                <a:gd name="T2" fmla="*/ 26 w 245"/>
                <a:gd name="T3" fmla="*/ 2 h 166"/>
                <a:gd name="T4" fmla="*/ 88 w 245"/>
                <a:gd name="T5" fmla="*/ 5 h 166"/>
                <a:gd name="T6" fmla="*/ 159 w 245"/>
                <a:gd name="T7" fmla="*/ 5 h 166"/>
                <a:gd name="T8" fmla="*/ 232 w 245"/>
                <a:gd name="T9" fmla="*/ 3 h 166"/>
                <a:gd name="T10" fmla="*/ 234 w 245"/>
                <a:gd name="T11" fmla="*/ 3 h 1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5" h="166">
                  <a:moveTo>
                    <a:pt x="0" y="0"/>
                  </a:moveTo>
                  <a:cubicBezTo>
                    <a:pt x="4" y="9"/>
                    <a:pt x="11" y="32"/>
                    <a:pt x="26" y="55"/>
                  </a:cubicBezTo>
                  <a:cubicBezTo>
                    <a:pt x="40" y="78"/>
                    <a:pt x="65" y="118"/>
                    <a:pt x="88" y="135"/>
                  </a:cubicBezTo>
                  <a:cubicBezTo>
                    <a:pt x="110" y="153"/>
                    <a:pt x="137" y="166"/>
                    <a:pt x="159" y="160"/>
                  </a:cubicBezTo>
                  <a:cubicBezTo>
                    <a:pt x="183" y="154"/>
                    <a:pt x="220" y="112"/>
                    <a:pt x="232" y="99"/>
                  </a:cubicBezTo>
                  <a:cubicBezTo>
                    <a:pt x="245" y="86"/>
                    <a:pt x="234" y="85"/>
                    <a:pt x="234" y="82"/>
                  </a:cubicBezTo>
                </a:path>
              </a:pathLst>
            </a:custGeom>
            <a:noFill/>
            <a:ln w="19050" cap="flat" cmpd="sng">
              <a:solidFill>
                <a:srgbClr val="FFCC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7" name="Freeform 131"/>
            <p:cNvSpPr>
              <a:spLocks/>
            </p:cNvSpPr>
            <p:nvPr/>
          </p:nvSpPr>
          <p:spPr bwMode="auto">
            <a:xfrm>
              <a:off x="4873" y="2511"/>
              <a:ext cx="215" cy="63"/>
            </a:xfrm>
            <a:custGeom>
              <a:avLst/>
              <a:gdLst>
                <a:gd name="T0" fmla="*/ 0 w 215"/>
                <a:gd name="T1" fmla="*/ 3 h 97"/>
                <a:gd name="T2" fmla="*/ 65 w 215"/>
                <a:gd name="T3" fmla="*/ 1 h 97"/>
                <a:gd name="T4" fmla="*/ 139 w 215"/>
                <a:gd name="T5" fmla="*/ 1 h 97"/>
                <a:gd name="T6" fmla="*/ 215 w 215"/>
                <a:gd name="T7" fmla="*/ 2 h 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" h="97">
                  <a:moveTo>
                    <a:pt x="0" y="97"/>
                  </a:moveTo>
                  <a:cubicBezTo>
                    <a:pt x="12" y="85"/>
                    <a:pt x="41" y="42"/>
                    <a:pt x="65" y="26"/>
                  </a:cubicBezTo>
                  <a:cubicBezTo>
                    <a:pt x="88" y="12"/>
                    <a:pt x="116" y="0"/>
                    <a:pt x="139" y="6"/>
                  </a:cubicBezTo>
                  <a:cubicBezTo>
                    <a:pt x="164" y="10"/>
                    <a:pt x="202" y="49"/>
                    <a:pt x="215" y="58"/>
                  </a:cubicBezTo>
                </a:path>
              </a:pathLst>
            </a:custGeom>
            <a:noFill/>
            <a:ln w="19050" cap="flat" cmpd="sng">
              <a:solidFill>
                <a:srgbClr val="FFCC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8" name="Freeform 132"/>
            <p:cNvSpPr>
              <a:spLocks/>
            </p:cNvSpPr>
            <p:nvPr/>
          </p:nvSpPr>
          <p:spPr bwMode="auto">
            <a:xfrm>
              <a:off x="4641" y="2505"/>
              <a:ext cx="245" cy="108"/>
            </a:xfrm>
            <a:custGeom>
              <a:avLst/>
              <a:gdLst>
                <a:gd name="T0" fmla="*/ 0 w 245"/>
                <a:gd name="T1" fmla="*/ 0 h 166"/>
                <a:gd name="T2" fmla="*/ 26 w 245"/>
                <a:gd name="T3" fmla="*/ 2 h 166"/>
                <a:gd name="T4" fmla="*/ 88 w 245"/>
                <a:gd name="T5" fmla="*/ 5 h 166"/>
                <a:gd name="T6" fmla="*/ 159 w 245"/>
                <a:gd name="T7" fmla="*/ 5 h 166"/>
                <a:gd name="T8" fmla="*/ 232 w 245"/>
                <a:gd name="T9" fmla="*/ 3 h 166"/>
                <a:gd name="T10" fmla="*/ 234 w 245"/>
                <a:gd name="T11" fmla="*/ 3 h 1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5" h="166">
                  <a:moveTo>
                    <a:pt x="0" y="0"/>
                  </a:moveTo>
                  <a:cubicBezTo>
                    <a:pt x="4" y="9"/>
                    <a:pt x="11" y="32"/>
                    <a:pt x="26" y="55"/>
                  </a:cubicBezTo>
                  <a:cubicBezTo>
                    <a:pt x="40" y="78"/>
                    <a:pt x="65" y="118"/>
                    <a:pt x="88" y="135"/>
                  </a:cubicBezTo>
                  <a:cubicBezTo>
                    <a:pt x="110" y="153"/>
                    <a:pt x="137" y="166"/>
                    <a:pt x="159" y="160"/>
                  </a:cubicBezTo>
                  <a:cubicBezTo>
                    <a:pt x="183" y="154"/>
                    <a:pt x="220" y="112"/>
                    <a:pt x="232" y="99"/>
                  </a:cubicBezTo>
                  <a:cubicBezTo>
                    <a:pt x="245" y="86"/>
                    <a:pt x="234" y="85"/>
                    <a:pt x="234" y="82"/>
                  </a:cubicBezTo>
                </a:path>
              </a:pathLst>
            </a:custGeom>
            <a:noFill/>
            <a:ln w="19050" cap="flat" cmpd="sng">
              <a:solidFill>
                <a:srgbClr val="FFCC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9" name="Freeform 133"/>
            <p:cNvSpPr>
              <a:spLocks/>
            </p:cNvSpPr>
            <p:nvPr/>
          </p:nvSpPr>
          <p:spPr bwMode="auto">
            <a:xfrm>
              <a:off x="4474" y="2214"/>
              <a:ext cx="171" cy="268"/>
            </a:xfrm>
            <a:custGeom>
              <a:avLst/>
              <a:gdLst>
                <a:gd name="T0" fmla="*/ 0 w 171"/>
                <a:gd name="T1" fmla="*/ 0 h 411"/>
                <a:gd name="T2" fmla="*/ 60 w 171"/>
                <a:gd name="T3" fmla="*/ 2 h 411"/>
                <a:gd name="T4" fmla="*/ 141 w 171"/>
                <a:gd name="T5" fmla="*/ 10 h 411"/>
                <a:gd name="T6" fmla="*/ 171 w 171"/>
                <a:gd name="T7" fmla="*/ 13 h 4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1" h="411">
                  <a:moveTo>
                    <a:pt x="0" y="0"/>
                  </a:moveTo>
                  <a:cubicBezTo>
                    <a:pt x="10" y="10"/>
                    <a:pt x="37" y="22"/>
                    <a:pt x="60" y="72"/>
                  </a:cubicBezTo>
                  <a:cubicBezTo>
                    <a:pt x="83" y="122"/>
                    <a:pt x="123" y="244"/>
                    <a:pt x="141" y="300"/>
                  </a:cubicBezTo>
                  <a:cubicBezTo>
                    <a:pt x="159" y="356"/>
                    <a:pt x="165" y="388"/>
                    <a:pt x="171" y="411"/>
                  </a:cubicBezTo>
                </a:path>
              </a:pathLst>
            </a:custGeom>
            <a:noFill/>
            <a:ln w="19050" cap="flat" cmpd="sng">
              <a:solidFill>
                <a:srgbClr val="FFCC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0" name="Freeform 134"/>
            <p:cNvSpPr>
              <a:spLocks/>
            </p:cNvSpPr>
            <p:nvPr/>
          </p:nvSpPr>
          <p:spPr bwMode="auto">
            <a:xfrm>
              <a:off x="4273" y="2214"/>
              <a:ext cx="181" cy="262"/>
            </a:xfrm>
            <a:custGeom>
              <a:avLst/>
              <a:gdLst>
                <a:gd name="T0" fmla="*/ 181 w 181"/>
                <a:gd name="T1" fmla="*/ 0 h 402"/>
                <a:gd name="T2" fmla="*/ 121 w 181"/>
                <a:gd name="T3" fmla="*/ 2 h 402"/>
                <a:gd name="T4" fmla="*/ 35 w 181"/>
                <a:gd name="T5" fmla="*/ 10 h 402"/>
                <a:gd name="T6" fmla="*/ 0 w 181"/>
                <a:gd name="T7" fmla="*/ 13 h 40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1" h="402">
                  <a:moveTo>
                    <a:pt x="181" y="0"/>
                  </a:moveTo>
                  <a:cubicBezTo>
                    <a:pt x="171" y="10"/>
                    <a:pt x="145" y="24"/>
                    <a:pt x="121" y="72"/>
                  </a:cubicBezTo>
                  <a:cubicBezTo>
                    <a:pt x="97" y="120"/>
                    <a:pt x="55" y="236"/>
                    <a:pt x="35" y="291"/>
                  </a:cubicBezTo>
                  <a:cubicBezTo>
                    <a:pt x="15" y="346"/>
                    <a:pt x="6" y="384"/>
                    <a:pt x="0" y="402"/>
                  </a:cubicBezTo>
                </a:path>
              </a:pathLst>
            </a:custGeom>
            <a:noFill/>
            <a:ln w="19050" cap="flat" cmpd="sng">
              <a:solidFill>
                <a:srgbClr val="FFCC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31" name="Freeform 135"/>
            <p:cNvSpPr>
              <a:spLocks/>
            </p:cNvSpPr>
            <p:nvPr/>
          </p:nvSpPr>
          <p:spPr bwMode="auto">
            <a:xfrm>
              <a:off x="3829" y="2511"/>
              <a:ext cx="197" cy="39"/>
            </a:xfrm>
            <a:custGeom>
              <a:avLst/>
              <a:gdLst>
                <a:gd name="T0" fmla="*/ 0 w 197"/>
                <a:gd name="T1" fmla="*/ 2 h 60"/>
                <a:gd name="T2" fmla="*/ 47 w 197"/>
                <a:gd name="T3" fmla="*/ 1 h 60"/>
                <a:gd name="T4" fmla="*/ 121 w 197"/>
                <a:gd name="T5" fmla="*/ 1 h 60"/>
                <a:gd name="T6" fmla="*/ 197 w 197"/>
                <a:gd name="T7" fmla="*/ 2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" h="60">
                  <a:moveTo>
                    <a:pt x="0" y="60"/>
                  </a:moveTo>
                  <a:cubicBezTo>
                    <a:pt x="8" y="54"/>
                    <a:pt x="27" y="35"/>
                    <a:pt x="47" y="26"/>
                  </a:cubicBezTo>
                  <a:cubicBezTo>
                    <a:pt x="67" y="17"/>
                    <a:pt x="98" y="0"/>
                    <a:pt x="121" y="6"/>
                  </a:cubicBezTo>
                  <a:cubicBezTo>
                    <a:pt x="146" y="10"/>
                    <a:pt x="184" y="49"/>
                    <a:pt x="197" y="58"/>
                  </a:cubicBezTo>
                </a:path>
              </a:pathLst>
            </a:custGeom>
            <a:noFill/>
            <a:ln w="19050" cap="flat" cmpd="sng">
              <a:solidFill>
                <a:srgbClr val="FFCC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7112" name="Group 136"/>
          <p:cNvGrpSpPr>
            <a:grpSpLocks/>
          </p:cNvGrpSpPr>
          <p:nvPr/>
        </p:nvGrpSpPr>
        <p:grpSpPr bwMode="auto">
          <a:xfrm>
            <a:off x="6135688" y="3394075"/>
            <a:ext cx="2176462" cy="717550"/>
            <a:chOff x="3600" y="1026"/>
            <a:chExt cx="1371" cy="452"/>
          </a:xfrm>
        </p:grpSpPr>
        <p:sp>
          <p:nvSpPr>
            <p:cNvPr id="63520" name="Freeform 137"/>
            <p:cNvSpPr>
              <a:spLocks/>
            </p:cNvSpPr>
            <p:nvPr/>
          </p:nvSpPr>
          <p:spPr bwMode="auto">
            <a:xfrm>
              <a:off x="3600" y="1028"/>
              <a:ext cx="1371" cy="450"/>
            </a:xfrm>
            <a:custGeom>
              <a:avLst/>
              <a:gdLst>
                <a:gd name="T0" fmla="*/ 0 w 1371"/>
                <a:gd name="T1" fmla="*/ 436 h 450"/>
                <a:gd name="T2" fmla="*/ 58 w 1371"/>
                <a:gd name="T3" fmla="*/ 403 h 450"/>
                <a:gd name="T4" fmla="*/ 302 w 1371"/>
                <a:gd name="T5" fmla="*/ 155 h 450"/>
                <a:gd name="T6" fmla="*/ 668 w 1371"/>
                <a:gd name="T7" fmla="*/ 19 h 450"/>
                <a:gd name="T8" fmla="*/ 1165 w 1371"/>
                <a:gd name="T9" fmla="*/ 272 h 450"/>
                <a:gd name="T10" fmla="*/ 1296 w 1371"/>
                <a:gd name="T11" fmla="*/ 360 h 450"/>
                <a:gd name="T12" fmla="*/ 1371 w 1371"/>
                <a:gd name="T13" fmla="*/ 400 h 4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71" h="450">
                  <a:moveTo>
                    <a:pt x="0" y="436"/>
                  </a:moveTo>
                  <a:cubicBezTo>
                    <a:pt x="10" y="430"/>
                    <a:pt x="8" y="450"/>
                    <a:pt x="58" y="403"/>
                  </a:cubicBezTo>
                  <a:cubicBezTo>
                    <a:pt x="108" y="356"/>
                    <a:pt x="200" y="219"/>
                    <a:pt x="302" y="155"/>
                  </a:cubicBezTo>
                  <a:cubicBezTo>
                    <a:pt x="404" y="91"/>
                    <a:pt x="524" y="0"/>
                    <a:pt x="668" y="19"/>
                  </a:cubicBezTo>
                  <a:cubicBezTo>
                    <a:pt x="812" y="38"/>
                    <a:pt x="1060" y="215"/>
                    <a:pt x="1165" y="272"/>
                  </a:cubicBezTo>
                  <a:cubicBezTo>
                    <a:pt x="1270" y="329"/>
                    <a:pt x="1262" y="339"/>
                    <a:pt x="1296" y="360"/>
                  </a:cubicBezTo>
                  <a:cubicBezTo>
                    <a:pt x="1330" y="381"/>
                    <a:pt x="1356" y="392"/>
                    <a:pt x="1371" y="40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1" name="Oval 138"/>
            <p:cNvSpPr>
              <a:spLocks noChangeArrowheads="1"/>
            </p:cNvSpPr>
            <p:nvPr/>
          </p:nvSpPr>
          <p:spPr bwMode="auto">
            <a:xfrm>
              <a:off x="4244" y="1026"/>
              <a:ext cx="51" cy="48"/>
            </a:xfrm>
            <a:prstGeom prst="ellipse">
              <a:avLst/>
            </a:prstGeom>
            <a:solidFill>
              <a:srgbClr val="66CC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63522" name="Oval 139"/>
            <p:cNvSpPr>
              <a:spLocks noChangeArrowheads="1"/>
            </p:cNvSpPr>
            <p:nvPr/>
          </p:nvSpPr>
          <p:spPr bwMode="auto">
            <a:xfrm>
              <a:off x="4460" y="1122"/>
              <a:ext cx="52" cy="4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63523" name="Oval 140"/>
            <p:cNvSpPr>
              <a:spLocks noChangeArrowheads="1"/>
            </p:cNvSpPr>
            <p:nvPr/>
          </p:nvSpPr>
          <p:spPr bwMode="auto">
            <a:xfrm>
              <a:off x="4718" y="1260"/>
              <a:ext cx="51" cy="48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63524" name="Oval 141"/>
            <p:cNvSpPr>
              <a:spLocks noChangeArrowheads="1"/>
            </p:cNvSpPr>
            <p:nvPr/>
          </p:nvSpPr>
          <p:spPr bwMode="auto">
            <a:xfrm>
              <a:off x="3779" y="1245"/>
              <a:ext cx="52" cy="48"/>
            </a:xfrm>
            <a:prstGeom prst="ellipse">
              <a:avLst/>
            </a:prstGeom>
            <a:solidFill>
              <a:srgbClr val="FF66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63525" name="Oval 142"/>
            <p:cNvSpPr>
              <a:spLocks noChangeArrowheads="1"/>
            </p:cNvSpPr>
            <p:nvPr/>
          </p:nvSpPr>
          <p:spPr bwMode="auto">
            <a:xfrm>
              <a:off x="4020" y="1074"/>
              <a:ext cx="51" cy="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</p:grpSp>
      <p:grpSp>
        <p:nvGrpSpPr>
          <p:cNvPr id="127135" name="Group 159"/>
          <p:cNvGrpSpPr>
            <a:grpSpLocks/>
          </p:cNvGrpSpPr>
          <p:nvPr/>
        </p:nvGrpSpPr>
        <p:grpSpPr bwMode="auto">
          <a:xfrm>
            <a:off x="5233988" y="2740025"/>
            <a:ext cx="3843337" cy="1844675"/>
            <a:chOff x="3181" y="1207"/>
            <a:chExt cx="2421" cy="1162"/>
          </a:xfrm>
        </p:grpSpPr>
        <p:sp>
          <p:nvSpPr>
            <p:cNvPr id="63508" name="Text Box 144"/>
            <p:cNvSpPr txBox="1">
              <a:spLocks noChangeArrowheads="1"/>
            </p:cNvSpPr>
            <p:nvPr/>
          </p:nvSpPr>
          <p:spPr bwMode="auto">
            <a:xfrm>
              <a:off x="5404" y="2037"/>
              <a:ext cx="1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/>
                <a:t>t</a:t>
              </a:r>
              <a:endParaRPr lang="en-US" altLang="zh-CN" sz="2400" i="1" baseline="-25000"/>
            </a:p>
          </p:txBody>
        </p:sp>
        <p:sp>
          <p:nvSpPr>
            <p:cNvPr id="63509" name="Line 145"/>
            <p:cNvSpPr>
              <a:spLocks noChangeShapeType="1"/>
            </p:cNvSpPr>
            <p:nvPr/>
          </p:nvSpPr>
          <p:spPr bwMode="auto">
            <a:xfrm>
              <a:off x="3181" y="2198"/>
              <a:ext cx="22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0" name="Text Box 146"/>
            <p:cNvSpPr txBox="1">
              <a:spLocks noChangeArrowheads="1"/>
            </p:cNvSpPr>
            <p:nvPr/>
          </p:nvSpPr>
          <p:spPr bwMode="auto">
            <a:xfrm>
              <a:off x="4162" y="2177"/>
              <a:ext cx="15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0">
                  <a:sym typeface="Symbol" panose="05050102010706020507" pitchFamily="18" charset="2"/>
                </a:rPr>
                <a:t>0</a:t>
              </a:r>
            </a:p>
          </p:txBody>
        </p:sp>
        <p:sp>
          <p:nvSpPr>
            <p:cNvPr id="63511" name="Line 147"/>
            <p:cNvSpPr>
              <a:spLocks noChangeShapeType="1"/>
            </p:cNvSpPr>
            <p:nvPr/>
          </p:nvSpPr>
          <p:spPr bwMode="auto">
            <a:xfrm>
              <a:off x="5120" y="2173"/>
              <a:ext cx="0" cy="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2" name="Line 148"/>
            <p:cNvSpPr>
              <a:spLocks noChangeShapeType="1"/>
            </p:cNvSpPr>
            <p:nvPr/>
          </p:nvSpPr>
          <p:spPr bwMode="auto">
            <a:xfrm>
              <a:off x="4631" y="2164"/>
              <a:ext cx="0" cy="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3" name="Line 149"/>
            <p:cNvSpPr>
              <a:spLocks noChangeShapeType="1"/>
            </p:cNvSpPr>
            <p:nvPr/>
          </p:nvSpPr>
          <p:spPr bwMode="auto">
            <a:xfrm>
              <a:off x="4871" y="2164"/>
              <a:ext cx="0" cy="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4" name="Line 150"/>
            <p:cNvSpPr>
              <a:spLocks noChangeShapeType="1"/>
            </p:cNvSpPr>
            <p:nvPr/>
          </p:nvSpPr>
          <p:spPr bwMode="auto">
            <a:xfrm>
              <a:off x="4418" y="2176"/>
              <a:ext cx="0" cy="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5" name="Line 151"/>
            <p:cNvSpPr>
              <a:spLocks noChangeShapeType="1"/>
            </p:cNvSpPr>
            <p:nvPr/>
          </p:nvSpPr>
          <p:spPr bwMode="auto">
            <a:xfrm>
              <a:off x="3974" y="2164"/>
              <a:ext cx="0" cy="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6" name="Line 152"/>
            <p:cNvSpPr>
              <a:spLocks noChangeShapeType="1"/>
            </p:cNvSpPr>
            <p:nvPr/>
          </p:nvSpPr>
          <p:spPr bwMode="auto">
            <a:xfrm>
              <a:off x="3737" y="2167"/>
              <a:ext cx="0" cy="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7" name="Line 153"/>
            <p:cNvSpPr>
              <a:spLocks noChangeShapeType="1"/>
            </p:cNvSpPr>
            <p:nvPr/>
          </p:nvSpPr>
          <p:spPr bwMode="auto">
            <a:xfrm>
              <a:off x="3488" y="2179"/>
              <a:ext cx="0" cy="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8" name="Line 154"/>
            <p:cNvSpPr>
              <a:spLocks noChangeShapeType="1"/>
            </p:cNvSpPr>
            <p:nvPr/>
          </p:nvSpPr>
          <p:spPr bwMode="auto">
            <a:xfrm flipV="1">
              <a:off x="4188" y="1212"/>
              <a:ext cx="0" cy="9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3519" name="Object 155"/>
            <p:cNvGraphicFramePr>
              <a:graphicFrameLocks noChangeAspect="1"/>
            </p:cNvGraphicFramePr>
            <p:nvPr/>
          </p:nvGraphicFramePr>
          <p:xfrm>
            <a:off x="4195" y="1207"/>
            <a:ext cx="402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65" name="公式" r:id="rId31" imgW="228752" imgH="123796" progId="Equation.3">
                    <p:embed/>
                  </p:oleObj>
                </mc:Choice>
                <mc:Fallback>
                  <p:oleObj name="公式" r:id="rId31" imgW="228752" imgH="123796" progId="Equation.3">
                    <p:embed/>
                    <p:pic>
                      <p:nvPicPr>
                        <p:cNvPr id="0" name="Object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1207"/>
                          <a:ext cx="402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7132" name="Text Box 156"/>
          <p:cNvSpPr txBox="1">
            <a:spLocks noChangeArrowheads="1"/>
          </p:cNvSpPr>
          <p:nvPr/>
        </p:nvSpPr>
        <p:spPr bwMode="auto">
          <a:xfrm>
            <a:off x="3865563" y="817563"/>
            <a:ext cx="409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127133" name="Text Box 157"/>
          <p:cNvSpPr txBox="1">
            <a:spLocks noChangeArrowheads="1"/>
          </p:cNvSpPr>
          <p:nvPr/>
        </p:nvSpPr>
        <p:spPr bwMode="auto">
          <a:xfrm>
            <a:off x="6300788" y="882650"/>
            <a:ext cx="409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ym typeface="Symbol" panose="05050102010706020507" pitchFamily="18" charset="2"/>
              </a:rPr>
              <a:t>=</a:t>
            </a:r>
          </a:p>
        </p:txBody>
      </p:sp>
      <p:sp>
        <p:nvSpPr>
          <p:cNvPr id="127134" name="Text Box 158"/>
          <p:cNvSpPr txBox="1">
            <a:spLocks noChangeArrowheads="1"/>
          </p:cNvSpPr>
          <p:nvPr/>
        </p:nvSpPr>
        <p:spPr bwMode="auto">
          <a:xfrm>
            <a:off x="2520950" y="3332163"/>
            <a:ext cx="409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</a:p>
        </p:txBody>
      </p:sp>
      <p:sp>
        <p:nvSpPr>
          <p:cNvPr id="127136" name="Text Box 160"/>
          <p:cNvSpPr txBox="1">
            <a:spLocks noChangeArrowheads="1"/>
          </p:cNvSpPr>
          <p:nvPr/>
        </p:nvSpPr>
        <p:spPr bwMode="auto">
          <a:xfrm>
            <a:off x="8027988" y="5419725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hlinkClick r:id="rId33" action="ppaction://hlinksldjump"/>
              </a:rPr>
              <a:t>返回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2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2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76" grpId="0"/>
      <p:bldP spid="127132" grpId="0"/>
      <p:bldP spid="127133" grpId="0"/>
      <p:bldP spid="127134" grpId="0"/>
      <p:bldP spid="12713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820" name="Object 4"/>
          <p:cNvGraphicFramePr>
            <a:graphicFrameLocks noChangeAspect="1"/>
          </p:cNvGraphicFramePr>
          <p:nvPr/>
        </p:nvGraphicFramePr>
        <p:xfrm>
          <a:off x="1908175" y="250825"/>
          <a:ext cx="13430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53" name="公式" r:id="rId3" imgW="466898" imgH="152400" progId="Equation.3">
                  <p:embed/>
                </p:oleObj>
              </mc:Choice>
              <mc:Fallback>
                <p:oleObj name="公式" r:id="rId3" imgW="466898" imgH="15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50825"/>
                        <a:ext cx="134302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1" name="Object 5"/>
          <p:cNvGraphicFramePr>
            <a:graphicFrameLocks noChangeAspect="1"/>
          </p:cNvGraphicFramePr>
          <p:nvPr/>
        </p:nvGraphicFramePr>
        <p:xfrm>
          <a:off x="3211513" y="44450"/>
          <a:ext cx="1408112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54" name="公式" r:id="rId5" imgW="523734" imgH="314178" progId="Equation.3">
                  <p:embed/>
                </p:oleObj>
              </mc:Choice>
              <mc:Fallback>
                <p:oleObj name="公式" r:id="rId5" imgW="523734" imgH="31417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3" y="44450"/>
                        <a:ext cx="1408112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2" name="Object 6"/>
          <p:cNvGraphicFramePr>
            <a:graphicFrameLocks/>
          </p:cNvGraphicFramePr>
          <p:nvPr/>
        </p:nvGraphicFramePr>
        <p:xfrm>
          <a:off x="1490663" y="730250"/>
          <a:ext cx="17795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55" name="公式" r:id="rId7" imgW="647739" imgH="314178" progId="Equation.3">
                  <p:embed/>
                </p:oleObj>
              </mc:Choice>
              <mc:Fallback>
                <p:oleObj name="公式" r:id="rId7" imgW="647739" imgH="314178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730250"/>
                        <a:ext cx="177958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3" name="Object 7"/>
          <p:cNvGraphicFramePr>
            <a:graphicFrameLocks noChangeAspect="1"/>
          </p:cNvGraphicFramePr>
          <p:nvPr/>
        </p:nvGraphicFramePr>
        <p:xfrm>
          <a:off x="3181350" y="949325"/>
          <a:ext cx="140493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56" name="公式" r:id="rId9" imgW="495081" imgH="152400" progId="Equation.3">
                  <p:embed/>
                </p:oleObj>
              </mc:Choice>
              <mc:Fallback>
                <p:oleObj name="公式" r:id="rId9" imgW="495081" imgH="15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949325"/>
                        <a:ext cx="140493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4" name="Object 8"/>
          <p:cNvGraphicFramePr>
            <a:graphicFrameLocks/>
          </p:cNvGraphicFramePr>
          <p:nvPr/>
        </p:nvGraphicFramePr>
        <p:xfrm>
          <a:off x="1096963" y="1577975"/>
          <a:ext cx="32162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57" name="公式" r:id="rId11" imgW="1228779" imgH="314178" progId="Equation.3">
                  <p:embed/>
                </p:oleObj>
              </mc:Choice>
              <mc:Fallback>
                <p:oleObj name="公式" r:id="rId11" imgW="1228779" imgH="314178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1577975"/>
                        <a:ext cx="32162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6" name="Object 10"/>
          <p:cNvGraphicFramePr>
            <a:graphicFrameLocks/>
          </p:cNvGraphicFramePr>
          <p:nvPr/>
        </p:nvGraphicFramePr>
        <p:xfrm>
          <a:off x="2268538" y="2449513"/>
          <a:ext cx="134143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58" name="公式" r:id="rId13" imgW="466898" imgH="152400" progId="Equation.3">
                  <p:embed/>
                </p:oleObj>
              </mc:Choice>
              <mc:Fallback>
                <p:oleObj name="公式" r:id="rId13" imgW="466898" imgH="152400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449513"/>
                        <a:ext cx="1341437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30" name="Object 14"/>
          <p:cNvGraphicFramePr>
            <a:graphicFrameLocks noChangeAspect="1"/>
          </p:cNvGraphicFramePr>
          <p:nvPr/>
        </p:nvGraphicFramePr>
        <p:xfrm>
          <a:off x="1028700" y="2874963"/>
          <a:ext cx="21272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59" name="公式" r:id="rId15" imgW="828580" imgH="314178" progId="Equation.3">
                  <p:embed/>
                </p:oleObj>
              </mc:Choice>
              <mc:Fallback>
                <p:oleObj name="公式" r:id="rId15" imgW="828580" imgH="31417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2874963"/>
                        <a:ext cx="2127250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31" name="Object 15"/>
          <p:cNvGraphicFramePr>
            <a:graphicFrameLocks noChangeAspect="1"/>
          </p:cNvGraphicFramePr>
          <p:nvPr/>
        </p:nvGraphicFramePr>
        <p:xfrm>
          <a:off x="3160713" y="3019425"/>
          <a:ext cx="12573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60" name="公式" r:id="rId17" imgW="457034" imgH="161778" progId="Equation.3">
                  <p:embed/>
                </p:oleObj>
              </mc:Choice>
              <mc:Fallback>
                <p:oleObj name="公式" r:id="rId17" imgW="457034" imgH="161778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3" y="3019425"/>
                        <a:ext cx="12573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32" name="Object 16"/>
          <p:cNvGraphicFramePr>
            <a:graphicFrameLocks noChangeAspect="1"/>
          </p:cNvGraphicFramePr>
          <p:nvPr/>
        </p:nvGraphicFramePr>
        <p:xfrm>
          <a:off x="950913" y="3817938"/>
          <a:ext cx="22161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61" name="公式" r:id="rId19" imgW="866627" imgH="314178" progId="Equation.3">
                  <p:embed/>
                </p:oleObj>
              </mc:Choice>
              <mc:Fallback>
                <p:oleObj name="公式" r:id="rId19" imgW="866627" imgH="314178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3817938"/>
                        <a:ext cx="2216150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33" name="Object 17"/>
          <p:cNvGraphicFramePr>
            <a:graphicFrameLocks noChangeAspect="1"/>
          </p:cNvGraphicFramePr>
          <p:nvPr/>
        </p:nvGraphicFramePr>
        <p:xfrm>
          <a:off x="3097213" y="3779838"/>
          <a:ext cx="2576512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62" name="公式" r:id="rId21" imgW="1019285" imgH="352630" progId="Equation.3">
                  <p:embed/>
                </p:oleObj>
              </mc:Choice>
              <mc:Fallback>
                <p:oleObj name="公式" r:id="rId21" imgW="1019285" imgH="35263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3" y="3779838"/>
                        <a:ext cx="2576512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34" name="Object 18"/>
          <p:cNvGraphicFramePr>
            <a:graphicFrameLocks noChangeAspect="1"/>
          </p:cNvGraphicFramePr>
          <p:nvPr/>
        </p:nvGraphicFramePr>
        <p:xfrm>
          <a:off x="1357313" y="4868863"/>
          <a:ext cx="119856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63" name="公式" r:id="rId23" imgW="428851" imgH="333404" progId="Equation.3">
                  <p:embed/>
                </p:oleObj>
              </mc:Choice>
              <mc:Fallback>
                <p:oleObj name="公式" r:id="rId23" imgW="428851" imgH="33340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4868863"/>
                        <a:ext cx="1198562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35" name="Object 19"/>
          <p:cNvGraphicFramePr>
            <a:graphicFrameLocks noChangeAspect="1"/>
          </p:cNvGraphicFramePr>
          <p:nvPr/>
        </p:nvGraphicFramePr>
        <p:xfrm>
          <a:off x="3290888" y="4854575"/>
          <a:ext cx="37179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64" name="公式" r:id="rId25" imgW="1600324" imgH="428596" progId="Equation.3">
                  <p:embed/>
                </p:oleObj>
              </mc:Choice>
              <mc:Fallback>
                <p:oleObj name="公式" r:id="rId25" imgW="1600324" imgH="42859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4854575"/>
                        <a:ext cx="371792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36" name="Object 20"/>
          <p:cNvGraphicFramePr>
            <a:graphicFrameLocks noChangeAspect="1"/>
          </p:cNvGraphicFramePr>
          <p:nvPr/>
        </p:nvGraphicFramePr>
        <p:xfrm>
          <a:off x="2714625" y="5200650"/>
          <a:ext cx="5715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65" name="公式" r:id="rId27" imgW="142794" imgH="76434" progId="Equation.3">
                  <p:embed/>
                </p:oleObj>
              </mc:Choice>
              <mc:Fallback>
                <p:oleObj name="公式" r:id="rId27" imgW="142794" imgH="7643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5200650"/>
                        <a:ext cx="5715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37" name="Text Box 21"/>
          <p:cNvSpPr txBox="1">
            <a:spLocks noChangeArrowheads="1"/>
          </p:cNvSpPr>
          <p:nvPr/>
        </p:nvSpPr>
        <p:spPr bwMode="auto">
          <a:xfrm>
            <a:off x="5940152" y="3917950"/>
            <a:ext cx="30591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离散  →  周期</a:t>
            </a:r>
          </a:p>
        </p:txBody>
      </p:sp>
      <p:sp>
        <p:nvSpPr>
          <p:cNvPr id="162838" name="Text Box 22"/>
          <p:cNvSpPr txBox="1">
            <a:spLocks noChangeArrowheads="1"/>
          </p:cNvSpPr>
          <p:nvPr/>
        </p:nvSpPr>
        <p:spPr bwMode="auto">
          <a:xfrm>
            <a:off x="7596188" y="5734050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hlinkClick r:id="rId29" action="ppaction://hlinksldjump"/>
              </a:rPr>
              <a:t>返回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6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6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37" grpId="0"/>
      <p:bldP spid="16283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24" name="Object 4"/>
          <p:cNvGraphicFramePr>
            <a:graphicFrameLocks noChangeAspect="1"/>
          </p:cNvGraphicFramePr>
          <p:nvPr/>
        </p:nvGraphicFramePr>
        <p:xfrm>
          <a:off x="292100" y="711200"/>
          <a:ext cx="4232275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08" name="公式" r:id="rId3" imgW="1447667" imgH="352630" progId="Equation.3">
                  <p:embed/>
                </p:oleObj>
              </mc:Choice>
              <mc:Fallback>
                <p:oleObj name="公式" r:id="rId3" imgW="1447667" imgH="35263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711200"/>
                        <a:ext cx="4232275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6" name="Object 6"/>
          <p:cNvGraphicFramePr>
            <a:graphicFrameLocks noChangeAspect="1"/>
          </p:cNvGraphicFramePr>
          <p:nvPr/>
        </p:nvGraphicFramePr>
        <p:xfrm>
          <a:off x="6413500" y="782638"/>
          <a:ext cx="2046288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09" name="公式" r:id="rId5" imgW="638345" imgH="342783" progId="Equation.3">
                  <p:embed/>
                </p:oleObj>
              </mc:Choice>
              <mc:Fallback>
                <p:oleObj name="公式" r:id="rId5" imgW="638345" imgH="34278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782638"/>
                        <a:ext cx="2046288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7" name="Object 7"/>
          <p:cNvGraphicFramePr>
            <a:graphicFrameLocks noChangeAspect="1"/>
          </p:cNvGraphicFramePr>
          <p:nvPr/>
        </p:nvGraphicFramePr>
        <p:xfrm>
          <a:off x="4441825" y="727075"/>
          <a:ext cx="1900238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10" name="公式" r:id="rId7" imgW="581039" imgH="352630" progId="Equation.3">
                  <p:embed/>
                </p:oleObj>
              </mc:Choice>
              <mc:Fallback>
                <p:oleObj name="公式" r:id="rId7" imgW="581039" imgH="35263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25" y="727075"/>
                        <a:ext cx="1900238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9" name="Object 9"/>
          <p:cNvGraphicFramePr>
            <a:graphicFrameLocks noChangeAspect="1"/>
          </p:cNvGraphicFramePr>
          <p:nvPr/>
        </p:nvGraphicFramePr>
        <p:xfrm>
          <a:off x="755650" y="2489200"/>
          <a:ext cx="4056063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11" name="公式" r:id="rId9" imgW="1333525" imgH="580996" progId="Equation.3">
                  <p:embed/>
                </p:oleObj>
              </mc:Choice>
              <mc:Fallback>
                <p:oleObj name="公式" r:id="rId9" imgW="1333525" imgH="58099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489200"/>
                        <a:ext cx="4056063" cy="190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3" name="Object 13"/>
          <p:cNvGraphicFramePr>
            <a:graphicFrameLocks noChangeAspect="1"/>
          </p:cNvGraphicFramePr>
          <p:nvPr/>
        </p:nvGraphicFramePr>
        <p:xfrm>
          <a:off x="4918075" y="2387600"/>
          <a:ext cx="3214688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12" name="公式" r:id="rId11" imgW="1038074" imgH="686034" progId="Equation.3">
                  <p:embed/>
                </p:oleObj>
              </mc:Choice>
              <mc:Fallback>
                <p:oleObj name="公式" r:id="rId11" imgW="1038074" imgH="68603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8075" y="2387600"/>
                        <a:ext cx="3214688" cy="219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34" name="Text Box 14"/>
          <p:cNvSpPr txBox="1">
            <a:spLocks noChangeArrowheads="1"/>
          </p:cNvSpPr>
          <p:nvPr/>
        </p:nvSpPr>
        <p:spPr bwMode="auto">
          <a:xfrm>
            <a:off x="6659563" y="5229225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hlinkClick r:id="rId13" action="ppaction://hlinksldjump"/>
              </a:rPr>
              <a:t>返回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1692275" y="703263"/>
            <a:ext cx="3455988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作业：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第二章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ea typeface="楷体_GB2312" pitchFamily="49" charset="-122"/>
              </a:rPr>
              <a:t>2.9  (1)(3)(7)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ea typeface="楷体_GB2312" pitchFamily="49" charset="-122"/>
              </a:rPr>
              <a:t>2.10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ea typeface="楷体_GB2312" pitchFamily="49" charset="-122"/>
              </a:rPr>
              <a:t>2.11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ea typeface="楷体_GB2312" pitchFamily="49" charset="-122"/>
              </a:rPr>
              <a:t>2.12  (1)(2)(7)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395288" y="765175"/>
            <a:ext cx="8208962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序列的特性决定其</a:t>
            </a:r>
            <a:r>
              <a:rPr lang="en-US" altLang="zh-CN" sz="2800" i="1" dirty="0">
                <a:latin typeface="+mn-lt"/>
                <a:ea typeface="楷体" panose="02010609060101010101" pitchFamily="49" charset="-122"/>
              </a:rPr>
              <a:t>z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变换收敛域，了解序列特性与收敛的一般关系，对使用</a:t>
            </a:r>
            <a:r>
              <a:rPr lang="en-US" altLang="zh-CN" sz="2800" i="1" dirty="0">
                <a:latin typeface="+mn-lt"/>
                <a:ea typeface="楷体" panose="02010609060101010101" pitchFamily="49" charset="-122"/>
              </a:rPr>
              <a:t>z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变换是很有帮助的。</a:t>
            </a:r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387350" y="173038"/>
            <a:ext cx="4545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序列特性对收敛域的影响</a:t>
            </a:r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395288" y="2105025"/>
            <a:ext cx="5832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+mn-lt"/>
                <a:ea typeface="楷体" panose="02010609060101010101" pitchFamily="49" charset="-122"/>
              </a:rPr>
              <a:t>1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有限长序列 </a:t>
            </a:r>
            <a:r>
              <a:rPr lang="en-US" altLang="zh-CN" sz="2800" i="1" dirty="0">
                <a:latin typeface="+mn-lt"/>
                <a:ea typeface="楷体" panose="02010609060101010101" pitchFamily="49" charset="-122"/>
              </a:rPr>
              <a:t>z</a:t>
            </a:r>
            <a:r>
              <a:rPr lang="en-US" altLang="zh-CN" sz="2800" i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变换的收敛域</a:t>
            </a:r>
          </a:p>
        </p:txBody>
      </p:sp>
      <p:graphicFrame>
        <p:nvGraphicFramePr>
          <p:cNvPr id="1310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483"/>
              </p:ext>
            </p:extLst>
          </p:nvPr>
        </p:nvGraphicFramePr>
        <p:xfrm>
          <a:off x="611188" y="3429000"/>
          <a:ext cx="2967037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" name="公式" r:id="rId3" imgW="1133426" imgH="352630" progId="Equation.3">
                  <p:embed/>
                </p:oleObj>
              </mc:Choice>
              <mc:Fallback>
                <p:oleObj name="公式" r:id="rId3" imgW="1133426" imgH="35263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429000"/>
                        <a:ext cx="2967037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022432"/>
              </p:ext>
            </p:extLst>
          </p:nvPr>
        </p:nvGraphicFramePr>
        <p:xfrm>
          <a:off x="3592513" y="3659188"/>
          <a:ext cx="37163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" name="公式" r:id="rId5" imgW="1438272" imgH="123796" progId="Equation.3">
                  <p:embed/>
                </p:oleObj>
              </mc:Choice>
              <mc:Fallback>
                <p:oleObj name="公式" r:id="rId5" imgW="1438272" imgH="12379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513" y="3659188"/>
                        <a:ext cx="371633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5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0908216"/>
              </p:ext>
            </p:extLst>
          </p:nvPr>
        </p:nvGraphicFramePr>
        <p:xfrm>
          <a:off x="755650" y="2646363"/>
          <a:ext cx="39004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" name="公式" r:id="rId7" imgW="1447667" imgH="266817" progId="Equation.3">
                  <p:embed/>
                </p:oleObj>
              </mc:Choice>
              <mc:Fallback>
                <p:oleObj name="公式" r:id="rId7" imgW="1447667" imgH="266817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646363"/>
                        <a:ext cx="390048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6" name="Text Box 14"/>
          <p:cNvSpPr txBox="1">
            <a:spLocks noChangeArrowheads="1"/>
          </p:cNvSpPr>
          <p:nvPr/>
        </p:nvSpPr>
        <p:spPr bwMode="auto">
          <a:xfrm>
            <a:off x="466725" y="4956175"/>
            <a:ext cx="7345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有限长序列的</a:t>
            </a:r>
            <a:r>
              <a:rPr lang="en-US" altLang="zh-CN" sz="2800" i="1" dirty="0">
                <a:latin typeface="+mn-lt"/>
                <a:ea typeface="楷体" panose="02010609060101010101" pitchFamily="49" charset="-122"/>
              </a:rPr>
              <a:t>z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变换的收敛域至少是有限</a:t>
            </a:r>
            <a:r>
              <a:rPr lang="en-US" altLang="zh-CN" sz="2800" i="1" dirty="0">
                <a:latin typeface="+mn-lt"/>
                <a:ea typeface="楷体" panose="02010609060101010101" pitchFamily="49" charset="-122"/>
              </a:rPr>
              <a:t>z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平面</a:t>
            </a:r>
          </a:p>
        </p:txBody>
      </p:sp>
      <p:graphicFrame>
        <p:nvGraphicFramePr>
          <p:cNvPr id="1310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051923"/>
              </p:ext>
            </p:extLst>
          </p:nvPr>
        </p:nvGraphicFramePr>
        <p:xfrm>
          <a:off x="6443663" y="4292600"/>
          <a:ext cx="1514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" name="公式" r:id="rId9" imgW="571645" imgH="181004" progId="Equation.3">
                  <p:embed/>
                </p:oleObj>
              </mc:Choice>
              <mc:Fallback>
                <p:oleObj name="公式" r:id="rId9" imgW="571645" imgH="18100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4292600"/>
                        <a:ext cx="1514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/>
      <p:bldP spid="131077" grpId="0"/>
      <p:bldP spid="131078" grpId="0"/>
      <p:bldP spid="1310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25" name="Object 5"/>
          <p:cNvGraphicFramePr>
            <a:graphicFrameLocks noChangeAspect="1"/>
          </p:cNvGraphicFramePr>
          <p:nvPr/>
        </p:nvGraphicFramePr>
        <p:xfrm>
          <a:off x="5872163" y="2551113"/>
          <a:ext cx="1133475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8" name="公式" r:id="rId3" imgW="371546" imgH="181004" progId="Equation.3">
                  <p:embed/>
                </p:oleObj>
              </mc:Choice>
              <mc:Fallback>
                <p:oleObj name="公式" r:id="rId3" imgW="371546" imgH="18100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2163" y="2551113"/>
                        <a:ext cx="1133475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7" name="Object 7"/>
          <p:cNvGraphicFramePr>
            <a:graphicFrameLocks noChangeAspect="1"/>
          </p:cNvGraphicFramePr>
          <p:nvPr/>
        </p:nvGraphicFramePr>
        <p:xfrm>
          <a:off x="1308100" y="2422525"/>
          <a:ext cx="159226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9" name="公式" r:id="rId5" imgW="542992" imgH="314178" progId="Equation.3">
                  <p:embed/>
                </p:oleObj>
              </mc:Choice>
              <mc:Fallback>
                <p:oleObj name="公式" r:id="rId5" imgW="542992" imgH="31417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2422525"/>
                        <a:ext cx="1592263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9" name="Object 9"/>
          <p:cNvGraphicFramePr>
            <a:graphicFrameLocks noChangeAspect="1"/>
          </p:cNvGraphicFramePr>
          <p:nvPr/>
        </p:nvGraphicFramePr>
        <p:xfrm>
          <a:off x="755650" y="765175"/>
          <a:ext cx="2306638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0" name="公式" r:id="rId7" imgW="828580" imgH="152400" progId="Equation.3">
                  <p:embed/>
                </p:oleObj>
              </mc:Choice>
              <mc:Fallback>
                <p:oleObj name="公式" r:id="rId7" imgW="828580" imgH="15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765175"/>
                        <a:ext cx="2306638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1" name="Object 11"/>
          <p:cNvGraphicFramePr>
            <a:graphicFrameLocks noChangeAspect="1"/>
          </p:cNvGraphicFramePr>
          <p:nvPr/>
        </p:nvGraphicFramePr>
        <p:xfrm>
          <a:off x="396875" y="1333500"/>
          <a:ext cx="33464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1" name="公式" r:id="rId9" imgW="1228779" imgH="352630" progId="Equation.3">
                  <p:embed/>
                </p:oleObj>
              </mc:Choice>
              <mc:Fallback>
                <p:oleObj name="公式" r:id="rId9" imgW="1228779" imgH="35263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1333500"/>
                        <a:ext cx="334645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2" name="Object 12"/>
          <p:cNvGraphicFramePr>
            <a:graphicFrameLocks noChangeAspect="1"/>
          </p:cNvGraphicFramePr>
          <p:nvPr/>
        </p:nvGraphicFramePr>
        <p:xfrm>
          <a:off x="2886075" y="2438400"/>
          <a:ext cx="12350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2" name="公式" r:id="rId11" imgW="409593" imgH="314178" progId="Equation.3">
                  <p:embed/>
                </p:oleObj>
              </mc:Choice>
              <mc:Fallback>
                <p:oleObj name="公式" r:id="rId11" imgW="409593" imgH="31417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075" y="2438400"/>
                        <a:ext cx="123507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3" name="Object 13"/>
          <p:cNvGraphicFramePr>
            <a:graphicFrameLocks noChangeAspect="1"/>
          </p:cNvGraphicFramePr>
          <p:nvPr/>
        </p:nvGraphicFramePr>
        <p:xfrm>
          <a:off x="3635375" y="1312863"/>
          <a:ext cx="1981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3" name="公式" r:id="rId13" imgW="695181" imgH="352630" progId="Equation.3">
                  <p:embed/>
                </p:oleObj>
              </mc:Choice>
              <mc:Fallback>
                <p:oleObj name="公式" r:id="rId13" imgW="695181" imgH="35263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312863"/>
                        <a:ext cx="19812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4" name="Object 14"/>
          <p:cNvGraphicFramePr>
            <a:graphicFrameLocks noChangeAspect="1"/>
          </p:cNvGraphicFramePr>
          <p:nvPr/>
        </p:nvGraphicFramePr>
        <p:xfrm>
          <a:off x="5838825" y="1557338"/>
          <a:ext cx="139700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4" name="公式" r:id="rId15" imgW="466898" imgH="200230" progId="Equation.3">
                  <p:embed/>
                </p:oleObj>
              </mc:Choice>
              <mc:Fallback>
                <p:oleObj name="公式" r:id="rId15" imgW="466898" imgH="20023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825" y="1557338"/>
                        <a:ext cx="1397000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5" name="Rectangle 15"/>
          <p:cNvSpPr>
            <a:spLocks noChangeArrowheads="1"/>
          </p:cNvSpPr>
          <p:nvPr/>
        </p:nvSpPr>
        <p:spPr bwMode="auto">
          <a:xfrm>
            <a:off x="323850" y="188913"/>
            <a:ext cx="561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2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因果序列的</a:t>
            </a:r>
            <a:r>
              <a:rPr lang="en-US" altLang="zh-CN" sz="2800" i="1" dirty="0">
                <a:ea typeface="楷体_GB2312" pitchFamily="49" charset="-122"/>
              </a:rPr>
              <a:t>z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变换及其收敛域</a:t>
            </a:r>
          </a:p>
        </p:txBody>
      </p:sp>
      <p:sp>
        <p:nvSpPr>
          <p:cNvPr id="133138" name="Rectangle 18"/>
          <p:cNvSpPr>
            <a:spLocks noChangeArrowheads="1"/>
          </p:cNvSpPr>
          <p:nvPr/>
        </p:nvSpPr>
        <p:spPr bwMode="auto">
          <a:xfrm>
            <a:off x="3403600" y="3789363"/>
            <a:ext cx="5546725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因果序列仅当 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800" i="1" dirty="0"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|&gt;|</a:t>
            </a:r>
            <a:r>
              <a:rPr lang="en-US" altLang="zh-CN" sz="2800" i="1" dirty="0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时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其变换存在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，其收敛域是半径为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800" i="1" dirty="0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的圆外区域</a:t>
            </a:r>
            <a:r>
              <a:rPr lang="zh-CN" altLang="en-US" sz="2800" dirty="0">
                <a:ea typeface="楷体_GB2312" pitchFamily="49" charset="-122"/>
                <a:sym typeface="Symbol" panose="05050102010706020507" pitchFamily="18" charset="2"/>
              </a:rPr>
              <a:t>。</a:t>
            </a:r>
          </a:p>
        </p:txBody>
      </p:sp>
      <p:grpSp>
        <p:nvGrpSpPr>
          <p:cNvPr id="133149" name="Group 29"/>
          <p:cNvGrpSpPr>
            <a:grpSpLocks/>
          </p:cNvGrpSpPr>
          <p:nvPr/>
        </p:nvGrpSpPr>
        <p:grpSpPr bwMode="auto">
          <a:xfrm>
            <a:off x="250825" y="3629025"/>
            <a:ext cx="3165475" cy="2463800"/>
            <a:chOff x="327" y="2477"/>
            <a:chExt cx="1994" cy="1552"/>
          </a:xfrm>
        </p:grpSpPr>
        <p:sp>
          <p:nvSpPr>
            <p:cNvPr id="9228" name="Rectangle 20" descr="宽上对角线"/>
            <p:cNvSpPr>
              <a:spLocks noChangeArrowheads="1"/>
            </p:cNvSpPr>
            <p:nvPr/>
          </p:nvSpPr>
          <p:spPr bwMode="auto">
            <a:xfrm>
              <a:off x="413" y="2777"/>
              <a:ext cx="1242" cy="1124"/>
            </a:xfrm>
            <a:prstGeom prst="rect">
              <a:avLst/>
            </a:prstGeom>
            <a:blipFill dpi="0" rotWithShape="0">
              <a:blip r:embed="rId17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9229" name="Oval 21"/>
            <p:cNvSpPr>
              <a:spLocks noChangeArrowheads="1"/>
            </p:cNvSpPr>
            <p:nvPr/>
          </p:nvSpPr>
          <p:spPr bwMode="auto">
            <a:xfrm>
              <a:off x="613" y="2944"/>
              <a:ext cx="803" cy="803"/>
            </a:xfrm>
            <a:prstGeom prst="ellipse">
              <a:avLst/>
            </a:prstGeom>
            <a:solidFill>
              <a:srgbClr val="000099"/>
            </a:solidFill>
            <a:ln w="349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9230" name="Line 22"/>
            <p:cNvSpPr>
              <a:spLocks noChangeShapeType="1"/>
            </p:cNvSpPr>
            <p:nvPr/>
          </p:nvSpPr>
          <p:spPr bwMode="auto">
            <a:xfrm>
              <a:off x="327" y="3349"/>
              <a:ext cx="15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" name="Line 23"/>
            <p:cNvSpPr>
              <a:spLocks noChangeShapeType="1"/>
            </p:cNvSpPr>
            <p:nvPr/>
          </p:nvSpPr>
          <p:spPr bwMode="auto">
            <a:xfrm rot="-5400000">
              <a:off x="250" y="3266"/>
              <a:ext cx="152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" name="Line 24"/>
            <p:cNvSpPr>
              <a:spLocks noChangeShapeType="1"/>
            </p:cNvSpPr>
            <p:nvPr/>
          </p:nvSpPr>
          <p:spPr bwMode="auto">
            <a:xfrm rot="1459307" flipV="1">
              <a:off x="1210" y="3053"/>
              <a:ext cx="60" cy="1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Line 25"/>
            <p:cNvSpPr>
              <a:spLocks noChangeShapeType="1"/>
            </p:cNvSpPr>
            <p:nvPr/>
          </p:nvSpPr>
          <p:spPr bwMode="auto">
            <a:xfrm rot="11426581" flipV="1">
              <a:off x="1023" y="3216"/>
              <a:ext cx="75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" name="Text Box 26"/>
            <p:cNvSpPr txBox="1">
              <a:spLocks noChangeArrowheads="1"/>
            </p:cNvSpPr>
            <p:nvPr/>
          </p:nvSpPr>
          <p:spPr bwMode="auto">
            <a:xfrm>
              <a:off x="1111" y="3091"/>
              <a:ext cx="18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|</a:t>
              </a:r>
              <a:r>
                <a:rPr lang="en-US" altLang="zh-CN" sz="2400" b="0" i="1">
                  <a:cs typeface="Times New Roman" panose="02020603050405020304" pitchFamily="18" charset="0"/>
                </a:rPr>
                <a:t>a</a:t>
              </a:r>
              <a:r>
                <a:rPr lang="en-US" altLang="zh-CN" sz="2400" b="0">
                  <a:cs typeface="Times New Roman" panose="02020603050405020304" pitchFamily="18" charset="0"/>
                </a:rPr>
                <a:t>|</a:t>
              </a:r>
            </a:p>
          </p:txBody>
        </p:sp>
        <p:graphicFrame>
          <p:nvGraphicFramePr>
            <p:cNvPr id="9235" name="Object 27"/>
            <p:cNvGraphicFramePr>
              <a:graphicFrameLocks/>
            </p:cNvGraphicFramePr>
            <p:nvPr/>
          </p:nvGraphicFramePr>
          <p:xfrm>
            <a:off x="1020" y="2477"/>
            <a:ext cx="45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5" name="Equation" r:id="rId18" imgW="380835" imgH="203112" progId="Equation.DSMT4">
                    <p:embed/>
                  </p:oleObj>
                </mc:Choice>
                <mc:Fallback>
                  <p:oleObj name="Equation" r:id="rId18" imgW="380835" imgH="203112" progId="Equation.DSMT4">
                    <p:embed/>
                    <p:pic>
                      <p:nvPicPr>
                        <p:cNvPr id="0" name="Object 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477"/>
                          <a:ext cx="45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6" name="Object 28"/>
            <p:cNvGraphicFramePr>
              <a:graphicFrameLocks/>
            </p:cNvGraphicFramePr>
            <p:nvPr/>
          </p:nvGraphicFramePr>
          <p:xfrm>
            <a:off x="1855" y="3230"/>
            <a:ext cx="46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6" name="Equation" r:id="rId20" imgW="393529" imgH="203112" progId="Equation.DSMT4">
                    <p:embed/>
                  </p:oleObj>
                </mc:Choice>
                <mc:Fallback>
                  <p:oleObj name="Equation" r:id="rId20" imgW="393529" imgH="203112" progId="Equation.DSMT4">
                    <p:embed/>
                    <p:pic>
                      <p:nvPicPr>
                        <p:cNvPr id="0" name="Object 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5" y="3230"/>
                          <a:ext cx="46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5" grpId="0"/>
      <p:bldP spid="1331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73" name="Object 5"/>
          <p:cNvGraphicFramePr>
            <a:graphicFrameLocks noChangeAspect="1"/>
          </p:cNvGraphicFramePr>
          <p:nvPr/>
        </p:nvGraphicFramePr>
        <p:xfrm>
          <a:off x="4456113" y="1427163"/>
          <a:ext cx="185261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9" name="公式" r:id="rId3" imgW="647739" imgH="352630" progId="Equation.3">
                  <p:embed/>
                </p:oleObj>
              </mc:Choice>
              <mc:Fallback>
                <p:oleObj name="公式" r:id="rId3" imgW="647739" imgH="35263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1427163"/>
                        <a:ext cx="185261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4" name="Object 6"/>
          <p:cNvGraphicFramePr>
            <a:graphicFrameLocks noChangeAspect="1"/>
          </p:cNvGraphicFramePr>
          <p:nvPr/>
        </p:nvGraphicFramePr>
        <p:xfrm>
          <a:off x="6256338" y="1427163"/>
          <a:ext cx="1982787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0" name="公式" r:id="rId5" imgW="695181" imgH="352630" progId="Equation.3">
                  <p:embed/>
                </p:oleObj>
              </mc:Choice>
              <mc:Fallback>
                <p:oleObj name="公式" r:id="rId5" imgW="695181" imgH="35263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6338" y="1427163"/>
                        <a:ext cx="1982787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5" name="Object 7"/>
          <p:cNvGraphicFramePr>
            <a:graphicFrameLocks noChangeAspect="1"/>
          </p:cNvGraphicFramePr>
          <p:nvPr/>
        </p:nvGraphicFramePr>
        <p:xfrm>
          <a:off x="1258888" y="2565400"/>
          <a:ext cx="1592262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1" name="公式" r:id="rId7" imgW="542992" imgH="342783" progId="Equation.3">
                  <p:embed/>
                </p:oleObj>
              </mc:Choice>
              <mc:Fallback>
                <p:oleObj name="公式" r:id="rId7" imgW="542992" imgH="34278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565400"/>
                        <a:ext cx="1592262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6" name="Object 8"/>
          <p:cNvGraphicFramePr>
            <a:graphicFrameLocks noChangeAspect="1"/>
          </p:cNvGraphicFramePr>
          <p:nvPr/>
        </p:nvGraphicFramePr>
        <p:xfrm>
          <a:off x="2914650" y="2659063"/>
          <a:ext cx="12350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" name="公式" r:id="rId9" imgW="409593" imgH="314178" progId="Equation.3">
                  <p:embed/>
                </p:oleObj>
              </mc:Choice>
              <mc:Fallback>
                <p:oleObj name="公式" r:id="rId9" imgW="409593" imgH="31417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2659063"/>
                        <a:ext cx="123507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8" name="Object 10"/>
          <p:cNvGraphicFramePr>
            <a:graphicFrameLocks noChangeAspect="1"/>
          </p:cNvGraphicFramePr>
          <p:nvPr/>
        </p:nvGraphicFramePr>
        <p:xfrm>
          <a:off x="684213" y="836613"/>
          <a:ext cx="299085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" name="公式" r:id="rId11" imgW="1095379" imgH="152400" progId="Equation.3">
                  <p:embed/>
                </p:oleObj>
              </mc:Choice>
              <mc:Fallback>
                <p:oleObj name="公式" r:id="rId11" imgW="1095379" imgH="152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836613"/>
                        <a:ext cx="299085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0" name="Object 12"/>
          <p:cNvGraphicFramePr>
            <a:graphicFrameLocks noChangeAspect="1"/>
          </p:cNvGraphicFramePr>
          <p:nvPr/>
        </p:nvGraphicFramePr>
        <p:xfrm>
          <a:off x="6372225" y="2636838"/>
          <a:ext cx="13970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" name="公式" r:id="rId13" imgW="466898" imgH="200230" progId="Equation.3">
                  <p:embed/>
                </p:oleObj>
              </mc:Choice>
              <mc:Fallback>
                <p:oleObj name="公式" r:id="rId13" imgW="466898" imgH="20023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636838"/>
                        <a:ext cx="13970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1" name="Rectangle 13"/>
          <p:cNvSpPr>
            <a:spLocks noChangeArrowheads="1"/>
          </p:cNvSpPr>
          <p:nvPr/>
        </p:nvSpPr>
        <p:spPr bwMode="auto">
          <a:xfrm>
            <a:off x="250825" y="246063"/>
            <a:ext cx="5905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3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反因果序列的</a:t>
            </a:r>
            <a:r>
              <a:rPr lang="en-US" altLang="zh-CN" sz="2800" i="1" dirty="0">
                <a:ea typeface="楷体_GB2312" pitchFamily="49" charset="-122"/>
              </a:rPr>
              <a:t>z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变换及其收敛域</a:t>
            </a:r>
          </a:p>
        </p:txBody>
      </p:sp>
      <p:graphicFrame>
        <p:nvGraphicFramePr>
          <p:cNvPr id="135182" name="Object 14"/>
          <p:cNvGraphicFramePr>
            <a:graphicFrameLocks noChangeAspect="1"/>
          </p:cNvGraphicFramePr>
          <p:nvPr/>
        </p:nvGraphicFramePr>
        <p:xfrm>
          <a:off x="468313" y="1427163"/>
          <a:ext cx="406241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" name="公式" r:id="rId15" imgW="1514366" imgH="352630" progId="Equation.3">
                  <p:embed/>
                </p:oleObj>
              </mc:Choice>
              <mc:Fallback>
                <p:oleObj name="公式" r:id="rId15" imgW="1514366" imgH="35263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427163"/>
                        <a:ext cx="406241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3" name="Object 15"/>
          <p:cNvGraphicFramePr>
            <a:graphicFrameLocks noChangeAspect="1"/>
          </p:cNvGraphicFramePr>
          <p:nvPr/>
        </p:nvGraphicFramePr>
        <p:xfrm>
          <a:off x="6516688" y="3357563"/>
          <a:ext cx="110490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" name="公式" r:id="rId17" imgW="352287" imgH="181004" progId="Equation.3">
                  <p:embed/>
                </p:oleObj>
              </mc:Choice>
              <mc:Fallback>
                <p:oleObj name="公式" r:id="rId17" imgW="352287" imgH="18100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3357563"/>
                        <a:ext cx="1104900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4" name="Rectangle 16"/>
          <p:cNvSpPr>
            <a:spLocks noChangeArrowheads="1"/>
          </p:cNvSpPr>
          <p:nvPr/>
        </p:nvSpPr>
        <p:spPr bwMode="auto">
          <a:xfrm>
            <a:off x="3044825" y="4164013"/>
            <a:ext cx="59055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反因果序列仅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当</a:t>
            </a:r>
            <a:r>
              <a:rPr lang="en-US" altLang="zh-CN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800" i="1" dirty="0"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|&lt;|</a:t>
            </a:r>
            <a:r>
              <a:rPr lang="en-US" altLang="zh-CN" sz="2800" i="1" dirty="0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时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其变换存在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其收敛域为半径为</a:t>
            </a:r>
            <a:r>
              <a:rPr lang="en-US" altLang="zh-CN" sz="2800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800" i="1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的圆内区域。</a:t>
            </a:r>
          </a:p>
        </p:txBody>
      </p:sp>
      <p:grpSp>
        <p:nvGrpSpPr>
          <p:cNvPr id="135192" name="Group 24"/>
          <p:cNvGrpSpPr>
            <a:grpSpLocks/>
          </p:cNvGrpSpPr>
          <p:nvPr/>
        </p:nvGrpSpPr>
        <p:grpSpPr bwMode="auto">
          <a:xfrm>
            <a:off x="179388" y="4005263"/>
            <a:ext cx="2525712" cy="2232025"/>
            <a:chOff x="258" y="2614"/>
            <a:chExt cx="1591" cy="1406"/>
          </a:xfrm>
        </p:grpSpPr>
        <p:sp>
          <p:nvSpPr>
            <p:cNvPr id="10253" name="Oval 18" descr="宽上对角线"/>
            <p:cNvSpPr>
              <a:spLocks noChangeArrowheads="1"/>
            </p:cNvSpPr>
            <p:nvPr/>
          </p:nvSpPr>
          <p:spPr bwMode="auto">
            <a:xfrm>
              <a:off x="490" y="3031"/>
              <a:ext cx="803" cy="803"/>
            </a:xfrm>
            <a:prstGeom prst="ellipse">
              <a:avLst/>
            </a:prstGeom>
            <a:blipFill dpi="0" rotWithShape="0">
              <a:blip r:embed="rId19"/>
              <a:srcRect/>
              <a:tile tx="0" ty="0" sx="100000" sy="100000" flip="none" algn="tl"/>
            </a:blipFill>
            <a:ln w="349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10254" name="Line 19"/>
            <p:cNvSpPr>
              <a:spLocks noChangeShapeType="1"/>
            </p:cNvSpPr>
            <p:nvPr/>
          </p:nvSpPr>
          <p:spPr bwMode="auto">
            <a:xfrm>
              <a:off x="258" y="3439"/>
              <a:ext cx="15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Line 20"/>
            <p:cNvSpPr>
              <a:spLocks noChangeShapeType="1"/>
            </p:cNvSpPr>
            <p:nvPr/>
          </p:nvSpPr>
          <p:spPr bwMode="auto">
            <a:xfrm rot="5400000" flipH="1">
              <a:off x="181" y="3317"/>
              <a:ext cx="14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Text Box 21"/>
            <p:cNvSpPr txBox="1">
              <a:spLocks noChangeArrowheads="1"/>
            </p:cNvSpPr>
            <p:nvPr/>
          </p:nvSpPr>
          <p:spPr bwMode="auto">
            <a:xfrm>
              <a:off x="1339" y="3383"/>
              <a:ext cx="18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cs typeface="Times New Roman" panose="02020603050405020304" pitchFamily="18" charset="0"/>
                </a:rPr>
                <a:t>a</a:t>
              </a:r>
              <a:endParaRPr lang="en-US" altLang="zh-CN" sz="2400"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257" name="Object 22"/>
            <p:cNvGraphicFramePr>
              <a:graphicFrameLocks/>
            </p:cNvGraphicFramePr>
            <p:nvPr/>
          </p:nvGraphicFramePr>
          <p:xfrm>
            <a:off x="930" y="2704"/>
            <a:ext cx="45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7" name="Equation" r:id="rId20" imgW="380835" imgH="203112" progId="Equation.DSMT4">
                    <p:embed/>
                  </p:oleObj>
                </mc:Choice>
                <mc:Fallback>
                  <p:oleObj name="Equation" r:id="rId20" imgW="380835" imgH="203112" progId="Equation.DSMT4">
                    <p:embed/>
                    <p:pic>
                      <p:nvPicPr>
                        <p:cNvPr id="0" name="Object 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2704"/>
                          <a:ext cx="45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8" name="Object 23"/>
            <p:cNvGraphicFramePr>
              <a:graphicFrameLocks/>
            </p:cNvGraphicFramePr>
            <p:nvPr/>
          </p:nvGraphicFramePr>
          <p:xfrm>
            <a:off x="1383" y="3194"/>
            <a:ext cx="46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8" name="Equation" r:id="rId22" imgW="393529" imgH="203112" progId="Equation.DSMT4">
                    <p:embed/>
                  </p:oleObj>
                </mc:Choice>
                <mc:Fallback>
                  <p:oleObj name="Equation" r:id="rId22" imgW="393529" imgH="203112" progId="Equation.DSMT4">
                    <p:embed/>
                    <p:pic>
                      <p:nvPicPr>
                        <p:cNvPr id="0" name="Object 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3194"/>
                          <a:ext cx="46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81" grpId="0"/>
      <p:bldP spid="135184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808080"/>
      </a:dk1>
      <a:lt1>
        <a:srgbClr val="FFFFFF"/>
      </a:lt1>
      <a:dk2>
        <a:srgbClr val="000099"/>
      </a:dk2>
      <a:lt2>
        <a:srgbClr val="000000"/>
      </a:lt2>
      <a:accent1>
        <a:srgbClr val="00CC99"/>
      </a:accent1>
      <a:accent2>
        <a:srgbClr val="3333CC"/>
      </a:accent2>
      <a:accent3>
        <a:srgbClr val="AAAAC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11007</TotalTime>
  <Words>2373</Words>
  <Application>Microsoft Office PowerPoint</Application>
  <PresentationFormat>全屏显示(4:3)</PresentationFormat>
  <Paragraphs>381</Paragraphs>
  <Slides>65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65</vt:i4>
      </vt:variant>
    </vt:vector>
  </HeadingPairs>
  <TitlesOfParts>
    <vt:vector size="79" baseType="lpstr">
      <vt:lpstr>MT Symbol</vt:lpstr>
      <vt:lpstr>楷体</vt:lpstr>
      <vt:lpstr>楷体_GB2312</vt:lpstr>
      <vt:lpstr>宋体</vt:lpstr>
      <vt:lpstr>Arial</vt:lpstr>
      <vt:lpstr>Felix Titling</vt:lpstr>
      <vt:lpstr>Symbol</vt:lpstr>
      <vt:lpstr>Tahoma</vt:lpstr>
      <vt:lpstr>Times New Roman</vt:lpstr>
      <vt:lpstr>默认设计模板</vt:lpstr>
      <vt:lpstr>Visio</vt:lpstr>
      <vt:lpstr>公式</vt:lpstr>
      <vt:lpstr>Equation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wjy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qwe</dc:creator>
  <cp:lastModifiedBy>lenovo</cp:lastModifiedBy>
  <cp:revision>1317</cp:revision>
  <dcterms:created xsi:type="dcterms:W3CDTF">2002-09-21T03:08:32Z</dcterms:created>
  <dcterms:modified xsi:type="dcterms:W3CDTF">2018-09-22T12:54:17Z</dcterms:modified>
</cp:coreProperties>
</file>