
<file path=[Content_Types].xml><?xml version="1.0" encoding="utf-8"?>
<Types xmlns="http://schemas.openxmlformats.org/package/2006/content-types">
  <Default Extension="png" ContentType="image/png"/>
  <Default Extension="vsd" ContentType="application/vnd.visio"/>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6" r:id="rId2"/>
    <p:sldId id="257" r:id="rId3"/>
    <p:sldId id="320" r:id="rId4"/>
    <p:sldId id="322" r:id="rId5"/>
    <p:sldId id="359" r:id="rId6"/>
    <p:sldId id="360" r:id="rId7"/>
    <p:sldId id="362" r:id="rId8"/>
    <p:sldId id="361" r:id="rId9"/>
    <p:sldId id="366" r:id="rId10"/>
    <p:sldId id="364" r:id="rId11"/>
    <p:sldId id="365" r:id="rId12"/>
    <p:sldId id="367" r:id="rId13"/>
    <p:sldId id="368" r:id="rId14"/>
    <p:sldId id="369" r:id="rId15"/>
    <p:sldId id="371" r:id="rId16"/>
    <p:sldId id="372" r:id="rId17"/>
    <p:sldId id="373" r:id="rId18"/>
    <p:sldId id="374" r:id="rId19"/>
    <p:sldId id="376" r:id="rId20"/>
    <p:sldId id="377" r:id="rId21"/>
    <p:sldId id="378" r:id="rId22"/>
    <p:sldId id="379" r:id="rId23"/>
    <p:sldId id="332" r:id="rId24"/>
    <p:sldId id="380" r:id="rId25"/>
    <p:sldId id="381" r:id="rId26"/>
    <p:sldId id="382" r:id="rId27"/>
    <p:sldId id="383" r:id="rId28"/>
    <p:sldId id="384" r:id="rId29"/>
    <p:sldId id="385" r:id="rId30"/>
    <p:sldId id="386" r:id="rId31"/>
    <p:sldId id="387" r:id="rId32"/>
    <p:sldId id="388" r:id="rId33"/>
    <p:sldId id="389" r:id="rId34"/>
    <p:sldId id="390" r:id="rId35"/>
    <p:sldId id="393" r:id="rId36"/>
    <p:sldId id="391" r:id="rId37"/>
    <p:sldId id="392" r:id="rId38"/>
    <p:sldId id="262" r:id="rId3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6AB0"/>
    <a:srgbClr val="FF9300"/>
    <a:srgbClr val="99CCFF"/>
    <a:srgbClr val="CCCCCC"/>
    <a:srgbClr val="006600"/>
    <a:srgbClr val="808080"/>
    <a:srgbClr val="969696"/>
    <a:srgbClr val="595959"/>
    <a:srgbClr val="437CED"/>
    <a:srgbClr val="6FCD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71" autoAdjust="0"/>
    <p:restoredTop sz="94660"/>
  </p:normalViewPr>
  <p:slideViewPr>
    <p:cSldViewPr snapToGrid="0">
      <p:cViewPr varScale="1">
        <p:scale>
          <a:sx n="98" d="100"/>
          <a:sy n="98" d="100"/>
        </p:scale>
        <p:origin x="390" y="78"/>
      </p:cViewPr>
      <p:guideLst>
        <p:guide orient="horz" pos="2160"/>
        <p:guide pos="3840"/>
        <p:guide pos="2880"/>
      </p:guideLst>
    </p:cSldViewPr>
  </p:slideViewPr>
  <p:notesTextViewPr>
    <p:cViewPr>
      <p:scale>
        <a:sx n="1" d="1"/>
        <a:sy n="1" d="1"/>
      </p:scale>
      <p:origin x="0" y="0"/>
    </p:cViewPr>
  </p:notesTextViewPr>
  <p:notesViewPr>
    <p:cSldViewPr snapToGrid="0">
      <p:cViewPr varScale="1">
        <p:scale>
          <a:sx n="51" d="100"/>
          <a:sy n="51" d="100"/>
        </p:scale>
        <p:origin x="-214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42E97B-D763-4B48-91D1-35D05A2F9D0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4209B6D9-4A52-4A73-95E8-DDACFC6A4665}">
      <dgm:prSet phldrT="[文本]" custT="1"/>
      <dgm:spPr>
        <a:solidFill>
          <a:srgbClr val="FF0000"/>
        </a:solidFill>
        <a:scene3d>
          <a:camera prst="orthographicFront"/>
          <a:lightRig rig="threePt" dir="t"/>
        </a:scene3d>
        <a:sp3d>
          <a:bevelT/>
        </a:sp3d>
      </dgm:spPr>
      <dgm:t>
        <a:bodyPr/>
        <a:lstStyle/>
        <a:p>
          <a:r>
            <a:rPr lang="en-US" altLang="zh-CN" sz="3200" b="1" dirty="0" smtClean="0"/>
            <a:t>1</a:t>
          </a:r>
          <a:endParaRPr lang="zh-CN" altLang="en-US" sz="3200" b="1" dirty="0"/>
        </a:p>
      </dgm:t>
    </dgm:pt>
    <dgm:pt modelId="{5E9F74E4-8D66-47E2-AAF3-9D6E7768FBF1}" type="parTrans" cxnId="{15DC5C4F-45E9-460D-B957-F18306E71979}">
      <dgm:prSet/>
      <dgm:spPr/>
      <dgm:t>
        <a:bodyPr/>
        <a:lstStyle/>
        <a:p>
          <a:endParaRPr lang="zh-CN" altLang="en-US"/>
        </a:p>
      </dgm:t>
    </dgm:pt>
    <dgm:pt modelId="{FC9E01D2-F9CD-4EA0-85D1-628D113CE36D}" type="sibTrans" cxnId="{15DC5C4F-45E9-460D-B957-F18306E71979}">
      <dgm:prSet/>
      <dgm:spPr/>
      <dgm:t>
        <a:bodyPr/>
        <a:lstStyle/>
        <a:p>
          <a:endParaRPr lang="zh-CN" altLang="en-US"/>
        </a:p>
      </dgm:t>
    </dgm:pt>
    <dgm:pt modelId="{78827AAE-AB46-4689-9F51-6115669F999D}">
      <dgm:prSet phldrT="[文本]" custT="1"/>
      <dgm:spPr>
        <a:scene3d>
          <a:camera prst="orthographicFront"/>
          <a:lightRig rig="threePt" dir="t"/>
        </a:scene3d>
        <a:sp3d>
          <a:bevelT/>
        </a:sp3d>
      </dgm:spPr>
      <dgm:t>
        <a:bodyPr/>
        <a:lstStyle/>
        <a:p>
          <a:r>
            <a:rPr lang="zh-CN" altLang="en-US" sz="3200" b="1" dirty="0" smtClean="0">
              <a:ea typeface="宋体" pitchFamily="2" charset="-122"/>
            </a:rPr>
            <a:t>图形系统概述</a:t>
          </a:r>
          <a:endParaRPr lang="zh-CN" altLang="en-US" sz="3200" dirty="0"/>
        </a:p>
      </dgm:t>
    </dgm:pt>
    <dgm:pt modelId="{61B561B7-2CF2-419D-B9E3-44B4E6774016}" type="parTrans" cxnId="{B74E759A-8D21-4AC7-8527-D9D74FD1F619}">
      <dgm:prSet/>
      <dgm:spPr/>
      <dgm:t>
        <a:bodyPr/>
        <a:lstStyle/>
        <a:p>
          <a:endParaRPr lang="zh-CN" altLang="en-US"/>
        </a:p>
      </dgm:t>
    </dgm:pt>
    <dgm:pt modelId="{07CD3950-0F32-432A-A5EF-57A549BA5FB8}" type="sibTrans" cxnId="{B74E759A-8D21-4AC7-8527-D9D74FD1F619}">
      <dgm:prSet/>
      <dgm:spPr/>
      <dgm:t>
        <a:bodyPr/>
        <a:lstStyle/>
        <a:p>
          <a:endParaRPr lang="zh-CN" altLang="en-US"/>
        </a:p>
      </dgm:t>
    </dgm:pt>
    <dgm:pt modelId="{75133BFE-6B0E-4DBB-B4B9-68F66EBE2204}">
      <dgm:prSet phldrT="[文本]" custT="1"/>
      <dgm:spPr>
        <a:solidFill>
          <a:srgbClr val="FF0000"/>
        </a:solidFill>
        <a:scene3d>
          <a:camera prst="orthographicFront"/>
          <a:lightRig rig="threePt" dir="t"/>
        </a:scene3d>
        <a:sp3d>
          <a:bevelT/>
        </a:sp3d>
      </dgm:spPr>
      <dgm:t>
        <a:bodyPr/>
        <a:lstStyle/>
        <a:p>
          <a:r>
            <a:rPr lang="en-US" altLang="zh-CN" sz="3200" b="1" dirty="0" smtClean="0"/>
            <a:t>2</a:t>
          </a:r>
          <a:endParaRPr lang="zh-CN" altLang="en-US" sz="3200" b="1" dirty="0" smtClean="0"/>
        </a:p>
      </dgm:t>
    </dgm:pt>
    <dgm:pt modelId="{66EA9631-B644-4086-80AB-A9AD848F764B}" type="parTrans" cxnId="{4AC318F0-06B9-4233-8E48-B5AC2070BB78}">
      <dgm:prSet/>
      <dgm:spPr/>
      <dgm:t>
        <a:bodyPr/>
        <a:lstStyle/>
        <a:p>
          <a:endParaRPr lang="zh-CN" altLang="en-US"/>
        </a:p>
      </dgm:t>
    </dgm:pt>
    <dgm:pt modelId="{343A4E13-70C6-4471-89F1-05D34DD1D015}" type="sibTrans" cxnId="{4AC318F0-06B9-4233-8E48-B5AC2070BB78}">
      <dgm:prSet/>
      <dgm:spPr/>
      <dgm:t>
        <a:bodyPr/>
        <a:lstStyle/>
        <a:p>
          <a:endParaRPr lang="zh-CN" altLang="en-US"/>
        </a:p>
      </dgm:t>
    </dgm:pt>
    <dgm:pt modelId="{BCC917F5-5D6E-43F9-8DFE-605EB9BA8C51}">
      <dgm:prSet phldrT="[文本]"/>
      <dgm:spPr>
        <a:scene3d>
          <a:camera prst="orthographicFront"/>
          <a:lightRig rig="threePt" dir="t"/>
        </a:scene3d>
        <a:sp3d>
          <a:bevelT/>
        </a:sp3d>
      </dgm:spPr>
      <dgm:t>
        <a:bodyPr/>
        <a:lstStyle/>
        <a:p>
          <a:r>
            <a:rPr lang="zh-CN" altLang="en-US" b="1" dirty="0" smtClean="0">
              <a:ea typeface="宋体" pitchFamily="2" charset="-122"/>
            </a:rPr>
            <a:t>图形系统体系结构</a:t>
          </a:r>
          <a:endParaRPr lang="zh-CN" altLang="en-US" dirty="0"/>
        </a:p>
      </dgm:t>
    </dgm:pt>
    <dgm:pt modelId="{3F4F3ED0-D3DB-4FDF-9239-5E74D6A11E23}" type="parTrans" cxnId="{91CD3387-0379-4D45-8C53-3931111BE3C1}">
      <dgm:prSet/>
      <dgm:spPr/>
      <dgm:t>
        <a:bodyPr/>
        <a:lstStyle/>
        <a:p>
          <a:endParaRPr lang="zh-CN" altLang="en-US"/>
        </a:p>
      </dgm:t>
    </dgm:pt>
    <dgm:pt modelId="{1333E3C7-2983-4543-9287-7DBF8D04EE03}" type="sibTrans" cxnId="{91CD3387-0379-4D45-8C53-3931111BE3C1}">
      <dgm:prSet/>
      <dgm:spPr/>
      <dgm:t>
        <a:bodyPr/>
        <a:lstStyle/>
        <a:p>
          <a:endParaRPr lang="zh-CN" altLang="en-US"/>
        </a:p>
      </dgm:t>
    </dgm:pt>
    <dgm:pt modelId="{01B9DFC2-10AF-413E-A5AA-EBF1514C8013}">
      <dgm:prSet phldrT="[文本]" custT="1"/>
      <dgm:spPr>
        <a:solidFill>
          <a:srgbClr val="FF0000"/>
        </a:solidFill>
        <a:scene3d>
          <a:camera prst="orthographicFront"/>
          <a:lightRig rig="threePt" dir="t"/>
        </a:scene3d>
        <a:sp3d>
          <a:bevelT/>
        </a:sp3d>
      </dgm:spPr>
      <dgm:t>
        <a:bodyPr/>
        <a:lstStyle/>
        <a:p>
          <a:r>
            <a:rPr lang="en-US" altLang="zh-CN" sz="3200" dirty="0" smtClean="0"/>
            <a:t>3</a:t>
          </a:r>
          <a:endParaRPr lang="zh-CN" altLang="en-US" sz="3200" dirty="0" smtClean="0"/>
        </a:p>
      </dgm:t>
    </dgm:pt>
    <dgm:pt modelId="{6015DC22-E585-49E0-A4E3-C83297BF2D42}" type="parTrans" cxnId="{CAE5C91B-0EB6-45D2-932D-04D3A9C3A5E9}">
      <dgm:prSet/>
      <dgm:spPr/>
      <dgm:t>
        <a:bodyPr/>
        <a:lstStyle/>
        <a:p>
          <a:endParaRPr lang="zh-CN" altLang="en-US"/>
        </a:p>
      </dgm:t>
    </dgm:pt>
    <dgm:pt modelId="{0339FC50-165C-4671-95D2-C5B298699E3A}" type="sibTrans" cxnId="{CAE5C91B-0EB6-45D2-932D-04D3A9C3A5E9}">
      <dgm:prSet/>
      <dgm:spPr/>
      <dgm:t>
        <a:bodyPr/>
        <a:lstStyle/>
        <a:p>
          <a:endParaRPr lang="zh-CN" altLang="en-US"/>
        </a:p>
      </dgm:t>
    </dgm:pt>
    <dgm:pt modelId="{FB9FF719-AAF7-4618-A0DF-C0DC535E8332}">
      <dgm:prSet phldrT="[文本]"/>
      <dgm:spPr>
        <a:scene3d>
          <a:camera prst="orthographicFront"/>
          <a:lightRig rig="threePt" dir="t"/>
        </a:scene3d>
        <a:sp3d>
          <a:bevelT/>
        </a:sp3d>
      </dgm:spPr>
      <dgm:t>
        <a:bodyPr/>
        <a:lstStyle/>
        <a:p>
          <a:r>
            <a:rPr lang="zh-CN" altLang="en-US" b="1" dirty="0" smtClean="0">
              <a:ea typeface="宋体" pitchFamily="2" charset="-122"/>
            </a:rPr>
            <a:t>图形支撑软件 </a:t>
          </a:r>
          <a:endParaRPr lang="zh-CN" altLang="en-US" dirty="0"/>
        </a:p>
      </dgm:t>
    </dgm:pt>
    <dgm:pt modelId="{6A95DB3D-0CA8-4656-8EAA-5F9142BE2A35}" type="parTrans" cxnId="{9EA4360B-48FE-411A-B381-6B2BFDCFD8D6}">
      <dgm:prSet/>
      <dgm:spPr/>
      <dgm:t>
        <a:bodyPr/>
        <a:lstStyle/>
        <a:p>
          <a:endParaRPr lang="zh-CN" altLang="en-US"/>
        </a:p>
      </dgm:t>
    </dgm:pt>
    <dgm:pt modelId="{50269F87-B0C9-46B5-9860-69274EF72462}" type="sibTrans" cxnId="{9EA4360B-48FE-411A-B381-6B2BFDCFD8D6}">
      <dgm:prSet/>
      <dgm:spPr/>
      <dgm:t>
        <a:bodyPr/>
        <a:lstStyle/>
        <a:p>
          <a:endParaRPr lang="zh-CN" altLang="en-US"/>
        </a:p>
      </dgm:t>
    </dgm:pt>
    <dgm:pt modelId="{5A6A24B7-A893-443F-A2E2-6A67D9E56AE5}">
      <dgm:prSet custT="1"/>
      <dgm:spPr>
        <a:solidFill>
          <a:srgbClr val="FF0000"/>
        </a:solidFill>
        <a:scene3d>
          <a:camera prst="orthographicFront"/>
          <a:lightRig rig="threePt" dir="t"/>
        </a:scene3d>
        <a:sp3d>
          <a:bevelT/>
        </a:sp3d>
      </dgm:spPr>
      <dgm:t>
        <a:bodyPr/>
        <a:lstStyle/>
        <a:p>
          <a:r>
            <a:rPr lang="en-US" altLang="zh-CN" sz="3200" dirty="0" smtClean="0"/>
            <a:t>4</a:t>
          </a:r>
          <a:endParaRPr lang="zh-CN" altLang="en-US" sz="3200" dirty="0" smtClean="0"/>
        </a:p>
      </dgm:t>
    </dgm:pt>
    <dgm:pt modelId="{2422DAE9-BA19-47F1-B4A2-ABB6A47618C4}" type="parTrans" cxnId="{257C6D9C-9C1D-45B4-A455-E7A97391CB9F}">
      <dgm:prSet/>
      <dgm:spPr/>
      <dgm:t>
        <a:bodyPr/>
        <a:lstStyle/>
        <a:p>
          <a:endParaRPr lang="zh-CN" altLang="en-US"/>
        </a:p>
      </dgm:t>
    </dgm:pt>
    <dgm:pt modelId="{393982CA-9DF7-4F7C-958D-78C0B751D069}" type="sibTrans" cxnId="{257C6D9C-9C1D-45B4-A455-E7A97391CB9F}">
      <dgm:prSet/>
      <dgm:spPr/>
      <dgm:t>
        <a:bodyPr/>
        <a:lstStyle/>
        <a:p>
          <a:endParaRPr lang="zh-CN" altLang="en-US"/>
        </a:p>
      </dgm:t>
    </dgm:pt>
    <dgm:pt modelId="{130DAB32-480A-4472-9359-314F1A3902FD}">
      <dgm:prSet/>
      <dgm:spPr>
        <a:scene3d>
          <a:camera prst="orthographicFront"/>
          <a:lightRig rig="threePt" dir="t"/>
        </a:scene3d>
        <a:sp3d>
          <a:bevelT/>
        </a:sp3d>
      </dgm:spPr>
      <dgm:t>
        <a:bodyPr/>
        <a:lstStyle/>
        <a:p>
          <a:r>
            <a:rPr lang="zh-CN" altLang="en-US" b="1" dirty="0" smtClean="0">
              <a:ea typeface="宋体" pitchFamily="2" charset="-122"/>
            </a:rPr>
            <a:t>图形硬件显示原理</a:t>
          </a:r>
          <a:endParaRPr lang="zh-CN" altLang="en-US" dirty="0"/>
        </a:p>
      </dgm:t>
    </dgm:pt>
    <dgm:pt modelId="{9D8095F4-3F3A-426F-8C88-85AC18C77464}" type="parTrans" cxnId="{9F3A4E0E-D1E4-4047-990C-5B47A9E8B3FF}">
      <dgm:prSet/>
      <dgm:spPr/>
      <dgm:t>
        <a:bodyPr/>
        <a:lstStyle/>
        <a:p>
          <a:endParaRPr lang="zh-CN" altLang="en-US"/>
        </a:p>
      </dgm:t>
    </dgm:pt>
    <dgm:pt modelId="{ECD65C48-A5A3-4C1E-B152-466ACDE9D67B}" type="sibTrans" cxnId="{9F3A4E0E-D1E4-4047-990C-5B47A9E8B3FF}">
      <dgm:prSet/>
      <dgm:spPr/>
      <dgm:t>
        <a:bodyPr/>
        <a:lstStyle/>
        <a:p>
          <a:endParaRPr lang="zh-CN" altLang="en-US"/>
        </a:p>
      </dgm:t>
    </dgm:pt>
    <dgm:pt modelId="{BBBA038D-ABFE-4CB8-82B3-F38B69387F03}">
      <dgm:prSet/>
      <dgm:spPr>
        <a:scene3d>
          <a:camera prst="orthographicFront"/>
          <a:lightRig rig="threePt" dir="t"/>
        </a:scene3d>
        <a:sp3d>
          <a:bevelT/>
        </a:sp3d>
      </dgm:spPr>
      <dgm:t>
        <a:bodyPr/>
        <a:lstStyle/>
        <a:p>
          <a:r>
            <a:rPr lang="zh-CN" altLang="en-US" b="1" dirty="0" smtClean="0">
              <a:ea typeface="宋体" pitchFamily="2" charset="-122"/>
            </a:rPr>
            <a:t>计算机图形学的发展</a:t>
          </a:r>
          <a:endParaRPr lang="zh-CN" altLang="en-US" dirty="0"/>
        </a:p>
      </dgm:t>
    </dgm:pt>
    <dgm:pt modelId="{B38789FF-8028-4259-A9CD-D152B41623CE}" type="parTrans" cxnId="{C5F68CBD-3ECE-4EF5-82C2-66A6D65BF39C}">
      <dgm:prSet/>
      <dgm:spPr/>
      <dgm:t>
        <a:bodyPr/>
        <a:lstStyle/>
        <a:p>
          <a:endParaRPr lang="zh-CN" altLang="en-US"/>
        </a:p>
      </dgm:t>
    </dgm:pt>
    <dgm:pt modelId="{7C23AA00-7E4B-4B96-8877-8D063F623A6E}" type="sibTrans" cxnId="{C5F68CBD-3ECE-4EF5-82C2-66A6D65BF39C}">
      <dgm:prSet/>
      <dgm:spPr/>
      <dgm:t>
        <a:bodyPr/>
        <a:lstStyle/>
        <a:p>
          <a:endParaRPr lang="zh-CN" altLang="en-US"/>
        </a:p>
      </dgm:t>
    </dgm:pt>
    <dgm:pt modelId="{EF71B74B-DA01-431F-B581-81DB9DC075E2}" type="pres">
      <dgm:prSet presAssocID="{1342E97B-D763-4B48-91D1-35D05A2F9D02}" presName="linearFlow" presStyleCnt="0">
        <dgm:presLayoutVars>
          <dgm:dir/>
          <dgm:animLvl val="lvl"/>
          <dgm:resizeHandles val="exact"/>
        </dgm:presLayoutVars>
      </dgm:prSet>
      <dgm:spPr/>
      <dgm:t>
        <a:bodyPr/>
        <a:lstStyle/>
        <a:p>
          <a:endParaRPr lang="zh-CN" altLang="en-US"/>
        </a:p>
      </dgm:t>
    </dgm:pt>
    <dgm:pt modelId="{BD8D9125-9A38-43FA-9AD5-428E6A60217B}" type="pres">
      <dgm:prSet presAssocID="{4209B6D9-4A52-4A73-95E8-DDACFC6A4665}" presName="composite" presStyleCnt="0"/>
      <dgm:spPr>
        <a:scene3d>
          <a:camera prst="orthographicFront"/>
          <a:lightRig rig="threePt" dir="t"/>
        </a:scene3d>
        <a:sp3d>
          <a:bevelT/>
        </a:sp3d>
      </dgm:spPr>
    </dgm:pt>
    <dgm:pt modelId="{7823F387-FE1A-4F5E-87F5-DCE52153C57E}" type="pres">
      <dgm:prSet presAssocID="{4209B6D9-4A52-4A73-95E8-DDACFC6A4665}" presName="parentText" presStyleLbl="alignNode1" presStyleIdx="0" presStyleCnt="5">
        <dgm:presLayoutVars>
          <dgm:chMax val="1"/>
          <dgm:bulletEnabled val="1"/>
        </dgm:presLayoutVars>
      </dgm:prSet>
      <dgm:spPr/>
      <dgm:t>
        <a:bodyPr/>
        <a:lstStyle/>
        <a:p>
          <a:endParaRPr lang="zh-CN" altLang="en-US"/>
        </a:p>
      </dgm:t>
    </dgm:pt>
    <dgm:pt modelId="{D64727F3-4EAE-4463-894B-B29E688BB34B}" type="pres">
      <dgm:prSet presAssocID="{4209B6D9-4A52-4A73-95E8-DDACFC6A4665}" presName="descendantText" presStyleLbl="alignAcc1" presStyleIdx="0" presStyleCnt="5" custLinFactNeighborX="2236" custLinFactNeighborY="-50625">
        <dgm:presLayoutVars>
          <dgm:bulletEnabled val="1"/>
        </dgm:presLayoutVars>
      </dgm:prSet>
      <dgm:spPr/>
      <dgm:t>
        <a:bodyPr/>
        <a:lstStyle/>
        <a:p>
          <a:endParaRPr lang="zh-CN" altLang="en-US"/>
        </a:p>
      </dgm:t>
    </dgm:pt>
    <dgm:pt modelId="{2F0D94A1-9AF7-420B-8D10-70D942618825}" type="pres">
      <dgm:prSet presAssocID="{FC9E01D2-F9CD-4EA0-85D1-628D113CE36D}" presName="sp" presStyleCnt="0"/>
      <dgm:spPr>
        <a:scene3d>
          <a:camera prst="orthographicFront"/>
          <a:lightRig rig="threePt" dir="t"/>
        </a:scene3d>
        <a:sp3d>
          <a:bevelT/>
        </a:sp3d>
      </dgm:spPr>
    </dgm:pt>
    <dgm:pt modelId="{432B8AF3-53CD-471A-963F-6E0E419BA993}" type="pres">
      <dgm:prSet presAssocID="{75133BFE-6B0E-4DBB-B4B9-68F66EBE2204}" presName="composite" presStyleCnt="0"/>
      <dgm:spPr>
        <a:scene3d>
          <a:camera prst="orthographicFront"/>
          <a:lightRig rig="threePt" dir="t"/>
        </a:scene3d>
        <a:sp3d>
          <a:bevelT/>
        </a:sp3d>
      </dgm:spPr>
    </dgm:pt>
    <dgm:pt modelId="{33B81DAA-3762-403B-B9BA-3E94C8270634}" type="pres">
      <dgm:prSet presAssocID="{75133BFE-6B0E-4DBB-B4B9-68F66EBE2204}" presName="parentText" presStyleLbl="alignNode1" presStyleIdx="1" presStyleCnt="5">
        <dgm:presLayoutVars>
          <dgm:chMax val="1"/>
          <dgm:bulletEnabled val="1"/>
        </dgm:presLayoutVars>
      </dgm:prSet>
      <dgm:spPr/>
      <dgm:t>
        <a:bodyPr/>
        <a:lstStyle/>
        <a:p>
          <a:endParaRPr lang="zh-CN" altLang="en-US"/>
        </a:p>
      </dgm:t>
    </dgm:pt>
    <dgm:pt modelId="{D00A019F-394D-4CDA-9674-4B91093930EB}" type="pres">
      <dgm:prSet presAssocID="{75133BFE-6B0E-4DBB-B4B9-68F66EBE2204}" presName="descendantText" presStyleLbl="alignAcc1" presStyleIdx="1" presStyleCnt="5">
        <dgm:presLayoutVars>
          <dgm:bulletEnabled val="1"/>
        </dgm:presLayoutVars>
      </dgm:prSet>
      <dgm:spPr/>
      <dgm:t>
        <a:bodyPr/>
        <a:lstStyle/>
        <a:p>
          <a:endParaRPr lang="zh-CN" altLang="en-US"/>
        </a:p>
      </dgm:t>
    </dgm:pt>
    <dgm:pt modelId="{4D6A9639-ECAF-45DF-A4C7-F3D44EB3DF0A}" type="pres">
      <dgm:prSet presAssocID="{343A4E13-70C6-4471-89F1-05D34DD1D015}" presName="sp" presStyleCnt="0"/>
      <dgm:spPr>
        <a:scene3d>
          <a:camera prst="orthographicFront"/>
          <a:lightRig rig="threePt" dir="t"/>
        </a:scene3d>
        <a:sp3d>
          <a:bevelT/>
        </a:sp3d>
      </dgm:spPr>
    </dgm:pt>
    <dgm:pt modelId="{7D22FA85-692E-409E-8623-92F04739A33E}" type="pres">
      <dgm:prSet presAssocID="{01B9DFC2-10AF-413E-A5AA-EBF1514C8013}" presName="composite" presStyleCnt="0"/>
      <dgm:spPr>
        <a:scene3d>
          <a:camera prst="orthographicFront"/>
          <a:lightRig rig="threePt" dir="t"/>
        </a:scene3d>
        <a:sp3d>
          <a:bevelT/>
        </a:sp3d>
      </dgm:spPr>
    </dgm:pt>
    <dgm:pt modelId="{EA0BF2DB-9D55-4FB3-B440-CA3D06A93F71}" type="pres">
      <dgm:prSet presAssocID="{01B9DFC2-10AF-413E-A5AA-EBF1514C8013}" presName="parentText" presStyleLbl="alignNode1" presStyleIdx="2" presStyleCnt="5">
        <dgm:presLayoutVars>
          <dgm:chMax val="1"/>
          <dgm:bulletEnabled val="1"/>
        </dgm:presLayoutVars>
      </dgm:prSet>
      <dgm:spPr/>
      <dgm:t>
        <a:bodyPr/>
        <a:lstStyle/>
        <a:p>
          <a:endParaRPr lang="zh-CN" altLang="en-US"/>
        </a:p>
      </dgm:t>
    </dgm:pt>
    <dgm:pt modelId="{414A43B3-C122-4F73-9B5A-FE7021122B46}" type="pres">
      <dgm:prSet presAssocID="{01B9DFC2-10AF-413E-A5AA-EBF1514C8013}" presName="descendantText" presStyleLbl="alignAcc1" presStyleIdx="2" presStyleCnt="5">
        <dgm:presLayoutVars>
          <dgm:bulletEnabled val="1"/>
        </dgm:presLayoutVars>
      </dgm:prSet>
      <dgm:spPr/>
      <dgm:t>
        <a:bodyPr/>
        <a:lstStyle/>
        <a:p>
          <a:endParaRPr lang="zh-CN" altLang="en-US"/>
        </a:p>
      </dgm:t>
    </dgm:pt>
    <dgm:pt modelId="{5472887D-39FB-4135-B3E5-999207F4F548}" type="pres">
      <dgm:prSet presAssocID="{0339FC50-165C-4671-95D2-C5B298699E3A}" presName="sp" presStyleCnt="0"/>
      <dgm:spPr>
        <a:scene3d>
          <a:camera prst="orthographicFront"/>
          <a:lightRig rig="threePt" dir="t"/>
        </a:scene3d>
        <a:sp3d>
          <a:bevelT/>
        </a:sp3d>
      </dgm:spPr>
    </dgm:pt>
    <dgm:pt modelId="{DD6EDEF5-FD2F-4779-930B-E908458F6B6D}" type="pres">
      <dgm:prSet presAssocID="{5A6A24B7-A893-443F-A2E2-6A67D9E56AE5}" presName="composite" presStyleCnt="0"/>
      <dgm:spPr>
        <a:scene3d>
          <a:camera prst="orthographicFront"/>
          <a:lightRig rig="threePt" dir="t"/>
        </a:scene3d>
        <a:sp3d>
          <a:bevelT/>
        </a:sp3d>
      </dgm:spPr>
    </dgm:pt>
    <dgm:pt modelId="{833A12B2-CACD-4711-9840-DD33CF9E5E11}" type="pres">
      <dgm:prSet presAssocID="{5A6A24B7-A893-443F-A2E2-6A67D9E56AE5}" presName="parentText" presStyleLbl="alignNode1" presStyleIdx="3" presStyleCnt="5">
        <dgm:presLayoutVars>
          <dgm:chMax val="1"/>
          <dgm:bulletEnabled val="1"/>
        </dgm:presLayoutVars>
      </dgm:prSet>
      <dgm:spPr/>
      <dgm:t>
        <a:bodyPr/>
        <a:lstStyle/>
        <a:p>
          <a:endParaRPr lang="zh-CN" altLang="en-US"/>
        </a:p>
      </dgm:t>
    </dgm:pt>
    <dgm:pt modelId="{73045727-E4A1-4D0B-9DA4-DC0A11922EBD}" type="pres">
      <dgm:prSet presAssocID="{5A6A24B7-A893-443F-A2E2-6A67D9E56AE5}" presName="descendantText" presStyleLbl="alignAcc1" presStyleIdx="3" presStyleCnt="5">
        <dgm:presLayoutVars>
          <dgm:bulletEnabled val="1"/>
        </dgm:presLayoutVars>
      </dgm:prSet>
      <dgm:spPr/>
      <dgm:t>
        <a:bodyPr/>
        <a:lstStyle/>
        <a:p>
          <a:endParaRPr lang="zh-CN" altLang="en-US"/>
        </a:p>
      </dgm:t>
    </dgm:pt>
    <dgm:pt modelId="{72423EE9-0DF9-43C3-B2D9-AC86C515BDE7}" type="pres">
      <dgm:prSet presAssocID="{393982CA-9DF7-4F7C-958D-78C0B751D069}" presName="sp" presStyleCnt="0"/>
      <dgm:spPr>
        <a:scene3d>
          <a:camera prst="orthographicFront"/>
          <a:lightRig rig="threePt" dir="t"/>
        </a:scene3d>
        <a:sp3d>
          <a:bevelT/>
        </a:sp3d>
      </dgm:spPr>
    </dgm:pt>
    <dgm:pt modelId="{7B1E6724-17EA-4D9F-AFC6-B15538EA65B5}" type="pres">
      <dgm:prSet presAssocID="{BBBA038D-ABFE-4CB8-82B3-F38B69387F03}" presName="composite" presStyleCnt="0"/>
      <dgm:spPr/>
    </dgm:pt>
    <dgm:pt modelId="{B16E974F-11D6-4341-A1C8-C9DCF0E069E1}" type="pres">
      <dgm:prSet presAssocID="{BBBA038D-ABFE-4CB8-82B3-F38B69387F03}" presName="parentText" presStyleLbl="alignNode1" presStyleIdx="4" presStyleCnt="5">
        <dgm:presLayoutVars>
          <dgm:chMax val="1"/>
          <dgm:bulletEnabled val="1"/>
        </dgm:presLayoutVars>
      </dgm:prSet>
      <dgm:spPr/>
      <dgm:t>
        <a:bodyPr/>
        <a:lstStyle/>
        <a:p>
          <a:endParaRPr lang="zh-CN" altLang="en-US"/>
        </a:p>
      </dgm:t>
    </dgm:pt>
    <dgm:pt modelId="{B0D70093-AE15-4C19-BD05-C1A63AD927AA}" type="pres">
      <dgm:prSet presAssocID="{BBBA038D-ABFE-4CB8-82B3-F38B69387F03}" presName="descendantText" presStyleLbl="alignAcc1" presStyleIdx="4" presStyleCnt="5">
        <dgm:presLayoutVars>
          <dgm:bulletEnabled val="1"/>
        </dgm:presLayoutVars>
      </dgm:prSet>
      <dgm:spPr/>
      <dgm:t>
        <a:bodyPr/>
        <a:lstStyle/>
        <a:p>
          <a:endParaRPr lang="zh-CN" altLang="en-US"/>
        </a:p>
      </dgm:t>
    </dgm:pt>
  </dgm:ptLst>
  <dgm:cxnLst>
    <dgm:cxn modelId="{C66666CE-C569-452D-9C64-43FEB93BC74E}" type="presOf" srcId="{130DAB32-480A-4472-9359-314F1A3902FD}" destId="{73045727-E4A1-4D0B-9DA4-DC0A11922EBD}" srcOrd="0" destOrd="0" presId="urn:microsoft.com/office/officeart/2005/8/layout/chevron2"/>
    <dgm:cxn modelId="{257C6D9C-9C1D-45B4-A455-E7A97391CB9F}" srcId="{1342E97B-D763-4B48-91D1-35D05A2F9D02}" destId="{5A6A24B7-A893-443F-A2E2-6A67D9E56AE5}" srcOrd="3" destOrd="0" parTransId="{2422DAE9-BA19-47F1-B4A2-ABB6A47618C4}" sibTransId="{393982CA-9DF7-4F7C-958D-78C0B751D069}"/>
    <dgm:cxn modelId="{7561E1B0-B1AD-4F28-A068-9E3B8239F77A}" type="presOf" srcId="{78827AAE-AB46-4689-9F51-6115669F999D}" destId="{D64727F3-4EAE-4463-894B-B29E688BB34B}" srcOrd="0" destOrd="0" presId="urn:microsoft.com/office/officeart/2005/8/layout/chevron2"/>
    <dgm:cxn modelId="{C5F68CBD-3ECE-4EF5-82C2-66A6D65BF39C}" srcId="{1342E97B-D763-4B48-91D1-35D05A2F9D02}" destId="{BBBA038D-ABFE-4CB8-82B3-F38B69387F03}" srcOrd="4" destOrd="0" parTransId="{B38789FF-8028-4259-A9CD-D152B41623CE}" sibTransId="{7C23AA00-7E4B-4B96-8877-8D063F623A6E}"/>
    <dgm:cxn modelId="{AA678DD1-1175-4B97-A48A-62C18CE6938D}" type="presOf" srcId="{5A6A24B7-A893-443F-A2E2-6A67D9E56AE5}" destId="{833A12B2-CACD-4711-9840-DD33CF9E5E11}" srcOrd="0" destOrd="0" presId="urn:microsoft.com/office/officeart/2005/8/layout/chevron2"/>
    <dgm:cxn modelId="{B74E759A-8D21-4AC7-8527-D9D74FD1F619}" srcId="{4209B6D9-4A52-4A73-95E8-DDACFC6A4665}" destId="{78827AAE-AB46-4689-9F51-6115669F999D}" srcOrd="0" destOrd="0" parTransId="{61B561B7-2CF2-419D-B9E3-44B4E6774016}" sibTransId="{07CD3950-0F32-432A-A5EF-57A549BA5FB8}"/>
    <dgm:cxn modelId="{92445D79-CF2D-4A54-98A3-66C522A2BA80}" type="presOf" srcId="{BCC917F5-5D6E-43F9-8DFE-605EB9BA8C51}" destId="{D00A019F-394D-4CDA-9674-4B91093930EB}" srcOrd="0" destOrd="0" presId="urn:microsoft.com/office/officeart/2005/8/layout/chevron2"/>
    <dgm:cxn modelId="{15DC5C4F-45E9-460D-B957-F18306E71979}" srcId="{1342E97B-D763-4B48-91D1-35D05A2F9D02}" destId="{4209B6D9-4A52-4A73-95E8-DDACFC6A4665}" srcOrd="0" destOrd="0" parTransId="{5E9F74E4-8D66-47E2-AAF3-9D6E7768FBF1}" sibTransId="{FC9E01D2-F9CD-4EA0-85D1-628D113CE36D}"/>
    <dgm:cxn modelId="{9EA4360B-48FE-411A-B381-6B2BFDCFD8D6}" srcId="{01B9DFC2-10AF-413E-A5AA-EBF1514C8013}" destId="{FB9FF719-AAF7-4618-A0DF-C0DC535E8332}" srcOrd="0" destOrd="0" parTransId="{6A95DB3D-0CA8-4656-8EAA-5F9142BE2A35}" sibTransId="{50269F87-B0C9-46B5-9860-69274EF72462}"/>
    <dgm:cxn modelId="{D82DC784-AAB7-4727-B1CC-41AF00DAA3A1}" type="presOf" srcId="{BBBA038D-ABFE-4CB8-82B3-F38B69387F03}" destId="{B16E974F-11D6-4341-A1C8-C9DCF0E069E1}" srcOrd="0" destOrd="0" presId="urn:microsoft.com/office/officeart/2005/8/layout/chevron2"/>
    <dgm:cxn modelId="{9CF2D271-7E77-4EAD-B68B-597AF33A3AB6}" type="presOf" srcId="{FB9FF719-AAF7-4618-A0DF-C0DC535E8332}" destId="{414A43B3-C122-4F73-9B5A-FE7021122B46}" srcOrd="0" destOrd="0" presId="urn:microsoft.com/office/officeart/2005/8/layout/chevron2"/>
    <dgm:cxn modelId="{384D2D61-E75F-40FE-B0B2-B276FA197A0A}" type="presOf" srcId="{75133BFE-6B0E-4DBB-B4B9-68F66EBE2204}" destId="{33B81DAA-3762-403B-B9BA-3E94C8270634}" srcOrd="0" destOrd="0" presId="urn:microsoft.com/office/officeart/2005/8/layout/chevron2"/>
    <dgm:cxn modelId="{4AC318F0-06B9-4233-8E48-B5AC2070BB78}" srcId="{1342E97B-D763-4B48-91D1-35D05A2F9D02}" destId="{75133BFE-6B0E-4DBB-B4B9-68F66EBE2204}" srcOrd="1" destOrd="0" parTransId="{66EA9631-B644-4086-80AB-A9AD848F764B}" sibTransId="{343A4E13-70C6-4471-89F1-05D34DD1D015}"/>
    <dgm:cxn modelId="{BE8019C2-9904-42F7-A56A-7DDC410F4E91}" type="presOf" srcId="{01B9DFC2-10AF-413E-A5AA-EBF1514C8013}" destId="{EA0BF2DB-9D55-4FB3-B440-CA3D06A93F71}" srcOrd="0" destOrd="0" presId="urn:microsoft.com/office/officeart/2005/8/layout/chevron2"/>
    <dgm:cxn modelId="{9F3A4E0E-D1E4-4047-990C-5B47A9E8B3FF}" srcId="{5A6A24B7-A893-443F-A2E2-6A67D9E56AE5}" destId="{130DAB32-480A-4472-9359-314F1A3902FD}" srcOrd="0" destOrd="0" parTransId="{9D8095F4-3F3A-426F-8C88-85AC18C77464}" sibTransId="{ECD65C48-A5A3-4C1E-B152-466ACDE9D67B}"/>
    <dgm:cxn modelId="{91CD3387-0379-4D45-8C53-3931111BE3C1}" srcId="{75133BFE-6B0E-4DBB-B4B9-68F66EBE2204}" destId="{BCC917F5-5D6E-43F9-8DFE-605EB9BA8C51}" srcOrd="0" destOrd="0" parTransId="{3F4F3ED0-D3DB-4FDF-9239-5E74D6A11E23}" sibTransId="{1333E3C7-2983-4543-9287-7DBF8D04EE03}"/>
    <dgm:cxn modelId="{23742154-A09E-44FF-9296-3854481242F6}" type="presOf" srcId="{1342E97B-D763-4B48-91D1-35D05A2F9D02}" destId="{EF71B74B-DA01-431F-B581-81DB9DC075E2}" srcOrd="0" destOrd="0" presId="urn:microsoft.com/office/officeart/2005/8/layout/chevron2"/>
    <dgm:cxn modelId="{CAE5C91B-0EB6-45D2-932D-04D3A9C3A5E9}" srcId="{1342E97B-D763-4B48-91D1-35D05A2F9D02}" destId="{01B9DFC2-10AF-413E-A5AA-EBF1514C8013}" srcOrd="2" destOrd="0" parTransId="{6015DC22-E585-49E0-A4E3-C83297BF2D42}" sibTransId="{0339FC50-165C-4671-95D2-C5B298699E3A}"/>
    <dgm:cxn modelId="{0F9D10D7-5675-43D1-A748-1A9DB89F1A38}" type="presOf" srcId="{4209B6D9-4A52-4A73-95E8-DDACFC6A4665}" destId="{7823F387-FE1A-4F5E-87F5-DCE52153C57E}" srcOrd="0" destOrd="0" presId="urn:microsoft.com/office/officeart/2005/8/layout/chevron2"/>
    <dgm:cxn modelId="{BE26328B-78C7-422D-80AE-D8AC9DA2A60B}" type="presParOf" srcId="{EF71B74B-DA01-431F-B581-81DB9DC075E2}" destId="{BD8D9125-9A38-43FA-9AD5-428E6A60217B}" srcOrd="0" destOrd="0" presId="urn:microsoft.com/office/officeart/2005/8/layout/chevron2"/>
    <dgm:cxn modelId="{4892930D-9951-4603-96DE-FBFC0A7FC0CD}" type="presParOf" srcId="{BD8D9125-9A38-43FA-9AD5-428E6A60217B}" destId="{7823F387-FE1A-4F5E-87F5-DCE52153C57E}" srcOrd="0" destOrd="0" presId="urn:microsoft.com/office/officeart/2005/8/layout/chevron2"/>
    <dgm:cxn modelId="{81D04317-5CBB-4A77-A639-D70046432FAB}" type="presParOf" srcId="{BD8D9125-9A38-43FA-9AD5-428E6A60217B}" destId="{D64727F3-4EAE-4463-894B-B29E688BB34B}" srcOrd="1" destOrd="0" presId="urn:microsoft.com/office/officeart/2005/8/layout/chevron2"/>
    <dgm:cxn modelId="{EE1E6E84-11D5-48BC-B8CD-AEB2AF47032D}" type="presParOf" srcId="{EF71B74B-DA01-431F-B581-81DB9DC075E2}" destId="{2F0D94A1-9AF7-420B-8D10-70D942618825}" srcOrd="1" destOrd="0" presId="urn:microsoft.com/office/officeart/2005/8/layout/chevron2"/>
    <dgm:cxn modelId="{AEEF1AE8-6B2E-4D2F-B040-71CFAB372B1C}" type="presParOf" srcId="{EF71B74B-DA01-431F-B581-81DB9DC075E2}" destId="{432B8AF3-53CD-471A-963F-6E0E419BA993}" srcOrd="2" destOrd="0" presId="urn:microsoft.com/office/officeart/2005/8/layout/chevron2"/>
    <dgm:cxn modelId="{0308A0B8-4545-43F7-8C37-C2BF78789BA2}" type="presParOf" srcId="{432B8AF3-53CD-471A-963F-6E0E419BA993}" destId="{33B81DAA-3762-403B-B9BA-3E94C8270634}" srcOrd="0" destOrd="0" presId="urn:microsoft.com/office/officeart/2005/8/layout/chevron2"/>
    <dgm:cxn modelId="{C75DC02C-BCDC-4AD9-93DA-AA626ABDB857}" type="presParOf" srcId="{432B8AF3-53CD-471A-963F-6E0E419BA993}" destId="{D00A019F-394D-4CDA-9674-4B91093930EB}" srcOrd="1" destOrd="0" presId="urn:microsoft.com/office/officeart/2005/8/layout/chevron2"/>
    <dgm:cxn modelId="{F9A7CC3F-6A01-4A00-BB7B-631A0986AF1E}" type="presParOf" srcId="{EF71B74B-DA01-431F-B581-81DB9DC075E2}" destId="{4D6A9639-ECAF-45DF-A4C7-F3D44EB3DF0A}" srcOrd="3" destOrd="0" presId="urn:microsoft.com/office/officeart/2005/8/layout/chevron2"/>
    <dgm:cxn modelId="{6C753EB9-55C8-40A9-AD5C-57178335A566}" type="presParOf" srcId="{EF71B74B-DA01-431F-B581-81DB9DC075E2}" destId="{7D22FA85-692E-409E-8623-92F04739A33E}" srcOrd="4" destOrd="0" presId="urn:microsoft.com/office/officeart/2005/8/layout/chevron2"/>
    <dgm:cxn modelId="{6E814845-42F0-4C73-8F32-9D5845799008}" type="presParOf" srcId="{7D22FA85-692E-409E-8623-92F04739A33E}" destId="{EA0BF2DB-9D55-4FB3-B440-CA3D06A93F71}" srcOrd="0" destOrd="0" presId="urn:microsoft.com/office/officeart/2005/8/layout/chevron2"/>
    <dgm:cxn modelId="{5A7B7585-C35E-4C01-AD8B-0D2C09B90379}" type="presParOf" srcId="{7D22FA85-692E-409E-8623-92F04739A33E}" destId="{414A43B3-C122-4F73-9B5A-FE7021122B46}" srcOrd="1" destOrd="0" presId="urn:microsoft.com/office/officeart/2005/8/layout/chevron2"/>
    <dgm:cxn modelId="{F4002E73-45BE-49B0-AF7F-8135D09C0B07}" type="presParOf" srcId="{EF71B74B-DA01-431F-B581-81DB9DC075E2}" destId="{5472887D-39FB-4135-B3E5-999207F4F548}" srcOrd="5" destOrd="0" presId="urn:microsoft.com/office/officeart/2005/8/layout/chevron2"/>
    <dgm:cxn modelId="{CAAF15F9-9E57-4536-A51F-E30C199C66C7}" type="presParOf" srcId="{EF71B74B-DA01-431F-B581-81DB9DC075E2}" destId="{DD6EDEF5-FD2F-4779-930B-E908458F6B6D}" srcOrd="6" destOrd="0" presId="urn:microsoft.com/office/officeart/2005/8/layout/chevron2"/>
    <dgm:cxn modelId="{1F4BE769-2C83-4137-B110-89C220ED756E}" type="presParOf" srcId="{DD6EDEF5-FD2F-4779-930B-E908458F6B6D}" destId="{833A12B2-CACD-4711-9840-DD33CF9E5E11}" srcOrd="0" destOrd="0" presId="urn:microsoft.com/office/officeart/2005/8/layout/chevron2"/>
    <dgm:cxn modelId="{FAE83681-9978-4018-A5D4-6634E47C1E01}" type="presParOf" srcId="{DD6EDEF5-FD2F-4779-930B-E908458F6B6D}" destId="{73045727-E4A1-4D0B-9DA4-DC0A11922EBD}" srcOrd="1" destOrd="0" presId="urn:microsoft.com/office/officeart/2005/8/layout/chevron2"/>
    <dgm:cxn modelId="{42A1E30A-A769-4243-B22E-B09BEAB0FD39}" type="presParOf" srcId="{EF71B74B-DA01-431F-B581-81DB9DC075E2}" destId="{72423EE9-0DF9-43C3-B2D9-AC86C515BDE7}" srcOrd="7" destOrd="0" presId="urn:microsoft.com/office/officeart/2005/8/layout/chevron2"/>
    <dgm:cxn modelId="{EF00F1CF-58E1-45AC-87CF-48EFCD92D05C}" type="presParOf" srcId="{EF71B74B-DA01-431F-B581-81DB9DC075E2}" destId="{7B1E6724-17EA-4D9F-AFC6-B15538EA65B5}" srcOrd="8" destOrd="0" presId="urn:microsoft.com/office/officeart/2005/8/layout/chevron2"/>
    <dgm:cxn modelId="{3530D9FE-F89B-4741-9B6A-BA8924B76454}" type="presParOf" srcId="{7B1E6724-17EA-4D9F-AFC6-B15538EA65B5}" destId="{B16E974F-11D6-4341-A1C8-C9DCF0E069E1}" srcOrd="0" destOrd="0" presId="urn:microsoft.com/office/officeart/2005/8/layout/chevron2"/>
    <dgm:cxn modelId="{0F73721D-EC51-4B94-A8FD-1FBAED47DBF6}" type="presParOf" srcId="{7B1E6724-17EA-4D9F-AFC6-B15538EA65B5}" destId="{B0D70093-AE15-4C19-BD05-C1A63AD927AA}" srcOrd="1" destOrd="0" presId="urn:microsoft.com/office/officeart/2005/8/layout/chevron2"/>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42E97B-D763-4B48-91D1-35D05A2F9D0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4209B6D9-4A52-4A73-95E8-DDACFC6A4665}">
      <dgm:prSet phldrT="[文本]" custT="1"/>
      <dgm:spPr>
        <a:solidFill>
          <a:srgbClr val="FF0000"/>
        </a:solidFill>
        <a:scene3d>
          <a:camera prst="orthographicFront"/>
          <a:lightRig rig="threePt" dir="t"/>
        </a:scene3d>
        <a:sp3d>
          <a:bevelT/>
        </a:sp3d>
      </dgm:spPr>
      <dgm:t>
        <a:bodyPr/>
        <a:lstStyle/>
        <a:p>
          <a:r>
            <a:rPr lang="en-US" altLang="zh-CN" sz="3200" b="1" dirty="0" smtClean="0"/>
            <a:t>1</a:t>
          </a:r>
          <a:endParaRPr lang="zh-CN" altLang="en-US" sz="3200" b="1" dirty="0"/>
        </a:p>
      </dgm:t>
    </dgm:pt>
    <dgm:pt modelId="{5E9F74E4-8D66-47E2-AAF3-9D6E7768FBF1}" type="parTrans" cxnId="{15DC5C4F-45E9-460D-B957-F18306E71979}">
      <dgm:prSet/>
      <dgm:spPr/>
      <dgm:t>
        <a:bodyPr/>
        <a:lstStyle/>
        <a:p>
          <a:endParaRPr lang="zh-CN" altLang="en-US"/>
        </a:p>
      </dgm:t>
    </dgm:pt>
    <dgm:pt modelId="{FC9E01D2-F9CD-4EA0-85D1-628D113CE36D}" type="sibTrans" cxnId="{15DC5C4F-45E9-460D-B957-F18306E71979}">
      <dgm:prSet/>
      <dgm:spPr/>
      <dgm:t>
        <a:bodyPr/>
        <a:lstStyle/>
        <a:p>
          <a:endParaRPr lang="zh-CN" altLang="en-US"/>
        </a:p>
      </dgm:t>
    </dgm:pt>
    <dgm:pt modelId="{78827AAE-AB46-4689-9F51-6115669F999D}">
      <dgm:prSet phldrT="[文本]" custT="1"/>
      <dgm:spPr>
        <a:scene3d>
          <a:camera prst="orthographicFront"/>
          <a:lightRig rig="threePt" dir="t"/>
        </a:scene3d>
        <a:sp3d>
          <a:bevelT/>
        </a:sp3d>
      </dgm:spPr>
      <dgm:t>
        <a:bodyPr/>
        <a:lstStyle/>
        <a:p>
          <a:r>
            <a:rPr lang="zh-CN" altLang="en-US" sz="3200" b="1" dirty="0" smtClean="0">
              <a:ea typeface="宋体" pitchFamily="2" charset="-122"/>
            </a:rPr>
            <a:t>图形系统概述</a:t>
          </a:r>
          <a:endParaRPr lang="zh-CN" altLang="en-US" sz="3200" dirty="0"/>
        </a:p>
      </dgm:t>
    </dgm:pt>
    <dgm:pt modelId="{61B561B7-2CF2-419D-B9E3-44B4E6774016}" type="parTrans" cxnId="{B74E759A-8D21-4AC7-8527-D9D74FD1F619}">
      <dgm:prSet/>
      <dgm:spPr/>
      <dgm:t>
        <a:bodyPr/>
        <a:lstStyle/>
        <a:p>
          <a:endParaRPr lang="zh-CN" altLang="en-US"/>
        </a:p>
      </dgm:t>
    </dgm:pt>
    <dgm:pt modelId="{07CD3950-0F32-432A-A5EF-57A549BA5FB8}" type="sibTrans" cxnId="{B74E759A-8D21-4AC7-8527-D9D74FD1F619}">
      <dgm:prSet/>
      <dgm:spPr/>
      <dgm:t>
        <a:bodyPr/>
        <a:lstStyle/>
        <a:p>
          <a:endParaRPr lang="zh-CN" altLang="en-US"/>
        </a:p>
      </dgm:t>
    </dgm:pt>
    <dgm:pt modelId="{75133BFE-6B0E-4DBB-B4B9-68F66EBE2204}">
      <dgm:prSet phldrT="[文本]" custT="1"/>
      <dgm:spPr>
        <a:solidFill>
          <a:srgbClr val="FF0000"/>
        </a:solidFill>
        <a:scene3d>
          <a:camera prst="orthographicFront"/>
          <a:lightRig rig="threePt" dir="t"/>
        </a:scene3d>
        <a:sp3d>
          <a:bevelT/>
        </a:sp3d>
      </dgm:spPr>
      <dgm:t>
        <a:bodyPr/>
        <a:lstStyle/>
        <a:p>
          <a:r>
            <a:rPr lang="en-US" altLang="zh-CN" sz="3200" b="1" dirty="0" smtClean="0"/>
            <a:t>2</a:t>
          </a:r>
          <a:endParaRPr lang="zh-CN" altLang="en-US" sz="3200" b="1" dirty="0" smtClean="0"/>
        </a:p>
      </dgm:t>
    </dgm:pt>
    <dgm:pt modelId="{66EA9631-B644-4086-80AB-A9AD848F764B}" type="parTrans" cxnId="{4AC318F0-06B9-4233-8E48-B5AC2070BB78}">
      <dgm:prSet/>
      <dgm:spPr/>
      <dgm:t>
        <a:bodyPr/>
        <a:lstStyle/>
        <a:p>
          <a:endParaRPr lang="zh-CN" altLang="en-US"/>
        </a:p>
      </dgm:t>
    </dgm:pt>
    <dgm:pt modelId="{343A4E13-70C6-4471-89F1-05D34DD1D015}" type="sibTrans" cxnId="{4AC318F0-06B9-4233-8E48-B5AC2070BB78}">
      <dgm:prSet/>
      <dgm:spPr/>
      <dgm:t>
        <a:bodyPr/>
        <a:lstStyle/>
        <a:p>
          <a:endParaRPr lang="zh-CN" altLang="en-US"/>
        </a:p>
      </dgm:t>
    </dgm:pt>
    <dgm:pt modelId="{BCC917F5-5D6E-43F9-8DFE-605EB9BA8C51}">
      <dgm:prSet phldrT="[文本]"/>
      <dgm:spPr>
        <a:scene3d>
          <a:camera prst="orthographicFront"/>
          <a:lightRig rig="threePt" dir="t"/>
        </a:scene3d>
        <a:sp3d>
          <a:bevelT/>
        </a:sp3d>
      </dgm:spPr>
      <dgm:t>
        <a:bodyPr/>
        <a:lstStyle/>
        <a:p>
          <a:r>
            <a:rPr lang="zh-CN" altLang="en-US" b="1" dirty="0" smtClean="0">
              <a:ea typeface="宋体" pitchFamily="2" charset="-122"/>
            </a:rPr>
            <a:t>图形系统体系结构</a:t>
          </a:r>
          <a:endParaRPr lang="zh-CN" altLang="en-US" dirty="0"/>
        </a:p>
      </dgm:t>
    </dgm:pt>
    <dgm:pt modelId="{3F4F3ED0-D3DB-4FDF-9239-5E74D6A11E23}" type="parTrans" cxnId="{91CD3387-0379-4D45-8C53-3931111BE3C1}">
      <dgm:prSet/>
      <dgm:spPr/>
      <dgm:t>
        <a:bodyPr/>
        <a:lstStyle/>
        <a:p>
          <a:endParaRPr lang="zh-CN" altLang="en-US"/>
        </a:p>
      </dgm:t>
    </dgm:pt>
    <dgm:pt modelId="{1333E3C7-2983-4543-9287-7DBF8D04EE03}" type="sibTrans" cxnId="{91CD3387-0379-4D45-8C53-3931111BE3C1}">
      <dgm:prSet/>
      <dgm:spPr/>
      <dgm:t>
        <a:bodyPr/>
        <a:lstStyle/>
        <a:p>
          <a:endParaRPr lang="zh-CN" altLang="en-US"/>
        </a:p>
      </dgm:t>
    </dgm:pt>
    <dgm:pt modelId="{01B9DFC2-10AF-413E-A5AA-EBF1514C8013}">
      <dgm:prSet phldrT="[文本]" custT="1"/>
      <dgm:spPr>
        <a:solidFill>
          <a:srgbClr val="FF0000"/>
        </a:solidFill>
        <a:scene3d>
          <a:camera prst="orthographicFront"/>
          <a:lightRig rig="threePt" dir="t"/>
        </a:scene3d>
        <a:sp3d>
          <a:bevelT/>
        </a:sp3d>
      </dgm:spPr>
      <dgm:t>
        <a:bodyPr/>
        <a:lstStyle/>
        <a:p>
          <a:r>
            <a:rPr lang="en-US" altLang="zh-CN" sz="3200" dirty="0" smtClean="0"/>
            <a:t>3</a:t>
          </a:r>
          <a:endParaRPr lang="zh-CN" altLang="en-US" sz="3200" dirty="0" smtClean="0"/>
        </a:p>
      </dgm:t>
    </dgm:pt>
    <dgm:pt modelId="{6015DC22-E585-49E0-A4E3-C83297BF2D42}" type="parTrans" cxnId="{CAE5C91B-0EB6-45D2-932D-04D3A9C3A5E9}">
      <dgm:prSet/>
      <dgm:spPr/>
      <dgm:t>
        <a:bodyPr/>
        <a:lstStyle/>
        <a:p>
          <a:endParaRPr lang="zh-CN" altLang="en-US"/>
        </a:p>
      </dgm:t>
    </dgm:pt>
    <dgm:pt modelId="{0339FC50-165C-4671-95D2-C5B298699E3A}" type="sibTrans" cxnId="{CAE5C91B-0EB6-45D2-932D-04D3A9C3A5E9}">
      <dgm:prSet/>
      <dgm:spPr/>
      <dgm:t>
        <a:bodyPr/>
        <a:lstStyle/>
        <a:p>
          <a:endParaRPr lang="zh-CN" altLang="en-US"/>
        </a:p>
      </dgm:t>
    </dgm:pt>
    <dgm:pt modelId="{FB9FF719-AAF7-4618-A0DF-C0DC535E8332}">
      <dgm:prSet phldrT="[文本]"/>
      <dgm:spPr>
        <a:scene3d>
          <a:camera prst="orthographicFront"/>
          <a:lightRig rig="threePt" dir="t"/>
        </a:scene3d>
        <a:sp3d>
          <a:bevelT/>
        </a:sp3d>
      </dgm:spPr>
      <dgm:t>
        <a:bodyPr/>
        <a:lstStyle/>
        <a:p>
          <a:r>
            <a:rPr lang="zh-CN" altLang="en-US" b="1" dirty="0" smtClean="0">
              <a:ea typeface="宋体" pitchFamily="2" charset="-122"/>
            </a:rPr>
            <a:t>图形支撑软件 </a:t>
          </a:r>
          <a:endParaRPr lang="zh-CN" altLang="en-US" dirty="0"/>
        </a:p>
      </dgm:t>
    </dgm:pt>
    <dgm:pt modelId="{6A95DB3D-0CA8-4656-8EAA-5F9142BE2A35}" type="parTrans" cxnId="{9EA4360B-48FE-411A-B381-6B2BFDCFD8D6}">
      <dgm:prSet/>
      <dgm:spPr/>
      <dgm:t>
        <a:bodyPr/>
        <a:lstStyle/>
        <a:p>
          <a:endParaRPr lang="zh-CN" altLang="en-US"/>
        </a:p>
      </dgm:t>
    </dgm:pt>
    <dgm:pt modelId="{50269F87-B0C9-46B5-9860-69274EF72462}" type="sibTrans" cxnId="{9EA4360B-48FE-411A-B381-6B2BFDCFD8D6}">
      <dgm:prSet/>
      <dgm:spPr/>
      <dgm:t>
        <a:bodyPr/>
        <a:lstStyle/>
        <a:p>
          <a:endParaRPr lang="zh-CN" altLang="en-US"/>
        </a:p>
      </dgm:t>
    </dgm:pt>
    <dgm:pt modelId="{5A6A24B7-A893-443F-A2E2-6A67D9E56AE5}">
      <dgm:prSet custT="1"/>
      <dgm:spPr>
        <a:solidFill>
          <a:srgbClr val="FF0000"/>
        </a:solidFill>
        <a:scene3d>
          <a:camera prst="orthographicFront"/>
          <a:lightRig rig="threePt" dir="t"/>
        </a:scene3d>
        <a:sp3d>
          <a:bevelT/>
        </a:sp3d>
      </dgm:spPr>
      <dgm:t>
        <a:bodyPr/>
        <a:lstStyle/>
        <a:p>
          <a:r>
            <a:rPr lang="en-US" altLang="zh-CN" sz="3200" dirty="0" smtClean="0"/>
            <a:t>4</a:t>
          </a:r>
          <a:endParaRPr lang="zh-CN" altLang="en-US" sz="3200" dirty="0" smtClean="0"/>
        </a:p>
      </dgm:t>
    </dgm:pt>
    <dgm:pt modelId="{2422DAE9-BA19-47F1-B4A2-ABB6A47618C4}" type="parTrans" cxnId="{257C6D9C-9C1D-45B4-A455-E7A97391CB9F}">
      <dgm:prSet/>
      <dgm:spPr/>
      <dgm:t>
        <a:bodyPr/>
        <a:lstStyle/>
        <a:p>
          <a:endParaRPr lang="zh-CN" altLang="en-US"/>
        </a:p>
      </dgm:t>
    </dgm:pt>
    <dgm:pt modelId="{393982CA-9DF7-4F7C-958D-78C0B751D069}" type="sibTrans" cxnId="{257C6D9C-9C1D-45B4-A455-E7A97391CB9F}">
      <dgm:prSet/>
      <dgm:spPr/>
      <dgm:t>
        <a:bodyPr/>
        <a:lstStyle/>
        <a:p>
          <a:endParaRPr lang="zh-CN" altLang="en-US"/>
        </a:p>
      </dgm:t>
    </dgm:pt>
    <dgm:pt modelId="{130DAB32-480A-4472-9359-314F1A3902FD}">
      <dgm:prSet/>
      <dgm:spPr>
        <a:scene3d>
          <a:camera prst="orthographicFront"/>
          <a:lightRig rig="threePt" dir="t"/>
        </a:scene3d>
        <a:sp3d>
          <a:bevelT/>
        </a:sp3d>
      </dgm:spPr>
      <dgm:t>
        <a:bodyPr/>
        <a:lstStyle/>
        <a:p>
          <a:r>
            <a:rPr lang="zh-CN" altLang="en-US" b="1" dirty="0" smtClean="0">
              <a:ea typeface="宋体" pitchFamily="2" charset="-122"/>
            </a:rPr>
            <a:t>图形硬件显示原理</a:t>
          </a:r>
          <a:endParaRPr lang="zh-CN" altLang="en-US" dirty="0"/>
        </a:p>
      </dgm:t>
    </dgm:pt>
    <dgm:pt modelId="{9D8095F4-3F3A-426F-8C88-85AC18C77464}" type="parTrans" cxnId="{9F3A4E0E-D1E4-4047-990C-5B47A9E8B3FF}">
      <dgm:prSet/>
      <dgm:spPr/>
      <dgm:t>
        <a:bodyPr/>
        <a:lstStyle/>
        <a:p>
          <a:endParaRPr lang="zh-CN" altLang="en-US"/>
        </a:p>
      </dgm:t>
    </dgm:pt>
    <dgm:pt modelId="{ECD65C48-A5A3-4C1E-B152-466ACDE9D67B}" type="sibTrans" cxnId="{9F3A4E0E-D1E4-4047-990C-5B47A9E8B3FF}">
      <dgm:prSet/>
      <dgm:spPr/>
      <dgm:t>
        <a:bodyPr/>
        <a:lstStyle/>
        <a:p>
          <a:endParaRPr lang="zh-CN" altLang="en-US"/>
        </a:p>
      </dgm:t>
    </dgm:pt>
    <dgm:pt modelId="{BBBA038D-ABFE-4CB8-82B3-F38B69387F03}">
      <dgm:prSet/>
      <dgm:spPr>
        <a:scene3d>
          <a:camera prst="orthographicFront"/>
          <a:lightRig rig="threePt" dir="t"/>
        </a:scene3d>
        <a:sp3d>
          <a:bevelT/>
        </a:sp3d>
      </dgm:spPr>
      <dgm:t>
        <a:bodyPr/>
        <a:lstStyle/>
        <a:p>
          <a:r>
            <a:rPr lang="zh-CN" altLang="en-US" b="1" dirty="0" smtClean="0">
              <a:ea typeface="宋体" pitchFamily="2" charset="-122"/>
            </a:rPr>
            <a:t>计算机图形学的发展</a:t>
          </a:r>
          <a:endParaRPr lang="zh-CN" altLang="en-US" dirty="0"/>
        </a:p>
      </dgm:t>
    </dgm:pt>
    <dgm:pt modelId="{B38789FF-8028-4259-A9CD-D152B41623CE}" type="parTrans" cxnId="{C5F68CBD-3ECE-4EF5-82C2-66A6D65BF39C}">
      <dgm:prSet/>
      <dgm:spPr/>
      <dgm:t>
        <a:bodyPr/>
        <a:lstStyle/>
        <a:p>
          <a:endParaRPr lang="zh-CN" altLang="en-US"/>
        </a:p>
      </dgm:t>
    </dgm:pt>
    <dgm:pt modelId="{7C23AA00-7E4B-4B96-8877-8D063F623A6E}" type="sibTrans" cxnId="{C5F68CBD-3ECE-4EF5-82C2-66A6D65BF39C}">
      <dgm:prSet/>
      <dgm:spPr/>
      <dgm:t>
        <a:bodyPr/>
        <a:lstStyle/>
        <a:p>
          <a:endParaRPr lang="zh-CN" altLang="en-US"/>
        </a:p>
      </dgm:t>
    </dgm:pt>
    <dgm:pt modelId="{EF71B74B-DA01-431F-B581-81DB9DC075E2}" type="pres">
      <dgm:prSet presAssocID="{1342E97B-D763-4B48-91D1-35D05A2F9D02}" presName="linearFlow" presStyleCnt="0">
        <dgm:presLayoutVars>
          <dgm:dir/>
          <dgm:animLvl val="lvl"/>
          <dgm:resizeHandles val="exact"/>
        </dgm:presLayoutVars>
      </dgm:prSet>
      <dgm:spPr/>
      <dgm:t>
        <a:bodyPr/>
        <a:lstStyle/>
        <a:p>
          <a:endParaRPr lang="zh-CN" altLang="en-US"/>
        </a:p>
      </dgm:t>
    </dgm:pt>
    <dgm:pt modelId="{BD8D9125-9A38-43FA-9AD5-428E6A60217B}" type="pres">
      <dgm:prSet presAssocID="{4209B6D9-4A52-4A73-95E8-DDACFC6A4665}" presName="composite" presStyleCnt="0"/>
      <dgm:spPr>
        <a:scene3d>
          <a:camera prst="orthographicFront"/>
          <a:lightRig rig="threePt" dir="t"/>
        </a:scene3d>
        <a:sp3d>
          <a:bevelT/>
        </a:sp3d>
      </dgm:spPr>
    </dgm:pt>
    <dgm:pt modelId="{7823F387-FE1A-4F5E-87F5-DCE52153C57E}" type="pres">
      <dgm:prSet presAssocID="{4209B6D9-4A52-4A73-95E8-DDACFC6A4665}" presName="parentText" presStyleLbl="alignNode1" presStyleIdx="0" presStyleCnt="5">
        <dgm:presLayoutVars>
          <dgm:chMax val="1"/>
          <dgm:bulletEnabled val="1"/>
        </dgm:presLayoutVars>
      </dgm:prSet>
      <dgm:spPr/>
      <dgm:t>
        <a:bodyPr/>
        <a:lstStyle/>
        <a:p>
          <a:endParaRPr lang="zh-CN" altLang="en-US"/>
        </a:p>
      </dgm:t>
    </dgm:pt>
    <dgm:pt modelId="{D64727F3-4EAE-4463-894B-B29E688BB34B}" type="pres">
      <dgm:prSet presAssocID="{4209B6D9-4A52-4A73-95E8-DDACFC6A4665}" presName="descendantText" presStyleLbl="alignAcc1" presStyleIdx="0" presStyleCnt="5" custLinFactNeighborX="2236" custLinFactNeighborY="-50625">
        <dgm:presLayoutVars>
          <dgm:bulletEnabled val="1"/>
        </dgm:presLayoutVars>
      </dgm:prSet>
      <dgm:spPr/>
      <dgm:t>
        <a:bodyPr/>
        <a:lstStyle/>
        <a:p>
          <a:endParaRPr lang="zh-CN" altLang="en-US"/>
        </a:p>
      </dgm:t>
    </dgm:pt>
    <dgm:pt modelId="{2F0D94A1-9AF7-420B-8D10-70D942618825}" type="pres">
      <dgm:prSet presAssocID="{FC9E01D2-F9CD-4EA0-85D1-628D113CE36D}" presName="sp" presStyleCnt="0"/>
      <dgm:spPr>
        <a:scene3d>
          <a:camera prst="orthographicFront"/>
          <a:lightRig rig="threePt" dir="t"/>
        </a:scene3d>
        <a:sp3d>
          <a:bevelT/>
        </a:sp3d>
      </dgm:spPr>
    </dgm:pt>
    <dgm:pt modelId="{432B8AF3-53CD-471A-963F-6E0E419BA993}" type="pres">
      <dgm:prSet presAssocID="{75133BFE-6B0E-4DBB-B4B9-68F66EBE2204}" presName="composite" presStyleCnt="0"/>
      <dgm:spPr>
        <a:scene3d>
          <a:camera prst="orthographicFront"/>
          <a:lightRig rig="threePt" dir="t"/>
        </a:scene3d>
        <a:sp3d>
          <a:bevelT/>
        </a:sp3d>
      </dgm:spPr>
    </dgm:pt>
    <dgm:pt modelId="{33B81DAA-3762-403B-B9BA-3E94C8270634}" type="pres">
      <dgm:prSet presAssocID="{75133BFE-6B0E-4DBB-B4B9-68F66EBE2204}" presName="parentText" presStyleLbl="alignNode1" presStyleIdx="1" presStyleCnt="5">
        <dgm:presLayoutVars>
          <dgm:chMax val="1"/>
          <dgm:bulletEnabled val="1"/>
        </dgm:presLayoutVars>
      </dgm:prSet>
      <dgm:spPr/>
      <dgm:t>
        <a:bodyPr/>
        <a:lstStyle/>
        <a:p>
          <a:endParaRPr lang="zh-CN" altLang="en-US"/>
        </a:p>
      </dgm:t>
    </dgm:pt>
    <dgm:pt modelId="{D00A019F-394D-4CDA-9674-4B91093930EB}" type="pres">
      <dgm:prSet presAssocID="{75133BFE-6B0E-4DBB-B4B9-68F66EBE2204}" presName="descendantText" presStyleLbl="alignAcc1" presStyleIdx="1" presStyleCnt="5">
        <dgm:presLayoutVars>
          <dgm:bulletEnabled val="1"/>
        </dgm:presLayoutVars>
      </dgm:prSet>
      <dgm:spPr/>
      <dgm:t>
        <a:bodyPr/>
        <a:lstStyle/>
        <a:p>
          <a:endParaRPr lang="zh-CN" altLang="en-US"/>
        </a:p>
      </dgm:t>
    </dgm:pt>
    <dgm:pt modelId="{4D6A9639-ECAF-45DF-A4C7-F3D44EB3DF0A}" type="pres">
      <dgm:prSet presAssocID="{343A4E13-70C6-4471-89F1-05D34DD1D015}" presName="sp" presStyleCnt="0"/>
      <dgm:spPr>
        <a:scene3d>
          <a:camera prst="orthographicFront"/>
          <a:lightRig rig="threePt" dir="t"/>
        </a:scene3d>
        <a:sp3d>
          <a:bevelT/>
        </a:sp3d>
      </dgm:spPr>
    </dgm:pt>
    <dgm:pt modelId="{7D22FA85-692E-409E-8623-92F04739A33E}" type="pres">
      <dgm:prSet presAssocID="{01B9DFC2-10AF-413E-A5AA-EBF1514C8013}" presName="composite" presStyleCnt="0"/>
      <dgm:spPr>
        <a:scene3d>
          <a:camera prst="orthographicFront"/>
          <a:lightRig rig="threePt" dir="t"/>
        </a:scene3d>
        <a:sp3d>
          <a:bevelT/>
        </a:sp3d>
      </dgm:spPr>
    </dgm:pt>
    <dgm:pt modelId="{EA0BF2DB-9D55-4FB3-B440-CA3D06A93F71}" type="pres">
      <dgm:prSet presAssocID="{01B9DFC2-10AF-413E-A5AA-EBF1514C8013}" presName="parentText" presStyleLbl="alignNode1" presStyleIdx="2" presStyleCnt="5">
        <dgm:presLayoutVars>
          <dgm:chMax val="1"/>
          <dgm:bulletEnabled val="1"/>
        </dgm:presLayoutVars>
      </dgm:prSet>
      <dgm:spPr/>
      <dgm:t>
        <a:bodyPr/>
        <a:lstStyle/>
        <a:p>
          <a:endParaRPr lang="zh-CN" altLang="en-US"/>
        </a:p>
      </dgm:t>
    </dgm:pt>
    <dgm:pt modelId="{414A43B3-C122-4F73-9B5A-FE7021122B46}" type="pres">
      <dgm:prSet presAssocID="{01B9DFC2-10AF-413E-A5AA-EBF1514C8013}" presName="descendantText" presStyleLbl="alignAcc1" presStyleIdx="2" presStyleCnt="5">
        <dgm:presLayoutVars>
          <dgm:bulletEnabled val="1"/>
        </dgm:presLayoutVars>
      </dgm:prSet>
      <dgm:spPr/>
      <dgm:t>
        <a:bodyPr/>
        <a:lstStyle/>
        <a:p>
          <a:endParaRPr lang="zh-CN" altLang="en-US"/>
        </a:p>
      </dgm:t>
    </dgm:pt>
    <dgm:pt modelId="{5472887D-39FB-4135-B3E5-999207F4F548}" type="pres">
      <dgm:prSet presAssocID="{0339FC50-165C-4671-95D2-C5B298699E3A}" presName="sp" presStyleCnt="0"/>
      <dgm:spPr>
        <a:scene3d>
          <a:camera prst="orthographicFront"/>
          <a:lightRig rig="threePt" dir="t"/>
        </a:scene3d>
        <a:sp3d>
          <a:bevelT/>
        </a:sp3d>
      </dgm:spPr>
    </dgm:pt>
    <dgm:pt modelId="{DD6EDEF5-FD2F-4779-930B-E908458F6B6D}" type="pres">
      <dgm:prSet presAssocID="{5A6A24B7-A893-443F-A2E2-6A67D9E56AE5}" presName="composite" presStyleCnt="0"/>
      <dgm:spPr>
        <a:scene3d>
          <a:camera prst="orthographicFront"/>
          <a:lightRig rig="threePt" dir="t"/>
        </a:scene3d>
        <a:sp3d>
          <a:bevelT/>
        </a:sp3d>
      </dgm:spPr>
    </dgm:pt>
    <dgm:pt modelId="{833A12B2-CACD-4711-9840-DD33CF9E5E11}" type="pres">
      <dgm:prSet presAssocID="{5A6A24B7-A893-443F-A2E2-6A67D9E56AE5}" presName="parentText" presStyleLbl="alignNode1" presStyleIdx="3" presStyleCnt="5">
        <dgm:presLayoutVars>
          <dgm:chMax val="1"/>
          <dgm:bulletEnabled val="1"/>
        </dgm:presLayoutVars>
      </dgm:prSet>
      <dgm:spPr/>
      <dgm:t>
        <a:bodyPr/>
        <a:lstStyle/>
        <a:p>
          <a:endParaRPr lang="zh-CN" altLang="en-US"/>
        </a:p>
      </dgm:t>
    </dgm:pt>
    <dgm:pt modelId="{73045727-E4A1-4D0B-9DA4-DC0A11922EBD}" type="pres">
      <dgm:prSet presAssocID="{5A6A24B7-A893-443F-A2E2-6A67D9E56AE5}" presName="descendantText" presStyleLbl="alignAcc1" presStyleIdx="3" presStyleCnt="5">
        <dgm:presLayoutVars>
          <dgm:bulletEnabled val="1"/>
        </dgm:presLayoutVars>
      </dgm:prSet>
      <dgm:spPr/>
      <dgm:t>
        <a:bodyPr/>
        <a:lstStyle/>
        <a:p>
          <a:endParaRPr lang="zh-CN" altLang="en-US"/>
        </a:p>
      </dgm:t>
    </dgm:pt>
    <dgm:pt modelId="{72423EE9-0DF9-43C3-B2D9-AC86C515BDE7}" type="pres">
      <dgm:prSet presAssocID="{393982CA-9DF7-4F7C-958D-78C0B751D069}" presName="sp" presStyleCnt="0"/>
      <dgm:spPr>
        <a:scene3d>
          <a:camera prst="orthographicFront"/>
          <a:lightRig rig="threePt" dir="t"/>
        </a:scene3d>
        <a:sp3d>
          <a:bevelT/>
        </a:sp3d>
      </dgm:spPr>
    </dgm:pt>
    <dgm:pt modelId="{7B1E6724-17EA-4D9F-AFC6-B15538EA65B5}" type="pres">
      <dgm:prSet presAssocID="{BBBA038D-ABFE-4CB8-82B3-F38B69387F03}" presName="composite" presStyleCnt="0"/>
      <dgm:spPr/>
    </dgm:pt>
    <dgm:pt modelId="{B16E974F-11D6-4341-A1C8-C9DCF0E069E1}" type="pres">
      <dgm:prSet presAssocID="{BBBA038D-ABFE-4CB8-82B3-F38B69387F03}" presName="parentText" presStyleLbl="alignNode1" presStyleIdx="4" presStyleCnt="5">
        <dgm:presLayoutVars>
          <dgm:chMax val="1"/>
          <dgm:bulletEnabled val="1"/>
        </dgm:presLayoutVars>
      </dgm:prSet>
      <dgm:spPr/>
      <dgm:t>
        <a:bodyPr/>
        <a:lstStyle/>
        <a:p>
          <a:endParaRPr lang="zh-CN" altLang="en-US"/>
        </a:p>
      </dgm:t>
    </dgm:pt>
    <dgm:pt modelId="{B0D70093-AE15-4C19-BD05-C1A63AD927AA}" type="pres">
      <dgm:prSet presAssocID="{BBBA038D-ABFE-4CB8-82B3-F38B69387F03}" presName="descendantText" presStyleLbl="alignAcc1" presStyleIdx="4" presStyleCnt="5">
        <dgm:presLayoutVars>
          <dgm:bulletEnabled val="1"/>
        </dgm:presLayoutVars>
      </dgm:prSet>
      <dgm:spPr/>
      <dgm:t>
        <a:bodyPr/>
        <a:lstStyle/>
        <a:p>
          <a:endParaRPr lang="zh-CN" altLang="en-US"/>
        </a:p>
      </dgm:t>
    </dgm:pt>
  </dgm:ptLst>
  <dgm:cxnLst>
    <dgm:cxn modelId="{CAE5C91B-0EB6-45D2-932D-04D3A9C3A5E9}" srcId="{1342E97B-D763-4B48-91D1-35D05A2F9D02}" destId="{01B9DFC2-10AF-413E-A5AA-EBF1514C8013}" srcOrd="2" destOrd="0" parTransId="{6015DC22-E585-49E0-A4E3-C83297BF2D42}" sibTransId="{0339FC50-165C-4671-95D2-C5B298699E3A}"/>
    <dgm:cxn modelId="{F18D5271-56F7-4002-B2D5-2AFB172A9B51}" type="presOf" srcId="{75133BFE-6B0E-4DBB-B4B9-68F66EBE2204}" destId="{33B81DAA-3762-403B-B9BA-3E94C8270634}" srcOrd="0" destOrd="0" presId="urn:microsoft.com/office/officeart/2005/8/layout/chevron2"/>
    <dgm:cxn modelId="{15DC5C4F-45E9-460D-B957-F18306E71979}" srcId="{1342E97B-D763-4B48-91D1-35D05A2F9D02}" destId="{4209B6D9-4A52-4A73-95E8-DDACFC6A4665}" srcOrd="0" destOrd="0" parTransId="{5E9F74E4-8D66-47E2-AAF3-9D6E7768FBF1}" sibTransId="{FC9E01D2-F9CD-4EA0-85D1-628D113CE36D}"/>
    <dgm:cxn modelId="{C5F68CBD-3ECE-4EF5-82C2-66A6D65BF39C}" srcId="{1342E97B-D763-4B48-91D1-35D05A2F9D02}" destId="{BBBA038D-ABFE-4CB8-82B3-F38B69387F03}" srcOrd="4" destOrd="0" parTransId="{B38789FF-8028-4259-A9CD-D152B41623CE}" sibTransId="{7C23AA00-7E4B-4B96-8877-8D063F623A6E}"/>
    <dgm:cxn modelId="{069D06AA-C038-4D31-8E02-387484E77051}" type="presOf" srcId="{FB9FF719-AAF7-4618-A0DF-C0DC535E8332}" destId="{414A43B3-C122-4F73-9B5A-FE7021122B46}" srcOrd="0" destOrd="0" presId="urn:microsoft.com/office/officeart/2005/8/layout/chevron2"/>
    <dgm:cxn modelId="{257C6D9C-9C1D-45B4-A455-E7A97391CB9F}" srcId="{1342E97B-D763-4B48-91D1-35D05A2F9D02}" destId="{5A6A24B7-A893-443F-A2E2-6A67D9E56AE5}" srcOrd="3" destOrd="0" parTransId="{2422DAE9-BA19-47F1-B4A2-ABB6A47618C4}" sibTransId="{393982CA-9DF7-4F7C-958D-78C0B751D069}"/>
    <dgm:cxn modelId="{1A27C6F6-9AF0-4413-97A7-F49DE4D79A2A}" type="presOf" srcId="{5A6A24B7-A893-443F-A2E2-6A67D9E56AE5}" destId="{833A12B2-CACD-4711-9840-DD33CF9E5E11}" srcOrd="0" destOrd="0" presId="urn:microsoft.com/office/officeart/2005/8/layout/chevron2"/>
    <dgm:cxn modelId="{581A1663-655B-458E-8E6F-0F5F0E97D9E5}" type="presOf" srcId="{1342E97B-D763-4B48-91D1-35D05A2F9D02}" destId="{EF71B74B-DA01-431F-B581-81DB9DC075E2}" srcOrd="0" destOrd="0" presId="urn:microsoft.com/office/officeart/2005/8/layout/chevron2"/>
    <dgm:cxn modelId="{B74E759A-8D21-4AC7-8527-D9D74FD1F619}" srcId="{4209B6D9-4A52-4A73-95E8-DDACFC6A4665}" destId="{78827AAE-AB46-4689-9F51-6115669F999D}" srcOrd="0" destOrd="0" parTransId="{61B561B7-2CF2-419D-B9E3-44B4E6774016}" sibTransId="{07CD3950-0F32-432A-A5EF-57A549BA5FB8}"/>
    <dgm:cxn modelId="{65193970-F91D-4613-ABC5-2FD028A77F46}" type="presOf" srcId="{BBBA038D-ABFE-4CB8-82B3-F38B69387F03}" destId="{B16E974F-11D6-4341-A1C8-C9DCF0E069E1}" srcOrd="0" destOrd="0" presId="urn:microsoft.com/office/officeart/2005/8/layout/chevron2"/>
    <dgm:cxn modelId="{9F3A4E0E-D1E4-4047-990C-5B47A9E8B3FF}" srcId="{5A6A24B7-A893-443F-A2E2-6A67D9E56AE5}" destId="{130DAB32-480A-4472-9359-314F1A3902FD}" srcOrd="0" destOrd="0" parTransId="{9D8095F4-3F3A-426F-8C88-85AC18C77464}" sibTransId="{ECD65C48-A5A3-4C1E-B152-466ACDE9D67B}"/>
    <dgm:cxn modelId="{302E5EC3-FC55-4561-A7A4-A711464A89E4}" type="presOf" srcId="{01B9DFC2-10AF-413E-A5AA-EBF1514C8013}" destId="{EA0BF2DB-9D55-4FB3-B440-CA3D06A93F71}" srcOrd="0" destOrd="0" presId="urn:microsoft.com/office/officeart/2005/8/layout/chevron2"/>
    <dgm:cxn modelId="{F2BB7B7C-E2C1-4381-A49E-F1C4A557FFA5}" type="presOf" srcId="{BCC917F5-5D6E-43F9-8DFE-605EB9BA8C51}" destId="{D00A019F-394D-4CDA-9674-4B91093930EB}" srcOrd="0" destOrd="0" presId="urn:microsoft.com/office/officeart/2005/8/layout/chevron2"/>
    <dgm:cxn modelId="{9EA4360B-48FE-411A-B381-6B2BFDCFD8D6}" srcId="{01B9DFC2-10AF-413E-A5AA-EBF1514C8013}" destId="{FB9FF719-AAF7-4618-A0DF-C0DC535E8332}" srcOrd="0" destOrd="0" parTransId="{6A95DB3D-0CA8-4656-8EAA-5F9142BE2A35}" sibTransId="{50269F87-B0C9-46B5-9860-69274EF72462}"/>
    <dgm:cxn modelId="{48F8E244-9C69-488E-9498-96A2E7DAB79F}" type="presOf" srcId="{130DAB32-480A-4472-9359-314F1A3902FD}" destId="{73045727-E4A1-4D0B-9DA4-DC0A11922EBD}" srcOrd="0" destOrd="0" presId="urn:microsoft.com/office/officeart/2005/8/layout/chevron2"/>
    <dgm:cxn modelId="{D1DEFDA4-AEE2-4D86-BF70-564C0B44FFB7}" type="presOf" srcId="{78827AAE-AB46-4689-9F51-6115669F999D}" destId="{D64727F3-4EAE-4463-894B-B29E688BB34B}" srcOrd="0" destOrd="0" presId="urn:microsoft.com/office/officeart/2005/8/layout/chevron2"/>
    <dgm:cxn modelId="{8F60B8DA-788B-4B0B-9892-68EC70D3221C}" type="presOf" srcId="{4209B6D9-4A52-4A73-95E8-DDACFC6A4665}" destId="{7823F387-FE1A-4F5E-87F5-DCE52153C57E}" srcOrd="0" destOrd="0" presId="urn:microsoft.com/office/officeart/2005/8/layout/chevron2"/>
    <dgm:cxn modelId="{4AC318F0-06B9-4233-8E48-B5AC2070BB78}" srcId="{1342E97B-D763-4B48-91D1-35D05A2F9D02}" destId="{75133BFE-6B0E-4DBB-B4B9-68F66EBE2204}" srcOrd="1" destOrd="0" parTransId="{66EA9631-B644-4086-80AB-A9AD848F764B}" sibTransId="{343A4E13-70C6-4471-89F1-05D34DD1D015}"/>
    <dgm:cxn modelId="{91CD3387-0379-4D45-8C53-3931111BE3C1}" srcId="{75133BFE-6B0E-4DBB-B4B9-68F66EBE2204}" destId="{BCC917F5-5D6E-43F9-8DFE-605EB9BA8C51}" srcOrd="0" destOrd="0" parTransId="{3F4F3ED0-D3DB-4FDF-9239-5E74D6A11E23}" sibTransId="{1333E3C7-2983-4543-9287-7DBF8D04EE03}"/>
    <dgm:cxn modelId="{B99C250A-3B8F-42D8-9EDF-24F4E518402E}" type="presParOf" srcId="{EF71B74B-DA01-431F-B581-81DB9DC075E2}" destId="{BD8D9125-9A38-43FA-9AD5-428E6A60217B}" srcOrd="0" destOrd="0" presId="urn:microsoft.com/office/officeart/2005/8/layout/chevron2"/>
    <dgm:cxn modelId="{9CE5E050-DBCA-45D8-B105-A63A4BB035F2}" type="presParOf" srcId="{BD8D9125-9A38-43FA-9AD5-428E6A60217B}" destId="{7823F387-FE1A-4F5E-87F5-DCE52153C57E}" srcOrd="0" destOrd="0" presId="urn:microsoft.com/office/officeart/2005/8/layout/chevron2"/>
    <dgm:cxn modelId="{296D0BCF-55A5-402D-8E54-ADF3DF110164}" type="presParOf" srcId="{BD8D9125-9A38-43FA-9AD5-428E6A60217B}" destId="{D64727F3-4EAE-4463-894B-B29E688BB34B}" srcOrd="1" destOrd="0" presId="urn:microsoft.com/office/officeart/2005/8/layout/chevron2"/>
    <dgm:cxn modelId="{E3A79937-E044-4D5A-94BD-E0EE37E4E536}" type="presParOf" srcId="{EF71B74B-DA01-431F-B581-81DB9DC075E2}" destId="{2F0D94A1-9AF7-420B-8D10-70D942618825}" srcOrd="1" destOrd="0" presId="urn:microsoft.com/office/officeart/2005/8/layout/chevron2"/>
    <dgm:cxn modelId="{4DDB7244-49B5-4314-9761-D3BEE33CA874}" type="presParOf" srcId="{EF71B74B-DA01-431F-B581-81DB9DC075E2}" destId="{432B8AF3-53CD-471A-963F-6E0E419BA993}" srcOrd="2" destOrd="0" presId="urn:microsoft.com/office/officeart/2005/8/layout/chevron2"/>
    <dgm:cxn modelId="{803D34FA-975F-473D-A074-993B71C7D6A0}" type="presParOf" srcId="{432B8AF3-53CD-471A-963F-6E0E419BA993}" destId="{33B81DAA-3762-403B-B9BA-3E94C8270634}" srcOrd="0" destOrd="0" presId="urn:microsoft.com/office/officeart/2005/8/layout/chevron2"/>
    <dgm:cxn modelId="{8C627E0E-8587-4D98-9EFC-AFC6C4B38729}" type="presParOf" srcId="{432B8AF3-53CD-471A-963F-6E0E419BA993}" destId="{D00A019F-394D-4CDA-9674-4B91093930EB}" srcOrd="1" destOrd="0" presId="urn:microsoft.com/office/officeart/2005/8/layout/chevron2"/>
    <dgm:cxn modelId="{B740743E-7943-4A22-9CCD-9B512320A112}" type="presParOf" srcId="{EF71B74B-DA01-431F-B581-81DB9DC075E2}" destId="{4D6A9639-ECAF-45DF-A4C7-F3D44EB3DF0A}" srcOrd="3" destOrd="0" presId="urn:microsoft.com/office/officeart/2005/8/layout/chevron2"/>
    <dgm:cxn modelId="{8A9D007E-E821-4162-BAD1-3A91EF687A4D}" type="presParOf" srcId="{EF71B74B-DA01-431F-B581-81DB9DC075E2}" destId="{7D22FA85-692E-409E-8623-92F04739A33E}" srcOrd="4" destOrd="0" presId="urn:microsoft.com/office/officeart/2005/8/layout/chevron2"/>
    <dgm:cxn modelId="{0B61DAD1-235E-4DE9-984F-E1EC2E651BBD}" type="presParOf" srcId="{7D22FA85-692E-409E-8623-92F04739A33E}" destId="{EA0BF2DB-9D55-4FB3-B440-CA3D06A93F71}" srcOrd="0" destOrd="0" presId="urn:microsoft.com/office/officeart/2005/8/layout/chevron2"/>
    <dgm:cxn modelId="{187CEBAF-7111-434F-8E04-B13F094EF91A}" type="presParOf" srcId="{7D22FA85-692E-409E-8623-92F04739A33E}" destId="{414A43B3-C122-4F73-9B5A-FE7021122B46}" srcOrd="1" destOrd="0" presId="urn:microsoft.com/office/officeart/2005/8/layout/chevron2"/>
    <dgm:cxn modelId="{FC8D6370-6090-4D03-8D91-20CF246685A1}" type="presParOf" srcId="{EF71B74B-DA01-431F-B581-81DB9DC075E2}" destId="{5472887D-39FB-4135-B3E5-999207F4F548}" srcOrd="5" destOrd="0" presId="urn:microsoft.com/office/officeart/2005/8/layout/chevron2"/>
    <dgm:cxn modelId="{9120A0D2-2A12-4902-8CFA-A1E099A70B0C}" type="presParOf" srcId="{EF71B74B-DA01-431F-B581-81DB9DC075E2}" destId="{DD6EDEF5-FD2F-4779-930B-E908458F6B6D}" srcOrd="6" destOrd="0" presId="urn:microsoft.com/office/officeart/2005/8/layout/chevron2"/>
    <dgm:cxn modelId="{0D0BB76C-7FB9-424A-B7E7-D6D27BB9777A}" type="presParOf" srcId="{DD6EDEF5-FD2F-4779-930B-E908458F6B6D}" destId="{833A12B2-CACD-4711-9840-DD33CF9E5E11}" srcOrd="0" destOrd="0" presId="urn:microsoft.com/office/officeart/2005/8/layout/chevron2"/>
    <dgm:cxn modelId="{75FA9FCE-6B07-4138-B322-F96206F43B14}" type="presParOf" srcId="{DD6EDEF5-FD2F-4779-930B-E908458F6B6D}" destId="{73045727-E4A1-4D0B-9DA4-DC0A11922EBD}" srcOrd="1" destOrd="0" presId="urn:microsoft.com/office/officeart/2005/8/layout/chevron2"/>
    <dgm:cxn modelId="{77C22521-DAD7-47D0-98D7-642BC0B8EFD3}" type="presParOf" srcId="{EF71B74B-DA01-431F-B581-81DB9DC075E2}" destId="{72423EE9-0DF9-43C3-B2D9-AC86C515BDE7}" srcOrd="7" destOrd="0" presId="urn:microsoft.com/office/officeart/2005/8/layout/chevron2"/>
    <dgm:cxn modelId="{28DC7EDF-6F1B-49DF-BC80-B484B2EE07DB}" type="presParOf" srcId="{EF71B74B-DA01-431F-B581-81DB9DC075E2}" destId="{7B1E6724-17EA-4D9F-AFC6-B15538EA65B5}" srcOrd="8" destOrd="0" presId="urn:microsoft.com/office/officeart/2005/8/layout/chevron2"/>
    <dgm:cxn modelId="{3C194EF9-DFCF-49AE-94B6-2D5A92114B4F}" type="presParOf" srcId="{7B1E6724-17EA-4D9F-AFC6-B15538EA65B5}" destId="{B16E974F-11D6-4341-A1C8-C9DCF0E069E1}" srcOrd="0" destOrd="0" presId="urn:microsoft.com/office/officeart/2005/8/layout/chevron2"/>
    <dgm:cxn modelId="{CA639F0E-FA6B-4FFF-97F9-05F73357DC39}" type="presParOf" srcId="{7B1E6724-17EA-4D9F-AFC6-B15538EA65B5}" destId="{B0D70093-AE15-4C19-BD05-C1A63AD927AA}" srcOrd="1" destOrd="0" presId="urn:microsoft.com/office/officeart/2005/8/layout/chevron2"/>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42E97B-D763-4B48-91D1-35D05A2F9D0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4209B6D9-4A52-4A73-95E8-DDACFC6A4665}">
      <dgm:prSet phldrT="[文本]" custT="1"/>
      <dgm:spPr>
        <a:solidFill>
          <a:srgbClr val="FF0000"/>
        </a:solidFill>
        <a:scene3d>
          <a:camera prst="orthographicFront"/>
          <a:lightRig rig="threePt" dir="t"/>
        </a:scene3d>
        <a:sp3d>
          <a:bevelT/>
        </a:sp3d>
      </dgm:spPr>
      <dgm:t>
        <a:bodyPr/>
        <a:lstStyle/>
        <a:p>
          <a:r>
            <a:rPr lang="en-US" altLang="zh-CN" sz="3200" b="1" dirty="0" smtClean="0"/>
            <a:t>1</a:t>
          </a:r>
          <a:endParaRPr lang="zh-CN" altLang="en-US" sz="3200" b="1" dirty="0"/>
        </a:p>
      </dgm:t>
    </dgm:pt>
    <dgm:pt modelId="{5E9F74E4-8D66-47E2-AAF3-9D6E7768FBF1}" type="parTrans" cxnId="{15DC5C4F-45E9-460D-B957-F18306E71979}">
      <dgm:prSet/>
      <dgm:spPr/>
      <dgm:t>
        <a:bodyPr/>
        <a:lstStyle/>
        <a:p>
          <a:endParaRPr lang="zh-CN" altLang="en-US"/>
        </a:p>
      </dgm:t>
    </dgm:pt>
    <dgm:pt modelId="{FC9E01D2-F9CD-4EA0-85D1-628D113CE36D}" type="sibTrans" cxnId="{15DC5C4F-45E9-460D-B957-F18306E71979}">
      <dgm:prSet/>
      <dgm:spPr/>
      <dgm:t>
        <a:bodyPr/>
        <a:lstStyle/>
        <a:p>
          <a:endParaRPr lang="zh-CN" altLang="en-US"/>
        </a:p>
      </dgm:t>
    </dgm:pt>
    <dgm:pt modelId="{78827AAE-AB46-4689-9F51-6115669F999D}">
      <dgm:prSet phldrT="[文本]" custT="1"/>
      <dgm:spPr>
        <a:scene3d>
          <a:camera prst="orthographicFront"/>
          <a:lightRig rig="threePt" dir="t"/>
        </a:scene3d>
        <a:sp3d>
          <a:bevelT/>
        </a:sp3d>
      </dgm:spPr>
      <dgm:t>
        <a:bodyPr/>
        <a:lstStyle/>
        <a:p>
          <a:r>
            <a:rPr lang="zh-CN" altLang="en-US" sz="3200" b="1" dirty="0" smtClean="0">
              <a:ea typeface="宋体" pitchFamily="2" charset="-122"/>
            </a:rPr>
            <a:t>图形系统概述</a:t>
          </a:r>
          <a:endParaRPr lang="zh-CN" altLang="en-US" sz="3200" dirty="0"/>
        </a:p>
      </dgm:t>
    </dgm:pt>
    <dgm:pt modelId="{61B561B7-2CF2-419D-B9E3-44B4E6774016}" type="parTrans" cxnId="{B74E759A-8D21-4AC7-8527-D9D74FD1F619}">
      <dgm:prSet/>
      <dgm:spPr/>
      <dgm:t>
        <a:bodyPr/>
        <a:lstStyle/>
        <a:p>
          <a:endParaRPr lang="zh-CN" altLang="en-US"/>
        </a:p>
      </dgm:t>
    </dgm:pt>
    <dgm:pt modelId="{07CD3950-0F32-432A-A5EF-57A549BA5FB8}" type="sibTrans" cxnId="{B74E759A-8D21-4AC7-8527-D9D74FD1F619}">
      <dgm:prSet/>
      <dgm:spPr/>
      <dgm:t>
        <a:bodyPr/>
        <a:lstStyle/>
        <a:p>
          <a:endParaRPr lang="zh-CN" altLang="en-US"/>
        </a:p>
      </dgm:t>
    </dgm:pt>
    <dgm:pt modelId="{75133BFE-6B0E-4DBB-B4B9-68F66EBE2204}">
      <dgm:prSet phldrT="[文本]" custT="1"/>
      <dgm:spPr>
        <a:solidFill>
          <a:srgbClr val="FF0000"/>
        </a:solidFill>
        <a:scene3d>
          <a:camera prst="orthographicFront"/>
          <a:lightRig rig="threePt" dir="t"/>
        </a:scene3d>
        <a:sp3d>
          <a:bevelT/>
        </a:sp3d>
      </dgm:spPr>
      <dgm:t>
        <a:bodyPr/>
        <a:lstStyle/>
        <a:p>
          <a:r>
            <a:rPr lang="en-US" altLang="zh-CN" sz="3200" b="1" dirty="0" smtClean="0"/>
            <a:t>2</a:t>
          </a:r>
          <a:endParaRPr lang="zh-CN" altLang="en-US" sz="3200" b="1" dirty="0" smtClean="0"/>
        </a:p>
      </dgm:t>
    </dgm:pt>
    <dgm:pt modelId="{66EA9631-B644-4086-80AB-A9AD848F764B}" type="parTrans" cxnId="{4AC318F0-06B9-4233-8E48-B5AC2070BB78}">
      <dgm:prSet/>
      <dgm:spPr/>
      <dgm:t>
        <a:bodyPr/>
        <a:lstStyle/>
        <a:p>
          <a:endParaRPr lang="zh-CN" altLang="en-US"/>
        </a:p>
      </dgm:t>
    </dgm:pt>
    <dgm:pt modelId="{343A4E13-70C6-4471-89F1-05D34DD1D015}" type="sibTrans" cxnId="{4AC318F0-06B9-4233-8E48-B5AC2070BB78}">
      <dgm:prSet/>
      <dgm:spPr/>
      <dgm:t>
        <a:bodyPr/>
        <a:lstStyle/>
        <a:p>
          <a:endParaRPr lang="zh-CN" altLang="en-US"/>
        </a:p>
      </dgm:t>
    </dgm:pt>
    <dgm:pt modelId="{BCC917F5-5D6E-43F9-8DFE-605EB9BA8C51}">
      <dgm:prSet phldrT="[文本]"/>
      <dgm:spPr>
        <a:scene3d>
          <a:camera prst="orthographicFront"/>
          <a:lightRig rig="threePt" dir="t"/>
        </a:scene3d>
        <a:sp3d>
          <a:bevelT/>
        </a:sp3d>
      </dgm:spPr>
      <dgm:t>
        <a:bodyPr/>
        <a:lstStyle/>
        <a:p>
          <a:r>
            <a:rPr lang="zh-CN" altLang="en-US" b="1" dirty="0" smtClean="0">
              <a:ea typeface="宋体" pitchFamily="2" charset="-122"/>
            </a:rPr>
            <a:t>图形系统体系结构</a:t>
          </a:r>
          <a:endParaRPr lang="zh-CN" altLang="en-US" dirty="0"/>
        </a:p>
      </dgm:t>
    </dgm:pt>
    <dgm:pt modelId="{3F4F3ED0-D3DB-4FDF-9239-5E74D6A11E23}" type="parTrans" cxnId="{91CD3387-0379-4D45-8C53-3931111BE3C1}">
      <dgm:prSet/>
      <dgm:spPr/>
      <dgm:t>
        <a:bodyPr/>
        <a:lstStyle/>
        <a:p>
          <a:endParaRPr lang="zh-CN" altLang="en-US"/>
        </a:p>
      </dgm:t>
    </dgm:pt>
    <dgm:pt modelId="{1333E3C7-2983-4543-9287-7DBF8D04EE03}" type="sibTrans" cxnId="{91CD3387-0379-4D45-8C53-3931111BE3C1}">
      <dgm:prSet/>
      <dgm:spPr/>
      <dgm:t>
        <a:bodyPr/>
        <a:lstStyle/>
        <a:p>
          <a:endParaRPr lang="zh-CN" altLang="en-US"/>
        </a:p>
      </dgm:t>
    </dgm:pt>
    <dgm:pt modelId="{01B9DFC2-10AF-413E-A5AA-EBF1514C8013}">
      <dgm:prSet phldrT="[文本]" custT="1"/>
      <dgm:spPr>
        <a:solidFill>
          <a:srgbClr val="FF0000"/>
        </a:solidFill>
        <a:scene3d>
          <a:camera prst="orthographicFront"/>
          <a:lightRig rig="threePt" dir="t"/>
        </a:scene3d>
        <a:sp3d>
          <a:bevelT/>
        </a:sp3d>
      </dgm:spPr>
      <dgm:t>
        <a:bodyPr/>
        <a:lstStyle/>
        <a:p>
          <a:r>
            <a:rPr lang="en-US" altLang="zh-CN" sz="3200" dirty="0" smtClean="0"/>
            <a:t>3</a:t>
          </a:r>
          <a:endParaRPr lang="zh-CN" altLang="en-US" sz="3200" dirty="0" smtClean="0"/>
        </a:p>
      </dgm:t>
    </dgm:pt>
    <dgm:pt modelId="{6015DC22-E585-49E0-A4E3-C83297BF2D42}" type="parTrans" cxnId="{CAE5C91B-0EB6-45D2-932D-04D3A9C3A5E9}">
      <dgm:prSet/>
      <dgm:spPr/>
      <dgm:t>
        <a:bodyPr/>
        <a:lstStyle/>
        <a:p>
          <a:endParaRPr lang="zh-CN" altLang="en-US"/>
        </a:p>
      </dgm:t>
    </dgm:pt>
    <dgm:pt modelId="{0339FC50-165C-4671-95D2-C5B298699E3A}" type="sibTrans" cxnId="{CAE5C91B-0EB6-45D2-932D-04D3A9C3A5E9}">
      <dgm:prSet/>
      <dgm:spPr/>
      <dgm:t>
        <a:bodyPr/>
        <a:lstStyle/>
        <a:p>
          <a:endParaRPr lang="zh-CN" altLang="en-US"/>
        </a:p>
      </dgm:t>
    </dgm:pt>
    <dgm:pt modelId="{FB9FF719-AAF7-4618-A0DF-C0DC535E8332}">
      <dgm:prSet phldrT="[文本]"/>
      <dgm:spPr>
        <a:scene3d>
          <a:camera prst="orthographicFront"/>
          <a:lightRig rig="threePt" dir="t"/>
        </a:scene3d>
        <a:sp3d>
          <a:bevelT/>
        </a:sp3d>
      </dgm:spPr>
      <dgm:t>
        <a:bodyPr/>
        <a:lstStyle/>
        <a:p>
          <a:r>
            <a:rPr lang="zh-CN" altLang="en-US" b="1" dirty="0" smtClean="0">
              <a:ea typeface="宋体" pitchFamily="2" charset="-122"/>
            </a:rPr>
            <a:t>图形支撑软件 </a:t>
          </a:r>
          <a:endParaRPr lang="zh-CN" altLang="en-US" dirty="0"/>
        </a:p>
      </dgm:t>
    </dgm:pt>
    <dgm:pt modelId="{6A95DB3D-0CA8-4656-8EAA-5F9142BE2A35}" type="parTrans" cxnId="{9EA4360B-48FE-411A-B381-6B2BFDCFD8D6}">
      <dgm:prSet/>
      <dgm:spPr/>
      <dgm:t>
        <a:bodyPr/>
        <a:lstStyle/>
        <a:p>
          <a:endParaRPr lang="zh-CN" altLang="en-US"/>
        </a:p>
      </dgm:t>
    </dgm:pt>
    <dgm:pt modelId="{50269F87-B0C9-46B5-9860-69274EF72462}" type="sibTrans" cxnId="{9EA4360B-48FE-411A-B381-6B2BFDCFD8D6}">
      <dgm:prSet/>
      <dgm:spPr/>
      <dgm:t>
        <a:bodyPr/>
        <a:lstStyle/>
        <a:p>
          <a:endParaRPr lang="zh-CN" altLang="en-US"/>
        </a:p>
      </dgm:t>
    </dgm:pt>
    <dgm:pt modelId="{5A6A24B7-A893-443F-A2E2-6A67D9E56AE5}">
      <dgm:prSet custT="1"/>
      <dgm:spPr>
        <a:solidFill>
          <a:srgbClr val="FF0000"/>
        </a:solidFill>
        <a:scene3d>
          <a:camera prst="orthographicFront"/>
          <a:lightRig rig="threePt" dir="t"/>
        </a:scene3d>
        <a:sp3d>
          <a:bevelT/>
        </a:sp3d>
      </dgm:spPr>
      <dgm:t>
        <a:bodyPr/>
        <a:lstStyle/>
        <a:p>
          <a:r>
            <a:rPr lang="en-US" altLang="zh-CN" sz="3200" dirty="0" smtClean="0"/>
            <a:t>4</a:t>
          </a:r>
          <a:endParaRPr lang="zh-CN" altLang="en-US" sz="3200" dirty="0" smtClean="0"/>
        </a:p>
      </dgm:t>
    </dgm:pt>
    <dgm:pt modelId="{2422DAE9-BA19-47F1-B4A2-ABB6A47618C4}" type="parTrans" cxnId="{257C6D9C-9C1D-45B4-A455-E7A97391CB9F}">
      <dgm:prSet/>
      <dgm:spPr/>
      <dgm:t>
        <a:bodyPr/>
        <a:lstStyle/>
        <a:p>
          <a:endParaRPr lang="zh-CN" altLang="en-US"/>
        </a:p>
      </dgm:t>
    </dgm:pt>
    <dgm:pt modelId="{393982CA-9DF7-4F7C-958D-78C0B751D069}" type="sibTrans" cxnId="{257C6D9C-9C1D-45B4-A455-E7A97391CB9F}">
      <dgm:prSet/>
      <dgm:spPr/>
      <dgm:t>
        <a:bodyPr/>
        <a:lstStyle/>
        <a:p>
          <a:endParaRPr lang="zh-CN" altLang="en-US"/>
        </a:p>
      </dgm:t>
    </dgm:pt>
    <dgm:pt modelId="{130DAB32-480A-4472-9359-314F1A3902FD}">
      <dgm:prSet/>
      <dgm:spPr>
        <a:scene3d>
          <a:camera prst="orthographicFront"/>
          <a:lightRig rig="threePt" dir="t"/>
        </a:scene3d>
        <a:sp3d>
          <a:bevelT/>
        </a:sp3d>
      </dgm:spPr>
      <dgm:t>
        <a:bodyPr/>
        <a:lstStyle/>
        <a:p>
          <a:r>
            <a:rPr lang="zh-CN" altLang="en-US" b="1" dirty="0" smtClean="0">
              <a:ea typeface="宋体" pitchFamily="2" charset="-122"/>
            </a:rPr>
            <a:t>图形硬件显示原理</a:t>
          </a:r>
          <a:endParaRPr lang="zh-CN" altLang="en-US" dirty="0"/>
        </a:p>
      </dgm:t>
    </dgm:pt>
    <dgm:pt modelId="{9D8095F4-3F3A-426F-8C88-85AC18C77464}" type="parTrans" cxnId="{9F3A4E0E-D1E4-4047-990C-5B47A9E8B3FF}">
      <dgm:prSet/>
      <dgm:spPr/>
      <dgm:t>
        <a:bodyPr/>
        <a:lstStyle/>
        <a:p>
          <a:endParaRPr lang="zh-CN" altLang="en-US"/>
        </a:p>
      </dgm:t>
    </dgm:pt>
    <dgm:pt modelId="{ECD65C48-A5A3-4C1E-B152-466ACDE9D67B}" type="sibTrans" cxnId="{9F3A4E0E-D1E4-4047-990C-5B47A9E8B3FF}">
      <dgm:prSet/>
      <dgm:spPr/>
      <dgm:t>
        <a:bodyPr/>
        <a:lstStyle/>
        <a:p>
          <a:endParaRPr lang="zh-CN" altLang="en-US"/>
        </a:p>
      </dgm:t>
    </dgm:pt>
    <dgm:pt modelId="{BBBA038D-ABFE-4CB8-82B3-F38B69387F03}">
      <dgm:prSet/>
      <dgm:spPr>
        <a:scene3d>
          <a:camera prst="orthographicFront"/>
          <a:lightRig rig="threePt" dir="t"/>
        </a:scene3d>
        <a:sp3d>
          <a:bevelT/>
        </a:sp3d>
      </dgm:spPr>
      <dgm:t>
        <a:bodyPr/>
        <a:lstStyle/>
        <a:p>
          <a:r>
            <a:rPr lang="zh-CN" altLang="en-US" b="1" dirty="0" smtClean="0">
              <a:ea typeface="宋体" pitchFamily="2" charset="-122"/>
            </a:rPr>
            <a:t>计算机图形学的发展</a:t>
          </a:r>
          <a:endParaRPr lang="zh-CN" altLang="en-US" dirty="0"/>
        </a:p>
      </dgm:t>
    </dgm:pt>
    <dgm:pt modelId="{B38789FF-8028-4259-A9CD-D152B41623CE}" type="parTrans" cxnId="{C5F68CBD-3ECE-4EF5-82C2-66A6D65BF39C}">
      <dgm:prSet/>
      <dgm:spPr/>
      <dgm:t>
        <a:bodyPr/>
        <a:lstStyle/>
        <a:p>
          <a:endParaRPr lang="zh-CN" altLang="en-US"/>
        </a:p>
      </dgm:t>
    </dgm:pt>
    <dgm:pt modelId="{7C23AA00-7E4B-4B96-8877-8D063F623A6E}" type="sibTrans" cxnId="{C5F68CBD-3ECE-4EF5-82C2-66A6D65BF39C}">
      <dgm:prSet/>
      <dgm:spPr/>
      <dgm:t>
        <a:bodyPr/>
        <a:lstStyle/>
        <a:p>
          <a:endParaRPr lang="zh-CN" altLang="en-US"/>
        </a:p>
      </dgm:t>
    </dgm:pt>
    <dgm:pt modelId="{EF71B74B-DA01-431F-B581-81DB9DC075E2}" type="pres">
      <dgm:prSet presAssocID="{1342E97B-D763-4B48-91D1-35D05A2F9D02}" presName="linearFlow" presStyleCnt="0">
        <dgm:presLayoutVars>
          <dgm:dir/>
          <dgm:animLvl val="lvl"/>
          <dgm:resizeHandles val="exact"/>
        </dgm:presLayoutVars>
      </dgm:prSet>
      <dgm:spPr/>
      <dgm:t>
        <a:bodyPr/>
        <a:lstStyle/>
        <a:p>
          <a:endParaRPr lang="zh-CN" altLang="en-US"/>
        </a:p>
      </dgm:t>
    </dgm:pt>
    <dgm:pt modelId="{BD8D9125-9A38-43FA-9AD5-428E6A60217B}" type="pres">
      <dgm:prSet presAssocID="{4209B6D9-4A52-4A73-95E8-DDACFC6A4665}" presName="composite" presStyleCnt="0"/>
      <dgm:spPr>
        <a:scene3d>
          <a:camera prst="orthographicFront"/>
          <a:lightRig rig="threePt" dir="t"/>
        </a:scene3d>
        <a:sp3d>
          <a:bevelT/>
        </a:sp3d>
      </dgm:spPr>
    </dgm:pt>
    <dgm:pt modelId="{7823F387-FE1A-4F5E-87F5-DCE52153C57E}" type="pres">
      <dgm:prSet presAssocID="{4209B6D9-4A52-4A73-95E8-DDACFC6A4665}" presName="parentText" presStyleLbl="alignNode1" presStyleIdx="0" presStyleCnt="5">
        <dgm:presLayoutVars>
          <dgm:chMax val="1"/>
          <dgm:bulletEnabled val="1"/>
        </dgm:presLayoutVars>
      </dgm:prSet>
      <dgm:spPr/>
      <dgm:t>
        <a:bodyPr/>
        <a:lstStyle/>
        <a:p>
          <a:endParaRPr lang="zh-CN" altLang="en-US"/>
        </a:p>
      </dgm:t>
    </dgm:pt>
    <dgm:pt modelId="{D64727F3-4EAE-4463-894B-B29E688BB34B}" type="pres">
      <dgm:prSet presAssocID="{4209B6D9-4A52-4A73-95E8-DDACFC6A4665}" presName="descendantText" presStyleLbl="alignAcc1" presStyleIdx="0" presStyleCnt="5" custLinFactNeighborX="2236" custLinFactNeighborY="-50625">
        <dgm:presLayoutVars>
          <dgm:bulletEnabled val="1"/>
        </dgm:presLayoutVars>
      </dgm:prSet>
      <dgm:spPr/>
      <dgm:t>
        <a:bodyPr/>
        <a:lstStyle/>
        <a:p>
          <a:endParaRPr lang="zh-CN" altLang="en-US"/>
        </a:p>
      </dgm:t>
    </dgm:pt>
    <dgm:pt modelId="{2F0D94A1-9AF7-420B-8D10-70D942618825}" type="pres">
      <dgm:prSet presAssocID="{FC9E01D2-F9CD-4EA0-85D1-628D113CE36D}" presName="sp" presStyleCnt="0"/>
      <dgm:spPr>
        <a:scene3d>
          <a:camera prst="orthographicFront"/>
          <a:lightRig rig="threePt" dir="t"/>
        </a:scene3d>
        <a:sp3d>
          <a:bevelT/>
        </a:sp3d>
      </dgm:spPr>
    </dgm:pt>
    <dgm:pt modelId="{432B8AF3-53CD-471A-963F-6E0E419BA993}" type="pres">
      <dgm:prSet presAssocID="{75133BFE-6B0E-4DBB-B4B9-68F66EBE2204}" presName="composite" presStyleCnt="0"/>
      <dgm:spPr>
        <a:scene3d>
          <a:camera prst="orthographicFront"/>
          <a:lightRig rig="threePt" dir="t"/>
        </a:scene3d>
        <a:sp3d>
          <a:bevelT/>
        </a:sp3d>
      </dgm:spPr>
    </dgm:pt>
    <dgm:pt modelId="{33B81DAA-3762-403B-B9BA-3E94C8270634}" type="pres">
      <dgm:prSet presAssocID="{75133BFE-6B0E-4DBB-B4B9-68F66EBE2204}" presName="parentText" presStyleLbl="alignNode1" presStyleIdx="1" presStyleCnt="5">
        <dgm:presLayoutVars>
          <dgm:chMax val="1"/>
          <dgm:bulletEnabled val="1"/>
        </dgm:presLayoutVars>
      </dgm:prSet>
      <dgm:spPr/>
      <dgm:t>
        <a:bodyPr/>
        <a:lstStyle/>
        <a:p>
          <a:endParaRPr lang="zh-CN" altLang="en-US"/>
        </a:p>
      </dgm:t>
    </dgm:pt>
    <dgm:pt modelId="{D00A019F-394D-4CDA-9674-4B91093930EB}" type="pres">
      <dgm:prSet presAssocID="{75133BFE-6B0E-4DBB-B4B9-68F66EBE2204}" presName="descendantText" presStyleLbl="alignAcc1" presStyleIdx="1" presStyleCnt="5">
        <dgm:presLayoutVars>
          <dgm:bulletEnabled val="1"/>
        </dgm:presLayoutVars>
      </dgm:prSet>
      <dgm:spPr/>
      <dgm:t>
        <a:bodyPr/>
        <a:lstStyle/>
        <a:p>
          <a:endParaRPr lang="zh-CN" altLang="en-US"/>
        </a:p>
      </dgm:t>
    </dgm:pt>
    <dgm:pt modelId="{4D6A9639-ECAF-45DF-A4C7-F3D44EB3DF0A}" type="pres">
      <dgm:prSet presAssocID="{343A4E13-70C6-4471-89F1-05D34DD1D015}" presName="sp" presStyleCnt="0"/>
      <dgm:spPr>
        <a:scene3d>
          <a:camera prst="orthographicFront"/>
          <a:lightRig rig="threePt" dir="t"/>
        </a:scene3d>
        <a:sp3d>
          <a:bevelT/>
        </a:sp3d>
      </dgm:spPr>
    </dgm:pt>
    <dgm:pt modelId="{7D22FA85-692E-409E-8623-92F04739A33E}" type="pres">
      <dgm:prSet presAssocID="{01B9DFC2-10AF-413E-A5AA-EBF1514C8013}" presName="composite" presStyleCnt="0"/>
      <dgm:spPr>
        <a:scene3d>
          <a:camera prst="orthographicFront"/>
          <a:lightRig rig="threePt" dir="t"/>
        </a:scene3d>
        <a:sp3d>
          <a:bevelT/>
        </a:sp3d>
      </dgm:spPr>
    </dgm:pt>
    <dgm:pt modelId="{EA0BF2DB-9D55-4FB3-B440-CA3D06A93F71}" type="pres">
      <dgm:prSet presAssocID="{01B9DFC2-10AF-413E-A5AA-EBF1514C8013}" presName="parentText" presStyleLbl="alignNode1" presStyleIdx="2" presStyleCnt="5">
        <dgm:presLayoutVars>
          <dgm:chMax val="1"/>
          <dgm:bulletEnabled val="1"/>
        </dgm:presLayoutVars>
      </dgm:prSet>
      <dgm:spPr/>
      <dgm:t>
        <a:bodyPr/>
        <a:lstStyle/>
        <a:p>
          <a:endParaRPr lang="zh-CN" altLang="en-US"/>
        </a:p>
      </dgm:t>
    </dgm:pt>
    <dgm:pt modelId="{414A43B3-C122-4F73-9B5A-FE7021122B46}" type="pres">
      <dgm:prSet presAssocID="{01B9DFC2-10AF-413E-A5AA-EBF1514C8013}" presName="descendantText" presStyleLbl="alignAcc1" presStyleIdx="2" presStyleCnt="5">
        <dgm:presLayoutVars>
          <dgm:bulletEnabled val="1"/>
        </dgm:presLayoutVars>
      </dgm:prSet>
      <dgm:spPr/>
      <dgm:t>
        <a:bodyPr/>
        <a:lstStyle/>
        <a:p>
          <a:endParaRPr lang="zh-CN" altLang="en-US"/>
        </a:p>
      </dgm:t>
    </dgm:pt>
    <dgm:pt modelId="{5472887D-39FB-4135-B3E5-999207F4F548}" type="pres">
      <dgm:prSet presAssocID="{0339FC50-165C-4671-95D2-C5B298699E3A}" presName="sp" presStyleCnt="0"/>
      <dgm:spPr>
        <a:scene3d>
          <a:camera prst="orthographicFront"/>
          <a:lightRig rig="threePt" dir="t"/>
        </a:scene3d>
        <a:sp3d>
          <a:bevelT/>
        </a:sp3d>
      </dgm:spPr>
    </dgm:pt>
    <dgm:pt modelId="{DD6EDEF5-FD2F-4779-930B-E908458F6B6D}" type="pres">
      <dgm:prSet presAssocID="{5A6A24B7-A893-443F-A2E2-6A67D9E56AE5}" presName="composite" presStyleCnt="0"/>
      <dgm:spPr>
        <a:scene3d>
          <a:camera prst="orthographicFront"/>
          <a:lightRig rig="threePt" dir="t"/>
        </a:scene3d>
        <a:sp3d>
          <a:bevelT/>
        </a:sp3d>
      </dgm:spPr>
    </dgm:pt>
    <dgm:pt modelId="{833A12B2-CACD-4711-9840-DD33CF9E5E11}" type="pres">
      <dgm:prSet presAssocID="{5A6A24B7-A893-443F-A2E2-6A67D9E56AE5}" presName="parentText" presStyleLbl="alignNode1" presStyleIdx="3" presStyleCnt="5">
        <dgm:presLayoutVars>
          <dgm:chMax val="1"/>
          <dgm:bulletEnabled val="1"/>
        </dgm:presLayoutVars>
      </dgm:prSet>
      <dgm:spPr/>
      <dgm:t>
        <a:bodyPr/>
        <a:lstStyle/>
        <a:p>
          <a:endParaRPr lang="zh-CN" altLang="en-US"/>
        </a:p>
      </dgm:t>
    </dgm:pt>
    <dgm:pt modelId="{73045727-E4A1-4D0B-9DA4-DC0A11922EBD}" type="pres">
      <dgm:prSet presAssocID="{5A6A24B7-A893-443F-A2E2-6A67D9E56AE5}" presName="descendantText" presStyleLbl="alignAcc1" presStyleIdx="3" presStyleCnt="5">
        <dgm:presLayoutVars>
          <dgm:bulletEnabled val="1"/>
        </dgm:presLayoutVars>
      </dgm:prSet>
      <dgm:spPr/>
      <dgm:t>
        <a:bodyPr/>
        <a:lstStyle/>
        <a:p>
          <a:endParaRPr lang="zh-CN" altLang="en-US"/>
        </a:p>
      </dgm:t>
    </dgm:pt>
    <dgm:pt modelId="{72423EE9-0DF9-43C3-B2D9-AC86C515BDE7}" type="pres">
      <dgm:prSet presAssocID="{393982CA-9DF7-4F7C-958D-78C0B751D069}" presName="sp" presStyleCnt="0"/>
      <dgm:spPr>
        <a:scene3d>
          <a:camera prst="orthographicFront"/>
          <a:lightRig rig="threePt" dir="t"/>
        </a:scene3d>
        <a:sp3d>
          <a:bevelT/>
        </a:sp3d>
      </dgm:spPr>
    </dgm:pt>
    <dgm:pt modelId="{7B1E6724-17EA-4D9F-AFC6-B15538EA65B5}" type="pres">
      <dgm:prSet presAssocID="{BBBA038D-ABFE-4CB8-82B3-F38B69387F03}" presName="composite" presStyleCnt="0"/>
      <dgm:spPr/>
    </dgm:pt>
    <dgm:pt modelId="{B16E974F-11D6-4341-A1C8-C9DCF0E069E1}" type="pres">
      <dgm:prSet presAssocID="{BBBA038D-ABFE-4CB8-82B3-F38B69387F03}" presName="parentText" presStyleLbl="alignNode1" presStyleIdx="4" presStyleCnt="5">
        <dgm:presLayoutVars>
          <dgm:chMax val="1"/>
          <dgm:bulletEnabled val="1"/>
        </dgm:presLayoutVars>
      </dgm:prSet>
      <dgm:spPr/>
      <dgm:t>
        <a:bodyPr/>
        <a:lstStyle/>
        <a:p>
          <a:endParaRPr lang="zh-CN" altLang="en-US"/>
        </a:p>
      </dgm:t>
    </dgm:pt>
    <dgm:pt modelId="{B0D70093-AE15-4C19-BD05-C1A63AD927AA}" type="pres">
      <dgm:prSet presAssocID="{BBBA038D-ABFE-4CB8-82B3-F38B69387F03}" presName="descendantText" presStyleLbl="alignAcc1" presStyleIdx="4" presStyleCnt="5">
        <dgm:presLayoutVars>
          <dgm:bulletEnabled val="1"/>
        </dgm:presLayoutVars>
      </dgm:prSet>
      <dgm:spPr/>
      <dgm:t>
        <a:bodyPr/>
        <a:lstStyle/>
        <a:p>
          <a:endParaRPr lang="zh-CN" altLang="en-US"/>
        </a:p>
      </dgm:t>
    </dgm:pt>
  </dgm:ptLst>
  <dgm:cxnLst>
    <dgm:cxn modelId="{257C6D9C-9C1D-45B4-A455-E7A97391CB9F}" srcId="{1342E97B-D763-4B48-91D1-35D05A2F9D02}" destId="{5A6A24B7-A893-443F-A2E2-6A67D9E56AE5}" srcOrd="3" destOrd="0" parTransId="{2422DAE9-BA19-47F1-B4A2-ABB6A47618C4}" sibTransId="{393982CA-9DF7-4F7C-958D-78C0B751D069}"/>
    <dgm:cxn modelId="{C5F68CBD-3ECE-4EF5-82C2-66A6D65BF39C}" srcId="{1342E97B-D763-4B48-91D1-35D05A2F9D02}" destId="{BBBA038D-ABFE-4CB8-82B3-F38B69387F03}" srcOrd="4" destOrd="0" parTransId="{B38789FF-8028-4259-A9CD-D152B41623CE}" sibTransId="{7C23AA00-7E4B-4B96-8877-8D063F623A6E}"/>
    <dgm:cxn modelId="{B74E759A-8D21-4AC7-8527-D9D74FD1F619}" srcId="{4209B6D9-4A52-4A73-95E8-DDACFC6A4665}" destId="{78827AAE-AB46-4689-9F51-6115669F999D}" srcOrd="0" destOrd="0" parTransId="{61B561B7-2CF2-419D-B9E3-44B4E6774016}" sibTransId="{07CD3950-0F32-432A-A5EF-57A549BA5FB8}"/>
    <dgm:cxn modelId="{87770640-0476-4AA0-9CD8-BA36BBF40447}" type="presOf" srcId="{5A6A24B7-A893-443F-A2E2-6A67D9E56AE5}" destId="{833A12B2-CACD-4711-9840-DD33CF9E5E11}" srcOrd="0" destOrd="0" presId="urn:microsoft.com/office/officeart/2005/8/layout/chevron2"/>
    <dgm:cxn modelId="{C9FB67FD-B376-4F33-B7CD-07C8CFC47A83}" type="presOf" srcId="{1342E97B-D763-4B48-91D1-35D05A2F9D02}" destId="{EF71B74B-DA01-431F-B581-81DB9DC075E2}" srcOrd="0" destOrd="0" presId="urn:microsoft.com/office/officeart/2005/8/layout/chevron2"/>
    <dgm:cxn modelId="{15DC5C4F-45E9-460D-B957-F18306E71979}" srcId="{1342E97B-D763-4B48-91D1-35D05A2F9D02}" destId="{4209B6D9-4A52-4A73-95E8-DDACFC6A4665}" srcOrd="0" destOrd="0" parTransId="{5E9F74E4-8D66-47E2-AAF3-9D6E7768FBF1}" sibTransId="{FC9E01D2-F9CD-4EA0-85D1-628D113CE36D}"/>
    <dgm:cxn modelId="{51925097-E57D-469A-8857-1520447C1681}" type="presOf" srcId="{130DAB32-480A-4472-9359-314F1A3902FD}" destId="{73045727-E4A1-4D0B-9DA4-DC0A11922EBD}" srcOrd="0" destOrd="0" presId="urn:microsoft.com/office/officeart/2005/8/layout/chevron2"/>
    <dgm:cxn modelId="{FA337D43-0AC9-4C82-A6EE-B6C03CD06C3F}" type="presOf" srcId="{BCC917F5-5D6E-43F9-8DFE-605EB9BA8C51}" destId="{D00A019F-394D-4CDA-9674-4B91093930EB}" srcOrd="0" destOrd="0" presId="urn:microsoft.com/office/officeart/2005/8/layout/chevron2"/>
    <dgm:cxn modelId="{9EA4360B-48FE-411A-B381-6B2BFDCFD8D6}" srcId="{01B9DFC2-10AF-413E-A5AA-EBF1514C8013}" destId="{FB9FF719-AAF7-4618-A0DF-C0DC535E8332}" srcOrd="0" destOrd="0" parTransId="{6A95DB3D-0CA8-4656-8EAA-5F9142BE2A35}" sibTransId="{50269F87-B0C9-46B5-9860-69274EF72462}"/>
    <dgm:cxn modelId="{66EF738E-067E-41A2-A5EA-918138D8506B}" type="presOf" srcId="{78827AAE-AB46-4689-9F51-6115669F999D}" destId="{D64727F3-4EAE-4463-894B-B29E688BB34B}" srcOrd="0" destOrd="0" presId="urn:microsoft.com/office/officeart/2005/8/layout/chevron2"/>
    <dgm:cxn modelId="{5D3957E4-3D61-4636-B90C-CA672E916628}" type="presOf" srcId="{FB9FF719-AAF7-4618-A0DF-C0DC535E8332}" destId="{414A43B3-C122-4F73-9B5A-FE7021122B46}" srcOrd="0" destOrd="0" presId="urn:microsoft.com/office/officeart/2005/8/layout/chevron2"/>
    <dgm:cxn modelId="{4AC318F0-06B9-4233-8E48-B5AC2070BB78}" srcId="{1342E97B-D763-4B48-91D1-35D05A2F9D02}" destId="{75133BFE-6B0E-4DBB-B4B9-68F66EBE2204}" srcOrd="1" destOrd="0" parTransId="{66EA9631-B644-4086-80AB-A9AD848F764B}" sibTransId="{343A4E13-70C6-4471-89F1-05D34DD1D015}"/>
    <dgm:cxn modelId="{9F3A4E0E-D1E4-4047-990C-5B47A9E8B3FF}" srcId="{5A6A24B7-A893-443F-A2E2-6A67D9E56AE5}" destId="{130DAB32-480A-4472-9359-314F1A3902FD}" srcOrd="0" destOrd="0" parTransId="{9D8095F4-3F3A-426F-8C88-85AC18C77464}" sibTransId="{ECD65C48-A5A3-4C1E-B152-466ACDE9D67B}"/>
    <dgm:cxn modelId="{F3411895-24AC-4ED9-8967-7A5E5B1BE2F8}" type="presOf" srcId="{4209B6D9-4A52-4A73-95E8-DDACFC6A4665}" destId="{7823F387-FE1A-4F5E-87F5-DCE52153C57E}" srcOrd="0" destOrd="0" presId="urn:microsoft.com/office/officeart/2005/8/layout/chevron2"/>
    <dgm:cxn modelId="{DF7461A8-29E2-4E06-92F5-760787BDFABE}" type="presOf" srcId="{01B9DFC2-10AF-413E-A5AA-EBF1514C8013}" destId="{EA0BF2DB-9D55-4FB3-B440-CA3D06A93F71}" srcOrd="0" destOrd="0" presId="urn:microsoft.com/office/officeart/2005/8/layout/chevron2"/>
    <dgm:cxn modelId="{A9A6C95B-8CBC-4FAE-B7A3-EDAFDD419551}" type="presOf" srcId="{75133BFE-6B0E-4DBB-B4B9-68F66EBE2204}" destId="{33B81DAA-3762-403B-B9BA-3E94C8270634}" srcOrd="0" destOrd="0" presId="urn:microsoft.com/office/officeart/2005/8/layout/chevron2"/>
    <dgm:cxn modelId="{91CD3387-0379-4D45-8C53-3931111BE3C1}" srcId="{75133BFE-6B0E-4DBB-B4B9-68F66EBE2204}" destId="{BCC917F5-5D6E-43F9-8DFE-605EB9BA8C51}" srcOrd="0" destOrd="0" parTransId="{3F4F3ED0-D3DB-4FDF-9239-5E74D6A11E23}" sibTransId="{1333E3C7-2983-4543-9287-7DBF8D04EE03}"/>
    <dgm:cxn modelId="{808A9B30-F98A-4631-96F3-7A1332005726}" type="presOf" srcId="{BBBA038D-ABFE-4CB8-82B3-F38B69387F03}" destId="{B16E974F-11D6-4341-A1C8-C9DCF0E069E1}" srcOrd="0" destOrd="0" presId="urn:microsoft.com/office/officeart/2005/8/layout/chevron2"/>
    <dgm:cxn modelId="{CAE5C91B-0EB6-45D2-932D-04D3A9C3A5E9}" srcId="{1342E97B-D763-4B48-91D1-35D05A2F9D02}" destId="{01B9DFC2-10AF-413E-A5AA-EBF1514C8013}" srcOrd="2" destOrd="0" parTransId="{6015DC22-E585-49E0-A4E3-C83297BF2D42}" sibTransId="{0339FC50-165C-4671-95D2-C5B298699E3A}"/>
    <dgm:cxn modelId="{13584070-45A7-4C11-BE0D-82A649967849}" type="presParOf" srcId="{EF71B74B-DA01-431F-B581-81DB9DC075E2}" destId="{BD8D9125-9A38-43FA-9AD5-428E6A60217B}" srcOrd="0" destOrd="0" presId="urn:microsoft.com/office/officeart/2005/8/layout/chevron2"/>
    <dgm:cxn modelId="{863BD94D-8102-4862-BB89-D0AD8EF97353}" type="presParOf" srcId="{BD8D9125-9A38-43FA-9AD5-428E6A60217B}" destId="{7823F387-FE1A-4F5E-87F5-DCE52153C57E}" srcOrd="0" destOrd="0" presId="urn:microsoft.com/office/officeart/2005/8/layout/chevron2"/>
    <dgm:cxn modelId="{8A77401F-482B-4492-8997-0B61D4CF2D34}" type="presParOf" srcId="{BD8D9125-9A38-43FA-9AD5-428E6A60217B}" destId="{D64727F3-4EAE-4463-894B-B29E688BB34B}" srcOrd="1" destOrd="0" presId="urn:microsoft.com/office/officeart/2005/8/layout/chevron2"/>
    <dgm:cxn modelId="{B488CD91-C225-4EE6-B353-344C0FB1A7F8}" type="presParOf" srcId="{EF71B74B-DA01-431F-B581-81DB9DC075E2}" destId="{2F0D94A1-9AF7-420B-8D10-70D942618825}" srcOrd="1" destOrd="0" presId="urn:microsoft.com/office/officeart/2005/8/layout/chevron2"/>
    <dgm:cxn modelId="{605F6EE9-044D-4345-AA07-91C2DE3EAFBB}" type="presParOf" srcId="{EF71B74B-DA01-431F-B581-81DB9DC075E2}" destId="{432B8AF3-53CD-471A-963F-6E0E419BA993}" srcOrd="2" destOrd="0" presId="urn:microsoft.com/office/officeart/2005/8/layout/chevron2"/>
    <dgm:cxn modelId="{829AA510-6FAC-4AE9-BDF9-27AA0F3E9916}" type="presParOf" srcId="{432B8AF3-53CD-471A-963F-6E0E419BA993}" destId="{33B81DAA-3762-403B-B9BA-3E94C8270634}" srcOrd="0" destOrd="0" presId="urn:microsoft.com/office/officeart/2005/8/layout/chevron2"/>
    <dgm:cxn modelId="{D73AC7E5-D7B3-4D46-BE5D-F3D1B9680B02}" type="presParOf" srcId="{432B8AF3-53CD-471A-963F-6E0E419BA993}" destId="{D00A019F-394D-4CDA-9674-4B91093930EB}" srcOrd="1" destOrd="0" presId="urn:microsoft.com/office/officeart/2005/8/layout/chevron2"/>
    <dgm:cxn modelId="{FD689150-92C9-4F99-90D2-A3ACB1D1C4C0}" type="presParOf" srcId="{EF71B74B-DA01-431F-B581-81DB9DC075E2}" destId="{4D6A9639-ECAF-45DF-A4C7-F3D44EB3DF0A}" srcOrd="3" destOrd="0" presId="urn:microsoft.com/office/officeart/2005/8/layout/chevron2"/>
    <dgm:cxn modelId="{B169927E-8713-4E2D-87B1-A030920C83A9}" type="presParOf" srcId="{EF71B74B-DA01-431F-B581-81DB9DC075E2}" destId="{7D22FA85-692E-409E-8623-92F04739A33E}" srcOrd="4" destOrd="0" presId="urn:microsoft.com/office/officeart/2005/8/layout/chevron2"/>
    <dgm:cxn modelId="{CAD95427-4520-46FE-AD41-EDD179867560}" type="presParOf" srcId="{7D22FA85-692E-409E-8623-92F04739A33E}" destId="{EA0BF2DB-9D55-4FB3-B440-CA3D06A93F71}" srcOrd="0" destOrd="0" presId="urn:microsoft.com/office/officeart/2005/8/layout/chevron2"/>
    <dgm:cxn modelId="{5F24EE5F-9F40-46E5-8301-52D31791DDA3}" type="presParOf" srcId="{7D22FA85-692E-409E-8623-92F04739A33E}" destId="{414A43B3-C122-4F73-9B5A-FE7021122B46}" srcOrd="1" destOrd="0" presId="urn:microsoft.com/office/officeart/2005/8/layout/chevron2"/>
    <dgm:cxn modelId="{84DE5DCC-CCA5-43F6-A95D-686F8781B407}" type="presParOf" srcId="{EF71B74B-DA01-431F-B581-81DB9DC075E2}" destId="{5472887D-39FB-4135-B3E5-999207F4F548}" srcOrd="5" destOrd="0" presId="urn:microsoft.com/office/officeart/2005/8/layout/chevron2"/>
    <dgm:cxn modelId="{41F22924-9D15-473D-83A5-22910737BE1B}" type="presParOf" srcId="{EF71B74B-DA01-431F-B581-81DB9DC075E2}" destId="{DD6EDEF5-FD2F-4779-930B-E908458F6B6D}" srcOrd="6" destOrd="0" presId="urn:microsoft.com/office/officeart/2005/8/layout/chevron2"/>
    <dgm:cxn modelId="{EA1D33EA-584C-4B69-8199-F8D20D088DE8}" type="presParOf" srcId="{DD6EDEF5-FD2F-4779-930B-E908458F6B6D}" destId="{833A12B2-CACD-4711-9840-DD33CF9E5E11}" srcOrd="0" destOrd="0" presId="urn:microsoft.com/office/officeart/2005/8/layout/chevron2"/>
    <dgm:cxn modelId="{1BB8111B-32B9-435F-8828-89D9A07CFDDB}" type="presParOf" srcId="{DD6EDEF5-FD2F-4779-930B-E908458F6B6D}" destId="{73045727-E4A1-4D0B-9DA4-DC0A11922EBD}" srcOrd="1" destOrd="0" presId="urn:microsoft.com/office/officeart/2005/8/layout/chevron2"/>
    <dgm:cxn modelId="{6F7486D5-A048-4FF7-AC1C-A9E78282F950}" type="presParOf" srcId="{EF71B74B-DA01-431F-B581-81DB9DC075E2}" destId="{72423EE9-0DF9-43C3-B2D9-AC86C515BDE7}" srcOrd="7" destOrd="0" presId="urn:microsoft.com/office/officeart/2005/8/layout/chevron2"/>
    <dgm:cxn modelId="{186D5FF5-FD17-442F-8A7F-B48F08511EF0}" type="presParOf" srcId="{EF71B74B-DA01-431F-B581-81DB9DC075E2}" destId="{7B1E6724-17EA-4D9F-AFC6-B15538EA65B5}" srcOrd="8" destOrd="0" presId="urn:microsoft.com/office/officeart/2005/8/layout/chevron2"/>
    <dgm:cxn modelId="{05BD8A31-36F2-4BEF-801A-3AFFE2F51C0E}" type="presParOf" srcId="{7B1E6724-17EA-4D9F-AFC6-B15538EA65B5}" destId="{B16E974F-11D6-4341-A1C8-C9DCF0E069E1}" srcOrd="0" destOrd="0" presId="urn:microsoft.com/office/officeart/2005/8/layout/chevron2"/>
    <dgm:cxn modelId="{1C8F53EC-62BA-43EB-B6D9-F4557AB758B3}" type="presParOf" srcId="{7B1E6724-17EA-4D9F-AFC6-B15538EA65B5}" destId="{B0D70093-AE15-4C19-BD05-C1A63AD927AA}" srcOrd="1" destOrd="0" presId="urn:microsoft.com/office/officeart/2005/8/layout/chevron2"/>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42E97B-D763-4B48-91D1-35D05A2F9D0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4209B6D9-4A52-4A73-95E8-DDACFC6A4665}">
      <dgm:prSet phldrT="[文本]" custT="1"/>
      <dgm:spPr>
        <a:solidFill>
          <a:srgbClr val="FF0000"/>
        </a:solidFill>
        <a:scene3d>
          <a:camera prst="orthographicFront"/>
          <a:lightRig rig="threePt" dir="t"/>
        </a:scene3d>
        <a:sp3d>
          <a:bevelT/>
        </a:sp3d>
      </dgm:spPr>
      <dgm:t>
        <a:bodyPr/>
        <a:lstStyle/>
        <a:p>
          <a:r>
            <a:rPr lang="en-US" altLang="zh-CN" sz="3200" b="1" dirty="0" smtClean="0"/>
            <a:t>1</a:t>
          </a:r>
          <a:endParaRPr lang="zh-CN" altLang="en-US" sz="3200" b="1" dirty="0"/>
        </a:p>
      </dgm:t>
    </dgm:pt>
    <dgm:pt modelId="{5E9F74E4-8D66-47E2-AAF3-9D6E7768FBF1}" type="parTrans" cxnId="{15DC5C4F-45E9-460D-B957-F18306E71979}">
      <dgm:prSet/>
      <dgm:spPr/>
      <dgm:t>
        <a:bodyPr/>
        <a:lstStyle/>
        <a:p>
          <a:endParaRPr lang="zh-CN" altLang="en-US"/>
        </a:p>
      </dgm:t>
    </dgm:pt>
    <dgm:pt modelId="{FC9E01D2-F9CD-4EA0-85D1-628D113CE36D}" type="sibTrans" cxnId="{15DC5C4F-45E9-460D-B957-F18306E71979}">
      <dgm:prSet/>
      <dgm:spPr/>
      <dgm:t>
        <a:bodyPr/>
        <a:lstStyle/>
        <a:p>
          <a:endParaRPr lang="zh-CN" altLang="en-US"/>
        </a:p>
      </dgm:t>
    </dgm:pt>
    <dgm:pt modelId="{78827AAE-AB46-4689-9F51-6115669F999D}">
      <dgm:prSet phldrT="[文本]" custT="1"/>
      <dgm:spPr>
        <a:scene3d>
          <a:camera prst="orthographicFront"/>
          <a:lightRig rig="threePt" dir="t"/>
        </a:scene3d>
        <a:sp3d>
          <a:bevelT/>
        </a:sp3d>
      </dgm:spPr>
      <dgm:t>
        <a:bodyPr/>
        <a:lstStyle/>
        <a:p>
          <a:r>
            <a:rPr lang="zh-CN" altLang="en-US" sz="3200" b="1" dirty="0" smtClean="0">
              <a:ea typeface="宋体" pitchFamily="2" charset="-122"/>
            </a:rPr>
            <a:t>图形系统概述</a:t>
          </a:r>
          <a:endParaRPr lang="zh-CN" altLang="en-US" sz="3200" dirty="0"/>
        </a:p>
      </dgm:t>
    </dgm:pt>
    <dgm:pt modelId="{61B561B7-2CF2-419D-B9E3-44B4E6774016}" type="parTrans" cxnId="{B74E759A-8D21-4AC7-8527-D9D74FD1F619}">
      <dgm:prSet/>
      <dgm:spPr/>
      <dgm:t>
        <a:bodyPr/>
        <a:lstStyle/>
        <a:p>
          <a:endParaRPr lang="zh-CN" altLang="en-US"/>
        </a:p>
      </dgm:t>
    </dgm:pt>
    <dgm:pt modelId="{07CD3950-0F32-432A-A5EF-57A549BA5FB8}" type="sibTrans" cxnId="{B74E759A-8D21-4AC7-8527-D9D74FD1F619}">
      <dgm:prSet/>
      <dgm:spPr/>
      <dgm:t>
        <a:bodyPr/>
        <a:lstStyle/>
        <a:p>
          <a:endParaRPr lang="zh-CN" altLang="en-US"/>
        </a:p>
      </dgm:t>
    </dgm:pt>
    <dgm:pt modelId="{75133BFE-6B0E-4DBB-B4B9-68F66EBE2204}">
      <dgm:prSet phldrT="[文本]" custT="1"/>
      <dgm:spPr>
        <a:solidFill>
          <a:srgbClr val="FF0000"/>
        </a:solidFill>
        <a:scene3d>
          <a:camera prst="orthographicFront"/>
          <a:lightRig rig="threePt" dir="t"/>
        </a:scene3d>
        <a:sp3d>
          <a:bevelT/>
        </a:sp3d>
      </dgm:spPr>
      <dgm:t>
        <a:bodyPr/>
        <a:lstStyle/>
        <a:p>
          <a:r>
            <a:rPr lang="en-US" altLang="zh-CN" sz="3200" b="1" dirty="0" smtClean="0"/>
            <a:t>2</a:t>
          </a:r>
          <a:endParaRPr lang="zh-CN" altLang="en-US" sz="3200" b="1" dirty="0" smtClean="0"/>
        </a:p>
      </dgm:t>
    </dgm:pt>
    <dgm:pt modelId="{66EA9631-B644-4086-80AB-A9AD848F764B}" type="parTrans" cxnId="{4AC318F0-06B9-4233-8E48-B5AC2070BB78}">
      <dgm:prSet/>
      <dgm:spPr/>
      <dgm:t>
        <a:bodyPr/>
        <a:lstStyle/>
        <a:p>
          <a:endParaRPr lang="zh-CN" altLang="en-US"/>
        </a:p>
      </dgm:t>
    </dgm:pt>
    <dgm:pt modelId="{343A4E13-70C6-4471-89F1-05D34DD1D015}" type="sibTrans" cxnId="{4AC318F0-06B9-4233-8E48-B5AC2070BB78}">
      <dgm:prSet/>
      <dgm:spPr/>
      <dgm:t>
        <a:bodyPr/>
        <a:lstStyle/>
        <a:p>
          <a:endParaRPr lang="zh-CN" altLang="en-US"/>
        </a:p>
      </dgm:t>
    </dgm:pt>
    <dgm:pt modelId="{BCC917F5-5D6E-43F9-8DFE-605EB9BA8C51}">
      <dgm:prSet phldrT="[文本]"/>
      <dgm:spPr>
        <a:scene3d>
          <a:camera prst="orthographicFront"/>
          <a:lightRig rig="threePt" dir="t"/>
        </a:scene3d>
        <a:sp3d>
          <a:bevelT/>
        </a:sp3d>
      </dgm:spPr>
      <dgm:t>
        <a:bodyPr/>
        <a:lstStyle/>
        <a:p>
          <a:r>
            <a:rPr lang="zh-CN" altLang="en-US" b="1" dirty="0" smtClean="0">
              <a:ea typeface="宋体" pitchFamily="2" charset="-122"/>
            </a:rPr>
            <a:t>图形系统体系结构</a:t>
          </a:r>
          <a:endParaRPr lang="zh-CN" altLang="en-US" dirty="0"/>
        </a:p>
      </dgm:t>
    </dgm:pt>
    <dgm:pt modelId="{3F4F3ED0-D3DB-4FDF-9239-5E74D6A11E23}" type="parTrans" cxnId="{91CD3387-0379-4D45-8C53-3931111BE3C1}">
      <dgm:prSet/>
      <dgm:spPr/>
      <dgm:t>
        <a:bodyPr/>
        <a:lstStyle/>
        <a:p>
          <a:endParaRPr lang="zh-CN" altLang="en-US"/>
        </a:p>
      </dgm:t>
    </dgm:pt>
    <dgm:pt modelId="{1333E3C7-2983-4543-9287-7DBF8D04EE03}" type="sibTrans" cxnId="{91CD3387-0379-4D45-8C53-3931111BE3C1}">
      <dgm:prSet/>
      <dgm:spPr/>
      <dgm:t>
        <a:bodyPr/>
        <a:lstStyle/>
        <a:p>
          <a:endParaRPr lang="zh-CN" altLang="en-US"/>
        </a:p>
      </dgm:t>
    </dgm:pt>
    <dgm:pt modelId="{01B9DFC2-10AF-413E-A5AA-EBF1514C8013}">
      <dgm:prSet phldrT="[文本]" custT="1"/>
      <dgm:spPr>
        <a:solidFill>
          <a:srgbClr val="FF0000"/>
        </a:solidFill>
        <a:scene3d>
          <a:camera prst="orthographicFront"/>
          <a:lightRig rig="threePt" dir="t"/>
        </a:scene3d>
        <a:sp3d>
          <a:bevelT/>
        </a:sp3d>
      </dgm:spPr>
      <dgm:t>
        <a:bodyPr/>
        <a:lstStyle/>
        <a:p>
          <a:r>
            <a:rPr lang="en-US" altLang="zh-CN" sz="3200" dirty="0" smtClean="0"/>
            <a:t>3</a:t>
          </a:r>
          <a:endParaRPr lang="zh-CN" altLang="en-US" sz="3200" dirty="0" smtClean="0"/>
        </a:p>
      </dgm:t>
    </dgm:pt>
    <dgm:pt modelId="{6015DC22-E585-49E0-A4E3-C83297BF2D42}" type="parTrans" cxnId="{CAE5C91B-0EB6-45D2-932D-04D3A9C3A5E9}">
      <dgm:prSet/>
      <dgm:spPr/>
      <dgm:t>
        <a:bodyPr/>
        <a:lstStyle/>
        <a:p>
          <a:endParaRPr lang="zh-CN" altLang="en-US"/>
        </a:p>
      </dgm:t>
    </dgm:pt>
    <dgm:pt modelId="{0339FC50-165C-4671-95D2-C5B298699E3A}" type="sibTrans" cxnId="{CAE5C91B-0EB6-45D2-932D-04D3A9C3A5E9}">
      <dgm:prSet/>
      <dgm:spPr/>
      <dgm:t>
        <a:bodyPr/>
        <a:lstStyle/>
        <a:p>
          <a:endParaRPr lang="zh-CN" altLang="en-US"/>
        </a:p>
      </dgm:t>
    </dgm:pt>
    <dgm:pt modelId="{FB9FF719-AAF7-4618-A0DF-C0DC535E8332}">
      <dgm:prSet phldrT="[文本]"/>
      <dgm:spPr>
        <a:scene3d>
          <a:camera prst="orthographicFront"/>
          <a:lightRig rig="threePt" dir="t"/>
        </a:scene3d>
        <a:sp3d>
          <a:bevelT/>
        </a:sp3d>
      </dgm:spPr>
      <dgm:t>
        <a:bodyPr/>
        <a:lstStyle/>
        <a:p>
          <a:r>
            <a:rPr lang="zh-CN" altLang="en-US" b="1" dirty="0" smtClean="0">
              <a:ea typeface="宋体" pitchFamily="2" charset="-122"/>
            </a:rPr>
            <a:t>图形支撑软件 </a:t>
          </a:r>
          <a:endParaRPr lang="zh-CN" altLang="en-US" dirty="0"/>
        </a:p>
      </dgm:t>
    </dgm:pt>
    <dgm:pt modelId="{6A95DB3D-0CA8-4656-8EAA-5F9142BE2A35}" type="parTrans" cxnId="{9EA4360B-48FE-411A-B381-6B2BFDCFD8D6}">
      <dgm:prSet/>
      <dgm:spPr/>
      <dgm:t>
        <a:bodyPr/>
        <a:lstStyle/>
        <a:p>
          <a:endParaRPr lang="zh-CN" altLang="en-US"/>
        </a:p>
      </dgm:t>
    </dgm:pt>
    <dgm:pt modelId="{50269F87-B0C9-46B5-9860-69274EF72462}" type="sibTrans" cxnId="{9EA4360B-48FE-411A-B381-6B2BFDCFD8D6}">
      <dgm:prSet/>
      <dgm:spPr/>
      <dgm:t>
        <a:bodyPr/>
        <a:lstStyle/>
        <a:p>
          <a:endParaRPr lang="zh-CN" altLang="en-US"/>
        </a:p>
      </dgm:t>
    </dgm:pt>
    <dgm:pt modelId="{5A6A24B7-A893-443F-A2E2-6A67D9E56AE5}">
      <dgm:prSet custT="1"/>
      <dgm:spPr>
        <a:solidFill>
          <a:srgbClr val="FF0000"/>
        </a:solidFill>
        <a:scene3d>
          <a:camera prst="orthographicFront"/>
          <a:lightRig rig="threePt" dir="t"/>
        </a:scene3d>
        <a:sp3d>
          <a:bevelT/>
        </a:sp3d>
      </dgm:spPr>
      <dgm:t>
        <a:bodyPr/>
        <a:lstStyle/>
        <a:p>
          <a:r>
            <a:rPr lang="en-US" altLang="zh-CN" sz="3200" dirty="0" smtClean="0"/>
            <a:t>4</a:t>
          </a:r>
          <a:endParaRPr lang="zh-CN" altLang="en-US" sz="3200" dirty="0" smtClean="0"/>
        </a:p>
      </dgm:t>
    </dgm:pt>
    <dgm:pt modelId="{2422DAE9-BA19-47F1-B4A2-ABB6A47618C4}" type="parTrans" cxnId="{257C6D9C-9C1D-45B4-A455-E7A97391CB9F}">
      <dgm:prSet/>
      <dgm:spPr/>
      <dgm:t>
        <a:bodyPr/>
        <a:lstStyle/>
        <a:p>
          <a:endParaRPr lang="zh-CN" altLang="en-US"/>
        </a:p>
      </dgm:t>
    </dgm:pt>
    <dgm:pt modelId="{393982CA-9DF7-4F7C-958D-78C0B751D069}" type="sibTrans" cxnId="{257C6D9C-9C1D-45B4-A455-E7A97391CB9F}">
      <dgm:prSet/>
      <dgm:spPr/>
      <dgm:t>
        <a:bodyPr/>
        <a:lstStyle/>
        <a:p>
          <a:endParaRPr lang="zh-CN" altLang="en-US"/>
        </a:p>
      </dgm:t>
    </dgm:pt>
    <dgm:pt modelId="{130DAB32-480A-4472-9359-314F1A3902FD}">
      <dgm:prSet/>
      <dgm:spPr>
        <a:scene3d>
          <a:camera prst="orthographicFront"/>
          <a:lightRig rig="threePt" dir="t"/>
        </a:scene3d>
        <a:sp3d>
          <a:bevelT/>
        </a:sp3d>
      </dgm:spPr>
      <dgm:t>
        <a:bodyPr/>
        <a:lstStyle/>
        <a:p>
          <a:r>
            <a:rPr lang="zh-CN" altLang="en-US" b="1" dirty="0" smtClean="0">
              <a:ea typeface="宋体" pitchFamily="2" charset="-122"/>
            </a:rPr>
            <a:t>图形硬件显示原理</a:t>
          </a:r>
          <a:endParaRPr lang="zh-CN" altLang="en-US" dirty="0"/>
        </a:p>
      </dgm:t>
    </dgm:pt>
    <dgm:pt modelId="{9D8095F4-3F3A-426F-8C88-85AC18C77464}" type="parTrans" cxnId="{9F3A4E0E-D1E4-4047-990C-5B47A9E8B3FF}">
      <dgm:prSet/>
      <dgm:spPr/>
      <dgm:t>
        <a:bodyPr/>
        <a:lstStyle/>
        <a:p>
          <a:endParaRPr lang="zh-CN" altLang="en-US"/>
        </a:p>
      </dgm:t>
    </dgm:pt>
    <dgm:pt modelId="{ECD65C48-A5A3-4C1E-B152-466ACDE9D67B}" type="sibTrans" cxnId="{9F3A4E0E-D1E4-4047-990C-5B47A9E8B3FF}">
      <dgm:prSet/>
      <dgm:spPr/>
      <dgm:t>
        <a:bodyPr/>
        <a:lstStyle/>
        <a:p>
          <a:endParaRPr lang="zh-CN" altLang="en-US"/>
        </a:p>
      </dgm:t>
    </dgm:pt>
    <dgm:pt modelId="{BBBA038D-ABFE-4CB8-82B3-F38B69387F03}">
      <dgm:prSet/>
      <dgm:spPr>
        <a:scene3d>
          <a:camera prst="orthographicFront"/>
          <a:lightRig rig="threePt" dir="t"/>
        </a:scene3d>
        <a:sp3d>
          <a:bevelT/>
        </a:sp3d>
      </dgm:spPr>
      <dgm:t>
        <a:bodyPr/>
        <a:lstStyle/>
        <a:p>
          <a:r>
            <a:rPr lang="zh-CN" altLang="en-US" b="1" dirty="0" smtClean="0">
              <a:ea typeface="宋体" pitchFamily="2" charset="-122"/>
            </a:rPr>
            <a:t>计算机图形学的发展</a:t>
          </a:r>
          <a:endParaRPr lang="zh-CN" altLang="en-US" dirty="0"/>
        </a:p>
      </dgm:t>
    </dgm:pt>
    <dgm:pt modelId="{B38789FF-8028-4259-A9CD-D152B41623CE}" type="parTrans" cxnId="{C5F68CBD-3ECE-4EF5-82C2-66A6D65BF39C}">
      <dgm:prSet/>
      <dgm:spPr/>
      <dgm:t>
        <a:bodyPr/>
        <a:lstStyle/>
        <a:p>
          <a:endParaRPr lang="zh-CN" altLang="en-US"/>
        </a:p>
      </dgm:t>
    </dgm:pt>
    <dgm:pt modelId="{7C23AA00-7E4B-4B96-8877-8D063F623A6E}" type="sibTrans" cxnId="{C5F68CBD-3ECE-4EF5-82C2-66A6D65BF39C}">
      <dgm:prSet/>
      <dgm:spPr/>
      <dgm:t>
        <a:bodyPr/>
        <a:lstStyle/>
        <a:p>
          <a:endParaRPr lang="zh-CN" altLang="en-US"/>
        </a:p>
      </dgm:t>
    </dgm:pt>
    <dgm:pt modelId="{EF71B74B-DA01-431F-B581-81DB9DC075E2}" type="pres">
      <dgm:prSet presAssocID="{1342E97B-D763-4B48-91D1-35D05A2F9D02}" presName="linearFlow" presStyleCnt="0">
        <dgm:presLayoutVars>
          <dgm:dir/>
          <dgm:animLvl val="lvl"/>
          <dgm:resizeHandles val="exact"/>
        </dgm:presLayoutVars>
      </dgm:prSet>
      <dgm:spPr/>
      <dgm:t>
        <a:bodyPr/>
        <a:lstStyle/>
        <a:p>
          <a:endParaRPr lang="zh-CN" altLang="en-US"/>
        </a:p>
      </dgm:t>
    </dgm:pt>
    <dgm:pt modelId="{BD8D9125-9A38-43FA-9AD5-428E6A60217B}" type="pres">
      <dgm:prSet presAssocID="{4209B6D9-4A52-4A73-95E8-DDACFC6A4665}" presName="composite" presStyleCnt="0"/>
      <dgm:spPr>
        <a:scene3d>
          <a:camera prst="orthographicFront"/>
          <a:lightRig rig="threePt" dir="t"/>
        </a:scene3d>
        <a:sp3d>
          <a:bevelT/>
        </a:sp3d>
      </dgm:spPr>
    </dgm:pt>
    <dgm:pt modelId="{7823F387-FE1A-4F5E-87F5-DCE52153C57E}" type="pres">
      <dgm:prSet presAssocID="{4209B6D9-4A52-4A73-95E8-DDACFC6A4665}" presName="parentText" presStyleLbl="alignNode1" presStyleIdx="0" presStyleCnt="5">
        <dgm:presLayoutVars>
          <dgm:chMax val="1"/>
          <dgm:bulletEnabled val="1"/>
        </dgm:presLayoutVars>
      </dgm:prSet>
      <dgm:spPr/>
      <dgm:t>
        <a:bodyPr/>
        <a:lstStyle/>
        <a:p>
          <a:endParaRPr lang="zh-CN" altLang="en-US"/>
        </a:p>
      </dgm:t>
    </dgm:pt>
    <dgm:pt modelId="{D64727F3-4EAE-4463-894B-B29E688BB34B}" type="pres">
      <dgm:prSet presAssocID="{4209B6D9-4A52-4A73-95E8-DDACFC6A4665}" presName="descendantText" presStyleLbl="alignAcc1" presStyleIdx="0" presStyleCnt="5" custLinFactNeighborX="2236" custLinFactNeighborY="-50625">
        <dgm:presLayoutVars>
          <dgm:bulletEnabled val="1"/>
        </dgm:presLayoutVars>
      </dgm:prSet>
      <dgm:spPr/>
      <dgm:t>
        <a:bodyPr/>
        <a:lstStyle/>
        <a:p>
          <a:endParaRPr lang="zh-CN" altLang="en-US"/>
        </a:p>
      </dgm:t>
    </dgm:pt>
    <dgm:pt modelId="{2F0D94A1-9AF7-420B-8D10-70D942618825}" type="pres">
      <dgm:prSet presAssocID="{FC9E01D2-F9CD-4EA0-85D1-628D113CE36D}" presName="sp" presStyleCnt="0"/>
      <dgm:spPr>
        <a:scene3d>
          <a:camera prst="orthographicFront"/>
          <a:lightRig rig="threePt" dir="t"/>
        </a:scene3d>
        <a:sp3d>
          <a:bevelT/>
        </a:sp3d>
      </dgm:spPr>
    </dgm:pt>
    <dgm:pt modelId="{432B8AF3-53CD-471A-963F-6E0E419BA993}" type="pres">
      <dgm:prSet presAssocID="{75133BFE-6B0E-4DBB-B4B9-68F66EBE2204}" presName="composite" presStyleCnt="0"/>
      <dgm:spPr>
        <a:scene3d>
          <a:camera prst="orthographicFront"/>
          <a:lightRig rig="threePt" dir="t"/>
        </a:scene3d>
        <a:sp3d>
          <a:bevelT/>
        </a:sp3d>
      </dgm:spPr>
    </dgm:pt>
    <dgm:pt modelId="{33B81DAA-3762-403B-B9BA-3E94C8270634}" type="pres">
      <dgm:prSet presAssocID="{75133BFE-6B0E-4DBB-B4B9-68F66EBE2204}" presName="parentText" presStyleLbl="alignNode1" presStyleIdx="1" presStyleCnt="5">
        <dgm:presLayoutVars>
          <dgm:chMax val="1"/>
          <dgm:bulletEnabled val="1"/>
        </dgm:presLayoutVars>
      </dgm:prSet>
      <dgm:spPr/>
      <dgm:t>
        <a:bodyPr/>
        <a:lstStyle/>
        <a:p>
          <a:endParaRPr lang="zh-CN" altLang="en-US"/>
        </a:p>
      </dgm:t>
    </dgm:pt>
    <dgm:pt modelId="{D00A019F-394D-4CDA-9674-4B91093930EB}" type="pres">
      <dgm:prSet presAssocID="{75133BFE-6B0E-4DBB-B4B9-68F66EBE2204}" presName="descendantText" presStyleLbl="alignAcc1" presStyleIdx="1" presStyleCnt="5">
        <dgm:presLayoutVars>
          <dgm:bulletEnabled val="1"/>
        </dgm:presLayoutVars>
      </dgm:prSet>
      <dgm:spPr/>
      <dgm:t>
        <a:bodyPr/>
        <a:lstStyle/>
        <a:p>
          <a:endParaRPr lang="zh-CN" altLang="en-US"/>
        </a:p>
      </dgm:t>
    </dgm:pt>
    <dgm:pt modelId="{4D6A9639-ECAF-45DF-A4C7-F3D44EB3DF0A}" type="pres">
      <dgm:prSet presAssocID="{343A4E13-70C6-4471-89F1-05D34DD1D015}" presName="sp" presStyleCnt="0"/>
      <dgm:spPr>
        <a:scene3d>
          <a:camera prst="orthographicFront"/>
          <a:lightRig rig="threePt" dir="t"/>
        </a:scene3d>
        <a:sp3d>
          <a:bevelT/>
        </a:sp3d>
      </dgm:spPr>
    </dgm:pt>
    <dgm:pt modelId="{7D22FA85-692E-409E-8623-92F04739A33E}" type="pres">
      <dgm:prSet presAssocID="{01B9DFC2-10AF-413E-A5AA-EBF1514C8013}" presName="composite" presStyleCnt="0"/>
      <dgm:spPr>
        <a:scene3d>
          <a:camera prst="orthographicFront"/>
          <a:lightRig rig="threePt" dir="t"/>
        </a:scene3d>
        <a:sp3d>
          <a:bevelT/>
        </a:sp3d>
      </dgm:spPr>
    </dgm:pt>
    <dgm:pt modelId="{EA0BF2DB-9D55-4FB3-B440-CA3D06A93F71}" type="pres">
      <dgm:prSet presAssocID="{01B9DFC2-10AF-413E-A5AA-EBF1514C8013}" presName="parentText" presStyleLbl="alignNode1" presStyleIdx="2" presStyleCnt="5">
        <dgm:presLayoutVars>
          <dgm:chMax val="1"/>
          <dgm:bulletEnabled val="1"/>
        </dgm:presLayoutVars>
      </dgm:prSet>
      <dgm:spPr/>
      <dgm:t>
        <a:bodyPr/>
        <a:lstStyle/>
        <a:p>
          <a:endParaRPr lang="zh-CN" altLang="en-US"/>
        </a:p>
      </dgm:t>
    </dgm:pt>
    <dgm:pt modelId="{414A43B3-C122-4F73-9B5A-FE7021122B46}" type="pres">
      <dgm:prSet presAssocID="{01B9DFC2-10AF-413E-A5AA-EBF1514C8013}" presName="descendantText" presStyleLbl="alignAcc1" presStyleIdx="2" presStyleCnt="5">
        <dgm:presLayoutVars>
          <dgm:bulletEnabled val="1"/>
        </dgm:presLayoutVars>
      </dgm:prSet>
      <dgm:spPr/>
      <dgm:t>
        <a:bodyPr/>
        <a:lstStyle/>
        <a:p>
          <a:endParaRPr lang="zh-CN" altLang="en-US"/>
        </a:p>
      </dgm:t>
    </dgm:pt>
    <dgm:pt modelId="{5472887D-39FB-4135-B3E5-999207F4F548}" type="pres">
      <dgm:prSet presAssocID="{0339FC50-165C-4671-95D2-C5B298699E3A}" presName="sp" presStyleCnt="0"/>
      <dgm:spPr>
        <a:scene3d>
          <a:camera prst="orthographicFront"/>
          <a:lightRig rig="threePt" dir="t"/>
        </a:scene3d>
        <a:sp3d>
          <a:bevelT/>
        </a:sp3d>
      </dgm:spPr>
    </dgm:pt>
    <dgm:pt modelId="{DD6EDEF5-FD2F-4779-930B-E908458F6B6D}" type="pres">
      <dgm:prSet presAssocID="{5A6A24B7-A893-443F-A2E2-6A67D9E56AE5}" presName="composite" presStyleCnt="0"/>
      <dgm:spPr>
        <a:scene3d>
          <a:camera prst="orthographicFront"/>
          <a:lightRig rig="threePt" dir="t"/>
        </a:scene3d>
        <a:sp3d>
          <a:bevelT/>
        </a:sp3d>
      </dgm:spPr>
    </dgm:pt>
    <dgm:pt modelId="{833A12B2-CACD-4711-9840-DD33CF9E5E11}" type="pres">
      <dgm:prSet presAssocID="{5A6A24B7-A893-443F-A2E2-6A67D9E56AE5}" presName="parentText" presStyleLbl="alignNode1" presStyleIdx="3" presStyleCnt="5">
        <dgm:presLayoutVars>
          <dgm:chMax val="1"/>
          <dgm:bulletEnabled val="1"/>
        </dgm:presLayoutVars>
      </dgm:prSet>
      <dgm:spPr/>
      <dgm:t>
        <a:bodyPr/>
        <a:lstStyle/>
        <a:p>
          <a:endParaRPr lang="zh-CN" altLang="en-US"/>
        </a:p>
      </dgm:t>
    </dgm:pt>
    <dgm:pt modelId="{73045727-E4A1-4D0B-9DA4-DC0A11922EBD}" type="pres">
      <dgm:prSet presAssocID="{5A6A24B7-A893-443F-A2E2-6A67D9E56AE5}" presName="descendantText" presStyleLbl="alignAcc1" presStyleIdx="3" presStyleCnt="5">
        <dgm:presLayoutVars>
          <dgm:bulletEnabled val="1"/>
        </dgm:presLayoutVars>
      </dgm:prSet>
      <dgm:spPr/>
      <dgm:t>
        <a:bodyPr/>
        <a:lstStyle/>
        <a:p>
          <a:endParaRPr lang="zh-CN" altLang="en-US"/>
        </a:p>
      </dgm:t>
    </dgm:pt>
    <dgm:pt modelId="{72423EE9-0DF9-43C3-B2D9-AC86C515BDE7}" type="pres">
      <dgm:prSet presAssocID="{393982CA-9DF7-4F7C-958D-78C0B751D069}" presName="sp" presStyleCnt="0"/>
      <dgm:spPr>
        <a:scene3d>
          <a:camera prst="orthographicFront"/>
          <a:lightRig rig="threePt" dir="t"/>
        </a:scene3d>
        <a:sp3d>
          <a:bevelT/>
        </a:sp3d>
      </dgm:spPr>
    </dgm:pt>
    <dgm:pt modelId="{7B1E6724-17EA-4D9F-AFC6-B15538EA65B5}" type="pres">
      <dgm:prSet presAssocID="{BBBA038D-ABFE-4CB8-82B3-F38B69387F03}" presName="composite" presStyleCnt="0"/>
      <dgm:spPr/>
    </dgm:pt>
    <dgm:pt modelId="{B16E974F-11D6-4341-A1C8-C9DCF0E069E1}" type="pres">
      <dgm:prSet presAssocID="{BBBA038D-ABFE-4CB8-82B3-F38B69387F03}" presName="parentText" presStyleLbl="alignNode1" presStyleIdx="4" presStyleCnt="5">
        <dgm:presLayoutVars>
          <dgm:chMax val="1"/>
          <dgm:bulletEnabled val="1"/>
        </dgm:presLayoutVars>
      </dgm:prSet>
      <dgm:spPr/>
      <dgm:t>
        <a:bodyPr/>
        <a:lstStyle/>
        <a:p>
          <a:endParaRPr lang="zh-CN" altLang="en-US"/>
        </a:p>
      </dgm:t>
    </dgm:pt>
    <dgm:pt modelId="{B0D70093-AE15-4C19-BD05-C1A63AD927AA}" type="pres">
      <dgm:prSet presAssocID="{BBBA038D-ABFE-4CB8-82B3-F38B69387F03}" presName="descendantText" presStyleLbl="alignAcc1" presStyleIdx="4" presStyleCnt="5">
        <dgm:presLayoutVars>
          <dgm:bulletEnabled val="1"/>
        </dgm:presLayoutVars>
      </dgm:prSet>
      <dgm:spPr/>
      <dgm:t>
        <a:bodyPr/>
        <a:lstStyle/>
        <a:p>
          <a:endParaRPr lang="zh-CN" altLang="en-US"/>
        </a:p>
      </dgm:t>
    </dgm:pt>
  </dgm:ptLst>
  <dgm:cxnLst>
    <dgm:cxn modelId="{CAE5C91B-0EB6-45D2-932D-04D3A9C3A5E9}" srcId="{1342E97B-D763-4B48-91D1-35D05A2F9D02}" destId="{01B9DFC2-10AF-413E-A5AA-EBF1514C8013}" srcOrd="2" destOrd="0" parTransId="{6015DC22-E585-49E0-A4E3-C83297BF2D42}" sibTransId="{0339FC50-165C-4671-95D2-C5B298699E3A}"/>
    <dgm:cxn modelId="{982B21FD-51AA-4D99-8B0B-0941B21F77B8}" type="presOf" srcId="{4209B6D9-4A52-4A73-95E8-DDACFC6A4665}" destId="{7823F387-FE1A-4F5E-87F5-DCE52153C57E}" srcOrd="0" destOrd="0" presId="urn:microsoft.com/office/officeart/2005/8/layout/chevron2"/>
    <dgm:cxn modelId="{15DC5C4F-45E9-460D-B957-F18306E71979}" srcId="{1342E97B-D763-4B48-91D1-35D05A2F9D02}" destId="{4209B6D9-4A52-4A73-95E8-DDACFC6A4665}" srcOrd="0" destOrd="0" parTransId="{5E9F74E4-8D66-47E2-AAF3-9D6E7768FBF1}" sibTransId="{FC9E01D2-F9CD-4EA0-85D1-628D113CE36D}"/>
    <dgm:cxn modelId="{C5F68CBD-3ECE-4EF5-82C2-66A6D65BF39C}" srcId="{1342E97B-D763-4B48-91D1-35D05A2F9D02}" destId="{BBBA038D-ABFE-4CB8-82B3-F38B69387F03}" srcOrd="4" destOrd="0" parTransId="{B38789FF-8028-4259-A9CD-D152B41623CE}" sibTransId="{7C23AA00-7E4B-4B96-8877-8D063F623A6E}"/>
    <dgm:cxn modelId="{7250FB6F-0A6D-4889-9832-604E7EDDD3A5}" type="presOf" srcId="{01B9DFC2-10AF-413E-A5AA-EBF1514C8013}" destId="{EA0BF2DB-9D55-4FB3-B440-CA3D06A93F71}" srcOrd="0" destOrd="0" presId="urn:microsoft.com/office/officeart/2005/8/layout/chevron2"/>
    <dgm:cxn modelId="{41184FF5-93D6-4A50-B3B9-303535A8F768}" type="presOf" srcId="{5A6A24B7-A893-443F-A2E2-6A67D9E56AE5}" destId="{833A12B2-CACD-4711-9840-DD33CF9E5E11}" srcOrd="0" destOrd="0" presId="urn:microsoft.com/office/officeart/2005/8/layout/chevron2"/>
    <dgm:cxn modelId="{257C6D9C-9C1D-45B4-A455-E7A97391CB9F}" srcId="{1342E97B-D763-4B48-91D1-35D05A2F9D02}" destId="{5A6A24B7-A893-443F-A2E2-6A67D9E56AE5}" srcOrd="3" destOrd="0" parTransId="{2422DAE9-BA19-47F1-B4A2-ABB6A47618C4}" sibTransId="{393982CA-9DF7-4F7C-958D-78C0B751D069}"/>
    <dgm:cxn modelId="{0EF0F24E-3D78-45EC-80EF-6DA034CC6815}" type="presOf" srcId="{FB9FF719-AAF7-4618-A0DF-C0DC535E8332}" destId="{414A43B3-C122-4F73-9B5A-FE7021122B46}" srcOrd="0" destOrd="0" presId="urn:microsoft.com/office/officeart/2005/8/layout/chevron2"/>
    <dgm:cxn modelId="{E08EDB80-665E-4497-9842-1B8584C3BC26}" type="presOf" srcId="{1342E97B-D763-4B48-91D1-35D05A2F9D02}" destId="{EF71B74B-DA01-431F-B581-81DB9DC075E2}" srcOrd="0" destOrd="0" presId="urn:microsoft.com/office/officeart/2005/8/layout/chevron2"/>
    <dgm:cxn modelId="{B74E759A-8D21-4AC7-8527-D9D74FD1F619}" srcId="{4209B6D9-4A52-4A73-95E8-DDACFC6A4665}" destId="{78827AAE-AB46-4689-9F51-6115669F999D}" srcOrd="0" destOrd="0" parTransId="{61B561B7-2CF2-419D-B9E3-44B4E6774016}" sibTransId="{07CD3950-0F32-432A-A5EF-57A549BA5FB8}"/>
    <dgm:cxn modelId="{8C487864-7EF7-4DAD-9FDD-6F343EF1B4D3}" type="presOf" srcId="{BCC917F5-5D6E-43F9-8DFE-605EB9BA8C51}" destId="{D00A019F-394D-4CDA-9674-4B91093930EB}" srcOrd="0" destOrd="0" presId="urn:microsoft.com/office/officeart/2005/8/layout/chevron2"/>
    <dgm:cxn modelId="{9F3A4E0E-D1E4-4047-990C-5B47A9E8B3FF}" srcId="{5A6A24B7-A893-443F-A2E2-6A67D9E56AE5}" destId="{130DAB32-480A-4472-9359-314F1A3902FD}" srcOrd="0" destOrd="0" parTransId="{9D8095F4-3F3A-426F-8C88-85AC18C77464}" sibTransId="{ECD65C48-A5A3-4C1E-B152-466ACDE9D67B}"/>
    <dgm:cxn modelId="{DAB56F3D-9634-4FD5-A764-2E95D5FC31C3}" type="presOf" srcId="{75133BFE-6B0E-4DBB-B4B9-68F66EBE2204}" destId="{33B81DAA-3762-403B-B9BA-3E94C8270634}" srcOrd="0" destOrd="0" presId="urn:microsoft.com/office/officeart/2005/8/layout/chevron2"/>
    <dgm:cxn modelId="{9EA4360B-48FE-411A-B381-6B2BFDCFD8D6}" srcId="{01B9DFC2-10AF-413E-A5AA-EBF1514C8013}" destId="{FB9FF719-AAF7-4618-A0DF-C0DC535E8332}" srcOrd="0" destOrd="0" parTransId="{6A95DB3D-0CA8-4656-8EAA-5F9142BE2A35}" sibTransId="{50269F87-B0C9-46B5-9860-69274EF72462}"/>
    <dgm:cxn modelId="{DCE79B66-2090-420D-B395-6188D40E3353}" type="presOf" srcId="{78827AAE-AB46-4689-9F51-6115669F999D}" destId="{D64727F3-4EAE-4463-894B-B29E688BB34B}" srcOrd="0" destOrd="0" presId="urn:microsoft.com/office/officeart/2005/8/layout/chevron2"/>
    <dgm:cxn modelId="{4AC318F0-06B9-4233-8E48-B5AC2070BB78}" srcId="{1342E97B-D763-4B48-91D1-35D05A2F9D02}" destId="{75133BFE-6B0E-4DBB-B4B9-68F66EBE2204}" srcOrd="1" destOrd="0" parTransId="{66EA9631-B644-4086-80AB-A9AD848F764B}" sibTransId="{343A4E13-70C6-4471-89F1-05D34DD1D015}"/>
    <dgm:cxn modelId="{91CD3387-0379-4D45-8C53-3931111BE3C1}" srcId="{75133BFE-6B0E-4DBB-B4B9-68F66EBE2204}" destId="{BCC917F5-5D6E-43F9-8DFE-605EB9BA8C51}" srcOrd="0" destOrd="0" parTransId="{3F4F3ED0-D3DB-4FDF-9239-5E74D6A11E23}" sibTransId="{1333E3C7-2983-4543-9287-7DBF8D04EE03}"/>
    <dgm:cxn modelId="{F590C561-AB2D-4405-A97D-378154173EFF}" type="presOf" srcId="{130DAB32-480A-4472-9359-314F1A3902FD}" destId="{73045727-E4A1-4D0B-9DA4-DC0A11922EBD}" srcOrd="0" destOrd="0" presId="urn:microsoft.com/office/officeart/2005/8/layout/chevron2"/>
    <dgm:cxn modelId="{AE438184-1F4F-4A2E-BEC9-FFB285F03677}" type="presOf" srcId="{BBBA038D-ABFE-4CB8-82B3-F38B69387F03}" destId="{B16E974F-11D6-4341-A1C8-C9DCF0E069E1}" srcOrd="0" destOrd="0" presId="urn:microsoft.com/office/officeart/2005/8/layout/chevron2"/>
    <dgm:cxn modelId="{1760F0BD-11F3-49CF-BC26-2F2500647AC9}" type="presParOf" srcId="{EF71B74B-DA01-431F-B581-81DB9DC075E2}" destId="{BD8D9125-9A38-43FA-9AD5-428E6A60217B}" srcOrd="0" destOrd="0" presId="urn:microsoft.com/office/officeart/2005/8/layout/chevron2"/>
    <dgm:cxn modelId="{A0F80D3E-C141-4779-A644-44C7E7529694}" type="presParOf" srcId="{BD8D9125-9A38-43FA-9AD5-428E6A60217B}" destId="{7823F387-FE1A-4F5E-87F5-DCE52153C57E}" srcOrd="0" destOrd="0" presId="urn:microsoft.com/office/officeart/2005/8/layout/chevron2"/>
    <dgm:cxn modelId="{C97F48D8-67B5-47BD-90F9-2DB34A04061A}" type="presParOf" srcId="{BD8D9125-9A38-43FA-9AD5-428E6A60217B}" destId="{D64727F3-4EAE-4463-894B-B29E688BB34B}" srcOrd="1" destOrd="0" presId="urn:microsoft.com/office/officeart/2005/8/layout/chevron2"/>
    <dgm:cxn modelId="{860356C5-20FC-4C8E-8E71-7A50A0827B2E}" type="presParOf" srcId="{EF71B74B-DA01-431F-B581-81DB9DC075E2}" destId="{2F0D94A1-9AF7-420B-8D10-70D942618825}" srcOrd="1" destOrd="0" presId="urn:microsoft.com/office/officeart/2005/8/layout/chevron2"/>
    <dgm:cxn modelId="{9DEC4BCF-498D-4360-8B75-C6BE597391AF}" type="presParOf" srcId="{EF71B74B-DA01-431F-B581-81DB9DC075E2}" destId="{432B8AF3-53CD-471A-963F-6E0E419BA993}" srcOrd="2" destOrd="0" presId="urn:microsoft.com/office/officeart/2005/8/layout/chevron2"/>
    <dgm:cxn modelId="{1B13187B-7C43-4DAE-A24A-B71844FF7573}" type="presParOf" srcId="{432B8AF3-53CD-471A-963F-6E0E419BA993}" destId="{33B81DAA-3762-403B-B9BA-3E94C8270634}" srcOrd="0" destOrd="0" presId="urn:microsoft.com/office/officeart/2005/8/layout/chevron2"/>
    <dgm:cxn modelId="{06209838-68DE-484A-96B7-C1A2CDD76AD4}" type="presParOf" srcId="{432B8AF3-53CD-471A-963F-6E0E419BA993}" destId="{D00A019F-394D-4CDA-9674-4B91093930EB}" srcOrd="1" destOrd="0" presId="urn:microsoft.com/office/officeart/2005/8/layout/chevron2"/>
    <dgm:cxn modelId="{2B4E693B-B127-48A1-AA42-71990903303E}" type="presParOf" srcId="{EF71B74B-DA01-431F-B581-81DB9DC075E2}" destId="{4D6A9639-ECAF-45DF-A4C7-F3D44EB3DF0A}" srcOrd="3" destOrd="0" presId="urn:microsoft.com/office/officeart/2005/8/layout/chevron2"/>
    <dgm:cxn modelId="{D03D8557-DFB2-4F81-B86E-1ED6F7D1B63E}" type="presParOf" srcId="{EF71B74B-DA01-431F-B581-81DB9DC075E2}" destId="{7D22FA85-692E-409E-8623-92F04739A33E}" srcOrd="4" destOrd="0" presId="urn:microsoft.com/office/officeart/2005/8/layout/chevron2"/>
    <dgm:cxn modelId="{8219784A-C5C8-4EE0-A0F6-A02FF6B83D0E}" type="presParOf" srcId="{7D22FA85-692E-409E-8623-92F04739A33E}" destId="{EA0BF2DB-9D55-4FB3-B440-CA3D06A93F71}" srcOrd="0" destOrd="0" presId="urn:microsoft.com/office/officeart/2005/8/layout/chevron2"/>
    <dgm:cxn modelId="{7A3C4013-5529-4589-B5E7-15FF156C6281}" type="presParOf" srcId="{7D22FA85-692E-409E-8623-92F04739A33E}" destId="{414A43B3-C122-4F73-9B5A-FE7021122B46}" srcOrd="1" destOrd="0" presId="urn:microsoft.com/office/officeart/2005/8/layout/chevron2"/>
    <dgm:cxn modelId="{54F46D59-4D9A-4885-B04F-4577422DEF55}" type="presParOf" srcId="{EF71B74B-DA01-431F-B581-81DB9DC075E2}" destId="{5472887D-39FB-4135-B3E5-999207F4F548}" srcOrd="5" destOrd="0" presId="urn:microsoft.com/office/officeart/2005/8/layout/chevron2"/>
    <dgm:cxn modelId="{B5AC8BD4-9EFA-4D1F-828E-1FA54692EB9A}" type="presParOf" srcId="{EF71B74B-DA01-431F-B581-81DB9DC075E2}" destId="{DD6EDEF5-FD2F-4779-930B-E908458F6B6D}" srcOrd="6" destOrd="0" presId="urn:microsoft.com/office/officeart/2005/8/layout/chevron2"/>
    <dgm:cxn modelId="{E1E7F1F3-1E61-43CD-A5F2-DFF1AD048E59}" type="presParOf" srcId="{DD6EDEF5-FD2F-4779-930B-E908458F6B6D}" destId="{833A12B2-CACD-4711-9840-DD33CF9E5E11}" srcOrd="0" destOrd="0" presId="urn:microsoft.com/office/officeart/2005/8/layout/chevron2"/>
    <dgm:cxn modelId="{942A1900-4CF5-46F8-BF29-FF2ABB07C3C2}" type="presParOf" srcId="{DD6EDEF5-FD2F-4779-930B-E908458F6B6D}" destId="{73045727-E4A1-4D0B-9DA4-DC0A11922EBD}" srcOrd="1" destOrd="0" presId="urn:microsoft.com/office/officeart/2005/8/layout/chevron2"/>
    <dgm:cxn modelId="{B8E3BF74-A6CA-4820-B0F3-7EBD41ABA717}" type="presParOf" srcId="{EF71B74B-DA01-431F-B581-81DB9DC075E2}" destId="{72423EE9-0DF9-43C3-B2D9-AC86C515BDE7}" srcOrd="7" destOrd="0" presId="urn:microsoft.com/office/officeart/2005/8/layout/chevron2"/>
    <dgm:cxn modelId="{138C9870-DC35-4625-82FA-F6E19BAFCD39}" type="presParOf" srcId="{EF71B74B-DA01-431F-B581-81DB9DC075E2}" destId="{7B1E6724-17EA-4D9F-AFC6-B15538EA65B5}" srcOrd="8" destOrd="0" presId="urn:microsoft.com/office/officeart/2005/8/layout/chevron2"/>
    <dgm:cxn modelId="{37FBE861-31E0-40E4-BB40-2467466C2848}" type="presParOf" srcId="{7B1E6724-17EA-4D9F-AFC6-B15538EA65B5}" destId="{B16E974F-11D6-4341-A1C8-C9DCF0E069E1}" srcOrd="0" destOrd="0" presId="urn:microsoft.com/office/officeart/2005/8/layout/chevron2"/>
    <dgm:cxn modelId="{BCE9058C-BC51-475B-8DC6-803FC2550E93}" type="presParOf" srcId="{7B1E6724-17EA-4D9F-AFC6-B15538EA65B5}" destId="{B0D70093-AE15-4C19-BD05-C1A63AD927AA}" srcOrd="1" destOrd="0" presId="urn:microsoft.com/office/officeart/2005/8/layout/chevron2"/>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23F387-FE1A-4F5E-87F5-DCE52153C57E}">
      <dsp:nvSpPr>
        <dsp:cNvPr id="0" name=""/>
        <dsp:cNvSpPr/>
      </dsp:nvSpPr>
      <dsp:spPr>
        <a:xfrm rot="5400000">
          <a:off x="-136044" y="139728"/>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1</a:t>
          </a:r>
          <a:endParaRPr lang="zh-CN" altLang="en-US" sz="3200" b="1" kern="1200" dirty="0"/>
        </a:p>
      </dsp:txBody>
      <dsp:txXfrm rot="-5400000">
        <a:off x="1" y="321122"/>
        <a:ext cx="634875" cy="272089"/>
      </dsp:txXfrm>
    </dsp:sp>
    <dsp:sp modelId="{D64727F3-4EAE-4463-894B-B29E688BB34B}">
      <dsp:nvSpPr>
        <dsp:cNvPr id="0" name=""/>
        <dsp:cNvSpPr/>
      </dsp:nvSpPr>
      <dsp:spPr>
        <a:xfrm rot="5400000">
          <a:off x="3396642" y="-2761767"/>
          <a:ext cx="58983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图形系统概述</a:t>
          </a:r>
          <a:endParaRPr lang="zh-CN" altLang="en-US" sz="3200" kern="1200" dirty="0"/>
        </a:p>
      </dsp:txBody>
      <dsp:txXfrm rot="-5400000">
        <a:off x="634876" y="28792"/>
        <a:ext cx="6084578" cy="532251"/>
      </dsp:txXfrm>
    </dsp:sp>
    <dsp:sp modelId="{33B81DAA-3762-403B-B9BA-3E94C8270634}">
      <dsp:nvSpPr>
        <dsp:cNvPr id="0" name=""/>
        <dsp:cNvSpPr/>
      </dsp:nvSpPr>
      <dsp:spPr>
        <a:xfrm rot="5400000">
          <a:off x="-136044" y="927145"/>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2</a:t>
          </a:r>
          <a:endParaRPr lang="zh-CN" altLang="en-US" sz="3200" b="1" kern="1200" dirty="0" smtClean="0"/>
        </a:p>
      </dsp:txBody>
      <dsp:txXfrm rot="-5400000">
        <a:off x="1" y="1108539"/>
        <a:ext cx="634875" cy="272089"/>
      </dsp:txXfrm>
    </dsp:sp>
    <dsp:sp modelId="{D00A019F-394D-4CDA-9674-4B91093930EB}">
      <dsp:nvSpPr>
        <dsp:cNvPr id="0" name=""/>
        <dsp:cNvSpPr/>
      </dsp:nvSpPr>
      <dsp:spPr>
        <a:xfrm rot="5400000">
          <a:off x="3396797" y="-1970821"/>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图形系统体系结构</a:t>
          </a:r>
          <a:endParaRPr lang="zh-CN" altLang="en-US" sz="3200" kern="1200" dirty="0"/>
        </a:p>
      </dsp:txBody>
      <dsp:txXfrm rot="-5400000">
        <a:off x="634875" y="819879"/>
        <a:ext cx="6084593" cy="531971"/>
      </dsp:txXfrm>
    </dsp:sp>
    <dsp:sp modelId="{EA0BF2DB-9D55-4FB3-B440-CA3D06A93F71}">
      <dsp:nvSpPr>
        <dsp:cNvPr id="0" name=""/>
        <dsp:cNvSpPr/>
      </dsp:nvSpPr>
      <dsp:spPr>
        <a:xfrm rot="5400000">
          <a:off x="-136044" y="1714562"/>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3</a:t>
          </a:r>
          <a:endParaRPr lang="zh-CN" altLang="en-US" sz="3200" kern="1200" dirty="0" smtClean="0"/>
        </a:p>
      </dsp:txBody>
      <dsp:txXfrm rot="-5400000">
        <a:off x="1" y="1895956"/>
        <a:ext cx="634875" cy="272089"/>
      </dsp:txXfrm>
    </dsp:sp>
    <dsp:sp modelId="{414A43B3-C122-4F73-9B5A-FE7021122B46}">
      <dsp:nvSpPr>
        <dsp:cNvPr id="0" name=""/>
        <dsp:cNvSpPr/>
      </dsp:nvSpPr>
      <dsp:spPr>
        <a:xfrm rot="5400000">
          <a:off x="3396797" y="-1183404"/>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图形支撑软件 </a:t>
          </a:r>
          <a:endParaRPr lang="zh-CN" altLang="en-US" sz="3200" kern="1200" dirty="0"/>
        </a:p>
      </dsp:txBody>
      <dsp:txXfrm rot="-5400000">
        <a:off x="634875" y="1607296"/>
        <a:ext cx="6084593" cy="531971"/>
      </dsp:txXfrm>
    </dsp:sp>
    <dsp:sp modelId="{833A12B2-CACD-4711-9840-DD33CF9E5E11}">
      <dsp:nvSpPr>
        <dsp:cNvPr id="0" name=""/>
        <dsp:cNvSpPr/>
      </dsp:nvSpPr>
      <dsp:spPr>
        <a:xfrm rot="5400000">
          <a:off x="-136044" y="2501979"/>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4</a:t>
          </a:r>
          <a:endParaRPr lang="zh-CN" altLang="en-US" sz="3200" kern="1200" dirty="0" smtClean="0"/>
        </a:p>
      </dsp:txBody>
      <dsp:txXfrm rot="-5400000">
        <a:off x="1" y="2683373"/>
        <a:ext cx="634875" cy="272089"/>
      </dsp:txXfrm>
    </dsp:sp>
    <dsp:sp modelId="{73045727-E4A1-4D0B-9DA4-DC0A11922EBD}">
      <dsp:nvSpPr>
        <dsp:cNvPr id="0" name=""/>
        <dsp:cNvSpPr/>
      </dsp:nvSpPr>
      <dsp:spPr>
        <a:xfrm rot="5400000">
          <a:off x="3396797" y="-395987"/>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图形硬件显示原理</a:t>
          </a:r>
          <a:endParaRPr lang="zh-CN" altLang="en-US" sz="3200" kern="1200" dirty="0"/>
        </a:p>
      </dsp:txBody>
      <dsp:txXfrm rot="-5400000">
        <a:off x="634875" y="2394713"/>
        <a:ext cx="6084593" cy="531971"/>
      </dsp:txXfrm>
    </dsp:sp>
    <dsp:sp modelId="{B16E974F-11D6-4341-A1C8-C9DCF0E069E1}">
      <dsp:nvSpPr>
        <dsp:cNvPr id="0" name=""/>
        <dsp:cNvSpPr/>
      </dsp:nvSpPr>
      <dsp:spPr>
        <a:xfrm rot="5400000">
          <a:off x="-136044" y="3289396"/>
          <a:ext cx="906964" cy="63487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zh-CN" altLang="en-US" sz="800" b="1" kern="1200" dirty="0" smtClean="0">
              <a:ea typeface="宋体" pitchFamily="2" charset="-122"/>
            </a:rPr>
            <a:t>计算机图形学的发展</a:t>
          </a:r>
          <a:endParaRPr lang="zh-CN" altLang="en-US" sz="800" kern="1200" dirty="0"/>
        </a:p>
      </dsp:txBody>
      <dsp:txXfrm rot="-5400000">
        <a:off x="1" y="3470790"/>
        <a:ext cx="634875" cy="272089"/>
      </dsp:txXfrm>
    </dsp:sp>
    <dsp:sp modelId="{B0D70093-AE15-4C19-BD05-C1A63AD927AA}">
      <dsp:nvSpPr>
        <dsp:cNvPr id="0" name=""/>
        <dsp:cNvSpPr/>
      </dsp:nvSpPr>
      <dsp:spPr>
        <a:xfrm rot="5400000">
          <a:off x="3396797" y="391429"/>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23F387-FE1A-4F5E-87F5-DCE52153C57E}">
      <dsp:nvSpPr>
        <dsp:cNvPr id="0" name=""/>
        <dsp:cNvSpPr/>
      </dsp:nvSpPr>
      <dsp:spPr>
        <a:xfrm rot="5400000">
          <a:off x="-136044" y="139728"/>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1</a:t>
          </a:r>
          <a:endParaRPr lang="zh-CN" altLang="en-US" sz="3200" b="1" kern="1200" dirty="0"/>
        </a:p>
      </dsp:txBody>
      <dsp:txXfrm rot="-5400000">
        <a:off x="1" y="321122"/>
        <a:ext cx="634875" cy="272089"/>
      </dsp:txXfrm>
    </dsp:sp>
    <dsp:sp modelId="{D64727F3-4EAE-4463-894B-B29E688BB34B}">
      <dsp:nvSpPr>
        <dsp:cNvPr id="0" name=""/>
        <dsp:cNvSpPr/>
      </dsp:nvSpPr>
      <dsp:spPr>
        <a:xfrm rot="5400000">
          <a:off x="3396642" y="-2761767"/>
          <a:ext cx="58983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图形系统概述</a:t>
          </a:r>
          <a:endParaRPr lang="zh-CN" altLang="en-US" sz="3200" kern="1200" dirty="0"/>
        </a:p>
      </dsp:txBody>
      <dsp:txXfrm rot="-5400000">
        <a:off x="634876" y="28792"/>
        <a:ext cx="6084578" cy="532251"/>
      </dsp:txXfrm>
    </dsp:sp>
    <dsp:sp modelId="{33B81DAA-3762-403B-B9BA-3E94C8270634}">
      <dsp:nvSpPr>
        <dsp:cNvPr id="0" name=""/>
        <dsp:cNvSpPr/>
      </dsp:nvSpPr>
      <dsp:spPr>
        <a:xfrm rot="5400000">
          <a:off x="-136044" y="927145"/>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2</a:t>
          </a:r>
          <a:endParaRPr lang="zh-CN" altLang="en-US" sz="3200" b="1" kern="1200" dirty="0" smtClean="0"/>
        </a:p>
      </dsp:txBody>
      <dsp:txXfrm rot="-5400000">
        <a:off x="1" y="1108539"/>
        <a:ext cx="634875" cy="272089"/>
      </dsp:txXfrm>
    </dsp:sp>
    <dsp:sp modelId="{D00A019F-394D-4CDA-9674-4B91093930EB}">
      <dsp:nvSpPr>
        <dsp:cNvPr id="0" name=""/>
        <dsp:cNvSpPr/>
      </dsp:nvSpPr>
      <dsp:spPr>
        <a:xfrm rot="5400000">
          <a:off x="3396797" y="-1970821"/>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图形系统体系结构</a:t>
          </a:r>
          <a:endParaRPr lang="zh-CN" altLang="en-US" sz="3200" kern="1200" dirty="0"/>
        </a:p>
      </dsp:txBody>
      <dsp:txXfrm rot="-5400000">
        <a:off x="634875" y="819879"/>
        <a:ext cx="6084593" cy="531971"/>
      </dsp:txXfrm>
    </dsp:sp>
    <dsp:sp modelId="{EA0BF2DB-9D55-4FB3-B440-CA3D06A93F71}">
      <dsp:nvSpPr>
        <dsp:cNvPr id="0" name=""/>
        <dsp:cNvSpPr/>
      </dsp:nvSpPr>
      <dsp:spPr>
        <a:xfrm rot="5400000">
          <a:off x="-136044" y="1714562"/>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3</a:t>
          </a:r>
          <a:endParaRPr lang="zh-CN" altLang="en-US" sz="3200" kern="1200" dirty="0" smtClean="0"/>
        </a:p>
      </dsp:txBody>
      <dsp:txXfrm rot="-5400000">
        <a:off x="1" y="1895956"/>
        <a:ext cx="634875" cy="272089"/>
      </dsp:txXfrm>
    </dsp:sp>
    <dsp:sp modelId="{414A43B3-C122-4F73-9B5A-FE7021122B46}">
      <dsp:nvSpPr>
        <dsp:cNvPr id="0" name=""/>
        <dsp:cNvSpPr/>
      </dsp:nvSpPr>
      <dsp:spPr>
        <a:xfrm rot="5400000">
          <a:off x="3396797" y="-1183404"/>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图形支撑软件 </a:t>
          </a:r>
          <a:endParaRPr lang="zh-CN" altLang="en-US" sz="3200" kern="1200" dirty="0"/>
        </a:p>
      </dsp:txBody>
      <dsp:txXfrm rot="-5400000">
        <a:off x="634875" y="1607296"/>
        <a:ext cx="6084593" cy="531971"/>
      </dsp:txXfrm>
    </dsp:sp>
    <dsp:sp modelId="{833A12B2-CACD-4711-9840-DD33CF9E5E11}">
      <dsp:nvSpPr>
        <dsp:cNvPr id="0" name=""/>
        <dsp:cNvSpPr/>
      </dsp:nvSpPr>
      <dsp:spPr>
        <a:xfrm rot="5400000">
          <a:off x="-136044" y="2501979"/>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4</a:t>
          </a:r>
          <a:endParaRPr lang="zh-CN" altLang="en-US" sz="3200" kern="1200" dirty="0" smtClean="0"/>
        </a:p>
      </dsp:txBody>
      <dsp:txXfrm rot="-5400000">
        <a:off x="1" y="2683373"/>
        <a:ext cx="634875" cy="272089"/>
      </dsp:txXfrm>
    </dsp:sp>
    <dsp:sp modelId="{73045727-E4A1-4D0B-9DA4-DC0A11922EBD}">
      <dsp:nvSpPr>
        <dsp:cNvPr id="0" name=""/>
        <dsp:cNvSpPr/>
      </dsp:nvSpPr>
      <dsp:spPr>
        <a:xfrm rot="5400000">
          <a:off x="3396797" y="-395987"/>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图形硬件显示原理</a:t>
          </a:r>
          <a:endParaRPr lang="zh-CN" altLang="en-US" sz="3200" kern="1200" dirty="0"/>
        </a:p>
      </dsp:txBody>
      <dsp:txXfrm rot="-5400000">
        <a:off x="634875" y="2394713"/>
        <a:ext cx="6084593" cy="531971"/>
      </dsp:txXfrm>
    </dsp:sp>
    <dsp:sp modelId="{B16E974F-11D6-4341-A1C8-C9DCF0E069E1}">
      <dsp:nvSpPr>
        <dsp:cNvPr id="0" name=""/>
        <dsp:cNvSpPr/>
      </dsp:nvSpPr>
      <dsp:spPr>
        <a:xfrm rot="5400000">
          <a:off x="-136044" y="3289396"/>
          <a:ext cx="906964" cy="63487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zh-CN" altLang="en-US" sz="800" b="1" kern="1200" dirty="0" smtClean="0">
              <a:ea typeface="宋体" pitchFamily="2" charset="-122"/>
            </a:rPr>
            <a:t>计算机图形学的发展</a:t>
          </a:r>
          <a:endParaRPr lang="zh-CN" altLang="en-US" sz="800" kern="1200" dirty="0"/>
        </a:p>
      </dsp:txBody>
      <dsp:txXfrm rot="-5400000">
        <a:off x="1" y="3470790"/>
        <a:ext cx="634875" cy="272089"/>
      </dsp:txXfrm>
    </dsp:sp>
    <dsp:sp modelId="{B0D70093-AE15-4C19-BD05-C1A63AD927AA}">
      <dsp:nvSpPr>
        <dsp:cNvPr id="0" name=""/>
        <dsp:cNvSpPr/>
      </dsp:nvSpPr>
      <dsp:spPr>
        <a:xfrm rot="5400000">
          <a:off x="3396797" y="391429"/>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23F387-FE1A-4F5E-87F5-DCE52153C57E}">
      <dsp:nvSpPr>
        <dsp:cNvPr id="0" name=""/>
        <dsp:cNvSpPr/>
      </dsp:nvSpPr>
      <dsp:spPr>
        <a:xfrm rot="5400000">
          <a:off x="-136044" y="139728"/>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1</a:t>
          </a:r>
          <a:endParaRPr lang="zh-CN" altLang="en-US" sz="3200" b="1" kern="1200" dirty="0"/>
        </a:p>
      </dsp:txBody>
      <dsp:txXfrm rot="-5400000">
        <a:off x="1" y="321122"/>
        <a:ext cx="634875" cy="272089"/>
      </dsp:txXfrm>
    </dsp:sp>
    <dsp:sp modelId="{D64727F3-4EAE-4463-894B-B29E688BB34B}">
      <dsp:nvSpPr>
        <dsp:cNvPr id="0" name=""/>
        <dsp:cNvSpPr/>
      </dsp:nvSpPr>
      <dsp:spPr>
        <a:xfrm rot="5400000">
          <a:off x="3396642" y="-2761767"/>
          <a:ext cx="58983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图形系统概述</a:t>
          </a:r>
          <a:endParaRPr lang="zh-CN" altLang="en-US" sz="3200" kern="1200" dirty="0"/>
        </a:p>
      </dsp:txBody>
      <dsp:txXfrm rot="-5400000">
        <a:off x="634876" y="28792"/>
        <a:ext cx="6084578" cy="532251"/>
      </dsp:txXfrm>
    </dsp:sp>
    <dsp:sp modelId="{33B81DAA-3762-403B-B9BA-3E94C8270634}">
      <dsp:nvSpPr>
        <dsp:cNvPr id="0" name=""/>
        <dsp:cNvSpPr/>
      </dsp:nvSpPr>
      <dsp:spPr>
        <a:xfrm rot="5400000">
          <a:off x="-136044" y="927145"/>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2</a:t>
          </a:r>
          <a:endParaRPr lang="zh-CN" altLang="en-US" sz="3200" b="1" kern="1200" dirty="0" smtClean="0"/>
        </a:p>
      </dsp:txBody>
      <dsp:txXfrm rot="-5400000">
        <a:off x="1" y="1108539"/>
        <a:ext cx="634875" cy="272089"/>
      </dsp:txXfrm>
    </dsp:sp>
    <dsp:sp modelId="{D00A019F-394D-4CDA-9674-4B91093930EB}">
      <dsp:nvSpPr>
        <dsp:cNvPr id="0" name=""/>
        <dsp:cNvSpPr/>
      </dsp:nvSpPr>
      <dsp:spPr>
        <a:xfrm rot="5400000">
          <a:off x="3396797" y="-1970821"/>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图形系统体系结构</a:t>
          </a:r>
          <a:endParaRPr lang="zh-CN" altLang="en-US" sz="3200" kern="1200" dirty="0"/>
        </a:p>
      </dsp:txBody>
      <dsp:txXfrm rot="-5400000">
        <a:off x="634875" y="819879"/>
        <a:ext cx="6084593" cy="531971"/>
      </dsp:txXfrm>
    </dsp:sp>
    <dsp:sp modelId="{EA0BF2DB-9D55-4FB3-B440-CA3D06A93F71}">
      <dsp:nvSpPr>
        <dsp:cNvPr id="0" name=""/>
        <dsp:cNvSpPr/>
      </dsp:nvSpPr>
      <dsp:spPr>
        <a:xfrm rot="5400000">
          <a:off x="-136044" y="1714562"/>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3</a:t>
          </a:r>
          <a:endParaRPr lang="zh-CN" altLang="en-US" sz="3200" kern="1200" dirty="0" smtClean="0"/>
        </a:p>
      </dsp:txBody>
      <dsp:txXfrm rot="-5400000">
        <a:off x="1" y="1895956"/>
        <a:ext cx="634875" cy="272089"/>
      </dsp:txXfrm>
    </dsp:sp>
    <dsp:sp modelId="{414A43B3-C122-4F73-9B5A-FE7021122B46}">
      <dsp:nvSpPr>
        <dsp:cNvPr id="0" name=""/>
        <dsp:cNvSpPr/>
      </dsp:nvSpPr>
      <dsp:spPr>
        <a:xfrm rot="5400000">
          <a:off x="3396797" y="-1183404"/>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图形支撑软件 </a:t>
          </a:r>
          <a:endParaRPr lang="zh-CN" altLang="en-US" sz="3200" kern="1200" dirty="0"/>
        </a:p>
      </dsp:txBody>
      <dsp:txXfrm rot="-5400000">
        <a:off x="634875" y="1607296"/>
        <a:ext cx="6084593" cy="531971"/>
      </dsp:txXfrm>
    </dsp:sp>
    <dsp:sp modelId="{833A12B2-CACD-4711-9840-DD33CF9E5E11}">
      <dsp:nvSpPr>
        <dsp:cNvPr id="0" name=""/>
        <dsp:cNvSpPr/>
      </dsp:nvSpPr>
      <dsp:spPr>
        <a:xfrm rot="5400000">
          <a:off x="-136044" y="2501979"/>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4</a:t>
          </a:r>
          <a:endParaRPr lang="zh-CN" altLang="en-US" sz="3200" kern="1200" dirty="0" smtClean="0"/>
        </a:p>
      </dsp:txBody>
      <dsp:txXfrm rot="-5400000">
        <a:off x="1" y="2683373"/>
        <a:ext cx="634875" cy="272089"/>
      </dsp:txXfrm>
    </dsp:sp>
    <dsp:sp modelId="{73045727-E4A1-4D0B-9DA4-DC0A11922EBD}">
      <dsp:nvSpPr>
        <dsp:cNvPr id="0" name=""/>
        <dsp:cNvSpPr/>
      </dsp:nvSpPr>
      <dsp:spPr>
        <a:xfrm rot="5400000">
          <a:off x="3396797" y="-395987"/>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图形硬件显示原理</a:t>
          </a:r>
          <a:endParaRPr lang="zh-CN" altLang="en-US" sz="3200" kern="1200" dirty="0"/>
        </a:p>
      </dsp:txBody>
      <dsp:txXfrm rot="-5400000">
        <a:off x="634875" y="2394713"/>
        <a:ext cx="6084593" cy="531971"/>
      </dsp:txXfrm>
    </dsp:sp>
    <dsp:sp modelId="{B16E974F-11D6-4341-A1C8-C9DCF0E069E1}">
      <dsp:nvSpPr>
        <dsp:cNvPr id="0" name=""/>
        <dsp:cNvSpPr/>
      </dsp:nvSpPr>
      <dsp:spPr>
        <a:xfrm rot="5400000">
          <a:off x="-136044" y="3289396"/>
          <a:ext cx="906964" cy="63487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zh-CN" altLang="en-US" sz="800" b="1" kern="1200" dirty="0" smtClean="0">
              <a:ea typeface="宋体" pitchFamily="2" charset="-122"/>
            </a:rPr>
            <a:t>计算机图形学的发展</a:t>
          </a:r>
          <a:endParaRPr lang="zh-CN" altLang="en-US" sz="800" kern="1200" dirty="0"/>
        </a:p>
      </dsp:txBody>
      <dsp:txXfrm rot="-5400000">
        <a:off x="1" y="3470790"/>
        <a:ext cx="634875" cy="272089"/>
      </dsp:txXfrm>
    </dsp:sp>
    <dsp:sp modelId="{B0D70093-AE15-4C19-BD05-C1A63AD927AA}">
      <dsp:nvSpPr>
        <dsp:cNvPr id="0" name=""/>
        <dsp:cNvSpPr/>
      </dsp:nvSpPr>
      <dsp:spPr>
        <a:xfrm rot="5400000">
          <a:off x="3396797" y="391429"/>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23F387-FE1A-4F5E-87F5-DCE52153C57E}">
      <dsp:nvSpPr>
        <dsp:cNvPr id="0" name=""/>
        <dsp:cNvSpPr/>
      </dsp:nvSpPr>
      <dsp:spPr>
        <a:xfrm rot="5400000">
          <a:off x="-136044" y="139728"/>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1</a:t>
          </a:r>
          <a:endParaRPr lang="zh-CN" altLang="en-US" sz="3200" b="1" kern="1200" dirty="0"/>
        </a:p>
      </dsp:txBody>
      <dsp:txXfrm rot="-5400000">
        <a:off x="1" y="321122"/>
        <a:ext cx="634875" cy="272089"/>
      </dsp:txXfrm>
    </dsp:sp>
    <dsp:sp modelId="{D64727F3-4EAE-4463-894B-B29E688BB34B}">
      <dsp:nvSpPr>
        <dsp:cNvPr id="0" name=""/>
        <dsp:cNvSpPr/>
      </dsp:nvSpPr>
      <dsp:spPr>
        <a:xfrm rot="5400000">
          <a:off x="3396642" y="-2761767"/>
          <a:ext cx="58983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图形系统概述</a:t>
          </a:r>
          <a:endParaRPr lang="zh-CN" altLang="en-US" sz="3200" kern="1200" dirty="0"/>
        </a:p>
      </dsp:txBody>
      <dsp:txXfrm rot="-5400000">
        <a:off x="634876" y="28792"/>
        <a:ext cx="6084578" cy="532251"/>
      </dsp:txXfrm>
    </dsp:sp>
    <dsp:sp modelId="{33B81DAA-3762-403B-B9BA-3E94C8270634}">
      <dsp:nvSpPr>
        <dsp:cNvPr id="0" name=""/>
        <dsp:cNvSpPr/>
      </dsp:nvSpPr>
      <dsp:spPr>
        <a:xfrm rot="5400000">
          <a:off x="-136044" y="927145"/>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2</a:t>
          </a:r>
          <a:endParaRPr lang="zh-CN" altLang="en-US" sz="3200" b="1" kern="1200" dirty="0" smtClean="0"/>
        </a:p>
      </dsp:txBody>
      <dsp:txXfrm rot="-5400000">
        <a:off x="1" y="1108539"/>
        <a:ext cx="634875" cy="272089"/>
      </dsp:txXfrm>
    </dsp:sp>
    <dsp:sp modelId="{D00A019F-394D-4CDA-9674-4B91093930EB}">
      <dsp:nvSpPr>
        <dsp:cNvPr id="0" name=""/>
        <dsp:cNvSpPr/>
      </dsp:nvSpPr>
      <dsp:spPr>
        <a:xfrm rot="5400000">
          <a:off x="3396797" y="-1970821"/>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图形系统体系结构</a:t>
          </a:r>
          <a:endParaRPr lang="zh-CN" altLang="en-US" sz="3200" kern="1200" dirty="0"/>
        </a:p>
      </dsp:txBody>
      <dsp:txXfrm rot="-5400000">
        <a:off x="634875" y="819879"/>
        <a:ext cx="6084593" cy="531971"/>
      </dsp:txXfrm>
    </dsp:sp>
    <dsp:sp modelId="{EA0BF2DB-9D55-4FB3-B440-CA3D06A93F71}">
      <dsp:nvSpPr>
        <dsp:cNvPr id="0" name=""/>
        <dsp:cNvSpPr/>
      </dsp:nvSpPr>
      <dsp:spPr>
        <a:xfrm rot="5400000">
          <a:off x="-136044" y="1714562"/>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3</a:t>
          </a:r>
          <a:endParaRPr lang="zh-CN" altLang="en-US" sz="3200" kern="1200" dirty="0" smtClean="0"/>
        </a:p>
      </dsp:txBody>
      <dsp:txXfrm rot="-5400000">
        <a:off x="1" y="1895956"/>
        <a:ext cx="634875" cy="272089"/>
      </dsp:txXfrm>
    </dsp:sp>
    <dsp:sp modelId="{414A43B3-C122-4F73-9B5A-FE7021122B46}">
      <dsp:nvSpPr>
        <dsp:cNvPr id="0" name=""/>
        <dsp:cNvSpPr/>
      </dsp:nvSpPr>
      <dsp:spPr>
        <a:xfrm rot="5400000">
          <a:off x="3396797" y="-1183404"/>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图形支撑软件 </a:t>
          </a:r>
          <a:endParaRPr lang="zh-CN" altLang="en-US" sz="3200" kern="1200" dirty="0"/>
        </a:p>
      </dsp:txBody>
      <dsp:txXfrm rot="-5400000">
        <a:off x="634875" y="1607296"/>
        <a:ext cx="6084593" cy="531971"/>
      </dsp:txXfrm>
    </dsp:sp>
    <dsp:sp modelId="{833A12B2-CACD-4711-9840-DD33CF9E5E11}">
      <dsp:nvSpPr>
        <dsp:cNvPr id="0" name=""/>
        <dsp:cNvSpPr/>
      </dsp:nvSpPr>
      <dsp:spPr>
        <a:xfrm rot="5400000">
          <a:off x="-136044" y="2501979"/>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4</a:t>
          </a:r>
          <a:endParaRPr lang="zh-CN" altLang="en-US" sz="3200" kern="1200" dirty="0" smtClean="0"/>
        </a:p>
      </dsp:txBody>
      <dsp:txXfrm rot="-5400000">
        <a:off x="1" y="2683373"/>
        <a:ext cx="634875" cy="272089"/>
      </dsp:txXfrm>
    </dsp:sp>
    <dsp:sp modelId="{73045727-E4A1-4D0B-9DA4-DC0A11922EBD}">
      <dsp:nvSpPr>
        <dsp:cNvPr id="0" name=""/>
        <dsp:cNvSpPr/>
      </dsp:nvSpPr>
      <dsp:spPr>
        <a:xfrm rot="5400000">
          <a:off x="3396797" y="-395987"/>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图形硬件显示原理</a:t>
          </a:r>
          <a:endParaRPr lang="zh-CN" altLang="en-US" sz="3200" kern="1200" dirty="0"/>
        </a:p>
      </dsp:txBody>
      <dsp:txXfrm rot="-5400000">
        <a:off x="634875" y="2394713"/>
        <a:ext cx="6084593" cy="531971"/>
      </dsp:txXfrm>
    </dsp:sp>
    <dsp:sp modelId="{B16E974F-11D6-4341-A1C8-C9DCF0E069E1}">
      <dsp:nvSpPr>
        <dsp:cNvPr id="0" name=""/>
        <dsp:cNvSpPr/>
      </dsp:nvSpPr>
      <dsp:spPr>
        <a:xfrm rot="5400000">
          <a:off x="-136044" y="3289396"/>
          <a:ext cx="906964" cy="63487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zh-CN" altLang="en-US" sz="800" b="1" kern="1200" dirty="0" smtClean="0">
              <a:ea typeface="宋体" pitchFamily="2" charset="-122"/>
            </a:rPr>
            <a:t>计算机图形学的发展</a:t>
          </a:r>
          <a:endParaRPr lang="zh-CN" altLang="en-US" sz="800" kern="1200" dirty="0"/>
        </a:p>
      </dsp:txBody>
      <dsp:txXfrm rot="-5400000">
        <a:off x="1" y="3470790"/>
        <a:ext cx="634875" cy="272089"/>
      </dsp:txXfrm>
    </dsp:sp>
    <dsp:sp modelId="{B0D70093-AE15-4C19-BD05-C1A63AD927AA}">
      <dsp:nvSpPr>
        <dsp:cNvPr id="0" name=""/>
        <dsp:cNvSpPr/>
      </dsp:nvSpPr>
      <dsp:spPr>
        <a:xfrm rot="5400000">
          <a:off x="3396797" y="391429"/>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42E6F5A0-CAAA-4694-BF48-605DCDE765BD}" type="datetimeFigureOut">
              <a:rPr lang="zh-CN" altLang="en-US"/>
              <a:pPr>
                <a:defRPr/>
              </a:pPr>
              <a:t>2017/9/20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ea typeface="宋体" pitchFamily="2" charset="-122"/>
              </a:defRPr>
            </a:lvl1pPr>
          </a:lstStyle>
          <a:p>
            <a:pPr>
              <a:defRPr/>
            </a:pPr>
            <a:fld id="{C75399B5-CD55-4898-9E3B-6594BFBDE6E1}" type="slidenum">
              <a:rPr lang="zh-CN" altLang="en-US"/>
              <a:pPr>
                <a:defRPr/>
              </a:pPr>
              <a:t>‹#›</a:t>
            </a:fld>
            <a:endParaRPr lang="zh-CN" altLang="en-US"/>
          </a:p>
        </p:txBody>
      </p:sp>
    </p:spTree>
    <p:extLst>
      <p:ext uri="{BB962C8B-B14F-4D97-AF65-F5344CB8AC3E}">
        <p14:creationId xmlns:p14="http://schemas.microsoft.com/office/powerpoint/2010/main" val="17341775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246395-4EA7-4990-A9DD-EC6C41B3069A}" type="datetimeFigureOut">
              <a:rPr lang="zh-CN" altLang="en-US" smtClean="0"/>
              <a:t>2017/9/20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F00CA0-60E7-4C37-A63C-B2583B58B074}" type="slidenum">
              <a:rPr lang="zh-CN" altLang="en-US" smtClean="0"/>
              <a:t>‹#›</a:t>
            </a:fld>
            <a:endParaRPr lang="zh-CN" altLang="en-US"/>
          </a:p>
        </p:txBody>
      </p:sp>
    </p:spTree>
    <p:extLst>
      <p:ext uri="{BB962C8B-B14F-4D97-AF65-F5344CB8AC3E}">
        <p14:creationId xmlns:p14="http://schemas.microsoft.com/office/powerpoint/2010/main" val="91235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1D027544-D4DB-4491-8B74-EA5A309830B3}" type="slidenum">
              <a:rPr lang="zh-CN" altLang="en-US">
                <a:ea typeface="宋体" panose="02010600030101010101" pitchFamily="2" charset="-122"/>
              </a:rPr>
              <a:pPr eaLnBrk="1" hangingPunct="1"/>
              <a:t>5</a:t>
            </a:fld>
            <a:endParaRPr lang="en-US" altLang="zh-CN">
              <a:ea typeface="宋体" panose="02010600030101010101" pitchFamily="2" charset="-122"/>
            </a:endParaRPr>
          </a:p>
        </p:txBody>
      </p:sp>
      <p:sp>
        <p:nvSpPr>
          <p:cNvPr id="48131" name="Rectangle 2"/>
          <p:cNvSpPr txBox="1">
            <a:spLocks noGrp="1"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r>
              <a:rPr kumimoji="1" lang="zh-CN" altLang="en-US" sz="1200">
                <a:latin typeface="Times New Roman" panose="02020603050405020304" pitchFamily="18" charset="0"/>
                <a:ea typeface="宋体" panose="02010600030101010101" pitchFamily="2" charset="-122"/>
              </a:rPr>
              <a:t>计算机图形学</a:t>
            </a:r>
          </a:p>
        </p:txBody>
      </p:sp>
      <p:sp>
        <p:nvSpPr>
          <p:cNvPr id="48132" name="Rectangle 3"/>
          <p:cNvSpPr txBox="1">
            <a:spLocks noGrp="1"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r" eaLnBrk="1" hangingPunct="1"/>
            <a:fld id="{6B2ED670-64B6-4DCA-90E9-A5D20817963C}" type="datetime1">
              <a:rPr kumimoji="1" lang="zh-CN" altLang="en-US" sz="1200">
                <a:latin typeface="Times New Roman" panose="02020603050405020304" pitchFamily="18" charset="0"/>
                <a:ea typeface="宋体" panose="02010600030101010101" pitchFamily="2" charset="-122"/>
              </a:rPr>
              <a:pPr algn="r" eaLnBrk="1" hangingPunct="1"/>
              <a:t>2017/9/20</a:t>
            </a:fld>
            <a:endParaRPr kumimoji="1" lang="en-US" altLang="zh-CN" sz="1200">
              <a:latin typeface="Times New Roman" panose="02020603050405020304" pitchFamily="18" charset="0"/>
              <a:ea typeface="宋体" panose="02010600030101010101" pitchFamily="2" charset="-122"/>
            </a:endParaRPr>
          </a:p>
        </p:txBody>
      </p:sp>
      <p:sp>
        <p:nvSpPr>
          <p:cNvPr id="48133" name="Rectangle 2"/>
          <p:cNvSpPr>
            <a:spLocks noGrp="1" noRot="1" noChangeAspect="1" noChangeArrowheads="1" noTextEdit="1"/>
          </p:cNvSpPr>
          <p:nvPr>
            <p:ph type="sldImg"/>
          </p:nvPr>
        </p:nvSpPr>
        <p:spPr>
          <a:ln/>
        </p:spPr>
      </p:sp>
      <p:sp>
        <p:nvSpPr>
          <p:cNvPr id="4813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799764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4506A6BE-8B2E-4A3D-85AC-72FA77DBFCB5}" type="slidenum">
              <a:rPr lang="zh-CN" altLang="en-US">
                <a:ea typeface="宋体" panose="02010600030101010101" pitchFamily="2" charset="-122"/>
              </a:rPr>
              <a:pPr eaLnBrk="1" hangingPunct="1"/>
              <a:t>26</a:t>
            </a:fld>
            <a:endParaRPr lang="en-US" altLang="zh-CN">
              <a:ea typeface="宋体" panose="02010600030101010101" pitchFamily="2" charset="-122"/>
            </a:endParaRPr>
          </a:p>
        </p:txBody>
      </p:sp>
    </p:spTree>
    <p:extLst>
      <p:ext uri="{BB962C8B-B14F-4D97-AF65-F5344CB8AC3E}">
        <p14:creationId xmlns:p14="http://schemas.microsoft.com/office/powerpoint/2010/main" val="1343578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4506A6BE-8B2E-4A3D-85AC-72FA77DBFCB5}" type="slidenum">
              <a:rPr lang="zh-CN" altLang="en-US">
                <a:ea typeface="宋体" panose="02010600030101010101" pitchFamily="2" charset="-122"/>
              </a:rPr>
              <a:pPr eaLnBrk="1" hangingPunct="1"/>
              <a:t>17</a:t>
            </a:fld>
            <a:endParaRPr lang="en-US" altLang="zh-CN">
              <a:ea typeface="宋体" panose="02010600030101010101" pitchFamily="2" charset="-122"/>
            </a:endParaRPr>
          </a:p>
        </p:txBody>
      </p:sp>
    </p:spTree>
    <p:extLst>
      <p:ext uri="{BB962C8B-B14F-4D97-AF65-F5344CB8AC3E}">
        <p14:creationId xmlns:p14="http://schemas.microsoft.com/office/powerpoint/2010/main" val="259551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4506A6BE-8B2E-4A3D-85AC-72FA77DBFCB5}" type="slidenum">
              <a:rPr lang="zh-CN" altLang="en-US">
                <a:ea typeface="宋体" panose="02010600030101010101" pitchFamily="2" charset="-122"/>
              </a:rPr>
              <a:pPr eaLnBrk="1" hangingPunct="1"/>
              <a:t>18</a:t>
            </a:fld>
            <a:endParaRPr lang="en-US" altLang="zh-CN">
              <a:ea typeface="宋体" panose="02010600030101010101" pitchFamily="2" charset="-122"/>
            </a:endParaRPr>
          </a:p>
        </p:txBody>
      </p:sp>
    </p:spTree>
    <p:extLst>
      <p:ext uri="{BB962C8B-B14F-4D97-AF65-F5344CB8AC3E}">
        <p14:creationId xmlns:p14="http://schemas.microsoft.com/office/powerpoint/2010/main" val="2211608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4506A6BE-8B2E-4A3D-85AC-72FA77DBFCB5}" type="slidenum">
              <a:rPr lang="zh-CN" altLang="en-US">
                <a:ea typeface="宋体" panose="02010600030101010101" pitchFamily="2" charset="-122"/>
              </a:rPr>
              <a:pPr eaLnBrk="1" hangingPunct="1"/>
              <a:t>19</a:t>
            </a:fld>
            <a:endParaRPr lang="en-US" altLang="zh-CN">
              <a:ea typeface="宋体" panose="02010600030101010101" pitchFamily="2" charset="-122"/>
            </a:endParaRPr>
          </a:p>
        </p:txBody>
      </p:sp>
    </p:spTree>
    <p:extLst>
      <p:ext uri="{BB962C8B-B14F-4D97-AF65-F5344CB8AC3E}">
        <p14:creationId xmlns:p14="http://schemas.microsoft.com/office/powerpoint/2010/main" val="1080898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4506A6BE-8B2E-4A3D-85AC-72FA77DBFCB5}" type="slidenum">
              <a:rPr lang="zh-CN" altLang="en-US">
                <a:ea typeface="宋体" panose="02010600030101010101" pitchFamily="2" charset="-122"/>
              </a:rPr>
              <a:pPr eaLnBrk="1" hangingPunct="1"/>
              <a:t>20</a:t>
            </a:fld>
            <a:endParaRPr lang="en-US" altLang="zh-CN">
              <a:ea typeface="宋体" panose="02010600030101010101" pitchFamily="2" charset="-122"/>
            </a:endParaRPr>
          </a:p>
        </p:txBody>
      </p:sp>
    </p:spTree>
    <p:extLst>
      <p:ext uri="{BB962C8B-B14F-4D97-AF65-F5344CB8AC3E}">
        <p14:creationId xmlns:p14="http://schemas.microsoft.com/office/powerpoint/2010/main" val="787173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4506A6BE-8B2E-4A3D-85AC-72FA77DBFCB5}" type="slidenum">
              <a:rPr lang="zh-CN" altLang="en-US">
                <a:ea typeface="宋体" panose="02010600030101010101" pitchFamily="2" charset="-122"/>
              </a:rPr>
              <a:pPr eaLnBrk="1" hangingPunct="1"/>
              <a:t>21</a:t>
            </a:fld>
            <a:endParaRPr lang="en-US" altLang="zh-CN">
              <a:ea typeface="宋体" panose="02010600030101010101" pitchFamily="2" charset="-122"/>
            </a:endParaRPr>
          </a:p>
        </p:txBody>
      </p:sp>
    </p:spTree>
    <p:extLst>
      <p:ext uri="{BB962C8B-B14F-4D97-AF65-F5344CB8AC3E}">
        <p14:creationId xmlns:p14="http://schemas.microsoft.com/office/powerpoint/2010/main" val="1459990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4506A6BE-8B2E-4A3D-85AC-72FA77DBFCB5}" type="slidenum">
              <a:rPr lang="zh-CN" altLang="en-US">
                <a:ea typeface="宋体" panose="02010600030101010101" pitchFamily="2" charset="-122"/>
              </a:rPr>
              <a:pPr eaLnBrk="1" hangingPunct="1"/>
              <a:t>22</a:t>
            </a:fld>
            <a:endParaRPr lang="en-US" altLang="zh-CN">
              <a:ea typeface="宋体" panose="02010600030101010101" pitchFamily="2" charset="-122"/>
            </a:endParaRPr>
          </a:p>
        </p:txBody>
      </p:sp>
    </p:spTree>
    <p:extLst>
      <p:ext uri="{BB962C8B-B14F-4D97-AF65-F5344CB8AC3E}">
        <p14:creationId xmlns:p14="http://schemas.microsoft.com/office/powerpoint/2010/main" val="3885946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4506A6BE-8B2E-4A3D-85AC-72FA77DBFCB5}" type="slidenum">
              <a:rPr lang="zh-CN" altLang="en-US">
                <a:ea typeface="宋体" panose="02010600030101010101" pitchFamily="2" charset="-122"/>
              </a:rPr>
              <a:pPr eaLnBrk="1" hangingPunct="1"/>
              <a:t>24</a:t>
            </a:fld>
            <a:endParaRPr lang="en-US" altLang="zh-CN">
              <a:ea typeface="宋体" panose="02010600030101010101" pitchFamily="2" charset="-122"/>
            </a:endParaRPr>
          </a:p>
        </p:txBody>
      </p:sp>
    </p:spTree>
    <p:extLst>
      <p:ext uri="{BB962C8B-B14F-4D97-AF65-F5344CB8AC3E}">
        <p14:creationId xmlns:p14="http://schemas.microsoft.com/office/powerpoint/2010/main" val="3231114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4506A6BE-8B2E-4A3D-85AC-72FA77DBFCB5}" type="slidenum">
              <a:rPr lang="zh-CN" altLang="en-US">
                <a:ea typeface="宋体" panose="02010600030101010101" pitchFamily="2" charset="-122"/>
              </a:rPr>
              <a:pPr eaLnBrk="1" hangingPunct="1"/>
              <a:t>25</a:t>
            </a:fld>
            <a:endParaRPr lang="en-US" altLang="zh-CN">
              <a:ea typeface="宋体" panose="02010600030101010101" pitchFamily="2" charset="-122"/>
            </a:endParaRPr>
          </a:p>
        </p:txBody>
      </p:sp>
    </p:spTree>
    <p:extLst>
      <p:ext uri="{BB962C8B-B14F-4D97-AF65-F5344CB8AC3E}">
        <p14:creationId xmlns:p14="http://schemas.microsoft.com/office/powerpoint/2010/main" val="32221788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1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p:cNvSpPr/>
          <p:nvPr userDrawn="1"/>
        </p:nvSpPr>
        <p:spPr>
          <a:xfrm>
            <a:off x="6699250" y="5181600"/>
            <a:ext cx="2447925" cy="360363"/>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5" name="图片 4"/>
          <p:cNvPicPr>
            <a:picLocks/>
          </p:cNvPicPr>
          <p:nvPr userDrawn="1"/>
        </p:nvPicPr>
        <p:blipFill>
          <a:blip r:embed="rId2"/>
          <a:srcRect/>
          <a:stretch>
            <a:fillRect/>
          </a:stretch>
        </p:blipFill>
        <p:spPr bwMode="auto">
          <a:xfrm>
            <a:off x="6680200" y="2728913"/>
            <a:ext cx="2339975" cy="1655762"/>
          </a:xfrm>
          <a:prstGeom prst="rect">
            <a:avLst/>
          </a:prstGeom>
          <a:noFill/>
          <a:ln w="28575">
            <a:solidFill>
              <a:srgbClr val="FF9300"/>
            </a:solidFill>
            <a:miter lim="800000"/>
            <a:headEnd/>
            <a:tailEnd/>
          </a:ln>
        </p:spPr>
      </p:pic>
      <p:sp>
        <p:nvSpPr>
          <p:cNvPr id="8" name="矩形 7"/>
          <p:cNvSpPr/>
          <p:nvPr userDrawn="1"/>
        </p:nvSpPr>
        <p:spPr>
          <a:xfrm>
            <a:off x="4819650" y="6305550"/>
            <a:ext cx="1200150" cy="576263"/>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p:cNvSpPr/>
          <p:nvPr userDrawn="1"/>
        </p:nvSpPr>
        <p:spPr>
          <a:xfrm>
            <a:off x="4819650" y="0"/>
            <a:ext cx="1200150" cy="792163"/>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userDrawn="1"/>
        </p:nvSpPr>
        <p:spPr>
          <a:xfrm>
            <a:off x="0" y="2752724"/>
            <a:ext cx="4140200" cy="1651001"/>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圆角矩形 11"/>
          <p:cNvSpPr/>
          <p:nvPr userDrawn="1"/>
        </p:nvSpPr>
        <p:spPr>
          <a:xfrm>
            <a:off x="3582988" y="4546600"/>
            <a:ext cx="539750" cy="539750"/>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3" name="直接连接符 12"/>
          <p:cNvCxnSpPr/>
          <p:nvPr userDrawn="1"/>
        </p:nvCxnSpPr>
        <p:spPr>
          <a:xfrm>
            <a:off x="3409950" y="4546600"/>
            <a:ext cx="0" cy="57626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
          <p:cNvSpPr txBox="1">
            <a:spLocks noChangeArrowheads="1"/>
          </p:cNvSpPr>
          <p:nvPr userDrawn="1"/>
        </p:nvSpPr>
        <p:spPr bwMode="auto">
          <a:xfrm>
            <a:off x="-165100" y="3700463"/>
            <a:ext cx="45862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r>
              <a:rPr lang="en-US" altLang="zh-CN" sz="3200" b="1" dirty="0" smtClean="0">
                <a:solidFill>
                  <a:schemeClr val="bg1"/>
                </a:solidFill>
                <a:effectLst>
                  <a:outerShdw blurRad="38100" dist="38100" dir="2700000" algn="tl">
                    <a:srgbClr val="000000">
                      <a:alpha val="43137"/>
                    </a:srgbClr>
                  </a:outerShdw>
                </a:effectLst>
              </a:rPr>
              <a:t>Computer Graphics</a:t>
            </a:r>
          </a:p>
        </p:txBody>
      </p:sp>
      <p:pic>
        <p:nvPicPr>
          <p:cNvPr id="16" name="图片 15"/>
          <p:cNvPicPr>
            <a:picLocks noChangeAspect="1"/>
          </p:cNvPicPr>
          <p:nvPr userDrawn="1"/>
        </p:nvPicPr>
        <p:blipFill>
          <a:blip r:embed="rId3"/>
          <a:stretch>
            <a:fillRect/>
          </a:stretch>
        </p:blipFill>
        <p:spPr>
          <a:xfrm>
            <a:off x="1731963" y="932945"/>
            <a:ext cx="2390775" cy="1714500"/>
          </a:xfrm>
          <a:prstGeom prst="rect">
            <a:avLst/>
          </a:prstGeom>
        </p:spPr>
      </p:pic>
      <p:grpSp>
        <p:nvGrpSpPr>
          <p:cNvPr id="19" name="Group 15"/>
          <p:cNvGrpSpPr>
            <a:grpSpLocks/>
          </p:cNvGrpSpPr>
          <p:nvPr userDrawn="1"/>
        </p:nvGrpSpPr>
        <p:grpSpPr bwMode="auto">
          <a:xfrm>
            <a:off x="88900" y="6513"/>
            <a:ext cx="1282700" cy="1226218"/>
            <a:chOff x="3600" y="3675"/>
            <a:chExt cx="432" cy="432"/>
          </a:xfrm>
        </p:grpSpPr>
        <p:sp>
          <p:nvSpPr>
            <p:cNvPr id="20" name="Oval 14"/>
            <p:cNvSpPr>
              <a:spLocks noChangeArrowheads="1"/>
            </p:cNvSpPr>
            <p:nvPr userDrawn="1"/>
          </p:nvSpPr>
          <p:spPr bwMode="auto">
            <a:xfrm>
              <a:off x="3618" y="3709"/>
              <a:ext cx="396" cy="38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z="2400" smtClean="0"/>
            </a:p>
          </p:txBody>
        </p:sp>
        <p:pic>
          <p:nvPicPr>
            <p:cNvPr id="21" name="Picture 79" descr="传媒大学LOGO"/>
            <p:cNvPicPr>
              <a:picLocks noChangeAspect="1" noChangeArrowheads="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0" y="3675"/>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7" name="图片 16"/>
          <p:cNvPicPr>
            <a:picLocks noChangeAspect="1"/>
          </p:cNvPicPr>
          <p:nvPr userDrawn="1"/>
        </p:nvPicPr>
        <p:blipFill>
          <a:blip r:embed="rId5"/>
          <a:stretch>
            <a:fillRect/>
          </a:stretch>
        </p:blipFill>
        <p:spPr>
          <a:xfrm>
            <a:off x="4210050" y="2679701"/>
            <a:ext cx="2400300" cy="1724025"/>
          </a:xfrm>
          <a:prstGeom prst="rect">
            <a:avLst/>
          </a:prstGeom>
        </p:spPr>
      </p:pic>
      <p:pic>
        <p:nvPicPr>
          <p:cNvPr id="3" name="图片 2"/>
          <p:cNvPicPr>
            <a:picLocks noChangeAspect="1"/>
          </p:cNvPicPr>
          <p:nvPr userDrawn="1"/>
        </p:nvPicPr>
        <p:blipFill>
          <a:blip r:embed="rId6"/>
          <a:stretch>
            <a:fillRect/>
          </a:stretch>
        </p:blipFill>
        <p:spPr>
          <a:xfrm>
            <a:off x="4210050" y="4459331"/>
            <a:ext cx="2400300" cy="1714500"/>
          </a:xfrm>
          <a:prstGeom prst="rect">
            <a:avLst/>
          </a:prstGeom>
        </p:spPr>
      </p:pic>
      <p:pic>
        <p:nvPicPr>
          <p:cNvPr id="6" name="图片 5"/>
          <p:cNvPicPr>
            <a:picLocks noChangeAspect="1"/>
          </p:cNvPicPr>
          <p:nvPr userDrawn="1"/>
        </p:nvPicPr>
        <p:blipFill>
          <a:blip r:embed="rId7"/>
          <a:stretch>
            <a:fillRect/>
          </a:stretch>
        </p:blipFill>
        <p:spPr>
          <a:xfrm>
            <a:off x="4232275" y="899342"/>
            <a:ext cx="2390775" cy="1714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right)">
                                      <p:cBhvr>
                                        <p:cTn id="13" dur="500"/>
                                        <p:tgtEl>
                                          <p:spTgt spid="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3" presetClass="entr" presetSubtype="528" fill="hold" nodeType="withEffect">
                                  <p:stCondLst>
                                    <p:cond delay="45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ppt_x</p:attrName>
                                        </p:attrNameLst>
                                      </p:cBhvr>
                                      <p:tavLst>
                                        <p:tav tm="0">
                                          <p:val>
                                            <p:fltVal val="0.5"/>
                                          </p:val>
                                        </p:tav>
                                        <p:tav tm="100000">
                                          <p:val>
                                            <p:strVal val="#ppt_x"/>
                                          </p:val>
                                        </p:tav>
                                      </p:tavLst>
                                    </p:anim>
                                    <p:anim calcmode="lin" valueType="num">
                                      <p:cBhvr>
                                        <p:cTn id="22" dur="500" fill="hold"/>
                                        <p:tgtEl>
                                          <p:spTgt spid="5"/>
                                        </p:tgtEl>
                                        <p:attrNameLst>
                                          <p:attrName>ppt_y</p:attrName>
                                        </p:attrNameLst>
                                      </p:cBhvr>
                                      <p:tavLst>
                                        <p:tav tm="0">
                                          <p:val>
                                            <p:fltVal val="0.5"/>
                                          </p:val>
                                        </p:tav>
                                        <p:tav tm="100000">
                                          <p:val>
                                            <p:strVal val="#ppt_y"/>
                                          </p:val>
                                        </p:tav>
                                      </p:tavLst>
                                    </p:anim>
                                  </p:childTnLst>
                                </p:cTn>
                              </p:par>
                              <p:par>
                                <p:cTn id="23" presetID="2" presetClass="entr" presetSubtype="4" fill="hold" grpId="0" nodeType="withEffect">
                                  <p:stCondLst>
                                    <p:cond delay="80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par>
                                <p:cTn id="27" presetID="45" presetClass="entr" presetSubtype="0" fill="hold" grpId="0" nodeType="withEffect">
                                  <p:stCondLst>
                                    <p:cond delay="50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anim calcmode="lin" valueType="num">
                                      <p:cBhvr>
                                        <p:cTn id="30" dur="500" fill="hold"/>
                                        <p:tgtEl>
                                          <p:spTgt spid="12"/>
                                        </p:tgtEl>
                                        <p:attrNameLst>
                                          <p:attrName>ppt_w</p:attrName>
                                        </p:attrNameLst>
                                      </p:cBhvr>
                                      <p:tavLst>
                                        <p:tav tm="0" fmla="#ppt_w*sin(2.5*pi*$)">
                                          <p:val>
                                            <p:fltVal val="0"/>
                                          </p:val>
                                        </p:tav>
                                        <p:tav tm="100000">
                                          <p:val>
                                            <p:fltVal val="1"/>
                                          </p:val>
                                        </p:tav>
                                      </p:tavLst>
                                    </p:anim>
                                    <p:anim calcmode="lin" valueType="num">
                                      <p:cBhvr>
                                        <p:cTn id="31" dur="500" fill="hold"/>
                                        <p:tgtEl>
                                          <p:spTgt spid="12"/>
                                        </p:tgtEl>
                                        <p:attrNameLst>
                                          <p:attrName>ppt_h</p:attrName>
                                        </p:attrNameLst>
                                      </p:cBhvr>
                                      <p:tavLst>
                                        <p:tav tm="0">
                                          <p:val>
                                            <p:strVal val="#ppt_h"/>
                                          </p:val>
                                        </p:tav>
                                        <p:tav tm="100000">
                                          <p:val>
                                            <p:strVal val="#ppt_h"/>
                                          </p:val>
                                        </p:tav>
                                      </p:tavLst>
                                    </p:anim>
                                  </p:childTnLst>
                                </p:cTn>
                              </p:par>
                              <p:par>
                                <p:cTn id="32" presetID="22" presetClass="entr" presetSubtype="4" fill="hold" nodeType="withEffect">
                                  <p:stCondLst>
                                    <p:cond delay="60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par>
                                <p:cTn id="35" presetID="23" presetClass="entr" presetSubtype="16" fill="hold" nodeType="withEffect">
                                  <p:stCondLst>
                                    <p:cond delay="60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childTnLst>
                                </p:cTn>
                              </p:par>
                              <p:par>
                                <p:cTn id="39" presetID="23" presetClass="entr" presetSubtype="16" fill="hold" nodeType="withEffect">
                                  <p:stCondLst>
                                    <p:cond delay="600"/>
                                  </p:stCondLst>
                                  <p:childTnLst>
                                    <p:set>
                                      <p:cBhvr>
                                        <p:cTn id="40" dur="1" fill="hold">
                                          <p:stCondLst>
                                            <p:cond delay="0"/>
                                          </p:stCondLst>
                                        </p:cTn>
                                        <p:tgtEl>
                                          <p:spTgt spid="6"/>
                                        </p:tgtEl>
                                        <p:attrNameLst>
                                          <p:attrName>style.visibility</p:attrName>
                                        </p:attrNameLst>
                                      </p:cBhvr>
                                      <p:to>
                                        <p:strVal val="visible"/>
                                      </p:to>
                                    </p:set>
                                    <p:anim calcmode="lin" valueType="num">
                                      <p:cBhvr>
                                        <p:cTn id="41" dur="500" fill="hold"/>
                                        <p:tgtEl>
                                          <p:spTgt spid="6"/>
                                        </p:tgtEl>
                                        <p:attrNameLst>
                                          <p:attrName>ppt_w</p:attrName>
                                        </p:attrNameLst>
                                      </p:cBhvr>
                                      <p:tavLst>
                                        <p:tav tm="0">
                                          <p:val>
                                            <p:fltVal val="0"/>
                                          </p:val>
                                        </p:tav>
                                        <p:tav tm="100000">
                                          <p:val>
                                            <p:strVal val="#ppt_w"/>
                                          </p:val>
                                        </p:tav>
                                      </p:tavLst>
                                    </p:anim>
                                    <p:anim calcmode="lin" valueType="num">
                                      <p:cBhvr>
                                        <p:cTn id="42" dur="500" fill="hold"/>
                                        <p:tgtEl>
                                          <p:spTgt spid="6"/>
                                        </p:tgtEl>
                                        <p:attrNameLst>
                                          <p:attrName>ppt_h</p:attrName>
                                        </p:attrNameLst>
                                      </p:cBhvr>
                                      <p:tavLst>
                                        <p:tav tm="0">
                                          <p:val>
                                            <p:fltVal val="0"/>
                                          </p:val>
                                        </p:tav>
                                        <p:tav tm="100000">
                                          <p:val>
                                            <p:strVal val="#ppt_h"/>
                                          </p:val>
                                        </p:tav>
                                      </p:tavLst>
                                    </p:anim>
                                  </p:childTnLst>
                                </p:cTn>
                              </p:par>
                              <p:par>
                                <p:cTn id="43" presetID="23" presetClass="entr" presetSubtype="16" fill="hold" nodeType="withEffect">
                                  <p:stCondLst>
                                    <p:cond delay="600"/>
                                  </p:stCondLst>
                                  <p:childTnLst>
                                    <p:set>
                                      <p:cBhvr>
                                        <p:cTn id="44" dur="1" fill="hold">
                                          <p:stCondLst>
                                            <p:cond delay="0"/>
                                          </p:stCondLst>
                                        </p:cTn>
                                        <p:tgtEl>
                                          <p:spTgt spid="3"/>
                                        </p:tgtEl>
                                        <p:attrNameLst>
                                          <p:attrName>style.visibility</p:attrName>
                                        </p:attrNameLst>
                                      </p:cBhvr>
                                      <p:to>
                                        <p:strVal val="visible"/>
                                      </p:to>
                                    </p:set>
                                    <p:anim calcmode="lin" valueType="num">
                                      <p:cBhvr>
                                        <p:cTn id="45" dur="500" fill="hold"/>
                                        <p:tgtEl>
                                          <p:spTgt spid="3"/>
                                        </p:tgtEl>
                                        <p:attrNameLst>
                                          <p:attrName>ppt_w</p:attrName>
                                        </p:attrNameLst>
                                      </p:cBhvr>
                                      <p:tavLst>
                                        <p:tav tm="0">
                                          <p:val>
                                            <p:fltVal val="0"/>
                                          </p:val>
                                        </p:tav>
                                        <p:tav tm="100000">
                                          <p:val>
                                            <p:strVal val="#ppt_w"/>
                                          </p:val>
                                        </p:tav>
                                      </p:tavLst>
                                    </p:anim>
                                    <p:anim calcmode="lin" valueType="num">
                                      <p:cBhvr>
                                        <p:cTn id="46" dur="500" fill="hold"/>
                                        <p:tgtEl>
                                          <p:spTgt spid="3"/>
                                        </p:tgtEl>
                                        <p:attrNameLst>
                                          <p:attrName>ppt_h</p:attrName>
                                        </p:attrNameLst>
                                      </p:cBhvr>
                                      <p:tavLst>
                                        <p:tav tm="0">
                                          <p:val>
                                            <p:fltVal val="0"/>
                                          </p:val>
                                        </p:tav>
                                        <p:tav tm="100000">
                                          <p:val>
                                            <p:strVal val="#ppt_h"/>
                                          </p:val>
                                        </p:tav>
                                      </p:tavLst>
                                    </p:anim>
                                  </p:childTnLst>
                                </p:cTn>
                              </p:par>
                              <p:par>
                                <p:cTn id="47" presetID="53" presetClass="entr" presetSubtype="16" fill="hold" nodeType="withEffect">
                                  <p:stCondLst>
                                    <p:cond delay="60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2" grpId="0" animBg="1"/>
      <p:bldP spid="15"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5" name="矩形 4"/>
          <p:cNvSpPr/>
          <p:nvPr userDrawn="1"/>
        </p:nvSpPr>
        <p:spPr>
          <a:xfrm>
            <a:off x="-7938" y="6042025"/>
            <a:ext cx="9188451" cy="81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4700" y="6345238"/>
            <a:ext cx="5829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9"/>
          <p:cNvSpPr txBox="1">
            <a:spLocks noChangeArrowheads="1"/>
          </p:cNvSpPr>
          <p:nvPr userDrawn="1"/>
        </p:nvSpPr>
        <p:spPr bwMode="auto">
          <a:xfrm>
            <a:off x="3722688" y="6346825"/>
            <a:ext cx="4981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n"/>
              <a:defRPr/>
            </a:pPr>
            <a:r>
              <a:rPr lang="en-US" altLang="zh-CN" sz="1400" b="1" dirty="0" smtClean="0">
                <a:solidFill>
                  <a:schemeClr val="bg1"/>
                </a:solidFill>
                <a:latin typeface="Verdana" pitchFamily="34" charset="0"/>
              </a:rPr>
              <a:t> Computer Graphics</a:t>
            </a:r>
          </a:p>
        </p:txBody>
      </p:sp>
      <p:sp>
        <p:nvSpPr>
          <p:cNvPr id="8" name="Freeform 2670"/>
          <p:cNvSpPr>
            <a:spLocks noEditPoints="1"/>
          </p:cNvSpPr>
          <p:nvPr userDrawn="1"/>
        </p:nvSpPr>
        <p:spPr bwMode="auto">
          <a:xfrm>
            <a:off x="2786063" y="6273800"/>
            <a:ext cx="403225" cy="406400"/>
          </a:xfrm>
          <a:custGeom>
            <a:avLst/>
            <a:gdLst>
              <a:gd name="T0" fmla="*/ 2147483647 w 300"/>
              <a:gd name="T1" fmla="*/ 2147483647 h 302"/>
              <a:gd name="T2" fmla="*/ 2147483647 w 300"/>
              <a:gd name="T3" fmla="*/ 2147483647 h 302"/>
              <a:gd name="T4" fmla="*/ 2147483647 w 300"/>
              <a:gd name="T5" fmla="*/ 2147483647 h 302"/>
              <a:gd name="T6" fmla="*/ 2147483647 w 300"/>
              <a:gd name="T7" fmla="*/ 2147483647 h 302"/>
              <a:gd name="T8" fmla="*/ 2147483647 w 300"/>
              <a:gd name="T9" fmla="*/ 2147483647 h 302"/>
              <a:gd name="T10" fmla="*/ 2147483647 w 300"/>
              <a:gd name="T11" fmla="*/ 2147483647 h 302"/>
              <a:gd name="T12" fmla="*/ 0 w 300"/>
              <a:gd name="T13" fmla="*/ 2147483647 h 302"/>
              <a:gd name="T14" fmla="*/ 0 w 300"/>
              <a:gd name="T15" fmla="*/ 2147483647 h 302"/>
              <a:gd name="T16" fmla="*/ 2147483647 w 300"/>
              <a:gd name="T17" fmla="*/ 2147483647 h 302"/>
              <a:gd name="T18" fmla="*/ 2147483647 w 300"/>
              <a:gd name="T19" fmla="*/ 2147483647 h 302"/>
              <a:gd name="T20" fmla="*/ 2147483647 w 300"/>
              <a:gd name="T21" fmla="*/ 2147483647 h 302"/>
              <a:gd name="T22" fmla="*/ 2147483647 w 300"/>
              <a:gd name="T23" fmla="*/ 2147483647 h 302"/>
              <a:gd name="T24" fmla="*/ 2147483647 w 300"/>
              <a:gd name="T25" fmla="*/ 0 h 302"/>
              <a:gd name="T26" fmla="*/ 2147483647 w 300"/>
              <a:gd name="T27" fmla="*/ 2147483647 h 302"/>
              <a:gd name="T28" fmla="*/ 2147483647 w 300"/>
              <a:gd name="T29" fmla="*/ 2147483647 h 302"/>
              <a:gd name="T30" fmla="*/ 2147483647 w 300"/>
              <a:gd name="T31" fmla="*/ 2147483647 h 302"/>
              <a:gd name="T32" fmla="*/ 2147483647 w 300"/>
              <a:gd name="T33" fmla="*/ 2147483647 h 302"/>
              <a:gd name="T34" fmla="*/ 2147483647 w 300"/>
              <a:gd name="T35" fmla="*/ 2147483647 h 302"/>
              <a:gd name="T36" fmla="*/ 2147483647 w 300"/>
              <a:gd name="T37" fmla="*/ 2147483647 h 302"/>
              <a:gd name="T38" fmla="*/ 2147483647 w 300"/>
              <a:gd name="T39" fmla="*/ 2147483647 h 302"/>
              <a:gd name="T40" fmla="*/ 2147483647 w 300"/>
              <a:gd name="T41" fmla="*/ 2147483647 h 302"/>
              <a:gd name="T42" fmla="*/ 2147483647 w 300"/>
              <a:gd name="T43" fmla="*/ 2147483647 h 302"/>
              <a:gd name="T44" fmla="*/ 2147483647 w 300"/>
              <a:gd name="T45" fmla="*/ 2147483647 h 302"/>
              <a:gd name="T46" fmla="*/ 2147483647 w 300"/>
              <a:gd name="T47" fmla="*/ 2147483647 h 302"/>
              <a:gd name="T48" fmla="*/ 2147483647 w 300"/>
              <a:gd name="T49" fmla="*/ 2147483647 h 302"/>
              <a:gd name="T50" fmla="*/ 2147483647 w 300"/>
              <a:gd name="T51" fmla="*/ 2147483647 h 302"/>
              <a:gd name="T52" fmla="*/ 2147483647 w 300"/>
              <a:gd name="T53" fmla="*/ 2147483647 h 302"/>
              <a:gd name="T54" fmla="*/ 2147483647 w 300"/>
              <a:gd name="T55" fmla="*/ 2147483647 h 302"/>
              <a:gd name="T56" fmla="*/ 2147483647 w 300"/>
              <a:gd name="T57" fmla="*/ 2147483647 h 302"/>
              <a:gd name="T58" fmla="*/ 2147483647 w 300"/>
              <a:gd name="T59" fmla="*/ 2147483647 h 302"/>
              <a:gd name="T60" fmla="*/ 2147483647 w 300"/>
              <a:gd name="T61" fmla="*/ 2147483647 h 302"/>
              <a:gd name="T62" fmla="*/ 2147483647 w 300"/>
              <a:gd name="T63" fmla="*/ 2147483647 h 302"/>
              <a:gd name="T64" fmla="*/ 2147483647 w 300"/>
              <a:gd name="T65" fmla="*/ 2147483647 h 302"/>
              <a:gd name="T66" fmla="*/ 2147483647 w 300"/>
              <a:gd name="T67" fmla="*/ 2147483647 h 302"/>
              <a:gd name="T68" fmla="*/ 2147483647 w 300"/>
              <a:gd name="T69" fmla="*/ 2147483647 h 302"/>
              <a:gd name="T70" fmla="*/ 2147483647 w 300"/>
              <a:gd name="T71" fmla="*/ 2147483647 h 302"/>
              <a:gd name="T72" fmla="*/ 2147483647 w 300"/>
              <a:gd name="T73" fmla="*/ 2147483647 h 302"/>
              <a:gd name="T74" fmla="*/ 2147483647 w 300"/>
              <a:gd name="T75" fmla="*/ 2147483647 h 302"/>
              <a:gd name="T76" fmla="*/ 2147483647 w 300"/>
              <a:gd name="T77" fmla="*/ 2147483647 h 302"/>
              <a:gd name="T78" fmla="*/ 2147483647 w 300"/>
              <a:gd name="T79" fmla="*/ 2147483647 h 302"/>
              <a:gd name="T80" fmla="*/ 2147483647 w 300"/>
              <a:gd name="T81" fmla="*/ 2147483647 h 302"/>
              <a:gd name="T82" fmla="*/ 2147483647 w 300"/>
              <a:gd name="T83" fmla="*/ 2147483647 h 302"/>
              <a:gd name="T84" fmla="*/ 2147483647 w 300"/>
              <a:gd name="T85" fmla="*/ 2147483647 h 302"/>
              <a:gd name="T86" fmla="*/ 2147483647 w 300"/>
              <a:gd name="T87" fmla="*/ 2147483647 h 302"/>
              <a:gd name="T88" fmla="*/ 2147483647 w 300"/>
              <a:gd name="T89" fmla="*/ 2147483647 h 302"/>
              <a:gd name="T90" fmla="*/ 2147483647 w 300"/>
              <a:gd name="T91" fmla="*/ 2147483647 h 302"/>
              <a:gd name="T92" fmla="*/ 2147483647 w 300"/>
              <a:gd name="T93" fmla="*/ 2147483647 h 302"/>
              <a:gd name="T94" fmla="*/ 2147483647 w 300"/>
              <a:gd name="T95" fmla="*/ 2147483647 h 302"/>
              <a:gd name="T96" fmla="*/ 2147483647 w 300"/>
              <a:gd name="T97" fmla="*/ 2147483647 h 302"/>
              <a:gd name="T98" fmla="*/ 2147483647 w 300"/>
              <a:gd name="T99" fmla="*/ 2147483647 h 302"/>
              <a:gd name="T100" fmla="*/ 2147483647 w 300"/>
              <a:gd name="T101" fmla="*/ 2147483647 h 302"/>
              <a:gd name="T102" fmla="*/ 2147483647 w 300"/>
              <a:gd name="T103" fmla="*/ 2147483647 h 302"/>
              <a:gd name="T104" fmla="*/ 2147483647 w 300"/>
              <a:gd name="T105" fmla="*/ 2147483647 h 302"/>
              <a:gd name="T106" fmla="*/ 2147483647 w 300"/>
              <a:gd name="T107" fmla="*/ 2147483647 h 302"/>
              <a:gd name="T108" fmla="*/ 2147483647 w 300"/>
              <a:gd name="T109" fmla="*/ 2147483647 h 302"/>
              <a:gd name="T110" fmla="*/ 2147483647 w 300"/>
              <a:gd name="T111" fmla="*/ 2147483647 h 302"/>
              <a:gd name="T112" fmla="*/ 2147483647 w 300"/>
              <a:gd name="T113" fmla="*/ 2147483647 h 302"/>
              <a:gd name="T114" fmla="*/ 2147483647 w 300"/>
              <a:gd name="T115" fmla="*/ 2147483647 h 302"/>
              <a:gd name="T116" fmla="*/ 2147483647 w 300"/>
              <a:gd name="T117" fmla="*/ 2147483647 h 302"/>
              <a:gd name="T118" fmla="*/ 2147483647 w 300"/>
              <a:gd name="T119" fmla="*/ 2147483647 h 302"/>
              <a:gd name="T120" fmla="*/ 2147483647 w 300"/>
              <a:gd name="T121" fmla="*/ 2147483647 h 3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0"/>
              <a:gd name="T184" fmla="*/ 0 h 302"/>
              <a:gd name="T185" fmla="*/ 300 w 300"/>
              <a:gd name="T186" fmla="*/ 302 h 30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0" h="302">
                <a:moveTo>
                  <a:pt x="140" y="278"/>
                </a:moveTo>
                <a:lnTo>
                  <a:pt x="140" y="278"/>
                </a:lnTo>
                <a:lnTo>
                  <a:pt x="128" y="288"/>
                </a:lnTo>
                <a:lnTo>
                  <a:pt x="114" y="296"/>
                </a:lnTo>
                <a:lnTo>
                  <a:pt x="98" y="300"/>
                </a:lnTo>
                <a:lnTo>
                  <a:pt x="82" y="302"/>
                </a:lnTo>
                <a:lnTo>
                  <a:pt x="30" y="302"/>
                </a:lnTo>
                <a:lnTo>
                  <a:pt x="18" y="300"/>
                </a:lnTo>
                <a:lnTo>
                  <a:pt x="8" y="292"/>
                </a:lnTo>
                <a:lnTo>
                  <a:pt x="2" y="284"/>
                </a:lnTo>
                <a:lnTo>
                  <a:pt x="0" y="272"/>
                </a:lnTo>
                <a:lnTo>
                  <a:pt x="0" y="218"/>
                </a:lnTo>
                <a:lnTo>
                  <a:pt x="0" y="202"/>
                </a:lnTo>
                <a:lnTo>
                  <a:pt x="6" y="188"/>
                </a:lnTo>
                <a:lnTo>
                  <a:pt x="14" y="174"/>
                </a:lnTo>
                <a:lnTo>
                  <a:pt x="24" y="160"/>
                </a:lnTo>
                <a:lnTo>
                  <a:pt x="160" y="24"/>
                </a:lnTo>
                <a:lnTo>
                  <a:pt x="172" y="14"/>
                </a:lnTo>
                <a:lnTo>
                  <a:pt x="186" y="6"/>
                </a:lnTo>
                <a:lnTo>
                  <a:pt x="202" y="2"/>
                </a:lnTo>
                <a:lnTo>
                  <a:pt x="218" y="0"/>
                </a:lnTo>
                <a:lnTo>
                  <a:pt x="234" y="2"/>
                </a:lnTo>
                <a:lnTo>
                  <a:pt x="250" y="6"/>
                </a:lnTo>
                <a:lnTo>
                  <a:pt x="264" y="14"/>
                </a:lnTo>
                <a:lnTo>
                  <a:pt x="276" y="24"/>
                </a:lnTo>
                <a:lnTo>
                  <a:pt x="288" y="38"/>
                </a:lnTo>
                <a:lnTo>
                  <a:pt x="294" y="52"/>
                </a:lnTo>
                <a:lnTo>
                  <a:pt x="300" y="66"/>
                </a:lnTo>
                <a:lnTo>
                  <a:pt x="300" y="84"/>
                </a:lnTo>
                <a:lnTo>
                  <a:pt x="300" y="100"/>
                </a:lnTo>
                <a:lnTo>
                  <a:pt x="294" y="116"/>
                </a:lnTo>
                <a:lnTo>
                  <a:pt x="288" y="130"/>
                </a:lnTo>
                <a:lnTo>
                  <a:pt x="276" y="142"/>
                </a:lnTo>
                <a:lnTo>
                  <a:pt x="140" y="278"/>
                </a:lnTo>
                <a:close/>
                <a:moveTo>
                  <a:pt x="42" y="186"/>
                </a:moveTo>
                <a:lnTo>
                  <a:pt x="42" y="186"/>
                </a:lnTo>
                <a:lnTo>
                  <a:pt x="36" y="194"/>
                </a:lnTo>
                <a:lnTo>
                  <a:pt x="32" y="202"/>
                </a:lnTo>
                <a:lnTo>
                  <a:pt x="30" y="210"/>
                </a:lnTo>
                <a:lnTo>
                  <a:pt x="30" y="218"/>
                </a:lnTo>
                <a:lnTo>
                  <a:pt x="30" y="228"/>
                </a:lnTo>
                <a:lnTo>
                  <a:pt x="38" y="226"/>
                </a:lnTo>
                <a:lnTo>
                  <a:pt x="44" y="228"/>
                </a:lnTo>
                <a:lnTo>
                  <a:pt x="52" y="230"/>
                </a:lnTo>
                <a:lnTo>
                  <a:pt x="58" y="232"/>
                </a:lnTo>
                <a:lnTo>
                  <a:pt x="64" y="238"/>
                </a:lnTo>
                <a:lnTo>
                  <a:pt x="68" y="244"/>
                </a:lnTo>
                <a:lnTo>
                  <a:pt x="72" y="250"/>
                </a:lnTo>
                <a:lnTo>
                  <a:pt x="74" y="256"/>
                </a:lnTo>
                <a:lnTo>
                  <a:pt x="74" y="264"/>
                </a:lnTo>
                <a:lnTo>
                  <a:pt x="74" y="272"/>
                </a:lnTo>
                <a:lnTo>
                  <a:pt x="82" y="272"/>
                </a:lnTo>
                <a:lnTo>
                  <a:pt x="92" y="270"/>
                </a:lnTo>
                <a:lnTo>
                  <a:pt x="100" y="268"/>
                </a:lnTo>
                <a:lnTo>
                  <a:pt x="108" y="266"/>
                </a:lnTo>
                <a:lnTo>
                  <a:pt x="116" y="260"/>
                </a:lnTo>
                <a:lnTo>
                  <a:pt x="120" y="252"/>
                </a:lnTo>
                <a:lnTo>
                  <a:pt x="124" y="244"/>
                </a:lnTo>
                <a:lnTo>
                  <a:pt x="126" y="236"/>
                </a:lnTo>
                <a:lnTo>
                  <a:pt x="128" y="226"/>
                </a:lnTo>
                <a:lnTo>
                  <a:pt x="126" y="216"/>
                </a:lnTo>
                <a:lnTo>
                  <a:pt x="124" y="206"/>
                </a:lnTo>
                <a:lnTo>
                  <a:pt x="118" y="198"/>
                </a:lnTo>
                <a:lnTo>
                  <a:pt x="112" y="190"/>
                </a:lnTo>
                <a:lnTo>
                  <a:pt x="104" y="182"/>
                </a:lnTo>
                <a:lnTo>
                  <a:pt x="94" y="178"/>
                </a:lnTo>
                <a:lnTo>
                  <a:pt x="86" y="174"/>
                </a:lnTo>
                <a:lnTo>
                  <a:pt x="74" y="174"/>
                </a:lnTo>
                <a:lnTo>
                  <a:pt x="66" y="174"/>
                </a:lnTo>
                <a:lnTo>
                  <a:pt x="58" y="176"/>
                </a:lnTo>
                <a:lnTo>
                  <a:pt x="50" y="180"/>
                </a:lnTo>
                <a:lnTo>
                  <a:pt x="42" y="186"/>
                </a:lnTo>
                <a:close/>
                <a:moveTo>
                  <a:pt x="158" y="218"/>
                </a:moveTo>
                <a:lnTo>
                  <a:pt x="256" y="120"/>
                </a:lnTo>
                <a:lnTo>
                  <a:pt x="262" y="112"/>
                </a:lnTo>
                <a:lnTo>
                  <a:pt x="266" y="104"/>
                </a:lnTo>
                <a:lnTo>
                  <a:pt x="270" y="94"/>
                </a:lnTo>
                <a:lnTo>
                  <a:pt x="270" y="84"/>
                </a:lnTo>
                <a:lnTo>
                  <a:pt x="270" y="72"/>
                </a:lnTo>
                <a:lnTo>
                  <a:pt x="266" y="64"/>
                </a:lnTo>
                <a:lnTo>
                  <a:pt x="262" y="54"/>
                </a:lnTo>
                <a:lnTo>
                  <a:pt x="256" y="46"/>
                </a:lnTo>
                <a:lnTo>
                  <a:pt x="248" y="40"/>
                </a:lnTo>
                <a:lnTo>
                  <a:pt x="238" y="34"/>
                </a:lnTo>
                <a:lnTo>
                  <a:pt x="228" y="32"/>
                </a:lnTo>
                <a:lnTo>
                  <a:pt x="218" y="30"/>
                </a:lnTo>
                <a:lnTo>
                  <a:pt x="208" y="32"/>
                </a:lnTo>
                <a:lnTo>
                  <a:pt x="198" y="34"/>
                </a:lnTo>
                <a:lnTo>
                  <a:pt x="188" y="40"/>
                </a:lnTo>
                <a:lnTo>
                  <a:pt x="180" y="46"/>
                </a:lnTo>
                <a:lnTo>
                  <a:pt x="82" y="144"/>
                </a:lnTo>
                <a:lnTo>
                  <a:pt x="96" y="146"/>
                </a:lnTo>
                <a:lnTo>
                  <a:pt x="110" y="152"/>
                </a:lnTo>
                <a:lnTo>
                  <a:pt x="122" y="158"/>
                </a:lnTo>
                <a:lnTo>
                  <a:pt x="134" y="168"/>
                </a:lnTo>
                <a:lnTo>
                  <a:pt x="142" y="180"/>
                </a:lnTo>
                <a:lnTo>
                  <a:pt x="150" y="192"/>
                </a:lnTo>
                <a:lnTo>
                  <a:pt x="154" y="204"/>
                </a:lnTo>
                <a:lnTo>
                  <a:pt x="158" y="218"/>
                </a:lnTo>
                <a:close/>
              </a:path>
            </a:pathLst>
          </a:custGeom>
          <a:gradFill rotWithShape="1">
            <a:gsLst>
              <a:gs pos="0">
                <a:srgbClr val="FF6600"/>
              </a:gs>
              <a:gs pos="100000">
                <a:srgbClr val="FF330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 name="Group 15"/>
          <p:cNvGrpSpPr>
            <a:grpSpLocks/>
          </p:cNvGrpSpPr>
          <p:nvPr userDrawn="1"/>
        </p:nvGrpSpPr>
        <p:grpSpPr bwMode="auto">
          <a:xfrm>
            <a:off x="8418513" y="6083300"/>
            <a:ext cx="685800" cy="685800"/>
            <a:chOff x="3600" y="3675"/>
            <a:chExt cx="432" cy="432"/>
          </a:xfrm>
        </p:grpSpPr>
        <p:sp>
          <p:nvSpPr>
            <p:cNvPr id="11" name="Oval 14"/>
            <p:cNvSpPr>
              <a:spLocks noChangeArrowheads="1"/>
            </p:cNvSpPr>
            <p:nvPr userDrawn="1"/>
          </p:nvSpPr>
          <p:spPr bwMode="auto">
            <a:xfrm>
              <a:off x="3618" y="3709"/>
              <a:ext cx="396" cy="38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z="2400" smtClean="0"/>
            </a:p>
          </p:txBody>
        </p:sp>
        <p:pic>
          <p:nvPicPr>
            <p:cNvPr id="12" name="Picture 79" descr="传媒大学LOGO"/>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0" y="3675"/>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标题 1"/>
          <p:cNvSpPr>
            <a:spLocks noGrp="1"/>
          </p:cNvSpPr>
          <p:nvPr>
            <p:ph type="title"/>
          </p:nvPr>
        </p:nvSpPr>
        <p:spPr>
          <a:xfrm>
            <a:off x="1077912" y="72008"/>
            <a:ext cx="7814567" cy="764704"/>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79512" y="1052736"/>
            <a:ext cx="8856984" cy="5073427"/>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3"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zh-CN" altLang="zh-CN"/>
          </a:p>
        </p:txBody>
      </p:sp>
      <p:sp>
        <p:nvSpPr>
          <p:cNvPr id="14"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zh-CN" altLang="zh-CN" dirty="0"/>
          </a:p>
        </p:txBody>
      </p:sp>
      <p:sp>
        <p:nvSpPr>
          <p:cNvPr id="15"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3E8CE410-9059-4AC3-A388-B17696008CA7}" type="slidenum">
              <a:rPr lang="zh-CN" altLang="zh-CN"/>
              <a:pPr/>
              <a:t>‹#›</a:t>
            </a:fld>
            <a:endParaRPr lang="zh-CN" altLang="zh-CN"/>
          </a:p>
        </p:txBody>
      </p:sp>
    </p:spTree>
    <p:extLst>
      <p:ext uri="{BB962C8B-B14F-4D97-AF65-F5344CB8AC3E}">
        <p14:creationId xmlns:p14="http://schemas.microsoft.com/office/powerpoint/2010/main" val="40899736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9" name="图片 18"/>
          <p:cNvPicPr>
            <a:picLocks noChangeAspect="1"/>
          </p:cNvPicPr>
          <p:nvPr userDrawn="1"/>
        </p:nvPicPr>
        <p:blipFill>
          <a:blip r:embed="rId2"/>
          <a:stretch>
            <a:fillRect/>
          </a:stretch>
        </p:blipFill>
        <p:spPr>
          <a:xfrm>
            <a:off x="0" y="1949450"/>
            <a:ext cx="1683439" cy="4806155"/>
          </a:xfrm>
          <a:prstGeom prst="rect">
            <a:avLst/>
          </a:prstGeom>
        </p:spPr>
      </p:pic>
      <p:sp>
        <p:nvSpPr>
          <p:cNvPr id="2" name="矩形 1"/>
          <p:cNvSpPr/>
          <p:nvPr userDrawn="1"/>
        </p:nvSpPr>
        <p:spPr>
          <a:xfrm>
            <a:off x="2273300" y="-6350"/>
            <a:ext cx="691607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userDrawn="1"/>
        </p:nvSpPr>
        <p:spPr>
          <a:xfrm>
            <a:off x="1643366" y="-6350"/>
            <a:ext cx="214313" cy="6858000"/>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14"/>
          <p:cNvSpPr>
            <a:spLocks noChangeArrowheads="1"/>
          </p:cNvSpPr>
          <p:nvPr userDrawn="1"/>
        </p:nvSpPr>
        <p:spPr bwMode="auto">
          <a:xfrm>
            <a:off x="7312025" y="346075"/>
            <a:ext cx="1501775" cy="850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r" eaLnBrk="1" hangingPunct="1">
              <a:lnSpc>
                <a:spcPct val="112000"/>
              </a:lnSpc>
              <a:defRPr/>
            </a:pPr>
            <a:r>
              <a:rPr lang="zh-CN" altLang="en-US" sz="2800" b="1" dirty="0" smtClean="0">
                <a:solidFill>
                  <a:srgbClr val="FF9300"/>
                </a:solidFill>
                <a:latin typeface="微软雅黑" pitchFamily="34" charset="-122"/>
                <a:ea typeface="微软雅黑" pitchFamily="34" charset="-122"/>
              </a:rPr>
              <a:t>目录 </a:t>
            </a:r>
            <a:r>
              <a:rPr lang="en-US" altLang="zh-CN" sz="2800" b="1" dirty="0" smtClean="0">
                <a:solidFill>
                  <a:srgbClr val="FF9300"/>
                </a:solidFill>
                <a:latin typeface="微软雅黑" pitchFamily="34" charset="-122"/>
                <a:ea typeface="微软雅黑" pitchFamily="34" charset="-122"/>
              </a:rPr>
              <a:t> </a:t>
            </a:r>
          </a:p>
          <a:p>
            <a:pPr algn="r" eaLnBrk="1" hangingPunct="1">
              <a:lnSpc>
                <a:spcPct val="112000"/>
              </a:lnSpc>
              <a:defRPr/>
            </a:pPr>
            <a:r>
              <a:rPr lang="en-US" altLang="zh-CN" sz="1600" dirty="0" smtClean="0">
                <a:solidFill>
                  <a:srgbClr val="7F7F7F"/>
                </a:solidFill>
              </a:rPr>
              <a:t>CONTENTS  </a:t>
            </a:r>
            <a:endParaRPr lang="zh-CN" altLang="en-US" dirty="0" smtClean="0">
              <a:solidFill>
                <a:srgbClr val="7F7F7F"/>
              </a:solidFill>
            </a:endParaRPr>
          </a:p>
        </p:txBody>
      </p:sp>
      <p:sp>
        <p:nvSpPr>
          <p:cNvPr id="5" name="TextBox 6"/>
          <p:cNvSpPr txBox="1">
            <a:spLocks noChangeArrowheads="1"/>
          </p:cNvSpPr>
          <p:nvPr userDrawn="1"/>
        </p:nvSpPr>
        <p:spPr bwMode="auto">
          <a:xfrm>
            <a:off x="2770187" y="1370807"/>
            <a:ext cx="3769641"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2400" dirty="0" smtClean="0">
                <a:solidFill>
                  <a:srgbClr val="595959"/>
                </a:solidFill>
                <a:latin typeface="Impact" pitchFamily="34" charset="0"/>
                <a:ea typeface="微软雅黑" pitchFamily="34" charset="-122"/>
              </a:rPr>
              <a:t>01    </a:t>
            </a:r>
            <a:r>
              <a:rPr lang="zh-CN" altLang="en-US" sz="2400" dirty="0" smtClean="0">
                <a:solidFill>
                  <a:srgbClr val="595959"/>
                </a:solidFill>
                <a:latin typeface="Impact" pitchFamily="34" charset="0"/>
                <a:ea typeface="微软雅黑" pitchFamily="34" charset="-122"/>
              </a:rPr>
              <a:t>绪论</a:t>
            </a:r>
            <a:endParaRPr lang="zh-CN" altLang="en-US" sz="2400" dirty="0" smtClean="0">
              <a:solidFill>
                <a:srgbClr val="595959"/>
              </a:solidFill>
              <a:latin typeface="微软雅黑" pitchFamily="34" charset="-122"/>
              <a:ea typeface="微软雅黑" pitchFamily="34" charset="-122"/>
            </a:endParaRPr>
          </a:p>
        </p:txBody>
      </p:sp>
      <p:sp>
        <p:nvSpPr>
          <p:cNvPr id="6" name="TextBox 10"/>
          <p:cNvSpPr txBox="1">
            <a:spLocks noChangeArrowheads="1"/>
          </p:cNvSpPr>
          <p:nvPr userDrawn="1"/>
        </p:nvSpPr>
        <p:spPr bwMode="auto">
          <a:xfrm>
            <a:off x="2770188" y="1928813"/>
            <a:ext cx="376964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2400" dirty="0" smtClean="0">
                <a:solidFill>
                  <a:srgbClr val="595959"/>
                </a:solidFill>
                <a:latin typeface="Impact" pitchFamily="34" charset="0"/>
                <a:ea typeface="微软雅黑" pitchFamily="34" charset="-122"/>
              </a:rPr>
              <a:t>02   </a:t>
            </a:r>
            <a:r>
              <a:rPr lang="zh-CN" altLang="en-US" sz="2400" dirty="0" smtClean="0">
                <a:solidFill>
                  <a:srgbClr val="595959"/>
                </a:solidFill>
                <a:latin typeface="Impact" pitchFamily="34" charset="0"/>
                <a:ea typeface="微软雅黑" pitchFamily="34" charset="-122"/>
              </a:rPr>
              <a:t>图形系统</a:t>
            </a:r>
            <a:endParaRPr lang="zh-CN" altLang="en-US" sz="2400" dirty="0" smtClean="0">
              <a:solidFill>
                <a:srgbClr val="595959"/>
              </a:solidFill>
              <a:latin typeface="微软雅黑" pitchFamily="34" charset="-122"/>
              <a:ea typeface="微软雅黑" pitchFamily="34" charset="-122"/>
            </a:endParaRPr>
          </a:p>
        </p:txBody>
      </p:sp>
      <p:sp>
        <p:nvSpPr>
          <p:cNvPr id="7" name="TextBox 11"/>
          <p:cNvSpPr txBox="1">
            <a:spLocks noChangeArrowheads="1"/>
          </p:cNvSpPr>
          <p:nvPr userDrawn="1"/>
        </p:nvSpPr>
        <p:spPr bwMode="auto">
          <a:xfrm>
            <a:off x="2770187" y="2470944"/>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2400" dirty="0" smtClean="0">
                <a:solidFill>
                  <a:srgbClr val="595959"/>
                </a:solidFill>
                <a:latin typeface="Impact" pitchFamily="34" charset="0"/>
                <a:ea typeface="微软雅黑" pitchFamily="34" charset="-122"/>
              </a:rPr>
              <a:t>03   </a:t>
            </a:r>
            <a:r>
              <a:rPr lang="zh-CN" altLang="en-US" sz="2400" dirty="0" smtClean="0">
                <a:solidFill>
                  <a:srgbClr val="595959"/>
                </a:solidFill>
                <a:latin typeface="Impact" pitchFamily="34" charset="0"/>
                <a:ea typeface="微软雅黑" pitchFamily="34" charset="-122"/>
              </a:rPr>
              <a:t>二维图形生成</a:t>
            </a:r>
            <a:endParaRPr lang="zh-CN" altLang="en-US" sz="2400" dirty="0" smtClean="0">
              <a:solidFill>
                <a:srgbClr val="595959"/>
              </a:solidFill>
              <a:latin typeface="微软雅黑" pitchFamily="34" charset="-122"/>
              <a:ea typeface="微软雅黑" pitchFamily="34" charset="-122"/>
            </a:endParaRPr>
          </a:p>
        </p:txBody>
      </p:sp>
      <p:pic>
        <p:nvPicPr>
          <p:cNvPr id="9" name="图片 8"/>
          <p:cNvPicPr>
            <a:picLocks noChangeAspect="1"/>
          </p:cNvPicPr>
          <p:nvPr userDrawn="1"/>
        </p:nvPicPr>
        <p:blipFill>
          <a:blip r:embed="rId3"/>
          <a:stretch>
            <a:fillRect/>
          </a:stretch>
        </p:blipFill>
        <p:spPr>
          <a:xfrm>
            <a:off x="0" y="0"/>
            <a:ext cx="1643366" cy="1943100"/>
          </a:xfrm>
          <a:prstGeom prst="rect">
            <a:avLst/>
          </a:prstGeom>
        </p:spPr>
      </p:pic>
      <p:sp>
        <p:nvSpPr>
          <p:cNvPr id="10" name="TextBox 11"/>
          <p:cNvSpPr txBox="1">
            <a:spLocks noChangeArrowheads="1"/>
          </p:cNvSpPr>
          <p:nvPr userDrawn="1"/>
        </p:nvSpPr>
        <p:spPr bwMode="auto">
          <a:xfrm>
            <a:off x="2770187" y="2962277"/>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2400" dirty="0" smtClean="0">
                <a:solidFill>
                  <a:srgbClr val="595959"/>
                </a:solidFill>
                <a:latin typeface="Impact" pitchFamily="34" charset="0"/>
                <a:ea typeface="微软雅黑" pitchFamily="34" charset="-122"/>
              </a:rPr>
              <a:t>04   </a:t>
            </a:r>
            <a:r>
              <a:rPr lang="zh-CN" altLang="en-US" sz="2400" dirty="0" smtClean="0">
                <a:solidFill>
                  <a:srgbClr val="595959"/>
                </a:solidFill>
                <a:latin typeface="Impact" pitchFamily="34" charset="0"/>
                <a:ea typeface="微软雅黑" pitchFamily="34" charset="-122"/>
              </a:rPr>
              <a:t>图形几何变换</a:t>
            </a:r>
            <a:endParaRPr lang="zh-CN" altLang="en-US" sz="2400" dirty="0" smtClean="0">
              <a:solidFill>
                <a:srgbClr val="595959"/>
              </a:solidFill>
              <a:latin typeface="微软雅黑" pitchFamily="34" charset="-122"/>
              <a:ea typeface="微软雅黑" pitchFamily="34" charset="-122"/>
            </a:endParaRPr>
          </a:p>
        </p:txBody>
      </p:sp>
      <p:sp>
        <p:nvSpPr>
          <p:cNvPr id="11" name="TextBox 11"/>
          <p:cNvSpPr txBox="1">
            <a:spLocks noChangeArrowheads="1"/>
          </p:cNvSpPr>
          <p:nvPr userDrawn="1"/>
        </p:nvSpPr>
        <p:spPr bwMode="auto">
          <a:xfrm>
            <a:off x="2770187" y="3456783"/>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2400" dirty="0" smtClean="0">
                <a:solidFill>
                  <a:srgbClr val="595959"/>
                </a:solidFill>
                <a:latin typeface="Impact" pitchFamily="34" charset="0"/>
                <a:ea typeface="微软雅黑" pitchFamily="34" charset="-122"/>
              </a:rPr>
              <a:t>05   </a:t>
            </a:r>
            <a:r>
              <a:rPr lang="zh-CN" altLang="en-US" sz="2400" dirty="0" smtClean="0">
                <a:solidFill>
                  <a:srgbClr val="595959"/>
                </a:solidFill>
                <a:latin typeface="Impact" pitchFamily="34" charset="0"/>
                <a:ea typeface="微软雅黑" pitchFamily="34" charset="-122"/>
              </a:rPr>
              <a:t>二维观察</a:t>
            </a:r>
            <a:endParaRPr lang="zh-CN" altLang="en-US" sz="2400" dirty="0" smtClean="0">
              <a:solidFill>
                <a:srgbClr val="595959"/>
              </a:solidFill>
              <a:latin typeface="微软雅黑" pitchFamily="34" charset="-122"/>
              <a:ea typeface="微软雅黑" pitchFamily="34" charset="-122"/>
            </a:endParaRPr>
          </a:p>
        </p:txBody>
      </p:sp>
      <p:sp>
        <p:nvSpPr>
          <p:cNvPr id="12" name="TextBox 11"/>
          <p:cNvSpPr txBox="1">
            <a:spLocks noChangeArrowheads="1"/>
          </p:cNvSpPr>
          <p:nvPr userDrawn="1"/>
        </p:nvSpPr>
        <p:spPr bwMode="auto">
          <a:xfrm>
            <a:off x="2770187" y="3976291"/>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eaLnBrk="1" hangingPunct="1">
              <a:defRPr/>
            </a:pPr>
            <a:r>
              <a:rPr lang="en-US" altLang="zh-CN" sz="2400" dirty="0" smtClean="0">
                <a:solidFill>
                  <a:srgbClr val="595959"/>
                </a:solidFill>
                <a:latin typeface="Impact" pitchFamily="34" charset="0"/>
                <a:ea typeface="微软雅黑" pitchFamily="34" charset="-122"/>
              </a:rPr>
              <a:t>06   </a:t>
            </a:r>
            <a:r>
              <a:rPr lang="zh-CN" altLang="en-US" sz="2400" dirty="0" smtClean="0">
                <a:solidFill>
                  <a:srgbClr val="595959"/>
                </a:solidFill>
                <a:latin typeface="Impact" pitchFamily="34" charset="0"/>
                <a:ea typeface="微软雅黑" pitchFamily="34" charset="-122"/>
              </a:rPr>
              <a:t>三维观察</a:t>
            </a:r>
            <a:endParaRPr lang="zh-CN" altLang="en-US" sz="2400" dirty="0" smtClean="0">
              <a:solidFill>
                <a:srgbClr val="595959"/>
              </a:solidFill>
              <a:latin typeface="微软雅黑" pitchFamily="34" charset="-122"/>
              <a:ea typeface="微软雅黑" pitchFamily="34" charset="-122"/>
            </a:endParaRPr>
          </a:p>
        </p:txBody>
      </p:sp>
      <p:sp>
        <p:nvSpPr>
          <p:cNvPr id="13" name="TextBox 11"/>
          <p:cNvSpPr txBox="1">
            <a:spLocks noChangeArrowheads="1"/>
          </p:cNvSpPr>
          <p:nvPr userDrawn="1"/>
        </p:nvSpPr>
        <p:spPr bwMode="auto">
          <a:xfrm>
            <a:off x="2770187" y="4480125"/>
            <a:ext cx="380774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eaLnBrk="1" hangingPunct="1">
              <a:defRPr/>
            </a:pPr>
            <a:r>
              <a:rPr lang="en-US" altLang="zh-CN" sz="2400" dirty="0" smtClean="0">
                <a:solidFill>
                  <a:srgbClr val="595959"/>
                </a:solidFill>
                <a:latin typeface="Impact" pitchFamily="34" charset="0"/>
                <a:ea typeface="微软雅黑" pitchFamily="34" charset="-122"/>
              </a:rPr>
              <a:t>07   </a:t>
            </a:r>
            <a:r>
              <a:rPr lang="zh-CN" altLang="en-US" sz="2400" dirty="0" smtClean="0">
                <a:solidFill>
                  <a:srgbClr val="595959"/>
                </a:solidFill>
                <a:latin typeface="Impact" pitchFamily="34" charset="0"/>
                <a:ea typeface="微软雅黑" pitchFamily="34" charset="-122"/>
              </a:rPr>
              <a:t>三维对象</a:t>
            </a:r>
            <a:endParaRPr lang="zh-CN" altLang="en-US" sz="2400" dirty="0" smtClean="0">
              <a:solidFill>
                <a:srgbClr val="595959"/>
              </a:solidFill>
              <a:latin typeface="微软雅黑" pitchFamily="34" charset="-122"/>
              <a:ea typeface="微软雅黑" pitchFamily="34" charset="-122"/>
            </a:endParaRPr>
          </a:p>
        </p:txBody>
      </p:sp>
      <p:sp>
        <p:nvSpPr>
          <p:cNvPr id="14" name="TextBox 11"/>
          <p:cNvSpPr txBox="1">
            <a:spLocks noChangeArrowheads="1"/>
          </p:cNvSpPr>
          <p:nvPr userDrawn="1"/>
        </p:nvSpPr>
        <p:spPr bwMode="auto">
          <a:xfrm>
            <a:off x="2770187" y="4960145"/>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eaLnBrk="1" hangingPunct="1">
              <a:defRPr/>
            </a:pPr>
            <a:r>
              <a:rPr lang="en-US" altLang="zh-CN" sz="2400" dirty="0" smtClean="0">
                <a:solidFill>
                  <a:srgbClr val="595959"/>
                </a:solidFill>
                <a:latin typeface="Impact" pitchFamily="34" charset="0"/>
                <a:ea typeface="微软雅黑" pitchFamily="34" charset="-122"/>
              </a:rPr>
              <a:t>08   </a:t>
            </a:r>
            <a:r>
              <a:rPr lang="zh-CN" altLang="en-US" sz="2400" dirty="0" smtClean="0">
                <a:solidFill>
                  <a:srgbClr val="595959"/>
                </a:solidFill>
                <a:latin typeface="Impact" pitchFamily="34" charset="0"/>
                <a:ea typeface="微软雅黑" pitchFamily="34" charset="-122"/>
              </a:rPr>
              <a:t>真实感图形技术</a:t>
            </a:r>
            <a:endParaRPr lang="zh-CN" altLang="en-US" sz="2400" dirty="0" smtClean="0">
              <a:solidFill>
                <a:srgbClr val="595959"/>
              </a:solidFill>
              <a:latin typeface="微软雅黑" pitchFamily="34" charset="-122"/>
              <a:ea typeface="微软雅黑" pitchFamily="34" charset="-122"/>
            </a:endParaRPr>
          </a:p>
        </p:txBody>
      </p:sp>
      <p:sp>
        <p:nvSpPr>
          <p:cNvPr id="15" name="TextBox 11"/>
          <p:cNvSpPr txBox="1">
            <a:spLocks noChangeArrowheads="1"/>
          </p:cNvSpPr>
          <p:nvPr userDrawn="1"/>
        </p:nvSpPr>
        <p:spPr bwMode="auto">
          <a:xfrm>
            <a:off x="2770187" y="5494139"/>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eaLnBrk="1" hangingPunct="1">
              <a:defRPr/>
            </a:pPr>
            <a:r>
              <a:rPr lang="en-US" altLang="zh-CN" sz="2400" dirty="0" smtClean="0">
                <a:solidFill>
                  <a:srgbClr val="595959"/>
                </a:solidFill>
                <a:latin typeface="Impact" pitchFamily="34" charset="0"/>
                <a:ea typeface="微软雅黑" pitchFamily="34" charset="-122"/>
              </a:rPr>
              <a:t>09   </a:t>
            </a:r>
            <a:r>
              <a:rPr lang="zh-CN" altLang="en-US" sz="2400" dirty="0" smtClean="0">
                <a:solidFill>
                  <a:srgbClr val="595959"/>
                </a:solidFill>
                <a:latin typeface="Impact" pitchFamily="34" charset="0"/>
                <a:ea typeface="微软雅黑" pitchFamily="34" charset="-122"/>
              </a:rPr>
              <a:t>交互技术</a:t>
            </a:r>
            <a:endParaRPr lang="zh-CN" altLang="en-US" sz="2400" dirty="0" smtClean="0">
              <a:solidFill>
                <a:srgbClr val="595959"/>
              </a:solidFill>
              <a:latin typeface="微软雅黑" pitchFamily="34" charset="-122"/>
              <a:ea typeface="微软雅黑" pitchFamily="34" charset="-122"/>
            </a:endParaRPr>
          </a:p>
        </p:txBody>
      </p:sp>
      <p:sp>
        <p:nvSpPr>
          <p:cNvPr id="16" name="TextBox 11"/>
          <p:cNvSpPr txBox="1">
            <a:spLocks noChangeArrowheads="1"/>
          </p:cNvSpPr>
          <p:nvPr userDrawn="1"/>
        </p:nvSpPr>
        <p:spPr bwMode="auto">
          <a:xfrm>
            <a:off x="2770186" y="5973962"/>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eaLnBrk="1" hangingPunct="1">
              <a:defRPr/>
            </a:pPr>
            <a:r>
              <a:rPr lang="en-US" altLang="zh-CN" sz="2400" dirty="0" smtClean="0">
                <a:solidFill>
                  <a:srgbClr val="595959"/>
                </a:solidFill>
                <a:latin typeface="Impact" pitchFamily="34" charset="0"/>
                <a:ea typeface="微软雅黑" pitchFamily="34" charset="-122"/>
              </a:rPr>
              <a:t>10   </a:t>
            </a:r>
            <a:r>
              <a:rPr lang="zh-CN" altLang="en-US" sz="2400" dirty="0" smtClean="0">
                <a:solidFill>
                  <a:srgbClr val="595959"/>
                </a:solidFill>
                <a:latin typeface="Impact" pitchFamily="34" charset="0"/>
                <a:ea typeface="微软雅黑" pitchFamily="34" charset="-122"/>
              </a:rPr>
              <a:t>计算机动画</a:t>
            </a:r>
            <a:endParaRPr lang="zh-CN" altLang="en-US" sz="2400" dirty="0" smtClean="0">
              <a:solidFill>
                <a:srgbClr val="595959"/>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矩形 1"/>
          <p:cNvSpPr/>
          <p:nvPr userDrawn="1"/>
        </p:nvSpPr>
        <p:spPr>
          <a:xfrm flipH="1">
            <a:off x="9143999" y="0"/>
            <a:ext cx="45719"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userDrawn="1"/>
        </p:nvSpPr>
        <p:spPr>
          <a:xfrm>
            <a:off x="916446" y="0"/>
            <a:ext cx="214313"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矩形 1"/>
          <p:cNvSpPr/>
          <p:nvPr userDrawn="1"/>
        </p:nvSpPr>
        <p:spPr>
          <a:xfrm>
            <a:off x="-12700" y="0"/>
            <a:ext cx="9215438" cy="4740275"/>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Text Box 2"/>
          <p:cNvSpPr txBox="1">
            <a:spLocks noChangeArrowheads="1"/>
          </p:cNvSpPr>
          <p:nvPr userDrawn="1"/>
        </p:nvSpPr>
        <p:spPr bwMode="auto">
          <a:xfrm>
            <a:off x="2908300" y="4984750"/>
            <a:ext cx="3327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r>
              <a:rPr lang="en-US" altLang="zh-CN" sz="3600" b="1" dirty="0" smtClean="0">
                <a:solidFill>
                  <a:srgbClr val="595959"/>
                </a:solidFill>
                <a:latin typeface="微软雅黑" pitchFamily="34" charset="-122"/>
                <a:ea typeface="微软雅黑" pitchFamily="34" charset="-122"/>
                <a:sym typeface="Arial" charset="0"/>
              </a:rPr>
              <a:t>THANKS</a:t>
            </a:r>
            <a:endParaRPr lang="zh-CN" altLang="en-US" sz="3600" b="1" dirty="0" smtClean="0">
              <a:solidFill>
                <a:srgbClr val="595959"/>
              </a:solidFill>
              <a:latin typeface="微软雅黑" pitchFamily="34" charset="-122"/>
              <a:ea typeface="微软雅黑" pitchFamily="34" charset="-122"/>
              <a:sym typeface="Arial" charset="0"/>
            </a:endParaRPr>
          </a:p>
        </p:txBody>
      </p:sp>
      <p:cxnSp>
        <p:nvCxnSpPr>
          <p:cNvPr id="4" name="直接连接符 3"/>
          <p:cNvCxnSpPr/>
          <p:nvPr userDrawn="1"/>
        </p:nvCxnSpPr>
        <p:spPr>
          <a:xfrm>
            <a:off x="2249488" y="5700713"/>
            <a:ext cx="464502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9225" y="2223295"/>
            <a:ext cx="2936875" cy="2202656"/>
          </a:xfrm>
          <a:prstGeom prst="rect">
            <a:avLst/>
          </a:prstGeom>
        </p:spPr>
      </p:pic>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66269" y="2228851"/>
            <a:ext cx="2944018" cy="2248903"/>
          </a:xfrm>
          <a:prstGeom prst="rect">
            <a:avLst/>
          </a:prstGeom>
        </p:spPr>
      </p:pic>
      <p:pic>
        <p:nvPicPr>
          <p:cNvPr id="10" name="图片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235700" y="2189982"/>
            <a:ext cx="2908300" cy="23266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4" fill="hold"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49" presetClass="entr" presetSubtype="0" decel="100000" fill="hold" grpId="0" nodeType="withEffect">
                                  <p:stCondLst>
                                    <p:cond delay="2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 calcmode="lin" valueType="num">
                                      <p:cBhvr>
                                        <p:cTn id="15" dur="500" fill="hold"/>
                                        <p:tgtEl>
                                          <p:spTgt spid="3"/>
                                        </p:tgtEl>
                                        <p:attrNameLst>
                                          <p:attrName>style.rotation</p:attrName>
                                        </p:attrNameLst>
                                      </p:cBhvr>
                                      <p:tavLst>
                                        <p:tav tm="0">
                                          <p:val>
                                            <p:fltVal val="360"/>
                                          </p:val>
                                        </p:tav>
                                        <p:tav tm="100000">
                                          <p:val>
                                            <p:fltVal val="0"/>
                                          </p:val>
                                        </p:tav>
                                      </p:tavLst>
                                    </p:anim>
                                    <p:animEffect transition="in" filter="fade">
                                      <p:cBhvr>
                                        <p:cTn id="16" dur="500"/>
                                        <p:tgtEl>
                                          <p:spTgt spid="3"/>
                                        </p:tgtEl>
                                      </p:cBhvr>
                                    </p:animEffect>
                                  </p:childTnLst>
                                </p:cTn>
                              </p:par>
                              <p:par>
                                <p:cTn id="17" presetID="52" presetClass="entr" presetSubtype="0" fill="hold" nodeType="withEffect">
                                  <p:stCondLst>
                                    <p:cond delay="200"/>
                                  </p:stCondLst>
                                  <p:childTnLst>
                                    <p:set>
                                      <p:cBhvr>
                                        <p:cTn id="18" dur="1" fill="hold">
                                          <p:stCondLst>
                                            <p:cond delay="0"/>
                                          </p:stCondLst>
                                        </p:cTn>
                                        <p:tgtEl>
                                          <p:spTgt spid="8"/>
                                        </p:tgtEl>
                                        <p:attrNameLst>
                                          <p:attrName>style.visibility</p:attrName>
                                        </p:attrNameLst>
                                      </p:cBhvr>
                                      <p:to>
                                        <p:strVal val="visible"/>
                                      </p:to>
                                    </p:set>
                                    <p:animScale>
                                      <p:cBhvr>
                                        <p:cTn id="19" dur="5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500" decel="50000" fill="hold">
                                          <p:stCondLst>
                                            <p:cond delay="0"/>
                                          </p:stCondLst>
                                        </p:cTn>
                                        <p:tgtEl>
                                          <p:spTgt spid="8"/>
                                        </p:tgtEl>
                                        <p:attrNameLst>
                                          <p:attrName>ppt_x</p:attrName>
                                          <p:attrName>ppt_y</p:attrName>
                                        </p:attrNameLst>
                                      </p:cBhvr>
                                    </p:animMotion>
                                    <p:animEffect transition="in" filter="fade">
                                      <p:cBhvr>
                                        <p:cTn id="21" dur="500"/>
                                        <p:tgtEl>
                                          <p:spTgt spid="8"/>
                                        </p:tgtEl>
                                      </p:cBhvr>
                                    </p:animEffect>
                                  </p:childTnLst>
                                </p:cTn>
                              </p:par>
                            </p:childTnLst>
                          </p:cTn>
                        </p:par>
                        <p:par>
                          <p:cTn id="22" fill="hold">
                            <p:stCondLst>
                              <p:cond delay="700"/>
                            </p:stCondLst>
                            <p:childTnLst>
                              <p:par>
                                <p:cTn id="23" presetID="52"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Scale>
                                      <p:cBhvr>
                                        <p:cTn id="25" dur="5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500" decel="50000" fill="hold">
                                          <p:stCondLst>
                                            <p:cond delay="0"/>
                                          </p:stCondLst>
                                        </p:cTn>
                                        <p:tgtEl>
                                          <p:spTgt spid="9"/>
                                        </p:tgtEl>
                                        <p:attrNameLst>
                                          <p:attrName>ppt_x</p:attrName>
                                          <p:attrName>ppt_y</p:attrName>
                                        </p:attrNameLst>
                                      </p:cBhvr>
                                    </p:animMotion>
                                    <p:animEffect transition="in" filter="fade">
                                      <p:cBhvr>
                                        <p:cTn id="27" dur="500"/>
                                        <p:tgtEl>
                                          <p:spTgt spid="9"/>
                                        </p:tgtEl>
                                      </p:cBhvr>
                                    </p:animEffect>
                                  </p:childTnLst>
                                </p:cTn>
                              </p:par>
                            </p:childTnLst>
                          </p:cTn>
                        </p:par>
                        <p:par>
                          <p:cTn id="28" fill="hold">
                            <p:stCondLst>
                              <p:cond delay="1200"/>
                            </p:stCondLst>
                            <p:childTnLst>
                              <p:par>
                                <p:cTn id="29" presetID="52"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Scale>
                                      <p:cBhvr>
                                        <p:cTn id="31" dur="5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500" decel="50000" fill="hold">
                                          <p:stCondLst>
                                            <p:cond delay="0"/>
                                          </p:stCondLst>
                                        </p:cTn>
                                        <p:tgtEl>
                                          <p:spTgt spid="10"/>
                                        </p:tgtEl>
                                        <p:attrNameLst>
                                          <p:attrName>ppt_x</p:attrName>
                                          <p:attrName>ppt_y</p:attrName>
                                        </p:attrNameLst>
                                      </p:cBhvr>
                                    </p:animMotion>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7" name="矩形 6"/>
          <p:cNvSpPr/>
          <p:nvPr userDrawn="1"/>
        </p:nvSpPr>
        <p:spPr>
          <a:xfrm>
            <a:off x="0" y="6338888"/>
            <a:ext cx="431800" cy="519112"/>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userDrawn="1"/>
        </p:nvSpPr>
        <p:spPr>
          <a:xfrm>
            <a:off x="431800" y="6338888"/>
            <a:ext cx="8712200" cy="519112"/>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燕尾形 10"/>
          <p:cNvSpPr/>
          <p:nvPr userDrawn="1"/>
        </p:nvSpPr>
        <p:spPr>
          <a:xfrm>
            <a:off x="144463" y="6475413"/>
            <a:ext cx="141287" cy="246062"/>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029" name="椭圆 11"/>
          <p:cNvSpPr>
            <a:spLocks noChangeArrowheads="1"/>
          </p:cNvSpPr>
          <p:nvPr userDrawn="1"/>
        </p:nvSpPr>
        <p:spPr bwMode="auto">
          <a:xfrm>
            <a:off x="8478838" y="6438900"/>
            <a:ext cx="360362" cy="360363"/>
          </a:xfrm>
          <a:prstGeom prst="ellipse">
            <a:avLst/>
          </a:prstGeom>
          <a:solidFill>
            <a:srgbClr val="FFFFFF">
              <a:alpha val="3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endParaRPr lang="zh-CN" altLang="en-US" smtClean="0">
              <a:solidFill>
                <a:srgbClr val="FFFFFF"/>
              </a:solidFill>
              <a:latin typeface="微软雅黑" pitchFamily="34" charset="-122"/>
              <a:ea typeface="微软雅黑" pitchFamily="34" charset="-122"/>
            </a:endParaRPr>
          </a:p>
        </p:txBody>
      </p:sp>
      <p:sp>
        <p:nvSpPr>
          <p:cNvPr id="1030" name="TextBox 15"/>
          <p:cNvSpPr txBox="1">
            <a:spLocks noChangeArrowheads="1"/>
          </p:cNvSpPr>
          <p:nvPr userDrawn="1"/>
        </p:nvSpPr>
        <p:spPr bwMode="auto">
          <a:xfrm>
            <a:off x="8408988" y="6450013"/>
            <a:ext cx="4873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fld id="{FD099D76-08D0-4B6E-BCB9-DE45497CD497}" type="slidenum">
              <a:rPr lang="zh-CN" altLang="en-US" sz="1600" smtClean="0">
                <a:solidFill>
                  <a:srgbClr val="FFFFFF"/>
                </a:solidFill>
                <a:latin typeface="Arial Unicode MS" pitchFamily="34" charset="-122"/>
                <a:ea typeface="Arial Unicode MS" pitchFamily="34" charset="-122"/>
                <a:cs typeface="Arial Unicode MS" pitchFamily="34" charset="-122"/>
              </a:rPr>
              <a:pPr algn="ctr" eaLnBrk="1" hangingPunct="1">
                <a:defRPr/>
              </a:pPr>
              <a:t>‹#›</a:t>
            </a:fld>
            <a:r>
              <a:rPr lang="zh-CN" altLang="en-US" sz="1600" smtClean="0">
                <a:solidFill>
                  <a:srgbClr val="FFFFFF"/>
                </a:solidFill>
                <a:latin typeface="Arial Unicode MS" pitchFamily="34" charset="-122"/>
                <a:ea typeface="Arial Unicode MS" pitchFamily="34" charset="-122"/>
                <a:cs typeface="Arial Unicode MS" pitchFamily="34" charset="-122"/>
              </a:rPr>
              <a:t> </a:t>
            </a:r>
          </a:p>
        </p:txBody>
      </p:sp>
      <p:sp>
        <p:nvSpPr>
          <p:cNvPr id="8" name="任意多边形 7"/>
          <p:cNvSpPr/>
          <p:nvPr userDrawn="1"/>
        </p:nvSpPr>
        <p:spPr>
          <a:xfrm>
            <a:off x="431800" y="201613"/>
            <a:ext cx="647700" cy="863600"/>
          </a:xfrm>
          <a:custGeom>
            <a:avLst/>
            <a:gdLst>
              <a:gd name="connsiteX0" fmla="*/ 0 w 864000"/>
              <a:gd name="connsiteY0" fmla="*/ 0 h 864000"/>
              <a:gd name="connsiteX1" fmla="*/ 864000 w 864000"/>
              <a:gd name="connsiteY1" fmla="*/ 0 h 864000"/>
              <a:gd name="connsiteX2" fmla="*/ 864000 w 864000"/>
              <a:gd name="connsiteY2" fmla="*/ 261737 h 864000"/>
              <a:gd name="connsiteX3" fmla="*/ 751007 w 864000"/>
              <a:gd name="connsiteY3" fmla="*/ 261737 h 864000"/>
              <a:gd name="connsiteX4" fmla="*/ 751007 w 864000"/>
              <a:gd name="connsiteY4" fmla="*/ 112993 h 864000"/>
              <a:gd name="connsiteX5" fmla="*/ 112993 w 864000"/>
              <a:gd name="connsiteY5" fmla="*/ 112993 h 864000"/>
              <a:gd name="connsiteX6" fmla="*/ 112993 w 864000"/>
              <a:gd name="connsiteY6" fmla="*/ 751007 h 864000"/>
              <a:gd name="connsiteX7" fmla="*/ 246681 w 864000"/>
              <a:gd name="connsiteY7" fmla="*/ 751007 h 864000"/>
              <a:gd name="connsiteX8" fmla="*/ 246681 w 864000"/>
              <a:gd name="connsiteY8" fmla="*/ 864000 h 864000"/>
              <a:gd name="connsiteX9" fmla="*/ 0 w 864000"/>
              <a:gd name="connsiteY9" fmla="*/ 86400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4000" h="864000">
                <a:moveTo>
                  <a:pt x="0" y="0"/>
                </a:moveTo>
                <a:lnTo>
                  <a:pt x="864000" y="0"/>
                </a:lnTo>
                <a:lnTo>
                  <a:pt x="864000" y="261737"/>
                </a:lnTo>
                <a:lnTo>
                  <a:pt x="751007" y="261737"/>
                </a:lnTo>
                <a:lnTo>
                  <a:pt x="751007" y="112993"/>
                </a:lnTo>
                <a:lnTo>
                  <a:pt x="112993" y="112993"/>
                </a:lnTo>
                <a:lnTo>
                  <a:pt x="112993" y="751007"/>
                </a:lnTo>
                <a:lnTo>
                  <a:pt x="246681" y="751007"/>
                </a:lnTo>
                <a:lnTo>
                  <a:pt x="246681" y="864000"/>
                </a:lnTo>
                <a:lnTo>
                  <a:pt x="0" y="864000"/>
                </a:lnTo>
                <a:close/>
              </a:path>
            </a:pathLst>
          </a:cu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85" r:id="rId7"/>
    <p:sldLayoutId id="2147483692" r:id="rId8"/>
    <p:sldLayoutId id="2147483693" r:id="rId9"/>
    <p:sldLayoutId id="2147483694" r:id="rId10"/>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4.png"/><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Microsoft_Visio_2003-2010___4.vsd"/><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27.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Microsoft_Visio_2003-2010___5.vsd"/><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4.png"/><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Microsoft_Visio_2003-2010___6.vsd"/><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29.emf"/></Relationships>
</file>

<file path=ppt/slides/_rels/slide1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4.png"/><Relationship Id="rId1" Type="http://schemas.openxmlformats.org/officeDocument/2006/relationships/slideLayout" Target="../slideLayouts/slideLayout1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31.emf"/><Relationship Id="rId4" Type="http://schemas.openxmlformats.org/officeDocument/2006/relationships/oleObject" Target="../embeddings/Microsoft_Visio_2003-2010___7.vsd"/></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4.png"/><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4.emf"/><Relationship Id="rId5" Type="http://schemas.openxmlformats.org/officeDocument/2006/relationships/oleObject" Target="../embeddings/oleObject2.bin"/><Relationship Id="rId4" Type="http://schemas.openxmlformats.org/officeDocument/2006/relationships/image" Target="../media/image33.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jpe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oleObject" Target="../embeddings/Microsoft_Visio_2003-2010___1.vsd"/><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5.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6.emf"/><Relationship Id="rId4" Type="http://schemas.openxmlformats.org/officeDocument/2006/relationships/oleObject" Target="../embeddings/Microsoft_Visio_2003-2010___2.vsd"/></Relationships>
</file>

<file path=ppt/slides/_rels/slide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jpg"/><Relationship Id="rId4" Type="http://schemas.openxmlformats.org/officeDocument/2006/relationships/image" Target="../media/image20.jpeg"/></Relationships>
</file>

<file path=ppt/slides/_rels/slide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 Id="rId5" Type="http://schemas.openxmlformats.org/officeDocument/2006/relationships/image" Target="../media/image25.jpeg"/><Relationship Id="rId4" Type="http://schemas.openxmlformats.org/officeDocument/2006/relationships/image" Target="../media/image24.jpg"/></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Visio_2003-2010___3.vsd"/><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2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a:grpSpLocks/>
          </p:cNvGrpSpPr>
          <p:nvPr/>
        </p:nvGrpSpPr>
        <p:grpSpPr bwMode="auto">
          <a:xfrm>
            <a:off x="324130" y="5350809"/>
            <a:ext cx="3779837" cy="647700"/>
            <a:chOff x="5373175" y="2647864"/>
            <a:chExt cx="3600000" cy="648072"/>
          </a:xfrm>
        </p:grpSpPr>
        <p:sp>
          <p:nvSpPr>
            <p:cNvPr id="3" name="对角圆角矩形 2"/>
            <p:cNvSpPr/>
            <p:nvPr/>
          </p:nvSpPr>
          <p:spPr>
            <a:xfrm>
              <a:off x="5373175" y="2647864"/>
              <a:ext cx="3600000" cy="648072"/>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TextBox 6"/>
            <p:cNvSpPr txBox="1">
              <a:spLocks noChangeArrowheads="1"/>
            </p:cNvSpPr>
            <p:nvPr/>
          </p:nvSpPr>
          <p:spPr bwMode="auto">
            <a:xfrm>
              <a:off x="5506479" y="2787234"/>
              <a:ext cx="3466695" cy="369332"/>
            </a:xfrm>
            <a:prstGeom prst="rect">
              <a:avLst/>
            </a:prstGeom>
            <a:noFill/>
            <a:ln w="9525">
              <a:noFill/>
              <a:miter lim="800000"/>
              <a:headEnd/>
              <a:tailEnd/>
            </a:ln>
          </p:spPr>
          <p:txBody>
            <a:bodyPr lIns="0" tIns="0" rIns="0" bIns="0" anchor="ctr">
              <a:spAutoFit/>
            </a:bodyPr>
            <a:lstStyle/>
            <a:p>
              <a:pPr eaLnBrk="1" hangingPunct="1"/>
              <a:r>
                <a:rPr lang="zh-CN" altLang="en-US" sz="2400" b="1" dirty="0" smtClean="0">
                  <a:solidFill>
                    <a:srgbClr val="FF0000"/>
                  </a:solidFill>
                  <a:latin typeface="微软雅黑" pitchFamily="34" charset="-122"/>
                  <a:ea typeface="微软雅黑" pitchFamily="34" charset="-122"/>
                </a:rPr>
                <a:t>第</a:t>
              </a:r>
              <a:r>
                <a:rPr lang="en-US" altLang="zh-CN" sz="2400" b="1" dirty="0" smtClean="0">
                  <a:solidFill>
                    <a:srgbClr val="FF0000"/>
                  </a:solidFill>
                  <a:latin typeface="微软雅黑" pitchFamily="34" charset="-122"/>
                  <a:ea typeface="微软雅黑" pitchFamily="34" charset="-122"/>
                </a:rPr>
                <a:t>2</a:t>
              </a:r>
              <a:r>
                <a:rPr lang="zh-CN" altLang="en-US" sz="2400" b="1" dirty="0" smtClean="0">
                  <a:solidFill>
                    <a:srgbClr val="FF0000"/>
                  </a:solidFill>
                  <a:latin typeface="微软雅黑" pitchFamily="34" charset="-122"/>
                  <a:ea typeface="微软雅黑" pitchFamily="34" charset="-122"/>
                </a:rPr>
                <a:t>讲：图形系统</a:t>
              </a:r>
              <a:endParaRPr lang="zh-CN" altLang="en-US" sz="2400" b="1" dirty="0">
                <a:solidFill>
                  <a:srgbClr val="FF0000"/>
                </a:solidFill>
                <a:latin typeface="微软雅黑" pitchFamily="34" charset="-122"/>
                <a:ea typeface="微软雅黑" pitchFamily="34" charset="-122"/>
              </a:endParaRPr>
            </a:p>
          </p:txBody>
        </p:sp>
      </p:grpSp>
      <p:pic>
        <p:nvPicPr>
          <p:cNvPr id="5" name="图片 4"/>
          <p:cNvPicPr>
            <a:picLocks noChangeAspect="1"/>
          </p:cNvPicPr>
          <p:nvPr/>
        </p:nvPicPr>
        <p:blipFill>
          <a:blip r:embed="rId2">
            <a:clrChange>
              <a:clrFrom>
                <a:srgbClr val="F8F8F8"/>
              </a:clrFrom>
              <a:clrTo>
                <a:srgbClr val="F8F8F8">
                  <a:alpha val="0"/>
                </a:srgbClr>
              </a:clrTo>
            </a:clrChange>
          </a:blip>
          <a:stretch>
            <a:fillRect/>
          </a:stretch>
        </p:blipFill>
        <p:spPr>
          <a:xfrm>
            <a:off x="658646" y="2887594"/>
            <a:ext cx="4210050" cy="771525"/>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605159" y="117931"/>
            <a:ext cx="2371228" cy="2634697"/>
          </a:xfrm>
          <a:prstGeom prst="rect">
            <a:avLst/>
          </a:prstGeom>
        </p:spPr>
      </p:pic>
      <p:sp>
        <p:nvSpPr>
          <p:cNvPr id="2" name="标题 1"/>
          <p:cNvSpPr>
            <a:spLocks noGrp="1"/>
          </p:cNvSpPr>
          <p:nvPr>
            <p:ph type="title"/>
          </p:nvPr>
        </p:nvSpPr>
        <p:spPr>
          <a:xfrm>
            <a:off x="920096" y="432682"/>
            <a:ext cx="7815262" cy="765175"/>
          </a:xfrm>
        </p:spPr>
        <p:txBody>
          <a:bodyPr/>
          <a:lstStyle/>
          <a:p>
            <a:pPr eaLnBrk="1" fontAlgn="auto" hangingPunct="1">
              <a:spcAft>
                <a:spcPts val="0"/>
              </a:spcAft>
              <a:defRPr/>
            </a:pPr>
            <a:r>
              <a:rPr lang="zh-CN" altLang="en-US" dirty="0" smtClean="0">
                <a:solidFill>
                  <a:srgbClr val="FF9300"/>
                </a:solidFill>
                <a:latin typeface="华文琥珀" panose="02010800040101010101" pitchFamily="2" charset="-122"/>
                <a:ea typeface="华文琥珀" panose="02010800040101010101" pitchFamily="2" charset="-122"/>
              </a:rPr>
              <a:t>第</a:t>
            </a:r>
            <a:r>
              <a:rPr lang="en-US" altLang="zh-CN" dirty="0" smtClean="0">
                <a:solidFill>
                  <a:srgbClr val="FF9300"/>
                </a:solidFill>
                <a:latin typeface="华文琥珀" panose="02010800040101010101" pitchFamily="2" charset="-122"/>
                <a:ea typeface="华文琥珀" panose="02010800040101010101" pitchFamily="2" charset="-122"/>
              </a:rPr>
              <a:t>2</a:t>
            </a:r>
            <a:r>
              <a:rPr lang="zh-CN" altLang="en-US" dirty="0" smtClean="0">
                <a:solidFill>
                  <a:srgbClr val="FF9300"/>
                </a:solidFill>
                <a:latin typeface="华文琥珀" panose="02010800040101010101" pitchFamily="2" charset="-122"/>
                <a:ea typeface="华文琥珀" panose="02010800040101010101" pitchFamily="2" charset="-122"/>
              </a:rPr>
              <a:t>章：图形系统</a:t>
            </a:r>
            <a:endParaRPr altLang="en-US" dirty="0">
              <a:solidFill>
                <a:srgbClr val="FF9300"/>
              </a:solidFill>
              <a:latin typeface="华文琥珀" panose="02010800040101010101" pitchFamily="2" charset="-122"/>
              <a:ea typeface="华文琥珀" panose="02010800040101010101" pitchFamily="2" charset="-122"/>
            </a:endParaRPr>
          </a:p>
        </p:txBody>
      </p:sp>
      <p:graphicFrame>
        <p:nvGraphicFramePr>
          <p:cNvPr id="5" name="图示 4"/>
          <p:cNvGraphicFramePr/>
          <p:nvPr>
            <p:extLst/>
          </p:nvPr>
        </p:nvGraphicFramePr>
        <p:xfrm>
          <a:off x="920096" y="1916832"/>
          <a:ext cx="6748247"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p:cNvSpPr/>
          <p:nvPr/>
        </p:nvSpPr>
        <p:spPr>
          <a:xfrm>
            <a:off x="1642844" y="1914908"/>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
        <p:nvSpPr>
          <p:cNvPr id="6" name="矩形 5"/>
          <p:cNvSpPr/>
          <p:nvPr/>
        </p:nvSpPr>
        <p:spPr>
          <a:xfrm>
            <a:off x="1642843" y="2718761"/>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Tree>
    <p:extLst>
      <p:ext uri="{BB962C8B-B14F-4D97-AF65-F5344CB8AC3E}">
        <p14:creationId xmlns:p14="http://schemas.microsoft.com/office/powerpoint/2010/main" val="184029849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3"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7"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9" name="Rectangle 3"/>
          <p:cNvSpPr txBox="1">
            <a:spLocks noChangeArrowheads="1"/>
          </p:cNvSpPr>
          <p:nvPr/>
        </p:nvSpPr>
        <p:spPr bwMode="auto">
          <a:xfrm>
            <a:off x="652463" y="1382889"/>
            <a:ext cx="7949670" cy="4267200"/>
          </a:xfrm>
          <a:prstGeom prst="rect">
            <a:avLst/>
          </a:prstGeom>
          <a:noFill/>
          <a:ln w="9525">
            <a:noFill/>
            <a:miter lim="800000"/>
            <a:headEnd/>
            <a:tailEnd/>
          </a:ln>
        </p:spPr>
        <p:txBody>
          <a:bodyPr/>
          <a:lstStyle/>
          <a:p>
            <a:pPr marL="457200" indent="-457200">
              <a:lnSpc>
                <a:spcPct val="120000"/>
              </a:lnSpc>
              <a:spcBef>
                <a:spcPct val="20000"/>
              </a:spcBef>
              <a:buFont typeface="Wingdings" panose="05000000000000000000" pitchFamily="2" charset="2"/>
              <a:buChar char="n"/>
              <a:defRPr/>
            </a:pPr>
            <a:r>
              <a:rPr lang="zh-CN" altLang="en-US" sz="3200" b="1" dirty="0">
                <a:solidFill>
                  <a:srgbClr val="FF0000"/>
                </a:solidFill>
                <a:latin typeface="Arial" charset="0"/>
                <a:ea typeface="宋体" pitchFamily="2" charset="-122"/>
              </a:rPr>
              <a:t>图形系统体系结构</a:t>
            </a:r>
            <a:r>
              <a:rPr lang="zh-CN" altLang="en-US" sz="3200" b="1" dirty="0">
                <a:solidFill>
                  <a:srgbClr val="FF0000"/>
                </a:solidFill>
                <a:latin typeface="宋体" pitchFamily="2" charset="-122"/>
                <a:ea typeface="宋体" pitchFamily="2" charset="-122"/>
              </a:rPr>
              <a:t>：</a:t>
            </a:r>
            <a:r>
              <a:rPr lang="zh-TW" altLang="en-US" sz="2800" b="1" dirty="0">
                <a:latin typeface="宋体" pitchFamily="2" charset="-122"/>
                <a:ea typeface="宋体" pitchFamily="2" charset="-122"/>
              </a:rPr>
              <a:t>图形系统中，有一个特别的软硬件子系统，能高效绘出透视图中的三维图元，这就是图形系统的核心结构</a:t>
            </a:r>
            <a:r>
              <a:rPr lang="en-US" altLang="zh-TW" sz="2800" b="1" dirty="0">
                <a:latin typeface="宋体" pitchFamily="2" charset="-122"/>
                <a:ea typeface="宋体" pitchFamily="2" charset="-122"/>
              </a:rPr>
              <a:t>——</a:t>
            </a:r>
            <a:r>
              <a:rPr lang="zh-TW" altLang="en-US" sz="2800" b="1" dirty="0">
                <a:latin typeface="宋体" pitchFamily="2" charset="-122"/>
                <a:ea typeface="宋体" pitchFamily="2" charset="-122"/>
              </a:rPr>
              <a:t>图形系统体系结构，也称为图形流水线</a:t>
            </a:r>
            <a:r>
              <a:rPr lang="zh-CN" altLang="en-US" sz="2800" b="1" dirty="0">
                <a:latin typeface="宋体" pitchFamily="2" charset="-122"/>
                <a:ea typeface="宋体" pitchFamily="2" charset="-122"/>
              </a:rPr>
              <a:t>。</a:t>
            </a:r>
            <a:endParaRPr lang="en-US" altLang="zh-CN" sz="2800" b="1" dirty="0">
              <a:solidFill>
                <a:schemeClr val="accent2"/>
              </a:solidFill>
              <a:latin typeface="宋体" pitchFamily="2" charset="-122"/>
              <a:ea typeface="宋体" pitchFamily="2" charset="-122"/>
            </a:endParaRPr>
          </a:p>
          <a:p>
            <a:pPr marL="457200" indent="-457200">
              <a:lnSpc>
                <a:spcPct val="120000"/>
              </a:lnSpc>
              <a:spcBef>
                <a:spcPct val="20000"/>
              </a:spcBef>
              <a:buFont typeface="Wingdings" panose="05000000000000000000" pitchFamily="2" charset="2"/>
              <a:buChar char="n"/>
              <a:defRPr/>
            </a:pPr>
            <a:r>
              <a:rPr lang="zh-CN" altLang="en-US" sz="2800" b="1" dirty="0">
                <a:solidFill>
                  <a:srgbClr val="0D6AB0"/>
                </a:solidFill>
                <a:latin typeface="黑体" panose="02010609060101010101" pitchFamily="49" charset="-122"/>
                <a:ea typeface="黑体" panose="02010609060101010101" pitchFamily="49" charset="-122"/>
              </a:rPr>
              <a:t>应用程序阶段</a:t>
            </a:r>
            <a:endParaRPr lang="en-US" altLang="zh-CN" sz="2800" b="1" kern="0" dirty="0">
              <a:solidFill>
                <a:srgbClr val="0D6AB0"/>
              </a:solidFill>
              <a:latin typeface="黑体" panose="02010609060101010101" pitchFamily="49" charset="-122"/>
              <a:ea typeface="黑体" panose="02010609060101010101" pitchFamily="49" charset="-122"/>
            </a:endParaRPr>
          </a:p>
          <a:p>
            <a:pPr marL="457200" indent="-457200">
              <a:lnSpc>
                <a:spcPct val="120000"/>
              </a:lnSpc>
              <a:spcBef>
                <a:spcPct val="20000"/>
              </a:spcBef>
              <a:buFont typeface="Wingdings" panose="05000000000000000000" pitchFamily="2" charset="2"/>
              <a:buChar char="n"/>
              <a:defRPr/>
            </a:pPr>
            <a:r>
              <a:rPr lang="zh-CN" altLang="en-US" sz="2800" b="1" dirty="0">
                <a:solidFill>
                  <a:srgbClr val="0D6AB0"/>
                </a:solidFill>
                <a:latin typeface="黑体" panose="02010609060101010101" pitchFamily="49" charset="-122"/>
                <a:ea typeface="黑体" panose="02010609060101010101" pitchFamily="49" charset="-122"/>
              </a:rPr>
              <a:t>几何处理阶段</a:t>
            </a:r>
            <a:endParaRPr lang="en-US" altLang="zh-CN" sz="2800" b="1" kern="0" dirty="0">
              <a:solidFill>
                <a:srgbClr val="0D6AB0"/>
              </a:solidFill>
              <a:latin typeface="黑体" panose="02010609060101010101" pitchFamily="49" charset="-122"/>
              <a:ea typeface="黑体" panose="02010609060101010101" pitchFamily="49" charset="-122"/>
            </a:endParaRPr>
          </a:p>
          <a:p>
            <a:pPr marL="457200" indent="-457200">
              <a:lnSpc>
                <a:spcPct val="120000"/>
              </a:lnSpc>
              <a:spcBef>
                <a:spcPct val="20000"/>
              </a:spcBef>
              <a:buFont typeface="Wingdings" panose="05000000000000000000" pitchFamily="2" charset="2"/>
              <a:buChar char="n"/>
              <a:defRPr/>
            </a:pPr>
            <a:r>
              <a:rPr lang="zh-CN" altLang="en-US" sz="2800" b="1" kern="0" dirty="0">
                <a:solidFill>
                  <a:srgbClr val="0D6AB0"/>
                </a:solidFill>
                <a:latin typeface="黑体" panose="02010609060101010101" pitchFamily="49" charset="-122"/>
                <a:ea typeface="黑体" panose="02010609060101010101" pitchFamily="49" charset="-122"/>
              </a:rPr>
              <a:t>像素处理阶段</a:t>
            </a:r>
            <a:endParaRPr lang="en-US" altLang="zh-CN" sz="2800" b="1" kern="0" dirty="0">
              <a:solidFill>
                <a:srgbClr val="0D6AB0"/>
              </a:solidFill>
              <a:latin typeface="黑体" panose="02010609060101010101" pitchFamily="49" charset="-122"/>
              <a:ea typeface="黑体" panose="02010609060101010101" pitchFamily="49" charset="-122"/>
            </a:endParaRPr>
          </a:p>
        </p:txBody>
      </p:sp>
      <p:sp>
        <p:nvSpPr>
          <p:cNvPr id="51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graphicFrame>
        <p:nvGraphicFramePr>
          <p:cNvPr id="5122" name="Object 1"/>
          <p:cNvGraphicFramePr>
            <a:graphicFrameLocks noChangeAspect="1"/>
          </p:cNvGraphicFramePr>
          <p:nvPr>
            <p:extLst>
              <p:ext uri="{D42A27DB-BD31-4B8C-83A1-F6EECF244321}">
                <p14:modId xmlns:p14="http://schemas.microsoft.com/office/powerpoint/2010/main" val="3897863321"/>
              </p:ext>
            </p:extLst>
          </p:nvPr>
        </p:nvGraphicFramePr>
        <p:xfrm>
          <a:off x="3815644" y="4165600"/>
          <a:ext cx="4977519" cy="1092200"/>
        </p:xfrm>
        <a:graphic>
          <a:graphicData uri="http://schemas.openxmlformats.org/presentationml/2006/ole">
            <mc:AlternateContent xmlns:mc="http://schemas.openxmlformats.org/markup-compatibility/2006">
              <mc:Choice xmlns:v="urn:schemas-microsoft-com:vml" Requires="v">
                <p:oleObj spid="_x0000_s7199" name="Visio" r:id="rId3" imgW="3343203" imgH="590614" progId="Visio.Drawing.11">
                  <p:embed/>
                </p:oleObj>
              </mc:Choice>
              <mc:Fallback>
                <p:oleObj name="Visio" r:id="rId3" imgW="3343203" imgH="590614" progId="Visio.Drawing.11">
                  <p:embed/>
                  <p:pic>
                    <p:nvPicPr>
                      <p:cNvPr id="0" name=""/>
                      <p:cNvPicPr>
                        <a:picLocks noChangeAspect="1" noChangeArrowheads="1"/>
                      </p:cNvPicPr>
                      <p:nvPr/>
                    </p:nvPicPr>
                    <p:blipFill>
                      <a:blip r:embed="rId4"/>
                      <a:srcRect/>
                      <a:stretch>
                        <a:fillRect/>
                      </a:stretch>
                    </p:blipFill>
                    <p:spPr bwMode="auto">
                      <a:xfrm>
                        <a:off x="3815644" y="4165600"/>
                        <a:ext cx="4977519" cy="1092200"/>
                      </a:xfrm>
                      <a:prstGeom prst="rect">
                        <a:avLst/>
                      </a:prstGeom>
                      <a:solidFill>
                        <a:schemeClr val="bg1"/>
                      </a:solidFill>
                    </p:spPr>
                  </p:pic>
                </p:oleObj>
              </mc:Fallback>
            </mc:AlternateContent>
          </a:graphicData>
        </a:graphic>
      </p:graphicFrame>
      <p:sp>
        <p:nvSpPr>
          <p:cNvPr id="10" name="矩形 9"/>
          <p:cNvSpPr/>
          <p:nvPr/>
        </p:nvSpPr>
        <p:spPr>
          <a:xfrm>
            <a:off x="652463" y="468311"/>
            <a:ext cx="7402966" cy="646331"/>
          </a:xfrm>
          <a:prstGeom prst="rect">
            <a:avLst/>
          </a:prstGeom>
        </p:spPr>
        <p:txBody>
          <a:bodyPr wrap="square">
            <a:spAutoFit/>
          </a:bodyPr>
          <a:lstStyle/>
          <a:p>
            <a:pPr lvl="0"/>
            <a:r>
              <a:rPr lang="zh-CN" altLang="en-US" sz="3600" b="1" dirty="0" smtClean="0">
                <a:latin typeface="Tahoma" panose="020B0604030504040204" pitchFamily="34" charset="0"/>
                <a:ea typeface="宋体" pitchFamily="2" charset="-122"/>
                <a:cs typeface="Tahoma" panose="020B0604030504040204" pitchFamily="34" charset="0"/>
              </a:rPr>
              <a:t>§</a:t>
            </a:r>
            <a:r>
              <a:rPr lang="en-US" altLang="zh-CN" sz="3600" b="1" dirty="0" smtClean="0">
                <a:latin typeface="黑体" panose="02010609060101010101" pitchFamily="49" charset="-122"/>
                <a:ea typeface="黑体" panose="02010609060101010101" pitchFamily="49" charset="-122"/>
              </a:rPr>
              <a:t>2.2 </a:t>
            </a:r>
            <a:r>
              <a:rPr lang="zh-CN" altLang="en-US" sz="3600" b="1" dirty="0" smtClean="0">
                <a:latin typeface="黑体" panose="02010609060101010101" pitchFamily="49" charset="-122"/>
                <a:ea typeface="黑体" panose="02010609060101010101" pitchFamily="49" charset="-122"/>
              </a:rPr>
              <a:t>图形系统体系结构</a:t>
            </a:r>
            <a:endParaRPr lang="zh-CN" altLang="en-US" sz="3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283333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1000" fill="hold"/>
                                        <p:tgtEl>
                                          <p:spTgt spid="512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wipe(left)">
                                      <p:cBhvr>
                                        <p:cTn id="13" dur="500"/>
                                        <p:tgtEl>
                                          <p:spTgt spid="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Effect transition="in" filter="wipe(left)">
                                      <p:cBhvr>
                                        <p:cTn id="18" dur="500"/>
                                        <p:tgtEl>
                                          <p:spTgt spid="9">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animEffect transition="in" filter="wipe(left)">
                                      <p:cBhvr>
                                        <p:cTn id="23" dur="500"/>
                                        <p:tgtEl>
                                          <p:spTgt spid="9">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Effect transition="in" filter="wipe(left)">
                                      <p:cBhvr>
                                        <p:cTn id="28"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10"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9" name="Rectangle 3"/>
          <p:cNvSpPr txBox="1">
            <a:spLocks noChangeArrowheads="1"/>
          </p:cNvSpPr>
          <p:nvPr/>
        </p:nvSpPr>
        <p:spPr bwMode="auto">
          <a:xfrm>
            <a:off x="652463" y="1461911"/>
            <a:ext cx="7543800" cy="4267200"/>
          </a:xfrm>
          <a:prstGeom prst="rect">
            <a:avLst/>
          </a:prstGeom>
          <a:noFill/>
          <a:ln w="9525">
            <a:noFill/>
            <a:miter lim="800000"/>
            <a:headEnd/>
            <a:tailEnd/>
          </a:ln>
        </p:spPr>
        <p:txBody>
          <a:bodyPr/>
          <a:lstStyle/>
          <a:p>
            <a:pPr marL="457200" indent="-457200">
              <a:spcBef>
                <a:spcPct val="20000"/>
              </a:spcBef>
              <a:buFont typeface="Wingdings" panose="05000000000000000000" pitchFamily="2" charset="2"/>
              <a:buChar char="n"/>
              <a:defRPr/>
            </a:pPr>
            <a:r>
              <a:rPr lang="zh-CN" altLang="en-US" sz="3200" b="1" dirty="0">
                <a:solidFill>
                  <a:srgbClr val="C00000"/>
                </a:solidFill>
                <a:latin typeface="宋体" pitchFamily="2" charset="-122"/>
                <a:ea typeface="宋体" pitchFamily="2" charset="-122"/>
              </a:rPr>
              <a:t>应用程序阶段</a:t>
            </a:r>
            <a:endParaRPr lang="en-US" altLang="zh-CN" sz="3200" b="1" dirty="0">
              <a:solidFill>
                <a:srgbClr val="C00000"/>
              </a:solidFill>
              <a:latin typeface="宋体" pitchFamily="2" charset="-122"/>
              <a:ea typeface="宋体" pitchFamily="2" charset="-122"/>
            </a:endParaRPr>
          </a:p>
          <a:p>
            <a:pPr marL="342900" indent="-342900">
              <a:lnSpc>
                <a:spcPct val="110000"/>
              </a:lnSpc>
              <a:spcBef>
                <a:spcPct val="20000"/>
              </a:spcBef>
              <a:buFont typeface="Arial" pitchFamily="34" charset="0"/>
              <a:buChar char="•"/>
              <a:defRPr/>
            </a:pPr>
            <a:r>
              <a:rPr lang="zh-TW" altLang="en-US" sz="2800" b="1" dirty="0">
                <a:latin typeface="宋体" pitchFamily="2" charset="-122"/>
                <a:ea typeface="宋体" pitchFamily="2" charset="-122"/>
              </a:rPr>
              <a:t>把数据以图元的形式提供给图形硬件，例如用来描述三维几何模型的点、线或多边形，同时也提供用于表面纹理映射的图像或者位图。</a:t>
            </a:r>
            <a:endParaRPr lang="en-US" altLang="zh-TW" sz="2800" b="1" dirty="0">
              <a:latin typeface="宋体" pitchFamily="2" charset="-122"/>
              <a:ea typeface="宋体" pitchFamily="2" charset="-122"/>
            </a:endParaRPr>
          </a:p>
          <a:p>
            <a:pPr marL="342900" indent="-342900">
              <a:lnSpc>
                <a:spcPct val="110000"/>
              </a:lnSpc>
              <a:spcBef>
                <a:spcPct val="20000"/>
              </a:spcBef>
              <a:buFont typeface="Arial" pitchFamily="34" charset="0"/>
              <a:buChar char="•"/>
              <a:defRPr/>
            </a:pPr>
            <a:r>
              <a:rPr lang="zh-TW" altLang="en-US" sz="2800" b="1" dirty="0">
                <a:latin typeface="宋体" pitchFamily="2" charset="-122"/>
                <a:ea typeface="宋体" pitchFamily="2" charset="-122"/>
              </a:rPr>
              <a:t>由于应用程序阶段是通过软件方式实现的，因此开发者能够对该阶段发生的情况进行完全控制，可以通过改变实现方法来改变实际性能。</a:t>
            </a:r>
            <a:endParaRPr lang="en-US" altLang="zh-CN" sz="2800" b="1" kern="0" dirty="0">
              <a:solidFill>
                <a:schemeClr val="accent2"/>
              </a:solidFill>
              <a:latin typeface="宋体" pitchFamily="2" charset="-122"/>
              <a:ea typeface="宋体" pitchFamily="2" charset="-122"/>
            </a:endParaRPr>
          </a:p>
        </p:txBody>
      </p:sp>
      <p:sp>
        <p:nvSpPr>
          <p:cNvPr id="10" name="矩形 9"/>
          <p:cNvSpPr/>
          <p:nvPr/>
        </p:nvSpPr>
        <p:spPr>
          <a:xfrm>
            <a:off x="652463" y="468311"/>
            <a:ext cx="7402966" cy="646331"/>
          </a:xfrm>
          <a:prstGeom prst="rect">
            <a:avLst/>
          </a:prstGeom>
        </p:spPr>
        <p:txBody>
          <a:bodyPr wrap="square">
            <a:spAutoFit/>
          </a:bodyPr>
          <a:lstStyle/>
          <a:p>
            <a:pPr lvl="0"/>
            <a:r>
              <a:rPr lang="zh-CN" altLang="en-US" sz="3600" b="1" dirty="0" smtClean="0">
                <a:latin typeface="Tahoma" panose="020B0604030504040204" pitchFamily="34" charset="0"/>
                <a:ea typeface="宋体" pitchFamily="2" charset="-122"/>
                <a:cs typeface="Tahoma" panose="020B0604030504040204" pitchFamily="34" charset="0"/>
              </a:rPr>
              <a:t>§</a:t>
            </a:r>
            <a:r>
              <a:rPr lang="en-US" altLang="zh-CN" sz="3600" b="1" dirty="0" smtClean="0">
                <a:latin typeface="黑体" panose="02010609060101010101" pitchFamily="49" charset="-122"/>
                <a:ea typeface="黑体" panose="02010609060101010101" pitchFamily="49" charset="-122"/>
              </a:rPr>
              <a:t>2.2 </a:t>
            </a:r>
            <a:r>
              <a:rPr lang="zh-CN" altLang="en-US" sz="3600" b="1" dirty="0" smtClean="0">
                <a:latin typeface="黑体" panose="02010609060101010101" pitchFamily="49" charset="-122"/>
                <a:ea typeface="黑体" panose="02010609060101010101" pitchFamily="49" charset="-122"/>
              </a:rPr>
              <a:t>图形系统体系结构</a:t>
            </a:r>
            <a:endParaRPr lang="zh-CN" altLang="en-US" sz="3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5120625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51"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9" name="Rectangle 3"/>
          <p:cNvSpPr txBox="1">
            <a:spLocks noChangeArrowheads="1"/>
          </p:cNvSpPr>
          <p:nvPr/>
        </p:nvSpPr>
        <p:spPr bwMode="auto">
          <a:xfrm>
            <a:off x="652463" y="1428044"/>
            <a:ext cx="7543800" cy="4267200"/>
          </a:xfrm>
          <a:prstGeom prst="rect">
            <a:avLst/>
          </a:prstGeom>
          <a:noFill/>
          <a:ln w="9525">
            <a:noFill/>
            <a:miter lim="800000"/>
            <a:headEnd/>
            <a:tailEnd/>
          </a:ln>
        </p:spPr>
        <p:txBody>
          <a:bodyPr/>
          <a:lstStyle/>
          <a:p>
            <a:pPr marL="457200" indent="-457200">
              <a:lnSpc>
                <a:spcPct val="120000"/>
              </a:lnSpc>
              <a:spcBef>
                <a:spcPct val="20000"/>
              </a:spcBef>
              <a:buFont typeface="Wingdings" panose="05000000000000000000" pitchFamily="2" charset="2"/>
              <a:buChar char="n"/>
              <a:defRPr/>
            </a:pPr>
            <a:r>
              <a:rPr lang="zh-CN" altLang="en-US" sz="3200" b="1" dirty="0">
                <a:solidFill>
                  <a:srgbClr val="C00000"/>
                </a:solidFill>
                <a:latin typeface="宋体" pitchFamily="2" charset="-122"/>
                <a:ea typeface="宋体" pitchFamily="2" charset="-122"/>
              </a:rPr>
              <a:t>几何处理阶段</a:t>
            </a:r>
            <a:endParaRPr lang="en-US" altLang="zh-CN" sz="3200" b="1" dirty="0">
              <a:solidFill>
                <a:srgbClr val="C00000"/>
              </a:solidFill>
              <a:latin typeface="宋体" pitchFamily="2" charset="-122"/>
              <a:ea typeface="宋体" pitchFamily="2" charset="-122"/>
            </a:endParaRPr>
          </a:p>
          <a:p>
            <a:pPr marL="342900" indent="-342900">
              <a:lnSpc>
                <a:spcPct val="120000"/>
              </a:lnSpc>
              <a:spcBef>
                <a:spcPct val="20000"/>
              </a:spcBef>
              <a:buFont typeface="Arial" pitchFamily="34" charset="0"/>
              <a:buChar char="•"/>
              <a:defRPr/>
            </a:pPr>
            <a:r>
              <a:rPr lang="zh-TW" altLang="en-US" sz="2800" b="1" dirty="0">
                <a:latin typeface="宋体" pitchFamily="2" charset="-122"/>
                <a:ea typeface="宋体" pitchFamily="2" charset="-122"/>
              </a:rPr>
              <a:t>以每个顶点为基础对几何图元进行处理，并从三维坐标变换为二维屏幕坐标的过程。</a:t>
            </a:r>
            <a:endParaRPr lang="en-US" altLang="zh-TW" sz="2800" b="1" dirty="0">
              <a:latin typeface="宋体" pitchFamily="2" charset="-122"/>
              <a:ea typeface="宋体" pitchFamily="2" charset="-122"/>
            </a:endParaRPr>
          </a:p>
          <a:p>
            <a:pPr marL="342900" indent="-342900">
              <a:lnSpc>
                <a:spcPct val="120000"/>
              </a:lnSpc>
              <a:spcBef>
                <a:spcPct val="20000"/>
              </a:spcBef>
              <a:buFont typeface="Arial" pitchFamily="34" charset="0"/>
              <a:buChar char="•"/>
              <a:defRPr/>
            </a:pPr>
            <a:r>
              <a:rPr lang="zh-CN" altLang="en-US" sz="2800" b="1" dirty="0">
                <a:latin typeface="宋体" pitchFamily="2" charset="-122"/>
                <a:ea typeface="宋体" pitchFamily="2" charset="-122"/>
              </a:rPr>
              <a:t>该阶段又可以划分为下面几个功能</a:t>
            </a:r>
            <a:r>
              <a:rPr lang="zh-CN" altLang="en-US" sz="2800" b="1" dirty="0" smtClean="0">
                <a:latin typeface="宋体" pitchFamily="2" charset="-122"/>
                <a:ea typeface="宋体" pitchFamily="2" charset="-122"/>
              </a:rPr>
              <a:t>阶段：</a:t>
            </a:r>
            <a:endParaRPr lang="en-US" altLang="zh-TW" sz="2800" b="1" dirty="0">
              <a:latin typeface="宋体" pitchFamily="2" charset="-122"/>
              <a:ea typeface="宋体" pitchFamily="2" charset="-122"/>
            </a:endParaRPr>
          </a:p>
          <a:p>
            <a:pPr marL="342900" indent="-342900">
              <a:spcBef>
                <a:spcPct val="20000"/>
              </a:spcBef>
              <a:buFont typeface="Arial" pitchFamily="34" charset="0"/>
              <a:buChar char="•"/>
              <a:defRPr/>
            </a:pPr>
            <a:endParaRPr lang="en-US" altLang="zh-CN" sz="2800" b="1" kern="0" dirty="0">
              <a:solidFill>
                <a:schemeClr val="accent2"/>
              </a:solidFill>
              <a:latin typeface="宋体" pitchFamily="2" charset="-122"/>
              <a:ea typeface="宋体" pitchFamily="2" charset="-122"/>
            </a:endParaRPr>
          </a:p>
        </p:txBody>
      </p:sp>
      <p:sp>
        <p:nvSpPr>
          <p:cNvPr id="615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652463" y="468311"/>
            <a:ext cx="7402966" cy="646331"/>
          </a:xfrm>
          <a:prstGeom prst="rect">
            <a:avLst/>
          </a:prstGeom>
        </p:spPr>
        <p:txBody>
          <a:bodyPr wrap="square">
            <a:spAutoFit/>
          </a:bodyPr>
          <a:lstStyle/>
          <a:p>
            <a:pPr lvl="0"/>
            <a:r>
              <a:rPr lang="zh-CN" altLang="en-US" sz="3600" b="1" dirty="0" smtClean="0">
                <a:latin typeface="Tahoma" panose="020B0604030504040204" pitchFamily="34" charset="0"/>
                <a:ea typeface="宋体" pitchFamily="2" charset="-122"/>
                <a:cs typeface="Tahoma" panose="020B0604030504040204" pitchFamily="34" charset="0"/>
              </a:rPr>
              <a:t>§</a:t>
            </a:r>
            <a:r>
              <a:rPr lang="en-US" altLang="zh-CN" sz="3600" b="1" dirty="0" smtClean="0">
                <a:latin typeface="黑体" panose="02010609060101010101" pitchFamily="49" charset="-122"/>
                <a:ea typeface="黑体" panose="02010609060101010101" pitchFamily="49" charset="-122"/>
              </a:rPr>
              <a:t>2.2 </a:t>
            </a:r>
            <a:r>
              <a:rPr lang="zh-CN" altLang="en-US" sz="3600" b="1" dirty="0" smtClean="0">
                <a:latin typeface="黑体" panose="02010609060101010101" pitchFamily="49" charset="-122"/>
                <a:ea typeface="黑体" panose="02010609060101010101" pitchFamily="49" charset="-122"/>
              </a:rPr>
              <a:t>图形系统体系结构</a:t>
            </a:r>
            <a:endParaRPr lang="zh-CN" altLang="en-US" sz="3600" dirty="0">
              <a:latin typeface="黑体" panose="02010609060101010101" pitchFamily="49" charset="-122"/>
              <a:ea typeface="黑体" panose="02010609060101010101" pitchFamily="49" charset="-122"/>
            </a:endParaRPr>
          </a:p>
        </p:txBody>
      </p:sp>
      <p:graphicFrame>
        <p:nvGraphicFramePr>
          <p:cNvPr id="11" name="Object 1"/>
          <p:cNvGraphicFramePr>
            <a:graphicFrameLocks noChangeAspect="1"/>
          </p:cNvGraphicFramePr>
          <p:nvPr>
            <p:extLst>
              <p:ext uri="{D42A27DB-BD31-4B8C-83A1-F6EECF244321}">
                <p14:modId xmlns:p14="http://schemas.microsoft.com/office/powerpoint/2010/main" val="235394175"/>
              </p:ext>
            </p:extLst>
          </p:nvPr>
        </p:nvGraphicFramePr>
        <p:xfrm>
          <a:off x="381000" y="4419600"/>
          <a:ext cx="8523288" cy="762000"/>
        </p:xfrm>
        <a:graphic>
          <a:graphicData uri="http://schemas.openxmlformats.org/presentationml/2006/ole">
            <mc:AlternateContent xmlns:mc="http://schemas.openxmlformats.org/markup-compatibility/2006">
              <mc:Choice xmlns:v="urn:schemas-microsoft-com:vml" Requires="v">
                <p:oleObj spid="_x0000_s9242" name="Visio" r:id="rId3" imgW="3829002" imgH="323689" progId="Visio.Drawing.11">
                  <p:embed/>
                </p:oleObj>
              </mc:Choice>
              <mc:Fallback>
                <p:oleObj name="Visio" r:id="rId3" imgW="3829002" imgH="323689" progId="Visio.Drawing.11">
                  <p:embed/>
                  <p:pic>
                    <p:nvPicPr>
                      <p:cNvPr id="0" name=""/>
                      <p:cNvPicPr>
                        <a:picLocks noChangeAspect="1" noChangeArrowheads="1"/>
                      </p:cNvPicPr>
                      <p:nvPr/>
                    </p:nvPicPr>
                    <p:blipFill>
                      <a:blip r:embed="rId4"/>
                      <a:srcRect/>
                      <a:stretch>
                        <a:fillRect/>
                      </a:stretch>
                    </p:blipFill>
                    <p:spPr bwMode="auto">
                      <a:xfrm>
                        <a:off x="381000" y="4419600"/>
                        <a:ext cx="8523288"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922828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par>
                          <p:cTn id="18" fill="hold">
                            <p:stCondLst>
                              <p:cond delay="500"/>
                            </p:stCondLst>
                            <p:childTnLst>
                              <p:par>
                                <p:cTn id="19" presetID="2" presetClass="entr" presetSubtype="2"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4"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9" name="Rectangle 3"/>
          <p:cNvSpPr txBox="1">
            <a:spLocks noChangeArrowheads="1"/>
          </p:cNvSpPr>
          <p:nvPr/>
        </p:nvSpPr>
        <p:spPr bwMode="auto">
          <a:xfrm>
            <a:off x="460375" y="1405467"/>
            <a:ext cx="8062736" cy="4267200"/>
          </a:xfrm>
          <a:prstGeom prst="rect">
            <a:avLst/>
          </a:prstGeom>
          <a:noFill/>
          <a:ln w="9525">
            <a:noFill/>
            <a:miter lim="800000"/>
            <a:headEnd/>
            <a:tailEnd/>
          </a:ln>
        </p:spPr>
        <p:txBody>
          <a:bodyPr/>
          <a:lstStyle/>
          <a:p>
            <a:pPr marL="457200" indent="-457200">
              <a:lnSpc>
                <a:spcPct val="120000"/>
              </a:lnSpc>
              <a:spcBef>
                <a:spcPct val="20000"/>
              </a:spcBef>
              <a:buFont typeface="Wingdings" panose="05000000000000000000" pitchFamily="2" charset="2"/>
              <a:buChar char="n"/>
              <a:defRPr/>
            </a:pPr>
            <a:r>
              <a:rPr lang="zh-CN" altLang="en-US" sz="3200" b="1" kern="0" dirty="0">
                <a:solidFill>
                  <a:srgbClr val="C00000"/>
                </a:solidFill>
                <a:latin typeface="宋体" pitchFamily="2" charset="-122"/>
                <a:ea typeface="宋体" pitchFamily="2" charset="-122"/>
              </a:rPr>
              <a:t>像素处理</a:t>
            </a:r>
            <a:r>
              <a:rPr lang="zh-CN" altLang="en-US" sz="3200" b="1" kern="0" dirty="0" smtClean="0">
                <a:solidFill>
                  <a:srgbClr val="C00000"/>
                </a:solidFill>
                <a:latin typeface="宋体" pitchFamily="2" charset="-122"/>
                <a:ea typeface="宋体" pitchFamily="2" charset="-122"/>
              </a:rPr>
              <a:t>阶段（光栅阶段）</a:t>
            </a:r>
            <a:endParaRPr lang="en-US" altLang="zh-CN" sz="3200" b="1" kern="0" dirty="0">
              <a:solidFill>
                <a:srgbClr val="C00000"/>
              </a:solidFill>
              <a:latin typeface="宋体" pitchFamily="2" charset="-122"/>
              <a:ea typeface="宋体" pitchFamily="2" charset="-122"/>
            </a:endParaRPr>
          </a:p>
          <a:p>
            <a:pPr marL="342900" indent="-342900">
              <a:lnSpc>
                <a:spcPct val="120000"/>
              </a:lnSpc>
              <a:spcBef>
                <a:spcPct val="20000"/>
              </a:spcBef>
              <a:buFont typeface="Arial" pitchFamily="34" charset="0"/>
              <a:buChar char="•"/>
              <a:defRPr/>
            </a:pPr>
            <a:r>
              <a:rPr lang="zh-TW" altLang="en-US" sz="2800" b="1" dirty="0">
                <a:latin typeface="宋体" pitchFamily="2" charset="-122"/>
                <a:ea typeface="宋体" pitchFamily="2" charset="-122"/>
              </a:rPr>
              <a:t>屏幕对象先是被传送到像素处理器进行光栅化，再对每个像素进行着色，然后再输出到帧缓冲器中，最后输出到显示器。</a:t>
            </a:r>
            <a:endParaRPr lang="en-US" altLang="zh-TW" sz="2800" b="1" dirty="0">
              <a:latin typeface="宋体" pitchFamily="2" charset="-122"/>
              <a:ea typeface="宋体" pitchFamily="2" charset="-122"/>
            </a:endParaRPr>
          </a:p>
          <a:p>
            <a:pPr marL="342900" indent="-342900">
              <a:lnSpc>
                <a:spcPct val="120000"/>
              </a:lnSpc>
              <a:spcBef>
                <a:spcPct val="20000"/>
              </a:spcBef>
              <a:buFont typeface="Arial" pitchFamily="34" charset="0"/>
              <a:buChar char="•"/>
              <a:defRPr/>
            </a:pPr>
            <a:r>
              <a:rPr lang="zh-TW" altLang="en-US" sz="2800" b="1" dirty="0">
                <a:latin typeface="宋体" pitchFamily="2" charset="-122"/>
                <a:ea typeface="宋体" pitchFamily="2" charset="-122"/>
              </a:rPr>
              <a:t>当图元发送并通过光栅阶段之后，从相机视点处看到的东西就可以在屏幕上显示出来，这些图元可以用合适的着色模型进行绘制，如果运用纹理技术，就会显示出纹理效果。</a:t>
            </a:r>
            <a:endParaRPr lang="en-US" altLang="zh-CN" sz="2800" b="1" kern="0" dirty="0">
              <a:solidFill>
                <a:schemeClr val="accent2"/>
              </a:solidFill>
              <a:latin typeface="宋体" pitchFamily="2" charset="-122"/>
              <a:ea typeface="宋体" pitchFamily="2" charset="-122"/>
            </a:endParaRPr>
          </a:p>
        </p:txBody>
      </p:sp>
      <p:sp>
        <p:nvSpPr>
          <p:cNvPr id="10" name="矩形 9"/>
          <p:cNvSpPr/>
          <p:nvPr/>
        </p:nvSpPr>
        <p:spPr>
          <a:xfrm>
            <a:off x="652463" y="468311"/>
            <a:ext cx="7402966" cy="646331"/>
          </a:xfrm>
          <a:prstGeom prst="rect">
            <a:avLst/>
          </a:prstGeom>
        </p:spPr>
        <p:txBody>
          <a:bodyPr wrap="square">
            <a:spAutoFit/>
          </a:bodyPr>
          <a:lstStyle/>
          <a:p>
            <a:pPr lvl="0"/>
            <a:r>
              <a:rPr lang="zh-CN" altLang="en-US" sz="3600" b="1" dirty="0" smtClean="0">
                <a:latin typeface="Tahoma" panose="020B0604030504040204" pitchFamily="34" charset="0"/>
                <a:ea typeface="宋体" pitchFamily="2" charset="-122"/>
                <a:cs typeface="Tahoma" panose="020B0604030504040204" pitchFamily="34" charset="0"/>
              </a:rPr>
              <a:t>§</a:t>
            </a:r>
            <a:r>
              <a:rPr lang="en-US" altLang="zh-CN" sz="3600" b="1" dirty="0" smtClean="0">
                <a:latin typeface="黑体" panose="02010609060101010101" pitchFamily="49" charset="-122"/>
                <a:ea typeface="黑体" panose="02010609060101010101" pitchFamily="49" charset="-122"/>
              </a:rPr>
              <a:t>2.2 </a:t>
            </a:r>
            <a:r>
              <a:rPr lang="zh-CN" altLang="en-US" sz="3600" b="1" dirty="0" smtClean="0">
                <a:latin typeface="黑体" panose="02010609060101010101" pitchFamily="49" charset="-122"/>
                <a:ea typeface="黑体" panose="02010609060101010101" pitchFamily="49" charset="-122"/>
              </a:rPr>
              <a:t>图形系统体系结构</a:t>
            </a:r>
            <a:endParaRPr lang="zh-CN" altLang="en-US" sz="3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6720823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605159" y="117931"/>
            <a:ext cx="2371228" cy="2634697"/>
          </a:xfrm>
          <a:prstGeom prst="rect">
            <a:avLst/>
          </a:prstGeom>
        </p:spPr>
      </p:pic>
      <p:sp>
        <p:nvSpPr>
          <p:cNvPr id="2" name="标题 1"/>
          <p:cNvSpPr>
            <a:spLocks noGrp="1"/>
          </p:cNvSpPr>
          <p:nvPr>
            <p:ph type="title"/>
          </p:nvPr>
        </p:nvSpPr>
        <p:spPr>
          <a:xfrm>
            <a:off x="920096" y="432682"/>
            <a:ext cx="7815262" cy="765175"/>
          </a:xfrm>
        </p:spPr>
        <p:txBody>
          <a:bodyPr/>
          <a:lstStyle/>
          <a:p>
            <a:pPr eaLnBrk="1" fontAlgn="auto" hangingPunct="1">
              <a:spcAft>
                <a:spcPts val="0"/>
              </a:spcAft>
              <a:defRPr/>
            </a:pPr>
            <a:r>
              <a:rPr lang="zh-CN" altLang="en-US" dirty="0" smtClean="0">
                <a:solidFill>
                  <a:srgbClr val="FF9300"/>
                </a:solidFill>
                <a:latin typeface="华文琥珀" panose="02010800040101010101" pitchFamily="2" charset="-122"/>
                <a:ea typeface="华文琥珀" panose="02010800040101010101" pitchFamily="2" charset="-122"/>
              </a:rPr>
              <a:t>第</a:t>
            </a:r>
            <a:r>
              <a:rPr lang="en-US" altLang="zh-CN" dirty="0" smtClean="0">
                <a:solidFill>
                  <a:srgbClr val="FF9300"/>
                </a:solidFill>
                <a:latin typeface="华文琥珀" panose="02010800040101010101" pitchFamily="2" charset="-122"/>
                <a:ea typeface="华文琥珀" panose="02010800040101010101" pitchFamily="2" charset="-122"/>
              </a:rPr>
              <a:t>2</a:t>
            </a:r>
            <a:r>
              <a:rPr lang="zh-CN" altLang="en-US" dirty="0" smtClean="0">
                <a:solidFill>
                  <a:srgbClr val="FF9300"/>
                </a:solidFill>
                <a:latin typeface="华文琥珀" panose="02010800040101010101" pitchFamily="2" charset="-122"/>
                <a:ea typeface="华文琥珀" panose="02010800040101010101" pitchFamily="2" charset="-122"/>
              </a:rPr>
              <a:t>章：图形系统</a:t>
            </a:r>
            <a:endParaRPr altLang="en-US" dirty="0">
              <a:solidFill>
                <a:srgbClr val="FF9300"/>
              </a:solidFill>
              <a:latin typeface="华文琥珀" panose="02010800040101010101" pitchFamily="2" charset="-122"/>
              <a:ea typeface="华文琥珀" panose="02010800040101010101" pitchFamily="2" charset="-122"/>
            </a:endParaRPr>
          </a:p>
        </p:txBody>
      </p:sp>
      <p:graphicFrame>
        <p:nvGraphicFramePr>
          <p:cNvPr id="5" name="图示 4"/>
          <p:cNvGraphicFramePr/>
          <p:nvPr>
            <p:extLst/>
          </p:nvPr>
        </p:nvGraphicFramePr>
        <p:xfrm>
          <a:off x="920096" y="1916832"/>
          <a:ext cx="6748247"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p:cNvSpPr/>
          <p:nvPr/>
        </p:nvSpPr>
        <p:spPr>
          <a:xfrm>
            <a:off x="1642844" y="1914908"/>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
        <p:nvSpPr>
          <p:cNvPr id="6" name="矩形 5"/>
          <p:cNvSpPr/>
          <p:nvPr/>
        </p:nvSpPr>
        <p:spPr>
          <a:xfrm>
            <a:off x="1642843" y="2718761"/>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
        <p:nvSpPr>
          <p:cNvPr id="7" name="矩形 6"/>
          <p:cNvSpPr/>
          <p:nvPr/>
        </p:nvSpPr>
        <p:spPr>
          <a:xfrm>
            <a:off x="1642843" y="3511325"/>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Tree>
    <p:extLst>
      <p:ext uri="{BB962C8B-B14F-4D97-AF65-F5344CB8AC3E}">
        <p14:creationId xmlns:p14="http://schemas.microsoft.com/office/powerpoint/2010/main" val="375878656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3"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Object 5"/>
          <p:cNvGraphicFramePr>
            <a:graphicFrameLocks noChangeAspect="1"/>
          </p:cNvGraphicFramePr>
          <p:nvPr>
            <p:extLst>
              <p:ext uri="{D42A27DB-BD31-4B8C-83A1-F6EECF244321}">
                <p14:modId xmlns:p14="http://schemas.microsoft.com/office/powerpoint/2010/main" val="710655142"/>
              </p:ext>
            </p:extLst>
          </p:nvPr>
        </p:nvGraphicFramePr>
        <p:xfrm>
          <a:off x="3948852" y="1398790"/>
          <a:ext cx="5500688" cy="3886200"/>
        </p:xfrm>
        <a:graphic>
          <a:graphicData uri="http://schemas.openxmlformats.org/presentationml/2006/ole">
            <mc:AlternateContent xmlns:mc="http://schemas.openxmlformats.org/markup-compatibility/2006">
              <mc:Choice xmlns:v="urn:schemas-microsoft-com:vml" Requires="v">
                <p:oleObj spid="_x0000_s10265" name="Visio" r:id="rId3" imgW="3400256" imgH="2305018" progId="Visio.Drawing.11">
                  <p:embed/>
                </p:oleObj>
              </mc:Choice>
              <mc:Fallback>
                <p:oleObj name="Visio" r:id="rId3" imgW="3400256" imgH="2305018" progId="Visio.Drawing.11">
                  <p:embed/>
                  <p:pic>
                    <p:nvPicPr>
                      <p:cNvPr id="0" name=""/>
                      <p:cNvPicPr>
                        <a:picLocks noChangeAspect="1" noChangeArrowheads="1"/>
                      </p:cNvPicPr>
                      <p:nvPr/>
                    </p:nvPicPr>
                    <p:blipFill>
                      <a:blip r:embed="rId4"/>
                      <a:srcRect/>
                      <a:stretch>
                        <a:fillRect/>
                      </a:stretch>
                    </p:blipFill>
                    <p:spPr bwMode="auto">
                      <a:xfrm>
                        <a:off x="3948852" y="1398790"/>
                        <a:ext cx="5500688" cy="3886200"/>
                      </a:xfrm>
                      <a:prstGeom prst="rect">
                        <a:avLst/>
                      </a:prstGeom>
                      <a:solidFill>
                        <a:schemeClr val="bg1"/>
                      </a:solidFill>
                      <a:ln>
                        <a:noFill/>
                      </a:ln>
                    </p:spPr>
                  </p:pic>
                </p:oleObj>
              </mc:Fallback>
            </mc:AlternateContent>
          </a:graphicData>
        </a:graphic>
      </p:graphicFrame>
      <p:sp>
        <p:nvSpPr>
          <p:cNvPr id="15" name="矩形 14"/>
          <p:cNvSpPr/>
          <p:nvPr/>
        </p:nvSpPr>
        <p:spPr>
          <a:xfrm>
            <a:off x="652462" y="468311"/>
            <a:ext cx="7955643" cy="646331"/>
          </a:xfrm>
          <a:prstGeom prst="rect">
            <a:avLst/>
          </a:prstGeom>
        </p:spPr>
        <p:txBody>
          <a:bodyPr wrap="square">
            <a:spAutoFit/>
          </a:bodyPr>
          <a:lstStyle/>
          <a:p>
            <a:pPr lvl="0"/>
            <a:r>
              <a:rPr lang="zh-CN" altLang="en-US" sz="3600" b="1" dirty="0">
                <a:latin typeface="Tahoma" panose="020B0604030504040204" pitchFamily="34" charset="0"/>
                <a:ea typeface="宋体" pitchFamily="2" charset="-122"/>
                <a:cs typeface="Tahoma" panose="020B0604030504040204" pitchFamily="34" charset="0"/>
              </a:rPr>
              <a:t>§</a:t>
            </a:r>
            <a:r>
              <a:rPr lang="en-US" altLang="zh-CN" sz="3600" b="1" dirty="0">
                <a:latin typeface="黑体" panose="02010609060101010101" pitchFamily="49" charset="-122"/>
                <a:ea typeface="黑体" panose="02010609060101010101" pitchFamily="49" charset="-122"/>
              </a:rPr>
              <a:t>2.4 </a:t>
            </a:r>
            <a:r>
              <a:rPr lang="zh-CN" altLang="en-US" sz="3600" b="1" dirty="0">
                <a:latin typeface="黑体" panose="02010609060101010101" pitchFamily="49" charset="-122"/>
                <a:ea typeface="黑体" panose="02010609060101010101" pitchFamily="49" charset="-122"/>
              </a:rPr>
              <a:t>图形支撑软件</a:t>
            </a:r>
            <a:endParaRPr lang="zh-CN" altLang="en-US" sz="3600" dirty="0">
              <a:latin typeface="黑体" panose="02010609060101010101" pitchFamily="49" charset="-122"/>
              <a:ea typeface="黑体" panose="02010609060101010101" pitchFamily="49" charset="-122"/>
            </a:endParaRPr>
          </a:p>
        </p:txBody>
      </p:sp>
      <p:grpSp>
        <p:nvGrpSpPr>
          <p:cNvPr id="18" name="组合 17"/>
          <p:cNvGrpSpPr>
            <a:grpSpLocks/>
          </p:cNvGrpSpPr>
          <p:nvPr/>
        </p:nvGrpSpPr>
        <p:grpSpPr bwMode="auto">
          <a:xfrm>
            <a:off x="257175" y="1463766"/>
            <a:ext cx="3118204" cy="1428058"/>
            <a:chOff x="458199" y="1759788"/>
            <a:chExt cx="4120114" cy="2078555"/>
          </a:xfrm>
        </p:grpSpPr>
        <p:sp>
          <p:nvSpPr>
            <p:cNvPr id="19" name="矩形 18"/>
            <p:cNvSpPr/>
            <p:nvPr/>
          </p:nvSpPr>
          <p:spPr>
            <a:xfrm>
              <a:off x="490280" y="1759789"/>
              <a:ext cx="4088033" cy="1897665"/>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3" name="矩形 22"/>
            <p:cNvSpPr/>
            <p:nvPr/>
          </p:nvSpPr>
          <p:spPr>
            <a:xfrm>
              <a:off x="490280" y="1759788"/>
              <a:ext cx="4088033" cy="7777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任意多边形 23"/>
            <p:cNvSpPr/>
            <p:nvPr/>
          </p:nvSpPr>
          <p:spPr>
            <a:xfrm>
              <a:off x="490280" y="1837561"/>
              <a:ext cx="4088033" cy="576161"/>
            </a:xfrm>
            <a:custGeom>
              <a:avLst/>
              <a:gdLst>
                <a:gd name="connsiteX0" fmla="*/ 0 w 7200000"/>
                <a:gd name="connsiteY0" fmla="*/ 0 h 735989"/>
                <a:gd name="connsiteX1" fmla="*/ 7200000 w 7200000"/>
                <a:gd name="connsiteY1" fmla="*/ 0 h 735989"/>
                <a:gd name="connsiteX2" fmla="*/ 7200000 w 7200000"/>
                <a:gd name="connsiteY2" fmla="*/ 553452 h 735989"/>
                <a:gd name="connsiteX3" fmla="*/ 6878559 w 7200000"/>
                <a:gd name="connsiteY3" fmla="*/ 553452 h 735989"/>
                <a:gd name="connsiteX4" fmla="*/ 6725655 w 7200000"/>
                <a:gd name="connsiteY4" fmla="*/ 735989 h 735989"/>
                <a:gd name="connsiteX5" fmla="*/ 6725655 w 7200000"/>
                <a:gd name="connsiteY5" fmla="*/ 553452 h 735989"/>
                <a:gd name="connsiteX6" fmla="*/ 0 w 7200000"/>
                <a:gd name="connsiteY6" fmla="*/ 553452 h 735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0" h="735989">
                  <a:moveTo>
                    <a:pt x="0" y="0"/>
                  </a:moveTo>
                  <a:lnTo>
                    <a:pt x="7200000" y="0"/>
                  </a:lnTo>
                  <a:lnTo>
                    <a:pt x="7200000" y="553452"/>
                  </a:lnTo>
                  <a:lnTo>
                    <a:pt x="6878559" y="553452"/>
                  </a:lnTo>
                  <a:lnTo>
                    <a:pt x="6725655" y="735989"/>
                  </a:lnTo>
                  <a:lnTo>
                    <a:pt x="6725655" y="553452"/>
                  </a:lnTo>
                  <a:lnTo>
                    <a:pt x="0" y="553452"/>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矩形 24"/>
            <p:cNvSpPr/>
            <p:nvPr/>
          </p:nvSpPr>
          <p:spPr>
            <a:xfrm>
              <a:off x="567927" y="2378516"/>
              <a:ext cx="3919988" cy="1459827"/>
            </a:xfrm>
            <a:prstGeom prst="rect">
              <a:avLst/>
            </a:prstGeom>
          </p:spPr>
          <p:txBody>
            <a:bodyPr>
              <a:spAutoFit/>
            </a:bodyPr>
            <a:lstStyle/>
            <a:p>
              <a:pPr marL="342900" indent="-342900" eaLnBrk="1" fontAlgn="auto" hangingPunct="1">
                <a:lnSpc>
                  <a:spcPct val="120000"/>
                </a:lnSpc>
                <a:spcBef>
                  <a:spcPts val="600"/>
                </a:spcBef>
                <a:spcAft>
                  <a:spcPts val="600"/>
                </a:spcAft>
                <a:buClr>
                  <a:srgbClr val="FF9300"/>
                </a:buClr>
                <a:buFont typeface="Wingdings" panose="05000000000000000000" pitchFamily="2" charset="2"/>
                <a:buChar char="n"/>
                <a:defRPr/>
              </a:pPr>
              <a:r>
                <a:rPr lang="zh-CN" altLang="en-US"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第一层次面向系统，设备驱动</a:t>
              </a:r>
              <a:endPar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6" name="文本框 3"/>
            <p:cNvSpPr txBox="1"/>
            <p:nvPr/>
          </p:nvSpPr>
          <p:spPr>
            <a:xfrm>
              <a:off x="458199" y="1843911"/>
              <a:ext cx="219457" cy="839648"/>
            </a:xfrm>
            <a:prstGeom prst="rect">
              <a:avLst/>
            </a:prstGeom>
            <a:noFill/>
          </p:spPr>
          <p:txBody>
            <a:bodyPr wrap="none">
              <a:spAutoFit/>
            </a:bodyPr>
            <a:lstStyle/>
            <a:p>
              <a:pPr eaLnBrk="1" fontAlgn="auto" hangingPunct="1">
                <a:spcBef>
                  <a:spcPts val="0"/>
                </a:spcBef>
                <a:spcAft>
                  <a:spcPts val="0"/>
                </a:spcAft>
                <a:defRPr/>
              </a:pPr>
              <a:endParaRPr lang="zh-CN" altLang="en-US" b="1" kern="0" dirty="0">
                <a:solidFill>
                  <a:schemeClr val="tx1">
                    <a:lumMod val="75000"/>
                    <a:lumOff val="25000"/>
                  </a:schemeClr>
                </a:solidFill>
                <a:latin typeface="微软雅黑" pitchFamily="34" charset="-122"/>
                <a:ea typeface="微软雅黑" pitchFamily="34" charset="-122"/>
              </a:endParaRPr>
            </a:p>
          </p:txBody>
        </p:sp>
      </p:grpSp>
      <p:grpSp>
        <p:nvGrpSpPr>
          <p:cNvPr id="33" name="组合 32"/>
          <p:cNvGrpSpPr>
            <a:grpSpLocks/>
          </p:cNvGrpSpPr>
          <p:nvPr/>
        </p:nvGrpSpPr>
        <p:grpSpPr bwMode="auto">
          <a:xfrm>
            <a:off x="227826" y="3026301"/>
            <a:ext cx="3754131" cy="1295113"/>
            <a:chOff x="458199" y="1679305"/>
            <a:chExt cx="4120114" cy="2721020"/>
          </a:xfrm>
        </p:grpSpPr>
        <p:sp>
          <p:nvSpPr>
            <p:cNvPr id="34" name="矩形 33"/>
            <p:cNvSpPr/>
            <p:nvPr/>
          </p:nvSpPr>
          <p:spPr>
            <a:xfrm>
              <a:off x="490280" y="1679305"/>
              <a:ext cx="4088033" cy="272102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35" name="矩形 34"/>
            <p:cNvSpPr/>
            <p:nvPr/>
          </p:nvSpPr>
          <p:spPr>
            <a:xfrm>
              <a:off x="490280" y="1759788"/>
              <a:ext cx="4088033" cy="77772"/>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任意多边形 35"/>
            <p:cNvSpPr/>
            <p:nvPr/>
          </p:nvSpPr>
          <p:spPr>
            <a:xfrm>
              <a:off x="490280" y="1837561"/>
              <a:ext cx="4088033" cy="576163"/>
            </a:xfrm>
            <a:custGeom>
              <a:avLst/>
              <a:gdLst>
                <a:gd name="connsiteX0" fmla="*/ 0 w 7200000"/>
                <a:gd name="connsiteY0" fmla="*/ 0 h 735989"/>
                <a:gd name="connsiteX1" fmla="*/ 7200000 w 7200000"/>
                <a:gd name="connsiteY1" fmla="*/ 0 h 735989"/>
                <a:gd name="connsiteX2" fmla="*/ 7200000 w 7200000"/>
                <a:gd name="connsiteY2" fmla="*/ 553452 h 735989"/>
                <a:gd name="connsiteX3" fmla="*/ 6878559 w 7200000"/>
                <a:gd name="connsiteY3" fmla="*/ 553452 h 735989"/>
                <a:gd name="connsiteX4" fmla="*/ 6725655 w 7200000"/>
                <a:gd name="connsiteY4" fmla="*/ 735989 h 735989"/>
                <a:gd name="connsiteX5" fmla="*/ 6725655 w 7200000"/>
                <a:gd name="connsiteY5" fmla="*/ 553452 h 735989"/>
                <a:gd name="connsiteX6" fmla="*/ 0 w 7200000"/>
                <a:gd name="connsiteY6" fmla="*/ 553452 h 735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0" h="735989">
                  <a:moveTo>
                    <a:pt x="0" y="0"/>
                  </a:moveTo>
                  <a:lnTo>
                    <a:pt x="7200000" y="0"/>
                  </a:lnTo>
                  <a:lnTo>
                    <a:pt x="7200000" y="553452"/>
                  </a:lnTo>
                  <a:lnTo>
                    <a:pt x="6878559" y="553452"/>
                  </a:lnTo>
                  <a:lnTo>
                    <a:pt x="6725655" y="735989"/>
                  </a:lnTo>
                  <a:lnTo>
                    <a:pt x="6725655" y="553452"/>
                  </a:lnTo>
                  <a:lnTo>
                    <a:pt x="0" y="553452"/>
                  </a:lnTo>
                  <a:close/>
                </a:path>
              </a:pathLst>
            </a:cu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p:cNvSpPr/>
            <p:nvPr/>
          </p:nvSpPr>
          <p:spPr>
            <a:xfrm>
              <a:off x="557498" y="2348647"/>
              <a:ext cx="3919989" cy="1420529"/>
            </a:xfrm>
            <a:prstGeom prst="rect">
              <a:avLst/>
            </a:prstGeom>
          </p:spPr>
          <p:txBody>
            <a:bodyPr>
              <a:spAutoFit/>
            </a:bodyPr>
            <a:lstStyle/>
            <a:p>
              <a:pPr marL="342900" indent="-342900" eaLnBrk="1" fontAlgn="auto" hangingPunct="1">
                <a:lnSpc>
                  <a:spcPct val="120000"/>
                </a:lnSpc>
                <a:spcBef>
                  <a:spcPts val="600"/>
                </a:spcBef>
                <a:spcAft>
                  <a:spcPts val="600"/>
                </a:spcAft>
                <a:buClr>
                  <a:srgbClr val="FF9300"/>
                </a:buClr>
                <a:buFont typeface="Wingdings" panose="05000000000000000000" pitchFamily="2" charset="2"/>
                <a:buChar char="n"/>
                <a:defRPr/>
              </a:pPr>
              <a:r>
                <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rPr>
                <a:t>第二层次既面向系统又面向用户，如</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CGI</a:t>
              </a:r>
            </a:p>
          </p:txBody>
        </p:sp>
        <p:sp>
          <p:nvSpPr>
            <p:cNvPr id="38" name="文本框 3"/>
            <p:cNvSpPr txBox="1"/>
            <p:nvPr/>
          </p:nvSpPr>
          <p:spPr>
            <a:xfrm>
              <a:off x="458199" y="1843911"/>
              <a:ext cx="145181" cy="656050"/>
            </a:xfrm>
            <a:prstGeom prst="rect">
              <a:avLst/>
            </a:prstGeom>
            <a:noFill/>
          </p:spPr>
          <p:txBody>
            <a:bodyPr wrap="none">
              <a:spAutoFit/>
            </a:bodyPr>
            <a:lstStyle/>
            <a:p>
              <a:pPr eaLnBrk="1" fontAlgn="auto" hangingPunct="1">
                <a:spcBef>
                  <a:spcPts val="0"/>
                </a:spcBef>
                <a:spcAft>
                  <a:spcPts val="0"/>
                </a:spcAft>
                <a:defRPr/>
              </a:pPr>
              <a:endParaRPr lang="zh-CN" altLang="en-US" b="1" kern="0" dirty="0">
                <a:solidFill>
                  <a:schemeClr val="tx1">
                    <a:lumMod val="75000"/>
                    <a:lumOff val="25000"/>
                  </a:schemeClr>
                </a:solidFill>
                <a:latin typeface="微软雅黑" pitchFamily="34" charset="-122"/>
                <a:ea typeface="微软雅黑" pitchFamily="34" charset="-122"/>
              </a:endParaRPr>
            </a:p>
          </p:txBody>
        </p:sp>
        <p:sp>
          <p:nvSpPr>
            <p:cNvPr id="30" name="矩形 29"/>
            <p:cNvSpPr/>
            <p:nvPr/>
          </p:nvSpPr>
          <p:spPr>
            <a:xfrm>
              <a:off x="490280" y="1691779"/>
              <a:ext cx="4088033" cy="77772"/>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9" name="组合 38"/>
          <p:cNvGrpSpPr>
            <a:grpSpLocks/>
          </p:cNvGrpSpPr>
          <p:nvPr/>
        </p:nvGrpSpPr>
        <p:grpSpPr bwMode="auto">
          <a:xfrm>
            <a:off x="253425" y="4670538"/>
            <a:ext cx="4634664" cy="1500544"/>
            <a:chOff x="458199" y="1759788"/>
            <a:chExt cx="4120114" cy="2665437"/>
          </a:xfrm>
        </p:grpSpPr>
        <p:sp>
          <p:nvSpPr>
            <p:cNvPr id="40" name="矩形 39"/>
            <p:cNvSpPr/>
            <p:nvPr/>
          </p:nvSpPr>
          <p:spPr>
            <a:xfrm>
              <a:off x="490280" y="1759788"/>
              <a:ext cx="4088033" cy="2665437"/>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41" name="矩形 40"/>
            <p:cNvSpPr/>
            <p:nvPr/>
          </p:nvSpPr>
          <p:spPr>
            <a:xfrm>
              <a:off x="490280" y="1759788"/>
              <a:ext cx="4088033" cy="7777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任意多边形 41"/>
            <p:cNvSpPr/>
            <p:nvPr/>
          </p:nvSpPr>
          <p:spPr>
            <a:xfrm>
              <a:off x="490280" y="1837561"/>
              <a:ext cx="4088033" cy="576161"/>
            </a:xfrm>
            <a:custGeom>
              <a:avLst/>
              <a:gdLst>
                <a:gd name="connsiteX0" fmla="*/ 0 w 7200000"/>
                <a:gd name="connsiteY0" fmla="*/ 0 h 735989"/>
                <a:gd name="connsiteX1" fmla="*/ 7200000 w 7200000"/>
                <a:gd name="connsiteY1" fmla="*/ 0 h 735989"/>
                <a:gd name="connsiteX2" fmla="*/ 7200000 w 7200000"/>
                <a:gd name="connsiteY2" fmla="*/ 553452 h 735989"/>
                <a:gd name="connsiteX3" fmla="*/ 6878559 w 7200000"/>
                <a:gd name="connsiteY3" fmla="*/ 553452 h 735989"/>
                <a:gd name="connsiteX4" fmla="*/ 6725655 w 7200000"/>
                <a:gd name="connsiteY4" fmla="*/ 735989 h 735989"/>
                <a:gd name="connsiteX5" fmla="*/ 6725655 w 7200000"/>
                <a:gd name="connsiteY5" fmla="*/ 553452 h 735989"/>
                <a:gd name="connsiteX6" fmla="*/ 0 w 7200000"/>
                <a:gd name="connsiteY6" fmla="*/ 553452 h 735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0" h="735989">
                  <a:moveTo>
                    <a:pt x="0" y="0"/>
                  </a:moveTo>
                  <a:lnTo>
                    <a:pt x="7200000" y="0"/>
                  </a:lnTo>
                  <a:lnTo>
                    <a:pt x="7200000" y="553452"/>
                  </a:lnTo>
                  <a:lnTo>
                    <a:pt x="6878559" y="553452"/>
                  </a:lnTo>
                  <a:lnTo>
                    <a:pt x="6725655" y="735989"/>
                  </a:lnTo>
                  <a:lnTo>
                    <a:pt x="6725655" y="553452"/>
                  </a:lnTo>
                  <a:lnTo>
                    <a:pt x="0" y="553452"/>
                  </a:lnTo>
                  <a:close/>
                </a:path>
              </a:pathLst>
            </a:cu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42"/>
            <p:cNvSpPr/>
            <p:nvPr/>
          </p:nvSpPr>
          <p:spPr>
            <a:xfrm>
              <a:off x="557498" y="2348647"/>
              <a:ext cx="3919989" cy="1476111"/>
            </a:xfrm>
            <a:prstGeom prst="rect">
              <a:avLst/>
            </a:prstGeom>
          </p:spPr>
          <p:txBody>
            <a:bodyPr>
              <a:spAutoFit/>
            </a:bodyPr>
            <a:lstStyle/>
            <a:p>
              <a:pPr marL="342900" indent="-342900" eaLnBrk="1" fontAlgn="auto" hangingPunct="1">
                <a:lnSpc>
                  <a:spcPct val="120000"/>
                </a:lnSpc>
                <a:spcBef>
                  <a:spcPts val="600"/>
                </a:spcBef>
                <a:spcAft>
                  <a:spcPts val="600"/>
                </a:spcAft>
                <a:buClr>
                  <a:srgbClr val="FF9300"/>
                </a:buClr>
                <a:buFont typeface="Wingdings" panose="05000000000000000000" pitchFamily="2" charset="2"/>
                <a:buChar char="n"/>
                <a:defRPr/>
              </a:pPr>
              <a:r>
                <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rPr>
                <a:t>第三层次面向用户，如</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OpenGL, DirectX</a:t>
              </a:r>
            </a:p>
          </p:txBody>
        </p:sp>
        <p:sp>
          <p:nvSpPr>
            <p:cNvPr id="44" name="文本框 3"/>
            <p:cNvSpPr txBox="1"/>
            <p:nvPr/>
          </p:nvSpPr>
          <p:spPr>
            <a:xfrm>
              <a:off x="458199" y="1843911"/>
              <a:ext cx="145160" cy="656050"/>
            </a:xfrm>
            <a:prstGeom prst="rect">
              <a:avLst/>
            </a:prstGeom>
            <a:noFill/>
          </p:spPr>
          <p:txBody>
            <a:bodyPr wrap="none">
              <a:spAutoFit/>
            </a:bodyPr>
            <a:lstStyle/>
            <a:p>
              <a:pPr eaLnBrk="1" fontAlgn="auto" hangingPunct="1">
                <a:spcBef>
                  <a:spcPts val="0"/>
                </a:spcBef>
                <a:spcAft>
                  <a:spcPts val="0"/>
                </a:spcAft>
                <a:defRPr/>
              </a:pPr>
              <a:endParaRPr lang="zh-CN" altLang="en-US" b="1" kern="0" dirty="0">
                <a:solidFill>
                  <a:schemeClr val="tx1">
                    <a:lumMod val="75000"/>
                    <a:lumOff val="2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42584766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 calcmode="lin" valueType="num">
                                      <p:cBhvr>
                                        <p:cTn id="9" dur="500" fill="hold"/>
                                        <p:tgtEl>
                                          <p:spTgt spid="18"/>
                                        </p:tgtEl>
                                        <p:attrNameLst>
                                          <p:attrName>ppt_x</p:attrName>
                                        </p:attrNameLst>
                                      </p:cBhvr>
                                      <p:tavLst>
                                        <p:tav tm="0">
                                          <p:val>
                                            <p:fltVal val="0.5"/>
                                          </p:val>
                                        </p:tav>
                                        <p:tav tm="100000">
                                          <p:val>
                                            <p:strVal val="#ppt_x"/>
                                          </p:val>
                                        </p:tav>
                                      </p:tavLst>
                                    </p:anim>
                                    <p:anim calcmode="lin" valueType="num">
                                      <p:cBhvr>
                                        <p:cTn id="10" dur="500" fill="hold"/>
                                        <p:tgtEl>
                                          <p:spTgt spid="18"/>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3" presetClass="entr" presetSubtype="528"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p:cTn id="15" dur="500" fill="hold"/>
                                        <p:tgtEl>
                                          <p:spTgt spid="33"/>
                                        </p:tgtEl>
                                        <p:attrNameLst>
                                          <p:attrName>ppt_w</p:attrName>
                                        </p:attrNameLst>
                                      </p:cBhvr>
                                      <p:tavLst>
                                        <p:tav tm="0">
                                          <p:val>
                                            <p:fltVal val="0"/>
                                          </p:val>
                                        </p:tav>
                                        <p:tav tm="100000">
                                          <p:val>
                                            <p:strVal val="#ppt_w"/>
                                          </p:val>
                                        </p:tav>
                                      </p:tavLst>
                                    </p:anim>
                                    <p:anim calcmode="lin" valueType="num">
                                      <p:cBhvr>
                                        <p:cTn id="16" dur="500" fill="hold"/>
                                        <p:tgtEl>
                                          <p:spTgt spid="33"/>
                                        </p:tgtEl>
                                        <p:attrNameLst>
                                          <p:attrName>ppt_h</p:attrName>
                                        </p:attrNameLst>
                                      </p:cBhvr>
                                      <p:tavLst>
                                        <p:tav tm="0">
                                          <p:val>
                                            <p:fltVal val="0"/>
                                          </p:val>
                                        </p:tav>
                                        <p:tav tm="100000">
                                          <p:val>
                                            <p:strVal val="#ppt_h"/>
                                          </p:val>
                                        </p:tav>
                                      </p:tavLst>
                                    </p:anim>
                                    <p:anim calcmode="lin" valueType="num">
                                      <p:cBhvr>
                                        <p:cTn id="17" dur="500" fill="hold"/>
                                        <p:tgtEl>
                                          <p:spTgt spid="33"/>
                                        </p:tgtEl>
                                        <p:attrNameLst>
                                          <p:attrName>ppt_x</p:attrName>
                                        </p:attrNameLst>
                                      </p:cBhvr>
                                      <p:tavLst>
                                        <p:tav tm="0">
                                          <p:val>
                                            <p:fltVal val="0.5"/>
                                          </p:val>
                                        </p:tav>
                                        <p:tav tm="100000">
                                          <p:val>
                                            <p:strVal val="#ppt_x"/>
                                          </p:val>
                                        </p:tav>
                                      </p:tavLst>
                                    </p:anim>
                                    <p:anim calcmode="lin" valueType="num">
                                      <p:cBhvr>
                                        <p:cTn id="18" dur="500" fill="hold"/>
                                        <p:tgtEl>
                                          <p:spTgt spid="33"/>
                                        </p:tgtEl>
                                        <p:attrNameLst>
                                          <p:attrName>ppt_y</p:attrName>
                                        </p:attrNameLst>
                                      </p:cBhvr>
                                      <p:tavLst>
                                        <p:tav tm="0">
                                          <p:val>
                                            <p:fltVal val="0.5"/>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528"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anim calcmode="lin" valueType="num">
                                      <p:cBhvr>
                                        <p:cTn id="23" dur="500" fill="hold"/>
                                        <p:tgtEl>
                                          <p:spTgt spid="39"/>
                                        </p:tgtEl>
                                        <p:attrNameLst>
                                          <p:attrName>ppt_w</p:attrName>
                                        </p:attrNameLst>
                                      </p:cBhvr>
                                      <p:tavLst>
                                        <p:tav tm="0">
                                          <p:val>
                                            <p:fltVal val="0"/>
                                          </p:val>
                                        </p:tav>
                                        <p:tav tm="100000">
                                          <p:val>
                                            <p:strVal val="#ppt_w"/>
                                          </p:val>
                                        </p:tav>
                                      </p:tavLst>
                                    </p:anim>
                                    <p:anim calcmode="lin" valueType="num">
                                      <p:cBhvr>
                                        <p:cTn id="24" dur="500" fill="hold"/>
                                        <p:tgtEl>
                                          <p:spTgt spid="39"/>
                                        </p:tgtEl>
                                        <p:attrNameLst>
                                          <p:attrName>ppt_h</p:attrName>
                                        </p:attrNameLst>
                                      </p:cBhvr>
                                      <p:tavLst>
                                        <p:tav tm="0">
                                          <p:val>
                                            <p:fltVal val="0"/>
                                          </p:val>
                                        </p:tav>
                                        <p:tav tm="100000">
                                          <p:val>
                                            <p:strVal val="#ppt_h"/>
                                          </p:val>
                                        </p:tav>
                                      </p:tavLst>
                                    </p:anim>
                                    <p:anim calcmode="lin" valueType="num">
                                      <p:cBhvr>
                                        <p:cTn id="25" dur="500" fill="hold"/>
                                        <p:tgtEl>
                                          <p:spTgt spid="39"/>
                                        </p:tgtEl>
                                        <p:attrNameLst>
                                          <p:attrName>ppt_x</p:attrName>
                                        </p:attrNameLst>
                                      </p:cBhvr>
                                      <p:tavLst>
                                        <p:tav tm="0">
                                          <p:val>
                                            <p:fltVal val="0.5"/>
                                          </p:val>
                                        </p:tav>
                                        <p:tav tm="100000">
                                          <p:val>
                                            <p:strVal val="#ppt_x"/>
                                          </p:val>
                                        </p:tav>
                                      </p:tavLst>
                                    </p:anim>
                                    <p:anim calcmode="lin" valueType="num">
                                      <p:cBhvr>
                                        <p:cTn id="26" dur="500" fill="hold"/>
                                        <p:tgtEl>
                                          <p:spTgt spid="39"/>
                                        </p:tgtEl>
                                        <p:attrNameLst>
                                          <p:attrName>ppt_y</p:attrName>
                                        </p:attrNameLst>
                                      </p:cBhvr>
                                      <p:tavLst>
                                        <p:tav tm="0">
                                          <p:val>
                                            <p:fltVal val="0.5"/>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8"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pic>
        <p:nvPicPr>
          <p:cNvPr id="10" name="Picture 1029" descr="ftp://ftp.cs.unm.edu/pub/angel/BOOK/SECOND_EDITION/FIGURES/JPEG/an01f2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601" y="2856846"/>
            <a:ext cx="7956550" cy="273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652462" y="468311"/>
            <a:ext cx="7955643" cy="646331"/>
          </a:xfrm>
          <a:prstGeom prst="rect">
            <a:avLst/>
          </a:prstGeom>
        </p:spPr>
        <p:txBody>
          <a:bodyPr wrap="square">
            <a:spAutoFit/>
          </a:bodyPr>
          <a:lstStyle/>
          <a:p>
            <a:pPr lvl="0"/>
            <a:r>
              <a:rPr lang="zh-CN" altLang="en-US" sz="3600" b="1" dirty="0">
                <a:latin typeface="Tahoma" panose="020B0604030504040204" pitchFamily="34" charset="0"/>
                <a:ea typeface="宋体" pitchFamily="2" charset="-122"/>
                <a:cs typeface="Tahoma" panose="020B0604030504040204" pitchFamily="34" charset="0"/>
              </a:rPr>
              <a:t>§</a:t>
            </a:r>
            <a:r>
              <a:rPr lang="en-US" altLang="zh-CN" sz="3600" b="1" dirty="0">
                <a:latin typeface="黑体" panose="02010609060101010101" pitchFamily="49" charset="-122"/>
                <a:ea typeface="黑体" panose="02010609060101010101" pitchFamily="49" charset="-122"/>
              </a:rPr>
              <a:t>2.4 </a:t>
            </a:r>
            <a:r>
              <a:rPr lang="zh-CN" altLang="en-US" sz="3600" b="1" dirty="0">
                <a:latin typeface="黑体" panose="02010609060101010101" pitchFamily="49" charset="-122"/>
                <a:ea typeface="黑体" panose="02010609060101010101" pitchFamily="49" charset="-122"/>
              </a:rPr>
              <a:t>图形支撑软件</a:t>
            </a:r>
            <a:endParaRPr lang="zh-CN" altLang="en-US" sz="3600" dirty="0">
              <a:latin typeface="黑体" panose="02010609060101010101" pitchFamily="49" charset="-122"/>
              <a:ea typeface="黑体" panose="02010609060101010101" pitchFamily="49" charset="-122"/>
            </a:endParaRPr>
          </a:p>
        </p:txBody>
      </p:sp>
      <p:grpSp>
        <p:nvGrpSpPr>
          <p:cNvPr id="13" name="组合 12"/>
          <p:cNvGrpSpPr>
            <a:grpSpLocks/>
          </p:cNvGrpSpPr>
          <p:nvPr/>
        </p:nvGrpSpPr>
        <p:grpSpPr bwMode="auto">
          <a:xfrm>
            <a:off x="455158" y="1372282"/>
            <a:ext cx="8350250" cy="1484564"/>
            <a:chOff x="-155055" y="2770631"/>
            <a:chExt cx="9925052" cy="1137435"/>
          </a:xfrm>
        </p:grpSpPr>
        <p:sp>
          <p:nvSpPr>
            <p:cNvPr id="14" name="圆角矩形 13"/>
            <p:cNvSpPr/>
            <p:nvPr/>
          </p:nvSpPr>
          <p:spPr>
            <a:xfrm>
              <a:off x="-155055" y="2922668"/>
              <a:ext cx="9925052" cy="734647"/>
            </a:xfrm>
            <a:prstGeom prst="roundRect">
              <a:avLst>
                <a:gd name="adj" fmla="val 4375"/>
              </a:avLst>
            </a:prstGeom>
            <a:solidFill>
              <a:srgbClr val="FF85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5" name="等腰三角形 14"/>
            <p:cNvSpPr/>
            <p:nvPr/>
          </p:nvSpPr>
          <p:spPr>
            <a:xfrm flipH="1">
              <a:off x="741219" y="2770631"/>
              <a:ext cx="288694" cy="171498"/>
            </a:xfrm>
            <a:prstGeom prst="triangle">
              <a:avLst>
                <a:gd name="adj" fmla="val 0"/>
              </a:avLst>
            </a:prstGeom>
            <a:solidFill>
              <a:srgbClr val="FF85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TextBox 6"/>
            <p:cNvSpPr txBox="1">
              <a:spLocks noChangeArrowheads="1"/>
            </p:cNvSpPr>
            <p:nvPr/>
          </p:nvSpPr>
          <p:spPr bwMode="auto">
            <a:xfrm>
              <a:off x="-95099" y="2941243"/>
              <a:ext cx="9793088" cy="966823"/>
            </a:xfrm>
            <a:prstGeom prst="rect">
              <a:avLst/>
            </a:prstGeom>
            <a:noFill/>
            <a:ln w="9525">
              <a:noFill/>
              <a:miter lim="800000"/>
              <a:headEnd/>
              <a:tailEnd/>
            </a:ln>
          </p:spPr>
          <p:txBody>
            <a:bodyPr>
              <a:spAutoFit/>
            </a:bodyPr>
            <a:lstStyle/>
            <a:p>
              <a:pPr marL="342900" indent="-342900" eaLnBrk="1" hangingPunct="1">
                <a:buFont typeface="Wingdings" panose="05000000000000000000" pitchFamily="2" charset="2"/>
                <a:buChar char="n"/>
              </a:pPr>
              <a:r>
                <a:rPr lang="zh-CN" altLang="en-US" sz="2800" dirty="0" smtClean="0">
                  <a:solidFill>
                    <a:srgbClr val="FFFFFF"/>
                  </a:solidFill>
                  <a:latin typeface="微软雅黑" pitchFamily="34" charset="-122"/>
                  <a:ea typeface="微软雅黑" pitchFamily="34" charset="-122"/>
                </a:rPr>
                <a:t>图形</a:t>
              </a:r>
              <a:r>
                <a:rPr lang="zh-CN" altLang="en-US" sz="2800" dirty="0">
                  <a:solidFill>
                    <a:srgbClr val="FFFFFF"/>
                  </a:solidFill>
                  <a:latin typeface="微软雅黑" pitchFamily="34" charset="-122"/>
                  <a:ea typeface="微软雅黑" pitchFamily="34" charset="-122"/>
                </a:rPr>
                <a:t>支撑软件第三层次：功能</a:t>
              </a:r>
              <a:r>
                <a:rPr lang="zh-CN" altLang="en-US" sz="2800" dirty="0" smtClean="0">
                  <a:solidFill>
                    <a:srgbClr val="FFFFFF"/>
                  </a:solidFill>
                  <a:latin typeface="微软雅黑" pitchFamily="34" charset="-122"/>
                  <a:ea typeface="微软雅黑" pitchFamily="34" charset="-122"/>
                </a:rPr>
                <a:t>子程序</a:t>
              </a:r>
              <a:endParaRPr lang="en-US" altLang="zh-CN" sz="2800" dirty="0" smtClean="0">
                <a:solidFill>
                  <a:srgbClr val="FFFFFF"/>
                </a:solidFill>
                <a:latin typeface="微软雅黑" pitchFamily="34" charset="-122"/>
                <a:ea typeface="微软雅黑" pitchFamily="34" charset="-122"/>
              </a:endParaRPr>
            </a:p>
            <a:p>
              <a:pPr marL="800100" lvl="1" indent="-342900" eaLnBrk="1" hangingPunct="1">
                <a:buFont typeface="Arial" panose="020B0604020202020204" pitchFamily="34" charset="0"/>
                <a:buChar char="•"/>
              </a:pPr>
              <a:r>
                <a:rPr lang="zh-CN" altLang="en-US" sz="2400" b="1" kern="0" dirty="0">
                  <a:ea typeface="宋体" pitchFamily="2" charset="-122"/>
                </a:rPr>
                <a:t>图形应用接口</a:t>
              </a:r>
              <a:r>
                <a:rPr lang="en-US" altLang="zh-CN" sz="2400" b="1" kern="0" dirty="0">
                  <a:ea typeface="宋体" pitchFamily="2" charset="-122"/>
                </a:rPr>
                <a:t>API</a:t>
              </a:r>
              <a:r>
                <a:rPr lang="zh-CN" altLang="en-US" sz="2400" b="1" kern="0" dirty="0">
                  <a:ea typeface="宋体" pitchFamily="2" charset="-122"/>
                </a:rPr>
                <a:t>：图形库</a:t>
              </a:r>
              <a:endParaRPr lang="en-US" altLang="zh-CN" sz="2400" b="1" kern="0" dirty="0">
                <a:ea typeface="宋体" pitchFamily="2" charset="-122"/>
              </a:endParaRPr>
            </a:p>
            <a:p>
              <a:pPr marL="342900" indent="-342900" eaLnBrk="1" hangingPunct="1">
                <a:buFont typeface="Wingdings" panose="05000000000000000000" pitchFamily="2" charset="2"/>
                <a:buChar char="n"/>
              </a:pPr>
              <a:endParaRPr lang="zh-CN" altLang="en-US" sz="2400" dirty="0">
                <a:solidFill>
                  <a:srgbClr val="FFFFFF"/>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85592055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8"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1" name="矩形 10"/>
          <p:cNvSpPr/>
          <p:nvPr/>
        </p:nvSpPr>
        <p:spPr>
          <a:xfrm>
            <a:off x="652462" y="468311"/>
            <a:ext cx="7955643" cy="646331"/>
          </a:xfrm>
          <a:prstGeom prst="rect">
            <a:avLst/>
          </a:prstGeom>
        </p:spPr>
        <p:txBody>
          <a:bodyPr wrap="square">
            <a:spAutoFit/>
          </a:bodyPr>
          <a:lstStyle/>
          <a:p>
            <a:pPr lvl="0"/>
            <a:r>
              <a:rPr lang="zh-CN" altLang="en-US" sz="3600" b="1" dirty="0">
                <a:latin typeface="Tahoma" panose="020B0604030504040204" pitchFamily="34" charset="0"/>
                <a:ea typeface="宋体" pitchFamily="2" charset="-122"/>
                <a:cs typeface="Tahoma" panose="020B0604030504040204" pitchFamily="34" charset="0"/>
              </a:rPr>
              <a:t>§</a:t>
            </a:r>
            <a:r>
              <a:rPr lang="en-US" altLang="zh-CN" sz="3600" b="1" dirty="0">
                <a:latin typeface="黑体" panose="02010609060101010101" pitchFamily="49" charset="-122"/>
                <a:ea typeface="黑体" panose="02010609060101010101" pitchFamily="49" charset="-122"/>
              </a:rPr>
              <a:t>2.4 </a:t>
            </a:r>
            <a:r>
              <a:rPr lang="zh-CN" altLang="en-US" sz="3600" b="1" dirty="0">
                <a:latin typeface="黑体" panose="02010609060101010101" pitchFamily="49" charset="-122"/>
                <a:ea typeface="黑体" panose="02010609060101010101" pitchFamily="49" charset="-122"/>
              </a:rPr>
              <a:t>图形支撑软件</a:t>
            </a:r>
            <a:endParaRPr lang="zh-CN" altLang="en-US" sz="3600" dirty="0">
              <a:latin typeface="黑体" panose="02010609060101010101" pitchFamily="49" charset="-122"/>
              <a:ea typeface="黑体" panose="02010609060101010101" pitchFamily="49" charset="-122"/>
            </a:endParaRPr>
          </a:p>
        </p:txBody>
      </p:sp>
      <p:grpSp>
        <p:nvGrpSpPr>
          <p:cNvPr id="13" name="组合 12"/>
          <p:cNvGrpSpPr>
            <a:grpSpLocks/>
          </p:cNvGrpSpPr>
          <p:nvPr/>
        </p:nvGrpSpPr>
        <p:grpSpPr bwMode="auto">
          <a:xfrm>
            <a:off x="455158" y="1372281"/>
            <a:ext cx="8350250" cy="1009675"/>
            <a:chOff x="-155055" y="2770631"/>
            <a:chExt cx="9925052" cy="886684"/>
          </a:xfrm>
        </p:grpSpPr>
        <p:sp>
          <p:nvSpPr>
            <p:cNvPr id="14" name="圆角矩形 13"/>
            <p:cNvSpPr/>
            <p:nvPr/>
          </p:nvSpPr>
          <p:spPr>
            <a:xfrm>
              <a:off x="-155055" y="2922668"/>
              <a:ext cx="9925052" cy="734647"/>
            </a:xfrm>
            <a:prstGeom prst="roundRect">
              <a:avLst>
                <a:gd name="adj" fmla="val 4375"/>
              </a:avLst>
            </a:prstGeom>
            <a:solidFill>
              <a:srgbClr val="FF85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5" name="等腰三角形 14"/>
            <p:cNvSpPr/>
            <p:nvPr/>
          </p:nvSpPr>
          <p:spPr>
            <a:xfrm flipH="1">
              <a:off x="741219" y="2770631"/>
              <a:ext cx="288694" cy="171498"/>
            </a:xfrm>
            <a:prstGeom prst="triangle">
              <a:avLst>
                <a:gd name="adj" fmla="val 0"/>
              </a:avLst>
            </a:prstGeom>
            <a:solidFill>
              <a:srgbClr val="FF85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TextBox 6"/>
            <p:cNvSpPr txBox="1">
              <a:spLocks noChangeArrowheads="1"/>
            </p:cNvSpPr>
            <p:nvPr/>
          </p:nvSpPr>
          <p:spPr bwMode="auto">
            <a:xfrm>
              <a:off x="-95099" y="2941243"/>
              <a:ext cx="9793088" cy="683851"/>
            </a:xfrm>
            <a:prstGeom prst="rect">
              <a:avLst/>
            </a:prstGeom>
            <a:noFill/>
            <a:ln w="9525">
              <a:noFill/>
              <a:miter lim="800000"/>
              <a:headEnd/>
              <a:tailEnd/>
            </a:ln>
          </p:spPr>
          <p:txBody>
            <a:bodyPr>
              <a:spAutoFit/>
            </a:bodyPr>
            <a:lstStyle/>
            <a:p>
              <a:pPr marL="342900" indent="-342900" eaLnBrk="1" hangingPunct="1">
                <a:buFont typeface="Wingdings" panose="05000000000000000000" pitchFamily="2" charset="2"/>
                <a:buChar char="n"/>
              </a:pPr>
              <a:r>
                <a:rPr lang="zh-CN" altLang="en-US" sz="2800" dirty="0" smtClean="0">
                  <a:solidFill>
                    <a:srgbClr val="FFFFFF"/>
                  </a:solidFill>
                  <a:latin typeface="微软雅黑" pitchFamily="34" charset="-122"/>
                  <a:ea typeface="微软雅黑" pitchFamily="34" charset="-122"/>
                </a:rPr>
                <a:t>图形</a:t>
              </a:r>
              <a:r>
                <a:rPr lang="zh-CN" altLang="en-US" sz="2800" dirty="0">
                  <a:solidFill>
                    <a:srgbClr val="FFFFFF"/>
                  </a:solidFill>
                  <a:latin typeface="微软雅黑" pitchFamily="34" charset="-122"/>
                  <a:ea typeface="微软雅黑" pitchFamily="34" charset="-122"/>
                </a:rPr>
                <a:t>支撑软件第三层次：功能</a:t>
              </a:r>
              <a:r>
                <a:rPr lang="zh-CN" altLang="en-US" sz="2800" dirty="0" smtClean="0">
                  <a:solidFill>
                    <a:srgbClr val="FFFFFF"/>
                  </a:solidFill>
                  <a:latin typeface="微软雅黑" pitchFamily="34" charset="-122"/>
                  <a:ea typeface="微软雅黑" pitchFamily="34" charset="-122"/>
                </a:rPr>
                <a:t>子程序</a:t>
              </a:r>
              <a:endParaRPr lang="en-US" altLang="zh-CN" sz="2800" dirty="0" smtClean="0">
                <a:solidFill>
                  <a:srgbClr val="FFFFFF"/>
                </a:solidFill>
                <a:latin typeface="微软雅黑" pitchFamily="34" charset="-122"/>
                <a:ea typeface="微软雅黑" pitchFamily="34" charset="-122"/>
              </a:endParaRPr>
            </a:p>
            <a:p>
              <a:pPr marL="342900" indent="-342900" eaLnBrk="1" hangingPunct="1">
                <a:buFont typeface="Wingdings" panose="05000000000000000000" pitchFamily="2" charset="2"/>
                <a:buChar char="n"/>
              </a:pPr>
              <a:endParaRPr lang="zh-CN" altLang="en-US" sz="2400" dirty="0">
                <a:solidFill>
                  <a:srgbClr val="FFFFFF"/>
                </a:solidFill>
                <a:latin typeface="微软雅黑" pitchFamily="34" charset="-122"/>
                <a:ea typeface="微软雅黑" pitchFamily="34" charset="-122"/>
              </a:endParaRPr>
            </a:p>
          </p:txBody>
        </p:sp>
      </p:grpSp>
      <p:grpSp>
        <p:nvGrpSpPr>
          <p:cNvPr id="19" name="组合 18"/>
          <p:cNvGrpSpPr>
            <a:grpSpLocks/>
          </p:cNvGrpSpPr>
          <p:nvPr/>
        </p:nvGrpSpPr>
        <p:grpSpPr bwMode="auto">
          <a:xfrm>
            <a:off x="455158" y="2612863"/>
            <a:ext cx="8350250" cy="3302512"/>
            <a:chOff x="568640" y="709272"/>
            <a:chExt cx="8726501" cy="2576628"/>
          </a:xfrm>
        </p:grpSpPr>
        <p:sp>
          <p:nvSpPr>
            <p:cNvPr id="20" name="矩形 19"/>
            <p:cNvSpPr/>
            <p:nvPr/>
          </p:nvSpPr>
          <p:spPr>
            <a:xfrm flipV="1">
              <a:off x="620617" y="3083326"/>
              <a:ext cx="8674524" cy="202574"/>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文本框 3"/>
            <p:cNvSpPr txBox="1"/>
            <p:nvPr/>
          </p:nvSpPr>
          <p:spPr>
            <a:xfrm>
              <a:off x="568640" y="709272"/>
              <a:ext cx="8476595" cy="1800960"/>
            </a:xfrm>
            <a:prstGeom prst="rect">
              <a:avLst/>
            </a:prstGeom>
            <a:noFill/>
          </p:spPr>
          <p:txBody>
            <a:bodyPr>
              <a:spAutoFit/>
            </a:bodyPr>
            <a:lstStyle/>
            <a:p>
              <a:pPr marL="342900" indent="-342900" eaLnBrk="1" fontAlgn="auto" hangingPunct="1">
                <a:spcBef>
                  <a:spcPts val="0"/>
                </a:spcBef>
                <a:spcAft>
                  <a:spcPts val="0"/>
                </a:spcAft>
                <a:buClr>
                  <a:srgbClr val="FF9300"/>
                </a:buClr>
                <a:buFont typeface="Wingdings" panose="05000000000000000000" pitchFamily="2" charset="2"/>
                <a:buChar char="n"/>
                <a:defRPr/>
              </a:pPr>
              <a:r>
                <a:rPr lang="en-US" altLang="zh-CN" sz="2400" kern="0" dirty="0">
                  <a:solidFill>
                    <a:srgbClr val="FF0000"/>
                  </a:solidFill>
                  <a:latin typeface="微软雅黑" pitchFamily="34" charset="-122"/>
                  <a:ea typeface="微软雅黑" pitchFamily="34" charset="-122"/>
                </a:rPr>
                <a:t>OpenGL</a:t>
              </a:r>
              <a:r>
                <a:rPr lang="zh-CN" altLang="en-US" sz="2400" kern="0" dirty="0">
                  <a:solidFill>
                    <a:schemeClr val="tx1">
                      <a:lumMod val="75000"/>
                      <a:lumOff val="25000"/>
                    </a:schemeClr>
                  </a:solidFill>
                  <a:latin typeface="微软雅黑" pitchFamily="34" charset="-122"/>
                  <a:ea typeface="微软雅黑" pitchFamily="34" charset="-122"/>
                </a:rPr>
                <a:t>：由若干个函数库组成，提供了数百条图形命令，包括基本图形元素的生成，封闭边界内的填色、纹理、反走样等；基本图形元素的几何变换、投影变换、窗口裁剪等；自由曲线曲面处理、隐藏线、隐藏面消除以及具有光照颜色效果的真实图形显示；自然界效果（如云彩、薄雾、烟霭）的景象生成等。</a:t>
              </a:r>
            </a:p>
          </p:txBody>
        </p:sp>
      </p:grpSp>
    </p:spTree>
    <p:extLst>
      <p:ext uri="{BB962C8B-B14F-4D97-AF65-F5344CB8AC3E}">
        <p14:creationId xmlns:p14="http://schemas.microsoft.com/office/powerpoint/2010/main" val="197818400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2" presetClass="entr" presetSubtype="0"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Scale>
                                      <p:cBhvr>
                                        <p:cTn id="12" dur="2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2000" decel="50000" fill="hold">
                                          <p:stCondLst>
                                            <p:cond delay="0"/>
                                          </p:stCondLst>
                                        </p:cTn>
                                        <p:tgtEl>
                                          <p:spTgt spid="19"/>
                                        </p:tgtEl>
                                        <p:attrNameLst>
                                          <p:attrName>ppt_x</p:attrName>
                                          <p:attrName>ppt_y</p:attrName>
                                        </p:attrNameLst>
                                      </p:cBhvr>
                                    </p:animMotion>
                                    <p:animEffect transition="in" filter="fade">
                                      <p:cBhvr>
                                        <p:cTn id="14"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8"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1" name="矩形 10"/>
          <p:cNvSpPr/>
          <p:nvPr/>
        </p:nvSpPr>
        <p:spPr>
          <a:xfrm>
            <a:off x="652462" y="468311"/>
            <a:ext cx="7955643" cy="646331"/>
          </a:xfrm>
          <a:prstGeom prst="rect">
            <a:avLst/>
          </a:prstGeom>
        </p:spPr>
        <p:txBody>
          <a:bodyPr wrap="square">
            <a:spAutoFit/>
          </a:bodyPr>
          <a:lstStyle/>
          <a:p>
            <a:pPr lvl="0"/>
            <a:r>
              <a:rPr lang="en-US" altLang="zh-CN" sz="3600" b="1" dirty="0" smtClean="0">
                <a:ea typeface="宋体" panose="02010600030101010101" pitchFamily="2" charset="-122"/>
              </a:rPr>
              <a:t>Point </a:t>
            </a:r>
            <a:r>
              <a:rPr lang="en-US" altLang="zh-CN" sz="3600" b="1" dirty="0">
                <a:ea typeface="宋体" panose="02010600030101010101" pitchFamily="2" charset="-122"/>
              </a:rPr>
              <a:t>with OpenGL</a:t>
            </a:r>
            <a:endParaRPr lang="zh-CN" altLang="en-US" sz="3600" b="1" dirty="0">
              <a:latin typeface="黑体" panose="02010609060101010101" pitchFamily="49" charset="-122"/>
              <a:ea typeface="黑体" panose="02010609060101010101" pitchFamily="49" charset="-122"/>
            </a:endParaRPr>
          </a:p>
        </p:txBody>
      </p:sp>
      <p:grpSp>
        <p:nvGrpSpPr>
          <p:cNvPr id="19" name="组合 18"/>
          <p:cNvGrpSpPr>
            <a:grpSpLocks/>
          </p:cNvGrpSpPr>
          <p:nvPr/>
        </p:nvGrpSpPr>
        <p:grpSpPr bwMode="auto">
          <a:xfrm>
            <a:off x="504894" y="1308996"/>
            <a:ext cx="8300514" cy="5153290"/>
            <a:chOff x="620617" y="-308008"/>
            <a:chExt cx="8674524" cy="4020610"/>
          </a:xfrm>
        </p:grpSpPr>
        <p:sp>
          <p:nvSpPr>
            <p:cNvPr id="20" name="矩形 19"/>
            <p:cNvSpPr/>
            <p:nvPr/>
          </p:nvSpPr>
          <p:spPr>
            <a:xfrm flipV="1">
              <a:off x="620617" y="3510028"/>
              <a:ext cx="8674524" cy="202574"/>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文本框 3"/>
            <p:cNvSpPr txBox="1"/>
            <p:nvPr/>
          </p:nvSpPr>
          <p:spPr>
            <a:xfrm>
              <a:off x="620617" y="-308008"/>
              <a:ext cx="8674524" cy="3818036"/>
            </a:xfrm>
            <a:prstGeom prst="rect">
              <a:avLst/>
            </a:prstGeom>
            <a:solidFill>
              <a:schemeClr val="bg1"/>
            </a:solidFill>
          </p:spPr>
          <p:txBody>
            <a:bodyPr wrap="square">
              <a:spAutoFit/>
            </a:bodyPr>
            <a:lstStyle/>
            <a:p>
              <a:pPr>
                <a:buFontTx/>
                <a:buNone/>
              </a:pPr>
              <a:r>
                <a:rPr lang="en-US" altLang="zh-CN" sz="2400" b="1" dirty="0">
                  <a:latin typeface="Courier New" panose="02070309020205020404" pitchFamily="49" charset="0"/>
                  <a:ea typeface="宋体" panose="02010600030101010101" pitchFamily="2" charset="-122"/>
                  <a:cs typeface="Courier New" panose="02070309020205020404" pitchFamily="49" charset="0"/>
                </a:rPr>
                <a:t>#include &lt;GL/</a:t>
              </a:r>
              <a:r>
                <a:rPr lang="en-US" altLang="zh-CN" sz="2400" b="1" dirty="0" err="1">
                  <a:latin typeface="Courier New" panose="02070309020205020404" pitchFamily="49" charset="0"/>
                  <a:ea typeface="宋体" panose="02010600030101010101" pitchFamily="2" charset="-122"/>
                  <a:cs typeface="Courier New" panose="02070309020205020404" pitchFamily="49" charset="0"/>
                </a:rPr>
                <a:t>glut.h</a:t>
              </a:r>
              <a:r>
                <a:rPr lang="en-US" altLang="zh-CN" sz="2400" b="1" dirty="0">
                  <a:latin typeface="Courier New" panose="02070309020205020404" pitchFamily="49" charset="0"/>
                  <a:ea typeface="宋体" panose="02010600030101010101" pitchFamily="2" charset="-122"/>
                  <a:cs typeface="Courier New" panose="02070309020205020404" pitchFamily="49" charset="0"/>
                </a:rPr>
                <a:t>&gt;</a:t>
              </a:r>
            </a:p>
            <a:p>
              <a:pPr>
                <a:buFontTx/>
                <a:buNone/>
              </a:pPr>
              <a:r>
                <a:rPr lang="en-US" altLang="zh-CN" sz="2400" b="1" dirty="0">
                  <a:latin typeface="Courier New" panose="02070309020205020404" pitchFamily="49" charset="0"/>
                  <a:ea typeface="宋体" panose="02010600030101010101" pitchFamily="2" charset="-122"/>
                  <a:cs typeface="Courier New" panose="02070309020205020404" pitchFamily="49" charset="0"/>
                </a:rPr>
                <a:t>void </a:t>
              </a:r>
              <a:r>
                <a:rPr lang="en-US" altLang="zh-CN" sz="2400" b="1" dirty="0" err="1">
                  <a:latin typeface="Courier New" panose="02070309020205020404" pitchFamily="49" charset="0"/>
                  <a:ea typeface="宋体" panose="02010600030101010101" pitchFamily="2" charset="-122"/>
                  <a:cs typeface="Courier New" panose="02070309020205020404" pitchFamily="49" charset="0"/>
                </a:rPr>
                <a:t>myDisplay</a:t>
              </a:r>
              <a:r>
                <a:rPr lang="en-US" altLang="zh-CN" sz="2400" b="1" dirty="0">
                  <a:latin typeface="Courier New" panose="02070309020205020404" pitchFamily="49" charset="0"/>
                  <a:ea typeface="宋体" panose="02010600030101010101" pitchFamily="2" charset="-122"/>
                  <a:cs typeface="Courier New" panose="02070309020205020404" pitchFamily="49" charset="0"/>
                </a:rPr>
                <a:t>(void)</a:t>
              </a:r>
            </a:p>
            <a:p>
              <a:pPr>
                <a:buFontTx/>
                <a:buNone/>
              </a:pPr>
              <a:r>
                <a:rPr lang="en-US" altLang="zh-CN" sz="2400" b="1" dirty="0">
                  <a:latin typeface="Courier New" panose="02070309020205020404" pitchFamily="49" charset="0"/>
                  <a:ea typeface="宋体" panose="02010600030101010101" pitchFamily="2" charset="-122"/>
                  <a:cs typeface="Courier New" panose="02070309020205020404" pitchFamily="49" charset="0"/>
                </a:rPr>
                <a:t>{</a:t>
              </a:r>
            </a:p>
            <a:p>
              <a:pPr>
                <a:buFontTx/>
                <a:buNone/>
              </a:pPr>
              <a:r>
                <a:rPr lang="en-US" altLang="zh-CN" sz="2400" b="1" dirty="0">
                  <a:latin typeface="Courier New" panose="02070309020205020404" pitchFamily="49" charset="0"/>
                  <a:ea typeface="宋体" panose="02010600030101010101" pitchFamily="2" charset="-122"/>
                  <a:cs typeface="Courier New" panose="02070309020205020404" pitchFamily="49" charset="0"/>
                </a:rPr>
                <a:t>    </a:t>
              </a:r>
              <a:r>
                <a:rPr lang="en-US" altLang="zh-CN" sz="2400" b="1" dirty="0" err="1">
                  <a:latin typeface="Courier New" panose="02070309020205020404" pitchFamily="49" charset="0"/>
                  <a:ea typeface="宋体" panose="02010600030101010101" pitchFamily="2" charset="-122"/>
                  <a:cs typeface="Courier New" panose="02070309020205020404" pitchFamily="49" charset="0"/>
                </a:rPr>
                <a:t>glClearColor</a:t>
              </a:r>
              <a:r>
                <a:rPr lang="en-US" altLang="zh-CN" sz="2400" b="1" dirty="0">
                  <a:latin typeface="Courier New" panose="02070309020205020404" pitchFamily="49" charset="0"/>
                  <a:ea typeface="宋体" panose="02010600030101010101" pitchFamily="2" charset="-122"/>
                  <a:cs typeface="Courier New" panose="02070309020205020404" pitchFamily="49" charset="0"/>
                </a:rPr>
                <a:t>(0.0, 0.0, 0.0, 0.0);</a:t>
              </a:r>
            </a:p>
            <a:p>
              <a:pPr>
                <a:buFontTx/>
                <a:buNone/>
              </a:pPr>
              <a:r>
                <a:rPr lang="en-US" altLang="zh-CN" sz="2400" b="1" dirty="0">
                  <a:latin typeface="Courier New" panose="02070309020205020404" pitchFamily="49" charset="0"/>
                  <a:ea typeface="宋体" panose="02010600030101010101" pitchFamily="2" charset="-122"/>
                  <a:cs typeface="Courier New" panose="02070309020205020404" pitchFamily="49" charset="0"/>
                </a:rPr>
                <a:t>    </a:t>
              </a:r>
              <a:r>
                <a:rPr lang="en-US" altLang="zh-CN" sz="2400" b="1" dirty="0" err="1">
                  <a:latin typeface="Courier New" panose="02070309020205020404" pitchFamily="49" charset="0"/>
                  <a:ea typeface="宋体" panose="02010600030101010101" pitchFamily="2" charset="-122"/>
                  <a:cs typeface="Courier New" panose="02070309020205020404" pitchFamily="49" charset="0"/>
                </a:rPr>
                <a:t>glClear</a:t>
              </a:r>
              <a:r>
                <a:rPr lang="en-US" altLang="zh-CN" sz="2400" b="1" dirty="0">
                  <a:latin typeface="Courier New" panose="02070309020205020404" pitchFamily="49" charset="0"/>
                  <a:ea typeface="宋体" panose="02010600030101010101" pitchFamily="2" charset="-122"/>
                  <a:cs typeface="Courier New" panose="02070309020205020404" pitchFamily="49" charset="0"/>
                </a:rPr>
                <a:t>(GL_COLOR_BUFFER_BIT);</a:t>
              </a:r>
            </a:p>
            <a:p>
              <a:pPr>
                <a:buFontTx/>
                <a:buNone/>
              </a:pPr>
              <a:r>
                <a:rPr lang="en-US" altLang="zh-CN" sz="2400" b="1" dirty="0">
                  <a:latin typeface="Courier New" panose="02070309020205020404" pitchFamily="49" charset="0"/>
                  <a:ea typeface="宋体" panose="02010600030101010101" pitchFamily="2" charset="-122"/>
                  <a:cs typeface="Courier New" panose="02070309020205020404" pitchFamily="49" charset="0"/>
                </a:rPr>
                <a:t>    glColor3f (1.0f, 1.0f, 1.0f); </a:t>
              </a:r>
            </a:p>
            <a:p>
              <a:pPr>
                <a:buFontTx/>
                <a:buNone/>
              </a:pPr>
              <a:r>
                <a:rPr lang="en-US" altLang="zh-CN" sz="2400" b="1" dirty="0">
                  <a:latin typeface="Courier New" panose="02070309020205020404" pitchFamily="49" charset="0"/>
                  <a:ea typeface="宋体" panose="02010600030101010101" pitchFamily="2" charset="-122"/>
                  <a:cs typeface="Courier New" panose="02070309020205020404" pitchFamily="49" charset="0"/>
                </a:rPr>
                <a:t>    </a:t>
              </a:r>
              <a:r>
                <a:rPr lang="en-US" altLang="zh-CN" sz="2400" b="1" dirty="0" err="1">
                  <a:latin typeface="Courier New" panose="02070309020205020404" pitchFamily="49" charset="0"/>
                  <a:ea typeface="宋体" panose="02010600030101010101" pitchFamily="2" charset="-122"/>
                  <a:cs typeface="Courier New" panose="02070309020205020404" pitchFamily="49" charset="0"/>
                </a:rPr>
                <a:t>glPointSize</a:t>
              </a:r>
              <a:r>
                <a:rPr lang="en-US" altLang="zh-CN" sz="2400" b="1" dirty="0">
                  <a:latin typeface="Courier New" panose="02070309020205020404" pitchFamily="49" charset="0"/>
                  <a:ea typeface="宋体" panose="02010600030101010101" pitchFamily="2" charset="-122"/>
                  <a:cs typeface="Courier New" panose="02070309020205020404" pitchFamily="49" charset="0"/>
                </a:rPr>
                <a:t>(3);</a:t>
              </a:r>
            </a:p>
            <a:p>
              <a:pPr>
                <a:buFontTx/>
                <a:buNone/>
              </a:pPr>
              <a:r>
                <a:rPr lang="en-US" altLang="zh-CN" sz="2400" b="1" dirty="0">
                  <a:latin typeface="Courier New" panose="02070309020205020404" pitchFamily="49" charset="0"/>
                  <a:ea typeface="宋体" panose="02010600030101010101" pitchFamily="2" charset="-122"/>
                  <a:cs typeface="Courier New" panose="02070309020205020404" pitchFamily="49" charset="0"/>
                </a:rPr>
                <a:t>    </a:t>
              </a:r>
              <a:r>
                <a:rPr lang="en-US" altLang="zh-CN" sz="2400" b="1" dirty="0" err="1">
                  <a:latin typeface="Courier New" panose="02070309020205020404" pitchFamily="49" charset="0"/>
                  <a:ea typeface="宋体" panose="02010600030101010101" pitchFamily="2" charset="-122"/>
                  <a:cs typeface="Courier New" panose="02070309020205020404" pitchFamily="49" charset="0"/>
                </a:rPr>
                <a:t>glBegin</a:t>
              </a:r>
              <a:r>
                <a:rPr lang="en-US" altLang="zh-CN" sz="2400" b="1" dirty="0">
                  <a:latin typeface="Courier New" panose="02070309020205020404" pitchFamily="49" charset="0"/>
                  <a:ea typeface="宋体" panose="02010600030101010101" pitchFamily="2" charset="-122"/>
                  <a:cs typeface="Courier New" panose="02070309020205020404" pitchFamily="49" charset="0"/>
                </a:rPr>
                <a:t> (GL_POINTS);</a:t>
              </a:r>
            </a:p>
            <a:p>
              <a:pPr>
                <a:buFontTx/>
                <a:buNone/>
              </a:pPr>
              <a:r>
                <a:rPr lang="en-US" altLang="zh-CN" sz="2400" b="1" dirty="0">
                  <a:latin typeface="Courier New" panose="02070309020205020404" pitchFamily="49" charset="0"/>
                  <a:ea typeface="宋体" panose="02010600030101010101" pitchFamily="2" charset="-122"/>
                  <a:cs typeface="Courier New" panose="02070309020205020404" pitchFamily="49" charset="0"/>
                </a:rPr>
                <a:t>    glColor3f (1.0f, 0.0f, 0.0f);   </a:t>
              </a:r>
              <a:r>
                <a:rPr lang="en-US" altLang="zh-CN" sz="2400" b="1" dirty="0" smtClean="0">
                  <a:latin typeface="Courier New" panose="02070309020205020404" pitchFamily="49" charset="0"/>
                  <a:ea typeface="宋体" panose="02010600030101010101" pitchFamily="2" charset="-122"/>
                  <a:cs typeface="Courier New" panose="02070309020205020404" pitchFamily="49" charset="0"/>
                </a:rPr>
                <a:t>	glVertex2f </a:t>
              </a:r>
              <a:r>
                <a:rPr lang="en-US" altLang="zh-CN" sz="2400" b="1" dirty="0">
                  <a:latin typeface="Courier New" panose="02070309020205020404" pitchFamily="49" charset="0"/>
                  <a:ea typeface="宋体" panose="02010600030101010101" pitchFamily="2" charset="-122"/>
                  <a:cs typeface="Courier New" panose="02070309020205020404" pitchFamily="49" charset="0"/>
                </a:rPr>
                <a:t>(-0.4f, -0.4f);</a:t>
              </a:r>
            </a:p>
            <a:p>
              <a:pPr>
                <a:buFontTx/>
                <a:buNone/>
              </a:pPr>
              <a:r>
                <a:rPr lang="en-US" altLang="zh-CN" sz="2400" b="1" dirty="0">
                  <a:latin typeface="Courier New" panose="02070309020205020404" pitchFamily="49" charset="0"/>
                  <a:ea typeface="宋体" panose="02010600030101010101" pitchFamily="2" charset="-122"/>
                  <a:cs typeface="Courier New" panose="02070309020205020404" pitchFamily="49" charset="0"/>
                </a:rPr>
                <a:t>    </a:t>
              </a:r>
              <a:r>
                <a:rPr lang="en-US" altLang="zh-CN" sz="2400" b="1" dirty="0" err="1">
                  <a:latin typeface="Courier New" panose="02070309020205020404" pitchFamily="49" charset="0"/>
                  <a:ea typeface="宋体" panose="02010600030101010101" pitchFamily="2" charset="-122"/>
                  <a:cs typeface="Courier New" panose="02070309020205020404" pitchFamily="49" charset="0"/>
                </a:rPr>
                <a:t>glEnd</a:t>
              </a:r>
              <a:r>
                <a:rPr lang="en-US" altLang="zh-CN" sz="2400" b="1" dirty="0">
                  <a:latin typeface="Courier New" panose="02070309020205020404" pitchFamily="49" charset="0"/>
                  <a:ea typeface="宋体" panose="02010600030101010101" pitchFamily="2" charset="-122"/>
                  <a:cs typeface="Courier New" panose="02070309020205020404" pitchFamily="49" charset="0"/>
                </a:rPr>
                <a:t> ();</a:t>
              </a:r>
            </a:p>
            <a:p>
              <a:pPr>
                <a:buFontTx/>
                <a:buNone/>
              </a:pPr>
              <a:r>
                <a:rPr lang="en-US" altLang="zh-CN" sz="2400" b="1" dirty="0">
                  <a:latin typeface="Courier New" panose="02070309020205020404" pitchFamily="49" charset="0"/>
                  <a:ea typeface="宋体" panose="02010600030101010101" pitchFamily="2" charset="-122"/>
                  <a:cs typeface="Courier New" panose="02070309020205020404" pitchFamily="49" charset="0"/>
                </a:rPr>
                <a:t>    </a:t>
              </a:r>
              <a:r>
                <a:rPr lang="en-US" altLang="zh-CN" sz="2400" b="1" dirty="0" err="1">
                  <a:latin typeface="Courier New" panose="02070309020205020404" pitchFamily="49" charset="0"/>
                  <a:ea typeface="宋体" panose="02010600030101010101" pitchFamily="2" charset="-122"/>
                  <a:cs typeface="Courier New" panose="02070309020205020404" pitchFamily="49" charset="0"/>
                </a:rPr>
                <a:t>glFlush</a:t>
              </a:r>
              <a:r>
                <a:rPr lang="en-US" altLang="zh-CN" sz="2400" b="1" dirty="0">
                  <a:latin typeface="Courier New" panose="02070309020205020404" pitchFamily="49" charset="0"/>
                  <a:ea typeface="宋体" panose="02010600030101010101" pitchFamily="2" charset="-122"/>
                  <a:cs typeface="Courier New" panose="02070309020205020404" pitchFamily="49" charset="0"/>
                </a:rPr>
                <a:t>();</a:t>
              </a:r>
            </a:p>
            <a:p>
              <a:pPr>
                <a:buFontTx/>
                <a:buNone/>
              </a:pPr>
              <a:r>
                <a:rPr lang="en-US" altLang="zh-CN" sz="2400" b="1" dirty="0">
                  <a:latin typeface="Courier New" panose="02070309020205020404" pitchFamily="49" charset="0"/>
                  <a:ea typeface="宋体" panose="02010600030101010101" pitchFamily="2" charset="-122"/>
                  <a:cs typeface="Courier New" panose="02070309020205020404" pitchFamily="49" charset="0"/>
                </a:rPr>
                <a:t>} </a:t>
              </a:r>
            </a:p>
          </p:txBody>
        </p:sp>
      </p:grpSp>
    </p:spTree>
    <p:extLst>
      <p:ext uri="{BB962C8B-B14F-4D97-AF65-F5344CB8AC3E}">
        <p14:creationId xmlns:p14="http://schemas.microsoft.com/office/powerpoint/2010/main" val="239425142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Scale>
                                      <p:cBhvr>
                                        <p:cTn id="7" dur="2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2000" decel="50000" fill="hold">
                                          <p:stCondLst>
                                            <p:cond delay="0"/>
                                          </p:stCondLst>
                                        </p:cTn>
                                        <p:tgtEl>
                                          <p:spTgt spid="19"/>
                                        </p:tgtEl>
                                        <p:attrNameLst>
                                          <p:attrName>ppt_x</p:attrName>
                                          <p:attrName>ppt_y</p:attrName>
                                        </p:attrNameLst>
                                      </p:cBhvr>
                                    </p:animMotion>
                                    <p:animEffect transition="in" filter="fade">
                                      <p:cBhvr>
                                        <p:cTn id="9"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59957" y="1350469"/>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2659957" y="1894755"/>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8"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1" name="矩形 10"/>
          <p:cNvSpPr/>
          <p:nvPr/>
        </p:nvSpPr>
        <p:spPr>
          <a:xfrm>
            <a:off x="652462" y="468311"/>
            <a:ext cx="7955643" cy="646331"/>
          </a:xfrm>
          <a:prstGeom prst="rect">
            <a:avLst/>
          </a:prstGeom>
        </p:spPr>
        <p:txBody>
          <a:bodyPr wrap="square">
            <a:spAutoFit/>
          </a:bodyPr>
          <a:lstStyle/>
          <a:p>
            <a:pPr lvl="0"/>
            <a:r>
              <a:rPr lang="zh-CN" altLang="en-US" sz="3600" b="1" dirty="0">
                <a:latin typeface="Tahoma" panose="020B0604030504040204" pitchFamily="34" charset="0"/>
                <a:ea typeface="宋体" pitchFamily="2" charset="-122"/>
                <a:cs typeface="Tahoma" panose="020B0604030504040204" pitchFamily="34" charset="0"/>
              </a:rPr>
              <a:t>§</a:t>
            </a:r>
            <a:r>
              <a:rPr lang="en-US" altLang="zh-CN" sz="3600" b="1" dirty="0">
                <a:latin typeface="黑体" panose="02010609060101010101" pitchFamily="49" charset="-122"/>
                <a:ea typeface="黑体" panose="02010609060101010101" pitchFamily="49" charset="-122"/>
              </a:rPr>
              <a:t>2.4 </a:t>
            </a:r>
            <a:r>
              <a:rPr lang="zh-CN" altLang="en-US" sz="3600" b="1" dirty="0">
                <a:latin typeface="黑体" panose="02010609060101010101" pitchFamily="49" charset="-122"/>
                <a:ea typeface="黑体" panose="02010609060101010101" pitchFamily="49" charset="-122"/>
              </a:rPr>
              <a:t>图形支撑软件</a:t>
            </a:r>
            <a:endParaRPr lang="zh-CN" altLang="en-US" sz="3600" dirty="0">
              <a:latin typeface="黑体" panose="02010609060101010101" pitchFamily="49" charset="-122"/>
              <a:ea typeface="黑体" panose="02010609060101010101" pitchFamily="49" charset="-122"/>
            </a:endParaRPr>
          </a:p>
        </p:txBody>
      </p:sp>
      <p:grpSp>
        <p:nvGrpSpPr>
          <p:cNvPr id="13" name="组合 12"/>
          <p:cNvGrpSpPr>
            <a:grpSpLocks/>
          </p:cNvGrpSpPr>
          <p:nvPr/>
        </p:nvGrpSpPr>
        <p:grpSpPr bwMode="auto">
          <a:xfrm>
            <a:off x="455158" y="1372281"/>
            <a:ext cx="8350250" cy="1009675"/>
            <a:chOff x="-155055" y="2770631"/>
            <a:chExt cx="9925052" cy="886684"/>
          </a:xfrm>
        </p:grpSpPr>
        <p:sp>
          <p:nvSpPr>
            <p:cNvPr id="14" name="圆角矩形 13"/>
            <p:cNvSpPr/>
            <p:nvPr/>
          </p:nvSpPr>
          <p:spPr>
            <a:xfrm>
              <a:off x="-155055" y="2922668"/>
              <a:ext cx="9925052" cy="734647"/>
            </a:xfrm>
            <a:prstGeom prst="roundRect">
              <a:avLst>
                <a:gd name="adj" fmla="val 4375"/>
              </a:avLst>
            </a:prstGeom>
            <a:solidFill>
              <a:srgbClr val="FF85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5" name="等腰三角形 14"/>
            <p:cNvSpPr/>
            <p:nvPr/>
          </p:nvSpPr>
          <p:spPr>
            <a:xfrm flipH="1">
              <a:off x="741219" y="2770631"/>
              <a:ext cx="288694" cy="171498"/>
            </a:xfrm>
            <a:prstGeom prst="triangle">
              <a:avLst>
                <a:gd name="adj" fmla="val 0"/>
              </a:avLst>
            </a:prstGeom>
            <a:solidFill>
              <a:srgbClr val="FF85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TextBox 6"/>
            <p:cNvSpPr txBox="1">
              <a:spLocks noChangeArrowheads="1"/>
            </p:cNvSpPr>
            <p:nvPr/>
          </p:nvSpPr>
          <p:spPr bwMode="auto">
            <a:xfrm>
              <a:off x="-95099" y="2941243"/>
              <a:ext cx="9793088" cy="683851"/>
            </a:xfrm>
            <a:prstGeom prst="rect">
              <a:avLst/>
            </a:prstGeom>
            <a:noFill/>
            <a:ln w="9525">
              <a:noFill/>
              <a:miter lim="800000"/>
              <a:headEnd/>
              <a:tailEnd/>
            </a:ln>
          </p:spPr>
          <p:txBody>
            <a:bodyPr>
              <a:spAutoFit/>
            </a:bodyPr>
            <a:lstStyle/>
            <a:p>
              <a:pPr marL="342900" indent="-342900" eaLnBrk="1" hangingPunct="1">
                <a:buFont typeface="Wingdings" panose="05000000000000000000" pitchFamily="2" charset="2"/>
                <a:buChar char="n"/>
              </a:pPr>
              <a:r>
                <a:rPr lang="zh-CN" altLang="en-US" sz="2800" dirty="0" smtClean="0">
                  <a:solidFill>
                    <a:srgbClr val="FFFFFF"/>
                  </a:solidFill>
                  <a:latin typeface="微软雅黑" pitchFamily="34" charset="-122"/>
                  <a:ea typeface="微软雅黑" pitchFamily="34" charset="-122"/>
                </a:rPr>
                <a:t>图形</a:t>
              </a:r>
              <a:r>
                <a:rPr lang="zh-CN" altLang="en-US" sz="2800" dirty="0">
                  <a:solidFill>
                    <a:srgbClr val="FFFFFF"/>
                  </a:solidFill>
                  <a:latin typeface="微软雅黑" pitchFamily="34" charset="-122"/>
                  <a:ea typeface="微软雅黑" pitchFamily="34" charset="-122"/>
                </a:rPr>
                <a:t>支撑软件第三层次：功能</a:t>
              </a:r>
              <a:r>
                <a:rPr lang="zh-CN" altLang="en-US" sz="2800" dirty="0" smtClean="0">
                  <a:solidFill>
                    <a:srgbClr val="FFFFFF"/>
                  </a:solidFill>
                  <a:latin typeface="微软雅黑" pitchFamily="34" charset="-122"/>
                  <a:ea typeface="微软雅黑" pitchFamily="34" charset="-122"/>
                </a:rPr>
                <a:t>子程序</a:t>
              </a:r>
              <a:endParaRPr lang="en-US" altLang="zh-CN" sz="2800" dirty="0" smtClean="0">
                <a:solidFill>
                  <a:srgbClr val="FFFFFF"/>
                </a:solidFill>
                <a:latin typeface="微软雅黑" pitchFamily="34" charset="-122"/>
                <a:ea typeface="微软雅黑" pitchFamily="34" charset="-122"/>
              </a:endParaRPr>
            </a:p>
            <a:p>
              <a:pPr marL="342900" indent="-342900" eaLnBrk="1" hangingPunct="1">
                <a:buFont typeface="Wingdings" panose="05000000000000000000" pitchFamily="2" charset="2"/>
                <a:buChar char="n"/>
              </a:pPr>
              <a:endParaRPr lang="zh-CN" altLang="en-US" sz="2400" dirty="0">
                <a:solidFill>
                  <a:srgbClr val="FFFFFF"/>
                </a:solidFill>
                <a:latin typeface="微软雅黑" pitchFamily="34" charset="-122"/>
                <a:ea typeface="微软雅黑" pitchFamily="34" charset="-122"/>
              </a:endParaRPr>
            </a:p>
          </p:txBody>
        </p:sp>
      </p:grpSp>
      <p:grpSp>
        <p:nvGrpSpPr>
          <p:cNvPr id="19" name="组合 18"/>
          <p:cNvGrpSpPr>
            <a:grpSpLocks/>
          </p:cNvGrpSpPr>
          <p:nvPr/>
        </p:nvGrpSpPr>
        <p:grpSpPr bwMode="auto">
          <a:xfrm>
            <a:off x="455158" y="2612863"/>
            <a:ext cx="8350250" cy="3302512"/>
            <a:chOff x="568640" y="709272"/>
            <a:chExt cx="8726501" cy="2576628"/>
          </a:xfrm>
        </p:grpSpPr>
        <p:sp>
          <p:nvSpPr>
            <p:cNvPr id="20" name="矩形 19"/>
            <p:cNvSpPr/>
            <p:nvPr/>
          </p:nvSpPr>
          <p:spPr>
            <a:xfrm flipV="1">
              <a:off x="620617" y="3083326"/>
              <a:ext cx="8674524" cy="202574"/>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文本框 3"/>
            <p:cNvSpPr txBox="1"/>
            <p:nvPr/>
          </p:nvSpPr>
          <p:spPr>
            <a:xfrm>
              <a:off x="568640" y="709272"/>
              <a:ext cx="8476595" cy="2089114"/>
            </a:xfrm>
            <a:prstGeom prst="rect">
              <a:avLst/>
            </a:prstGeom>
            <a:noFill/>
          </p:spPr>
          <p:txBody>
            <a:bodyPr>
              <a:spAutoFit/>
            </a:bodyPr>
            <a:lstStyle/>
            <a:p>
              <a:pPr marL="342900" indent="-342900" eaLnBrk="1" fontAlgn="auto" hangingPunct="1">
                <a:spcBef>
                  <a:spcPts val="0"/>
                </a:spcBef>
                <a:spcAft>
                  <a:spcPts val="0"/>
                </a:spcAft>
                <a:buClr>
                  <a:srgbClr val="FF9300"/>
                </a:buClr>
                <a:buFont typeface="Wingdings" panose="05000000000000000000" pitchFamily="2" charset="2"/>
                <a:buChar char="n"/>
                <a:defRPr/>
              </a:pPr>
              <a:r>
                <a:rPr lang="en-US" altLang="zh-CN" sz="2400" kern="0" dirty="0">
                  <a:solidFill>
                    <a:srgbClr val="FF0000"/>
                  </a:solidFill>
                  <a:latin typeface="微软雅黑" pitchFamily="34" charset="-122"/>
                  <a:ea typeface="微软雅黑" pitchFamily="34" charset="-122"/>
                </a:rPr>
                <a:t>DirectX</a:t>
              </a:r>
              <a:r>
                <a:rPr lang="zh-CN" altLang="en-US" sz="2400" kern="0" dirty="0">
                  <a:solidFill>
                    <a:schemeClr val="tx1">
                      <a:lumMod val="75000"/>
                      <a:lumOff val="25000"/>
                    </a:schemeClr>
                  </a:solidFill>
                  <a:latin typeface="微软雅黑" pitchFamily="34" charset="-122"/>
                  <a:ea typeface="微软雅黑" pitchFamily="34" charset="-122"/>
                </a:rPr>
                <a:t>：是一种图形应用程序接口</a:t>
              </a:r>
              <a:r>
                <a:rPr lang="en-US" altLang="zh-CN" sz="2400" kern="0" dirty="0">
                  <a:solidFill>
                    <a:schemeClr val="tx1">
                      <a:lumMod val="75000"/>
                      <a:lumOff val="25000"/>
                    </a:schemeClr>
                  </a:solidFill>
                  <a:latin typeface="微软雅黑" pitchFamily="34" charset="-122"/>
                  <a:ea typeface="微软雅黑" pitchFamily="34" charset="-122"/>
                </a:rPr>
                <a:t>API</a:t>
              </a:r>
              <a:r>
                <a:rPr lang="zh-CN" altLang="en-US" sz="2400" kern="0" dirty="0">
                  <a:solidFill>
                    <a:schemeClr val="tx1">
                      <a:lumMod val="75000"/>
                      <a:lumOff val="25000"/>
                    </a:schemeClr>
                  </a:solidFill>
                  <a:latin typeface="微软雅黑" pitchFamily="34" charset="-122"/>
                  <a:ea typeface="微软雅黑" pitchFamily="34" charset="-122"/>
                </a:rPr>
                <a:t>，包含</a:t>
              </a:r>
              <a:r>
                <a:rPr lang="en-US" altLang="zh-CN" sz="2400" kern="0" dirty="0">
                  <a:solidFill>
                    <a:schemeClr val="tx1">
                      <a:lumMod val="75000"/>
                      <a:lumOff val="25000"/>
                    </a:schemeClr>
                  </a:solidFill>
                  <a:latin typeface="微软雅黑" pitchFamily="34" charset="-122"/>
                  <a:ea typeface="微软雅黑" pitchFamily="34" charset="-122"/>
                </a:rPr>
                <a:t>DirectDraw</a:t>
              </a:r>
              <a:r>
                <a:rPr lang="zh-CN" altLang="en-US" sz="2400" kern="0" dirty="0">
                  <a:solidFill>
                    <a:schemeClr val="tx1">
                      <a:lumMod val="75000"/>
                      <a:lumOff val="25000"/>
                    </a:schemeClr>
                  </a:solidFill>
                  <a:latin typeface="微软雅黑" pitchFamily="34" charset="-122"/>
                  <a:ea typeface="微软雅黑" pitchFamily="34" charset="-122"/>
                </a:rPr>
                <a:t>，</a:t>
              </a:r>
              <a:r>
                <a:rPr lang="en-US" altLang="zh-CN" sz="2400" kern="0" dirty="0">
                  <a:solidFill>
                    <a:schemeClr val="tx1">
                      <a:lumMod val="75000"/>
                      <a:lumOff val="25000"/>
                    </a:schemeClr>
                  </a:solidFill>
                  <a:latin typeface="微软雅黑" pitchFamily="34" charset="-122"/>
                  <a:ea typeface="微软雅黑" pitchFamily="34" charset="-122"/>
                </a:rPr>
                <a:t>Direct3D</a:t>
              </a:r>
              <a:r>
                <a:rPr lang="zh-CN" altLang="en-US" sz="2400" kern="0" dirty="0">
                  <a:solidFill>
                    <a:schemeClr val="tx1">
                      <a:lumMod val="75000"/>
                      <a:lumOff val="25000"/>
                    </a:schemeClr>
                  </a:solidFill>
                  <a:latin typeface="微软雅黑" pitchFamily="34" charset="-122"/>
                  <a:ea typeface="微软雅黑" pitchFamily="34" charset="-122"/>
                </a:rPr>
                <a:t>，</a:t>
              </a:r>
              <a:r>
                <a:rPr lang="en-US" altLang="zh-CN" sz="2400" kern="0" dirty="0">
                  <a:solidFill>
                    <a:schemeClr val="tx1">
                      <a:lumMod val="75000"/>
                      <a:lumOff val="25000"/>
                    </a:schemeClr>
                  </a:solidFill>
                  <a:latin typeface="微软雅黑" pitchFamily="34" charset="-122"/>
                  <a:ea typeface="微软雅黑" pitchFamily="34" charset="-122"/>
                </a:rPr>
                <a:t>DirectSound</a:t>
              </a:r>
              <a:r>
                <a:rPr lang="zh-CN" altLang="en-US" sz="2400" kern="0" dirty="0">
                  <a:solidFill>
                    <a:schemeClr val="tx1">
                      <a:lumMod val="75000"/>
                      <a:lumOff val="25000"/>
                    </a:schemeClr>
                  </a:solidFill>
                  <a:latin typeface="微软雅黑" pitchFamily="34" charset="-122"/>
                  <a:ea typeface="微软雅黑" pitchFamily="34" charset="-122"/>
                </a:rPr>
                <a:t>，</a:t>
              </a:r>
              <a:r>
                <a:rPr lang="en-US" altLang="zh-CN" sz="2400" kern="0" dirty="0">
                  <a:solidFill>
                    <a:schemeClr val="tx1">
                      <a:lumMod val="75000"/>
                      <a:lumOff val="25000"/>
                    </a:schemeClr>
                  </a:solidFill>
                  <a:latin typeface="微软雅黑" pitchFamily="34" charset="-122"/>
                  <a:ea typeface="微软雅黑" pitchFamily="34" charset="-122"/>
                </a:rPr>
                <a:t>DirectInput</a:t>
              </a:r>
              <a:r>
                <a:rPr lang="zh-CN" altLang="en-US" sz="2400" kern="0" dirty="0">
                  <a:solidFill>
                    <a:schemeClr val="tx1">
                      <a:lumMod val="75000"/>
                      <a:lumOff val="25000"/>
                    </a:schemeClr>
                  </a:solidFill>
                  <a:latin typeface="微软雅黑" pitchFamily="34" charset="-122"/>
                  <a:ea typeface="微软雅黑" pitchFamily="34" charset="-122"/>
                </a:rPr>
                <a:t>，</a:t>
              </a:r>
              <a:r>
                <a:rPr lang="en-US" altLang="zh-CN" sz="2400" kern="0" dirty="0">
                  <a:solidFill>
                    <a:schemeClr val="tx1">
                      <a:lumMod val="75000"/>
                      <a:lumOff val="25000"/>
                    </a:schemeClr>
                  </a:solidFill>
                  <a:latin typeface="微软雅黑" pitchFamily="34" charset="-122"/>
                  <a:ea typeface="微软雅黑" pitchFamily="34" charset="-122"/>
                </a:rPr>
                <a:t>DirectPlay</a:t>
              </a:r>
              <a:r>
                <a:rPr lang="zh-CN" altLang="en-US" sz="2400" kern="0" dirty="0">
                  <a:solidFill>
                    <a:schemeClr val="tx1">
                      <a:lumMod val="75000"/>
                      <a:lumOff val="25000"/>
                    </a:schemeClr>
                  </a:solidFill>
                  <a:latin typeface="微软雅黑" pitchFamily="34" charset="-122"/>
                  <a:ea typeface="微软雅黑" pitchFamily="34" charset="-122"/>
                </a:rPr>
                <a:t>等多个组件</a:t>
              </a:r>
              <a:r>
                <a:rPr lang="zh-CN" altLang="en-US" sz="2400" kern="0" dirty="0" smtClean="0">
                  <a:solidFill>
                    <a:schemeClr val="tx1">
                      <a:lumMod val="75000"/>
                      <a:lumOff val="25000"/>
                    </a:schemeClr>
                  </a:solidFill>
                  <a:latin typeface="微软雅黑" pitchFamily="34" charset="-122"/>
                  <a:ea typeface="微软雅黑" pitchFamily="34" charset="-122"/>
                </a:rPr>
                <a:t>。</a:t>
              </a:r>
              <a:endParaRPr lang="en-US" altLang="zh-CN" sz="2400" kern="0" dirty="0" smtClean="0">
                <a:solidFill>
                  <a:schemeClr val="tx1">
                    <a:lumMod val="75000"/>
                    <a:lumOff val="25000"/>
                  </a:schemeClr>
                </a:solidFill>
                <a:latin typeface="微软雅黑" pitchFamily="34" charset="-122"/>
                <a:ea typeface="微软雅黑" pitchFamily="34" charset="-122"/>
              </a:endParaRPr>
            </a:p>
            <a:p>
              <a:pPr marL="342900" indent="-342900" eaLnBrk="1" fontAlgn="auto" hangingPunct="1">
                <a:spcBef>
                  <a:spcPts val="0"/>
                </a:spcBef>
                <a:spcAft>
                  <a:spcPts val="0"/>
                </a:spcAft>
                <a:buClr>
                  <a:srgbClr val="FF9300"/>
                </a:buClr>
                <a:buFont typeface="Wingdings" panose="05000000000000000000" pitchFamily="2" charset="2"/>
                <a:buChar char="n"/>
                <a:defRPr/>
              </a:pPr>
              <a:endParaRPr lang="en-US" altLang="zh-CN" sz="2400" kern="0" dirty="0" smtClean="0">
                <a:solidFill>
                  <a:schemeClr val="tx1">
                    <a:lumMod val="75000"/>
                    <a:lumOff val="25000"/>
                  </a:schemeClr>
                </a:solidFill>
                <a:latin typeface="微软雅黑" pitchFamily="34" charset="-122"/>
                <a:ea typeface="微软雅黑" pitchFamily="34" charset="-122"/>
              </a:endParaRPr>
            </a:p>
            <a:p>
              <a:pPr marL="342900" indent="-342900" eaLnBrk="1" fontAlgn="auto" hangingPunct="1">
                <a:spcBef>
                  <a:spcPts val="0"/>
                </a:spcBef>
                <a:spcAft>
                  <a:spcPts val="0"/>
                </a:spcAft>
                <a:buClr>
                  <a:srgbClr val="FF9300"/>
                </a:buClr>
                <a:buFont typeface="Wingdings" panose="05000000000000000000" pitchFamily="2" charset="2"/>
                <a:buChar char="n"/>
                <a:defRPr/>
              </a:pPr>
              <a:r>
                <a:rPr lang="en-US" altLang="zh-CN" sz="2400" kern="0" dirty="0">
                  <a:solidFill>
                    <a:srgbClr val="FF0000"/>
                  </a:solidFill>
                  <a:latin typeface="微软雅黑" pitchFamily="34" charset="-122"/>
                  <a:ea typeface="微软雅黑" pitchFamily="34" charset="-122"/>
                </a:rPr>
                <a:t>Java3D</a:t>
              </a:r>
              <a:r>
                <a:rPr lang="zh-CN" altLang="en-US" sz="2400" kern="0" dirty="0">
                  <a:solidFill>
                    <a:schemeClr val="tx1">
                      <a:lumMod val="75000"/>
                      <a:lumOff val="25000"/>
                    </a:schemeClr>
                  </a:solidFill>
                  <a:latin typeface="微软雅黑" pitchFamily="34" charset="-122"/>
                  <a:ea typeface="微软雅黑" pitchFamily="34" charset="-122"/>
                </a:rPr>
                <a:t>：是一种功能完备、通用性强的编程语言。作为一种面向对象的高层</a:t>
              </a:r>
              <a:r>
                <a:rPr lang="en-US" altLang="zh-CN" sz="2400" kern="0" dirty="0">
                  <a:solidFill>
                    <a:schemeClr val="tx1">
                      <a:lumMod val="75000"/>
                      <a:lumOff val="25000"/>
                    </a:schemeClr>
                  </a:solidFill>
                  <a:latin typeface="微软雅黑" pitchFamily="34" charset="-122"/>
                  <a:ea typeface="微软雅黑" pitchFamily="34" charset="-122"/>
                </a:rPr>
                <a:t>API</a:t>
              </a:r>
              <a:r>
                <a:rPr lang="zh-CN" altLang="en-US" sz="2400" kern="0" dirty="0">
                  <a:solidFill>
                    <a:schemeClr val="tx1">
                      <a:lumMod val="75000"/>
                      <a:lumOff val="25000"/>
                    </a:schemeClr>
                  </a:solidFill>
                  <a:latin typeface="微软雅黑" pitchFamily="34" charset="-122"/>
                  <a:ea typeface="微软雅黑" pitchFamily="34" charset="-122"/>
                </a:rPr>
                <a:t>，具有高度的移植性。</a:t>
              </a:r>
            </a:p>
            <a:p>
              <a:pPr marL="342900" indent="-342900" eaLnBrk="1" fontAlgn="auto" hangingPunct="1">
                <a:spcBef>
                  <a:spcPts val="0"/>
                </a:spcBef>
                <a:spcAft>
                  <a:spcPts val="0"/>
                </a:spcAft>
                <a:buClr>
                  <a:srgbClr val="FF9300"/>
                </a:buClr>
                <a:buFont typeface="Wingdings" panose="05000000000000000000" pitchFamily="2" charset="2"/>
                <a:buChar char="n"/>
                <a:defRPr/>
              </a:pPr>
              <a:endParaRPr lang="zh-CN" altLang="en-US" sz="2400" kern="0" dirty="0">
                <a:solidFill>
                  <a:schemeClr val="tx1">
                    <a:lumMod val="75000"/>
                    <a:lumOff val="2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33525723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2" presetClass="entr" presetSubtype="0"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Scale>
                                      <p:cBhvr>
                                        <p:cTn id="12" dur="2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2000" decel="50000" fill="hold">
                                          <p:stCondLst>
                                            <p:cond delay="0"/>
                                          </p:stCondLst>
                                        </p:cTn>
                                        <p:tgtEl>
                                          <p:spTgt spid="19"/>
                                        </p:tgtEl>
                                        <p:attrNameLst>
                                          <p:attrName>ppt_x</p:attrName>
                                          <p:attrName>ppt_y</p:attrName>
                                        </p:attrNameLst>
                                      </p:cBhvr>
                                    </p:animMotion>
                                    <p:animEffect transition="in" filter="fade">
                                      <p:cBhvr>
                                        <p:cTn id="14"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8"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1" name="矩形 10"/>
          <p:cNvSpPr/>
          <p:nvPr/>
        </p:nvSpPr>
        <p:spPr>
          <a:xfrm>
            <a:off x="652462" y="468311"/>
            <a:ext cx="7955643" cy="646331"/>
          </a:xfrm>
          <a:prstGeom prst="rect">
            <a:avLst/>
          </a:prstGeom>
        </p:spPr>
        <p:txBody>
          <a:bodyPr wrap="square">
            <a:spAutoFit/>
          </a:bodyPr>
          <a:lstStyle/>
          <a:p>
            <a:pPr lvl="0"/>
            <a:r>
              <a:rPr lang="en-US" altLang="zh-CN" sz="3600" b="1" dirty="0" smtClean="0">
                <a:ea typeface="宋体" panose="02010600030101010101" pitchFamily="2" charset="-122"/>
              </a:rPr>
              <a:t>DirectX</a:t>
            </a:r>
            <a:endParaRPr lang="zh-CN" altLang="en-US" sz="3600" b="1" dirty="0">
              <a:latin typeface="黑体" panose="02010609060101010101" pitchFamily="49" charset="-122"/>
              <a:ea typeface="黑体" panose="02010609060101010101" pitchFamily="49" charset="-122"/>
            </a:endParaRPr>
          </a:p>
        </p:txBody>
      </p:sp>
      <p:grpSp>
        <p:nvGrpSpPr>
          <p:cNvPr id="19" name="组合 18"/>
          <p:cNvGrpSpPr>
            <a:grpSpLocks/>
          </p:cNvGrpSpPr>
          <p:nvPr/>
        </p:nvGrpSpPr>
        <p:grpSpPr bwMode="auto">
          <a:xfrm>
            <a:off x="504894" y="1308996"/>
            <a:ext cx="8300514" cy="3877461"/>
            <a:chOff x="620617" y="-308008"/>
            <a:chExt cx="8674524" cy="3279054"/>
          </a:xfrm>
        </p:grpSpPr>
        <p:sp>
          <p:nvSpPr>
            <p:cNvPr id="20" name="矩形 19"/>
            <p:cNvSpPr/>
            <p:nvPr/>
          </p:nvSpPr>
          <p:spPr>
            <a:xfrm flipV="1">
              <a:off x="620617" y="2768472"/>
              <a:ext cx="8674524" cy="202574"/>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文本框 3"/>
            <p:cNvSpPr txBox="1"/>
            <p:nvPr/>
          </p:nvSpPr>
          <p:spPr>
            <a:xfrm>
              <a:off x="620617" y="-308008"/>
              <a:ext cx="8674524" cy="3076480"/>
            </a:xfrm>
            <a:prstGeom prst="rect">
              <a:avLst/>
            </a:prstGeom>
            <a:solidFill>
              <a:schemeClr val="bg1"/>
            </a:solidFill>
          </p:spPr>
          <p:txBody>
            <a:bodyPr wrap="square">
              <a:spAutoFit/>
            </a:bodyPr>
            <a:lstStyle/>
            <a:p>
              <a:pPr marL="342900" indent="-342900" eaLnBrk="1" hangingPunct="1">
                <a:lnSpc>
                  <a:spcPct val="120000"/>
                </a:lnSpc>
                <a:buClr>
                  <a:srgbClr val="FF9300"/>
                </a:buClr>
                <a:buFont typeface="Wingdings" panose="05000000000000000000" pitchFamily="2" charset="2"/>
                <a:buChar char="n"/>
              </a:pPr>
              <a:r>
                <a:rPr lang="zh-CN" altLang="en-US" sz="2400" b="1" dirty="0">
                  <a:ea typeface="宋体" panose="02010600030101010101" pitchFamily="2" charset="-122"/>
                </a:rPr>
                <a:t>一组低级“应用程序编程接口 </a:t>
              </a:r>
              <a:r>
                <a:rPr lang="en-US" altLang="zh-CN" sz="2400" b="1" dirty="0">
                  <a:ea typeface="宋体" panose="02010600030101010101" pitchFamily="2" charset="-122"/>
                </a:rPr>
                <a:t>(API)”</a:t>
              </a:r>
              <a:r>
                <a:rPr lang="zh-CN" altLang="en-US" sz="2400" b="1" dirty="0">
                  <a:ea typeface="宋体" panose="02010600030101010101" pitchFamily="2" charset="-122"/>
                </a:rPr>
                <a:t>，可为 </a:t>
              </a:r>
              <a:r>
                <a:rPr lang="en-US" altLang="zh-CN" sz="2400" b="1" dirty="0">
                  <a:ea typeface="宋体" panose="02010600030101010101" pitchFamily="2" charset="-122"/>
                </a:rPr>
                <a:t>Windows </a:t>
              </a:r>
              <a:r>
                <a:rPr lang="zh-CN" altLang="en-US" sz="2400" b="1" dirty="0">
                  <a:ea typeface="宋体" panose="02010600030101010101" pitchFamily="2" charset="-122"/>
                </a:rPr>
                <a:t>程序提供高性能硬件加速多媒体支持。</a:t>
              </a:r>
              <a:endParaRPr lang="en-US" altLang="zh-CN" sz="2400" b="1" dirty="0">
                <a:ea typeface="宋体" panose="02010600030101010101" pitchFamily="2" charset="-122"/>
              </a:endParaRPr>
            </a:p>
            <a:p>
              <a:pPr marL="342900" indent="-342900" eaLnBrk="1" hangingPunct="1">
                <a:lnSpc>
                  <a:spcPct val="120000"/>
                </a:lnSpc>
                <a:buFont typeface="Arial" panose="020B0604020202020204" pitchFamily="34" charset="0"/>
                <a:buChar char="•"/>
              </a:pPr>
              <a:r>
                <a:rPr lang="en-US" altLang="zh-CN" sz="2400" b="1" dirty="0" smtClean="0">
                  <a:solidFill>
                    <a:srgbClr val="FF0000"/>
                  </a:solidFill>
                  <a:ea typeface="宋体" panose="02010600030101010101" pitchFamily="2" charset="-122"/>
                </a:rPr>
                <a:t>DirectX</a:t>
              </a:r>
              <a:r>
                <a:rPr lang="zh-CN" altLang="en-US" sz="2400" b="1" dirty="0" smtClean="0">
                  <a:solidFill>
                    <a:srgbClr val="FF0000"/>
                  </a:solidFill>
                  <a:ea typeface="宋体" panose="02010600030101010101" pitchFamily="2" charset="-122"/>
                </a:rPr>
                <a:t>直接</a:t>
              </a:r>
              <a:r>
                <a:rPr lang="zh-CN" altLang="en-US" sz="2400" b="1" dirty="0">
                  <a:ea typeface="宋体" panose="02010600030101010101" pitchFamily="2" charset="-122"/>
                </a:rPr>
                <a:t>访问显卡与声卡功能，确保多媒体程序能够充分利用高性能</a:t>
              </a:r>
              <a:r>
                <a:rPr lang="zh-CN" altLang="en-US" sz="2400" b="1" dirty="0" smtClean="0">
                  <a:ea typeface="宋体" panose="02010600030101010101" pitchFamily="2" charset="-122"/>
                </a:rPr>
                <a:t>硬件，从而</a:t>
              </a:r>
              <a:r>
                <a:rPr lang="zh-CN" altLang="en-US" sz="2400" b="1" dirty="0">
                  <a:ea typeface="宋体" panose="02010600030101010101" pitchFamily="2" charset="-122"/>
                </a:rPr>
                <a:t>提供逼真的三维 图形与声音效果</a:t>
              </a:r>
              <a:endParaRPr lang="en-US" altLang="zh-CN" sz="2400" b="1" dirty="0">
                <a:ea typeface="宋体" panose="02010600030101010101" pitchFamily="2" charset="-122"/>
              </a:endParaRPr>
            </a:p>
            <a:p>
              <a:pPr marL="342900" indent="-342900" eaLnBrk="1" hangingPunct="1">
                <a:lnSpc>
                  <a:spcPct val="120000"/>
                </a:lnSpc>
                <a:buFont typeface="Arial" panose="020B0604020202020204" pitchFamily="34" charset="0"/>
                <a:buChar char="•"/>
              </a:pPr>
              <a:r>
                <a:rPr lang="en-US" altLang="zh-CN" sz="2400" b="1" dirty="0" smtClean="0">
                  <a:solidFill>
                    <a:srgbClr val="FF0000"/>
                  </a:solidFill>
                  <a:ea typeface="宋体" panose="02010600030101010101" pitchFamily="2" charset="-122"/>
                </a:rPr>
                <a:t>DirectX</a:t>
              </a:r>
              <a:r>
                <a:rPr lang="zh-CN" altLang="en-US" sz="2400" b="1" dirty="0" smtClean="0">
                  <a:ea typeface="宋体" panose="02010600030101010101" pitchFamily="2" charset="-122"/>
                </a:rPr>
                <a:t>由</a:t>
              </a:r>
              <a:r>
                <a:rPr lang="zh-CN" altLang="en-US" sz="2400" b="1" dirty="0">
                  <a:solidFill>
                    <a:srgbClr val="FF0000"/>
                  </a:solidFill>
                  <a:ea typeface="宋体" panose="02010600030101010101" pitchFamily="2" charset="-122"/>
                </a:rPr>
                <a:t>很多</a:t>
              </a:r>
              <a:r>
                <a:rPr lang="en-US" altLang="zh-CN" sz="2400" b="1" dirty="0">
                  <a:ea typeface="宋体" panose="02010600030101010101" pitchFamily="2" charset="-122"/>
                </a:rPr>
                <a:t>API</a:t>
              </a:r>
              <a:r>
                <a:rPr lang="zh-CN" altLang="en-US" sz="2400" b="1" dirty="0">
                  <a:ea typeface="宋体" panose="02010600030101010101" pitchFamily="2" charset="-122"/>
                </a:rPr>
                <a:t>组成，可以分为四大部分，显示、声音、输入和网络部分</a:t>
              </a:r>
              <a:r>
                <a:rPr lang="en-US" altLang="zh-CN" sz="2400" b="1" dirty="0">
                  <a:ea typeface="宋体" panose="02010600030101010101" pitchFamily="2" charset="-122"/>
                </a:rPr>
                <a:t>DirectDraw</a:t>
              </a:r>
              <a:r>
                <a:rPr lang="en-US" altLang="zh-CN" sz="2400" b="1" dirty="0" smtClean="0">
                  <a:ea typeface="宋体" panose="02010600030101010101" pitchFamily="2" charset="-122"/>
                </a:rPr>
                <a:t>, Direct3D, DirectSound</a:t>
              </a:r>
              <a:r>
                <a:rPr lang="en-US" altLang="zh-CN" sz="2400" b="1" dirty="0">
                  <a:ea typeface="宋体" panose="02010600030101010101" pitchFamily="2" charset="-122"/>
                </a:rPr>
                <a:t>, Direct Input, </a:t>
              </a:r>
              <a:r>
                <a:rPr lang="en-US" altLang="zh-CN" sz="2400" b="1" dirty="0" smtClean="0">
                  <a:ea typeface="宋体" panose="02010600030101010101" pitchFamily="2" charset="-122"/>
                </a:rPr>
                <a:t> DirectPlay</a:t>
              </a:r>
            </a:p>
            <a:p>
              <a:pPr marL="342900" indent="-342900" eaLnBrk="1" hangingPunct="1">
                <a:lnSpc>
                  <a:spcPct val="120000"/>
                </a:lnSpc>
                <a:buFont typeface="Arial" panose="020B0604020202020204" pitchFamily="34" charset="0"/>
                <a:buChar char="•"/>
              </a:pPr>
              <a:endParaRPr lang="en-US" altLang="zh-CN" sz="2400" b="1" dirty="0">
                <a:ea typeface="宋体" panose="02010600030101010101" pitchFamily="2" charset="-122"/>
              </a:endParaRPr>
            </a:p>
          </p:txBody>
        </p:sp>
      </p:grpSp>
    </p:spTree>
    <p:extLst>
      <p:ext uri="{BB962C8B-B14F-4D97-AF65-F5344CB8AC3E}">
        <p14:creationId xmlns:p14="http://schemas.microsoft.com/office/powerpoint/2010/main" val="338679966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Scale>
                                      <p:cBhvr>
                                        <p:cTn id="7" dur="2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2000" decel="50000" fill="hold">
                                          <p:stCondLst>
                                            <p:cond delay="0"/>
                                          </p:stCondLst>
                                        </p:cTn>
                                        <p:tgtEl>
                                          <p:spTgt spid="19"/>
                                        </p:tgtEl>
                                        <p:attrNameLst>
                                          <p:attrName>ppt_x</p:attrName>
                                          <p:attrName>ppt_y</p:attrName>
                                        </p:attrNameLst>
                                      </p:cBhvr>
                                    </p:animMotion>
                                    <p:animEffect transition="in" filter="fade">
                                      <p:cBhvr>
                                        <p:cTn id="9"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8"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1" name="矩形 10"/>
          <p:cNvSpPr/>
          <p:nvPr/>
        </p:nvSpPr>
        <p:spPr>
          <a:xfrm>
            <a:off x="652462" y="468311"/>
            <a:ext cx="7955643" cy="646331"/>
          </a:xfrm>
          <a:prstGeom prst="rect">
            <a:avLst/>
          </a:prstGeom>
        </p:spPr>
        <p:txBody>
          <a:bodyPr wrap="square">
            <a:spAutoFit/>
          </a:bodyPr>
          <a:lstStyle/>
          <a:p>
            <a:pPr lvl="0"/>
            <a:r>
              <a:rPr lang="en-US" altLang="zh-CN" sz="3600" b="1" dirty="0" smtClean="0">
                <a:ea typeface="宋体" panose="02010600030101010101" pitchFamily="2" charset="-122"/>
              </a:rPr>
              <a:t>DirectX</a:t>
            </a:r>
            <a:r>
              <a:rPr lang="zh-CN" altLang="en-US" sz="3600" b="1" dirty="0" smtClean="0">
                <a:ea typeface="宋体" panose="02010600030101010101" pitchFamily="2" charset="-122"/>
              </a:rPr>
              <a:t>程序</a:t>
            </a:r>
            <a:endParaRPr lang="zh-CN" altLang="en-US" sz="3600" b="1" dirty="0">
              <a:latin typeface="黑体" panose="02010609060101010101" pitchFamily="49" charset="-122"/>
              <a:ea typeface="黑体" panose="02010609060101010101" pitchFamily="49" charset="-122"/>
            </a:endParaRPr>
          </a:p>
        </p:txBody>
      </p:sp>
      <p:grpSp>
        <p:nvGrpSpPr>
          <p:cNvPr id="19" name="组合 18"/>
          <p:cNvGrpSpPr>
            <a:grpSpLocks/>
          </p:cNvGrpSpPr>
          <p:nvPr/>
        </p:nvGrpSpPr>
        <p:grpSpPr bwMode="auto">
          <a:xfrm>
            <a:off x="76203" y="1308996"/>
            <a:ext cx="8937170" cy="4503975"/>
            <a:chOff x="92974" y="-308008"/>
            <a:chExt cx="9339868" cy="4020610"/>
          </a:xfrm>
        </p:grpSpPr>
        <p:sp>
          <p:nvSpPr>
            <p:cNvPr id="20" name="矩形 19"/>
            <p:cNvSpPr/>
            <p:nvPr/>
          </p:nvSpPr>
          <p:spPr>
            <a:xfrm flipV="1">
              <a:off x="620617" y="3510028"/>
              <a:ext cx="8674524" cy="202574"/>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文本框 3"/>
            <p:cNvSpPr txBox="1"/>
            <p:nvPr/>
          </p:nvSpPr>
          <p:spPr>
            <a:xfrm>
              <a:off x="92974" y="-308008"/>
              <a:ext cx="9339868" cy="3379377"/>
            </a:xfrm>
            <a:prstGeom prst="rect">
              <a:avLst/>
            </a:prstGeom>
            <a:solidFill>
              <a:schemeClr val="bg1"/>
            </a:solidFill>
          </p:spPr>
          <p:txBody>
            <a:bodyPr wrap="square">
              <a:spAutoFit/>
            </a:bodyPr>
            <a:lstStyle/>
            <a:p>
              <a:pPr>
                <a:buFontTx/>
                <a:buNone/>
              </a:pPr>
              <a:r>
                <a:rPr lang="en-US" altLang="zh-CN" sz="2000" b="1" dirty="0">
                  <a:latin typeface="Courier New" panose="02070309020205020404" pitchFamily="49" charset="0"/>
                  <a:ea typeface="宋体" panose="02010600030101010101" pitchFamily="2" charset="-122"/>
                  <a:cs typeface="Courier New" panose="02070309020205020404" pitchFamily="49" charset="0"/>
                </a:rPr>
                <a:t>void Render()</a:t>
              </a:r>
            </a:p>
            <a:p>
              <a:pPr>
                <a:buFontTx/>
                <a:buNone/>
              </a:pPr>
              <a:r>
                <a:rPr lang="en-US" altLang="zh-CN" sz="2000" b="1" dirty="0">
                  <a:latin typeface="Courier New" panose="02070309020205020404" pitchFamily="49" charset="0"/>
                  <a:ea typeface="宋体" panose="02010600030101010101" pitchFamily="2" charset="-122"/>
                  <a:cs typeface="Courier New" panose="02070309020205020404" pitchFamily="49" charset="0"/>
                </a:rPr>
                <a:t>{</a:t>
              </a:r>
            </a:p>
            <a:p>
              <a:pPr>
                <a:buFontTx/>
                <a:buNone/>
              </a:pPr>
              <a:r>
                <a:rPr lang="en-US" altLang="zh-CN" sz="2000" b="1" dirty="0">
                  <a:latin typeface="Courier New" panose="02070309020205020404" pitchFamily="49" charset="0"/>
                  <a:ea typeface="宋体" panose="02010600030101010101" pitchFamily="2" charset="-122"/>
                  <a:cs typeface="Courier New" panose="02070309020205020404" pitchFamily="49" charset="0"/>
                </a:rPr>
                <a:t>   g_pD3DDevice-&gt;Clear(0, NULL, D3DCLEAR_TARGET | D3DCLEAR_ZBUFFER,D3DCOLOR_XRGB(0, 128, 0), 1.0f, 0);</a:t>
              </a:r>
            </a:p>
            <a:p>
              <a:pPr>
                <a:buFontTx/>
                <a:buNone/>
              </a:pPr>
              <a:r>
                <a:rPr lang="en-US" altLang="zh-CN" sz="2000" b="1" dirty="0">
                  <a:latin typeface="Courier New" panose="02070309020205020404" pitchFamily="49" charset="0"/>
                  <a:ea typeface="宋体" panose="02010600030101010101" pitchFamily="2" charset="-122"/>
                  <a:cs typeface="Courier New" panose="02070309020205020404" pitchFamily="49" charset="0"/>
                </a:rPr>
                <a:t>   g_pD3DDevice-&gt;</a:t>
              </a:r>
              <a:r>
                <a:rPr lang="en-US" altLang="zh-CN" sz="2000" b="1" dirty="0" err="1">
                  <a:latin typeface="Courier New" panose="02070309020205020404" pitchFamily="49" charset="0"/>
                  <a:ea typeface="宋体" panose="02010600030101010101" pitchFamily="2" charset="-122"/>
                  <a:cs typeface="Courier New" panose="02070309020205020404" pitchFamily="49" charset="0"/>
                </a:rPr>
                <a:t>BeginScene</a:t>
              </a:r>
              <a:r>
                <a:rPr lang="en-US" altLang="zh-CN" sz="2000" b="1" dirty="0">
                  <a:latin typeface="Courier New" panose="02070309020205020404" pitchFamily="49" charset="0"/>
                  <a:ea typeface="宋体" panose="02010600030101010101" pitchFamily="2" charset="-122"/>
                  <a:cs typeface="Courier New" panose="02070309020205020404" pitchFamily="49" charset="0"/>
                </a:rPr>
                <a:t>(); </a:t>
              </a:r>
            </a:p>
            <a:p>
              <a:pPr>
                <a:buFontTx/>
                <a:buNone/>
              </a:pPr>
              <a:r>
                <a:rPr lang="en-US" altLang="zh-CN" sz="2000" b="1" dirty="0">
                  <a:latin typeface="Courier New" panose="02070309020205020404" pitchFamily="49" charset="0"/>
                  <a:ea typeface="宋体" panose="02010600030101010101" pitchFamily="2" charset="-122"/>
                  <a:cs typeface="Courier New" panose="02070309020205020404" pitchFamily="49" charset="0"/>
                </a:rPr>
                <a:t>   g_pD3DDevice-&gt;</a:t>
              </a:r>
              <a:r>
                <a:rPr lang="en-US" altLang="zh-CN" sz="2000" b="1" dirty="0" err="1">
                  <a:latin typeface="Courier New" panose="02070309020205020404" pitchFamily="49" charset="0"/>
                  <a:ea typeface="宋体" panose="02010600030101010101" pitchFamily="2" charset="-122"/>
                  <a:cs typeface="Courier New" panose="02070309020205020404" pitchFamily="49" charset="0"/>
                </a:rPr>
                <a:t>SetStreamSource</a:t>
              </a:r>
              <a:r>
                <a:rPr lang="en-US" altLang="zh-CN" sz="2000" b="1" dirty="0">
                  <a:latin typeface="Courier New" panose="02070309020205020404" pitchFamily="49" charset="0"/>
                  <a:ea typeface="宋体" panose="02010600030101010101" pitchFamily="2" charset="-122"/>
                  <a:cs typeface="Courier New" panose="02070309020205020404" pitchFamily="49" charset="0"/>
                </a:rPr>
                <a:t>(0, </a:t>
              </a:r>
              <a:r>
                <a:rPr lang="en-US" altLang="zh-CN" sz="2000" b="1" dirty="0" smtClean="0">
                  <a:latin typeface="Courier New" panose="02070309020205020404" pitchFamily="49" charset="0"/>
                  <a:ea typeface="宋体" panose="02010600030101010101" pitchFamily="2" charset="-122"/>
                  <a:cs typeface="Courier New" panose="02070309020205020404" pitchFamily="49" charset="0"/>
                </a:rPr>
                <a:t>g_pD3DVBuffer,0, </a:t>
              </a:r>
              <a:r>
                <a:rPr lang="en-US" altLang="zh-CN" sz="2000" b="1" dirty="0" err="1" smtClean="0">
                  <a:latin typeface="Courier New" panose="02070309020205020404" pitchFamily="49" charset="0"/>
                  <a:ea typeface="宋体" panose="02010600030101010101" pitchFamily="2" charset="-122"/>
                  <a:cs typeface="Courier New" panose="02070309020205020404" pitchFamily="49" charset="0"/>
                </a:rPr>
                <a:t>sizeof</a:t>
              </a:r>
              <a:r>
                <a:rPr lang="en-US" altLang="zh-CN" sz="2000" b="1" dirty="0" smtClean="0">
                  <a:latin typeface="Courier New" panose="02070309020205020404" pitchFamily="49" charset="0"/>
                  <a:ea typeface="宋体" panose="02010600030101010101" pitchFamily="2" charset="-122"/>
                  <a:cs typeface="Courier New" panose="02070309020205020404" pitchFamily="49" charset="0"/>
                </a:rPr>
                <a:t>(MYVERTEX</a:t>
              </a:r>
              <a:r>
                <a:rPr lang="en-US" altLang="zh-CN" sz="2000" b="1" dirty="0">
                  <a:latin typeface="Courier New" panose="02070309020205020404" pitchFamily="49" charset="0"/>
                  <a:ea typeface="宋体" panose="02010600030101010101" pitchFamily="2" charset="-122"/>
                  <a:cs typeface="Courier New" panose="02070309020205020404" pitchFamily="49" charset="0"/>
                </a:rPr>
                <a:t>));</a:t>
              </a:r>
            </a:p>
            <a:p>
              <a:pPr>
                <a:buFontTx/>
                <a:buNone/>
              </a:pPr>
              <a:r>
                <a:rPr lang="en-US" altLang="zh-CN" sz="2000" b="1" dirty="0">
                  <a:latin typeface="Courier New" panose="02070309020205020404" pitchFamily="49" charset="0"/>
                  <a:ea typeface="宋体" panose="02010600030101010101" pitchFamily="2" charset="-122"/>
                  <a:cs typeface="Courier New" panose="02070309020205020404" pitchFamily="49" charset="0"/>
                </a:rPr>
                <a:t>   g_pD3DDevice-&gt;</a:t>
              </a:r>
              <a:r>
                <a:rPr lang="en-US" altLang="zh-CN" sz="2000" b="1" dirty="0" err="1">
                  <a:latin typeface="Courier New" panose="02070309020205020404" pitchFamily="49" charset="0"/>
                  <a:ea typeface="宋体" panose="02010600030101010101" pitchFamily="2" charset="-122"/>
                  <a:cs typeface="Courier New" panose="02070309020205020404" pitchFamily="49" charset="0"/>
                </a:rPr>
                <a:t>SetFVF</a:t>
              </a:r>
              <a:r>
                <a:rPr lang="en-US" altLang="zh-CN" sz="2000" b="1" dirty="0">
                  <a:latin typeface="Courier New" panose="02070309020205020404" pitchFamily="49" charset="0"/>
                  <a:ea typeface="宋体" panose="02010600030101010101" pitchFamily="2" charset="-122"/>
                  <a:cs typeface="Courier New" panose="02070309020205020404" pitchFamily="49" charset="0"/>
                </a:rPr>
                <a:t>(D3DFVF_MYVERTEX);</a:t>
              </a:r>
            </a:p>
            <a:p>
              <a:pPr>
                <a:buFontTx/>
                <a:buNone/>
              </a:pPr>
              <a:r>
                <a:rPr lang="en-US" altLang="zh-CN" sz="2000" b="1" dirty="0">
                  <a:latin typeface="Courier New" panose="02070309020205020404" pitchFamily="49" charset="0"/>
                  <a:ea typeface="宋体" panose="02010600030101010101" pitchFamily="2" charset="-122"/>
                  <a:cs typeface="Courier New" panose="02070309020205020404" pitchFamily="49" charset="0"/>
                </a:rPr>
                <a:t>   g_pD3DDevice-&gt;</a:t>
              </a:r>
              <a:r>
                <a:rPr lang="en-US" altLang="zh-CN" sz="2000" b="1" dirty="0" err="1" smtClean="0">
                  <a:latin typeface="Courier New" panose="02070309020205020404" pitchFamily="49" charset="0"/>
                  <a:ea typeface="宋体" panose="02010600030101010101" pitchFamily="2" charset="-122"/>
                  <a:cs typeface="Courier New" panose="02070309020205020404" pitchFamily="49" charset="0"/>
                </a:rPr>
                <a:t>DrawPrimitive</a:t>
              </a:r>
              <a:r>
                <a:rPr lang="en-US" altLang="zh-CN" sz="2000" b="1" dirty="0" smtClean="0">
                  <a:latin typeface="Courier New" panose="02070309020205020404" pitchFamily="49" charset="0"/>
                  <a:ea typeface="宋体" panose="02010600030101010101" pitchFamily="2" charset="-122"/>
                  <a:cs typeface="Courier New" panose="02070309020205020404" pitchFamily="49" charset="0"/>
                </a:rPr>
                <a:t>(D3DPT_TRIANGLESTRIP,0,6</a:t>
              </a:r>
              <a:r>
                <a:rPr lang="en-US" altLang="zh-CN" sz="2000" b="1" dirty="0">
                  <a:latin typeface="Courier New" panose="02070309020205020404" pitchFamily="49" charset="0"/>
                  <a:ea typeface="宋体" panose="02010600030101010101" pitchFamily="2" charset="-122"/>
                  <a:cs typeface="Courier New" panose="02070309020205020404" pitchFamily="49" charset="0"/>
                </a:rPr>
                <a:t>); </a:t>
              </a:r>
            </a:p>
            <a:p>
              <a:pPr>
                <a:buFontTx/>
                <a:buNone/>
              </a:pPr>
              <a:r>
                <a:rPr lang="en-US" altLang="zh-CN" sz="2000" b="1" dirty="0">
                  <a:latin typeface="Courier New" panose="02070309020205020404" pitchFamily="49" charset="0"/>
                  <a:ea typeface="宋体" panose="02010600030101010101" pitchFamily="2" charset="-122"/>
                  <a:cs typeface="Courier New" panose="02070309020205020404" pitchFamily="49" charset="0"/>
                </a:rPr>
                <a:t>   g_pD3DDevice-&gt;</a:t>
              </a:r>
              <a:r>
                <a:rPr lang="en-US" altLang="zh-CN" sz="2000" b="1" dirty="0" err="1">
                  <a:latin typeface="Courier New" panose="02070309020205020404" pitchFamily="49" charset="0"/>
                  <a:ea typeface="宋体" panose="02010600030101010101" pitchFamily="2" charset="-122"/>
                  <a:cs typeface="Courier New" panose="02070309020205020404" pitchFamily="49" charset="0"/>
                </a:rPr>
                <a:t>EndScene</a:t>
              </a:r>
              <a:r>
                <a:rPr lang="en-US" altLang="zh-CN" sz="2000" b="1" dirty="0">
                  <a:latin typeface="Courier New" panose="02070309020205020404" pitchFamily="49" charset="0"/>
                  <a:ea typeface="宋体" panose="02010600030101010101" pitchFamily="2" charset="-122"/>
                  <a:cs typeface="Courier New" panose="02070309020205020404" pitchFamily="49" charset="0"/>
                </a:rPr>
                <a:t>();</a:t>
              </a:r>
            </a:p>
            <a:p>
              <a:pPr>
                <a:buFontTx/>
                <a:buNone/>
              </a:pPr>
              <a:r>
                <a:rPr lang="en-US" altLang="zh-CN" sz="2000" b="1" dirty="0">
                  <a:latin typeface="Courier New" panose="02070309020205020404" pitchFamily="49" charset="0"/>
                  <a:ea typeface="宋体" panose="02010600030101010101" pitchFamily="2" charset="-122"/>
                  <a:cs typeface="Courier New" panose="02070309020205020404" pitchFamily="49" charset="0"/>
                </a:rPr>
                <a:t>   g_pD3DDevice-&gt;Present(NULL, NULL, NULL, NULL);</a:t>
              </a:r>
            </a:p>
            <a:p>
              <a:pPr>
                <a:buFontTx/>
                <a:buNone/>
              </a:pPr>
              <a:r>
                <a:rPr lang="en-US" altLang="zh-CN" sz="2000" b="1" dirty="0" smtClean="0">
                  <a:latin typeface="Courier New" panose="02070309020205020404" pitchFamily="49" charset="0"/>
                  <a:ea typeface="宋体" panose="02010600030101010101" pitchFamily="2" charset="-122"/>
                  <a:cs typeface="Courier New" panose="02070309020205020404" pitchFamily="49" charset="0"/>
                </a:rPr>
                <a:t>}</a:t>
              </a:r>
            </a:p>
          </p:txBody>
        </p:sp>
      </p:grpSp>
    </p:spTree>
    <p:extLst>
      <p:ext uri="{BB962C8B-B14F-4D97-AF65-F5344CB8AC3E}">
        <p14:creationId xmlns:p14="http://schemas.microsoft.com/office/powerpoint/2010/main" val="87179123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Scale>
                                      <p:cBhvr>
                                        <p:cTn id="7" dur="2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2000" decel="50000" fill="hold">
                                          <p:stCondLst>
                                            <p:cond delay="0"/>
                                          </p:stCondLst>
                                        </p:cTn>
                                        <p:tgtEl>
                                          <p:spTgt spid="19"/>
                                        </p:tgtEl>
                                        <p:attrNameLst>
                                          <p:attrName>ppt_x</p:attrName>
                                          <p:attrName>ppt_y</p:attrName>
                                        </p:attrNameLst>
                                      </p:cBhvr>
                                    </p:animMotion>
                                    <p:animEffect transition="in" filter="fade">
                                      <p:cBhvr>
                                        <p:cTn id="9"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3"/>
          <p:cNvSpPr txBox="1">
            <a:spLocks noChangeArrowheads="1"/>
          </p:cNvSpPr>
          <p:nvPr/>
        </p:nvSpPr>
        <p:spPr bwMode="auto">
          <a:xfrm>
            <a:off x="490991" y="1024847"/>
            <a:ext cx="7291387" cy="646331"/>
          </a:xfrm>
          <a:prstGeom prst="rect">
            <a:avLst/>
          </a:prstGeom>
          <a:noFill/>
          <a:ln w="9525">
            <a:noFill/>
            <a:miter lim="800000"/>
            <a:headEnd/>
            <a:tailEnd/>
          </a:ln>
        </p:spPr>
        <p:txBody>
          <a:bodyPr>
            <a:spAutoFit/>
          </a:bodyPr>
          <a:lstStyle/>
          <a:p>
            <a:pPr eaLnBrk="1" hangingPunct="1">
              <a:lnSpc>
                <a:spcPct val="150000"/>
              </a:lnSpc>
            </a:pPr>
            <a:r>
              <a:rPr kumimoji="1" lang="zh-CN" altLang="en-US" sz="2400" b="1" dirty="0">
                <a:solidFill>
                  <a:srgbClr val="FF6600"/>
                </a:solidFill>
                <a:latin typeface="微软雅黑" pitchFamily="34" charset="-122"/>
                <a:ea typeface="微软雅黑" pitchFamily="34" charset="-122"/>
              </a:rPr>
              <a:t>二</a:t>
            </a:r>
            <a:r>
              <a:rPr kumimoji="1" lang="zh-CN" altLang="en-US" sz="2400" b="1" dirty="0" smtClean="0">
                <a:solidFill>
                  <a:srgbClr val="FF6600"/>
                </a:solidFill>
                <a:latin typeface="微软雅黑" pitchFamily="34" charset="-122"/>
                <a:ea typeface="微软雅黑" pitchFamily="34" charset="-122"/>
              </a:rPr>
              <a:t>、</a:t>
            </a:r>
            <a:r>
              <a:rPr kumimoji="1" lang="en-US" altLang="zh-CN" sz="2400" b="1" dirty="0" smtClean="0">
                <a:solidFill>
                  <a:srgbClr val="FF6600"/>
                </a:solidFill>
                <a:latin typeface="微软雅黑" pitchFamily="34" charset="-122"/>
                <a:ea typeface="微软雅黑" pitchFamily="34" charset="-122"/>
              </a:rPr>
              <a:t>OpenGL</a:t>
            </a:r>
            <a:r>
              <a:rPr kumimoji="1" lang="zh-CN" altLang="en-US" sz="2400" b="1" dirty="0" smtClean="0">
                <a:solidFill>
                  <a:srgbClr val="FF6600"/>
                </a:solidFill>
                <a:latin typeface="微软雅黑" pitchFamily="34" charset="-122"/>
                <a:ea typeface="微软雅黑" pitchFamily="34" charset="-122"/>
              </a:rPr>
              <a:t>与</a:t>
            </a:r>
            <a:r>
              <a:rPr kumimoji="1" lang="en-US" altLang="zh-CN" sz="2400" b="1" dirty="0" smtClean="0">
                <a:solidFill>
                  <a:srgbClr val="FF6600"/>
                </a:solidFill>
                <a:latin typeface="微软雅黑" pitchFamily="34" charset="-122"/>
                <a:ea typeface="微软雅黑" pitchFamily="34" charset="-122"/>
              </a:rPr>
              <a:t>DirectX</a:t>
            </a:r>
            <a:r>
              <a:rPr kumimoji="1" lang="zh-CN" altLang="en-US" sz="2400" b="1" dirty="0" smtClean="0">
                <a:solidFill>
                  <a:srgbClr val="FF6600"/>
                </a:solidFill>
                <a:latin typeface="微软雅黑" pitchFamily="34" charset="-122"/>
                <a:ea typeface="微软雅黑" pitchFamily="34" charset="-122"/>
              </a:rPr>
              <a:t>的比较</a:t>
            </a:r>
            <a:endParaRPr kumimoji="1" lang="zh-CN" altLang="en-US" sz="2400" b="1" dirty="0">
              <a:solidFill>
                <a:srgbClr val="FF6600"/>
              </a:solidFill>
              <a:latin typeface="微软雅黑" pitchFamily="34" charset="-122"/>
              <a:ea typeface="微软雅黑" pitchFamily="34" charset="-122"/>
            </a:endParaRPr>
          </a:p>
        </p:txBody>
      </p:sp>
      <p:grpSp>
        <p:nvGrpSpPr>
          <p:cNvPr id="18" name="组合 17"/>
          <p:cNvGrpSpPr>
            <a:grpSpLocks/>
          </p:cNvGrpSpPr>
          <p:nvPr/>
        </p:nvGrpSpPr>
        <p:grpSpPr bwMode="auto">
          <a:xfrm>
            <a:off x="398689" y="1698991"/>
            <a:ext cx="3944712" cy="1185711"/>
            <a:chOff x="458199" y="1759788"/>
            <a:chExt cx="4120114" cy="2528440"/>
          </a:xfrm>
        </p:grpSpPr>
        <p:sp>
          <p:nvSpPr>
            <p:cNvPr id="19" name="矩形 18"/>
            <p:cNvSpPr/>
            <p:nvPr/>
          </p:nvSpPr>
          <p:spPr>
            <a:xfrm>
              <a:off x="490280" y="1759788"/>
              <a:ext cx="4088033" cy="252844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3" name="矩形 22"/>
            <p:cNvSpPr/>
            <p:nvPr/>
          </p:nvSpPr>
          <p:spPr>
            <a:xfrm>
              <a:off x="490280" y="1759788"/>
              <a:ext cx="4088033" cy="7777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任意多边形 23"/>
            <p:cNvSpPr/>
            <p:nvPr/>
          </p:nvSpPr>
          <p:spPr>
            <a:xfrm>
              <a:off x="490280" y="1837561"/>
              <a:ext cx="4088033" cy="576161"/>
            </a:xfrm>
            <a:custGeom>
              <a:avLst/>
              <a:gdLst>
                <a:gd name="connsiteX0" fmla="*/ 0 w 7200000"/>
                <a:gd name="connsiteY0" fmla="*/ 0 h 735989"/>
                <a:gd name="connsiteX1" fmla="*/ 7200000 w 7200000"/>
                <a:gd name="connsiteY1" fmla="*/ 0 h 735989"/>
                <a:gd name="connsiteX2" fmla="*/ 7200000 w 7200000"/>
                <a:gd name="connsiteY2" fmla="*/ 553452 h 735989"/>
                <a:gd name="connsiteX3" fmla="*/ 6878559 w 7200000"/>
                <a:gd name="connsiteY3" fmla="*/ 553452 h 735989"/>
                <a:gd name="connsiteX4" fmla="*/ 6725655 w 7200000"/>
                <a:gd name="connsiteY4" fmla="*/ 735989 h 735989"/>
                <a:gd name="connsiteX5" fmla="*/ 6725655 w 7200000"/>
                <a:gd name="connsiteY5" fmla="*/ 553452 h 735989"/>
                <a:gd name="connsiteX6" fmla="*/ 0 w 7200000"/>
                <a:gd name="connsiteY6" fmla="*/ 553452 h 735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0" h="735989">
                  <a:moveTo>
                    <a:pt x="0" y="0"/>
                  </a:moveTo>
                  <a:lnTo>
                    <a:pt x="7200000" y="0"/>
                  </a:lnTo>
                  <a:lnTo>
                    <a:pt x="7200000" y="553452"/>
                  </a:lnTo>
                  <a:lnTo>
                    <a:pt x="6878559" y="553452"/>
                  </a:lnTo>
                  <a:lnTo>
                    <a:pt x="6725655" y="735989"/>
                  </a:lnTo>
                  <a:lnTo>
                    <a:pt x="6725655" y="553452"/>
                  </a:lnTo>
                  <a:lnTo>
                    <a:pt x="0" y="553452"/>
                  </a:lnTo>
                  <a:close/>
                </a:path>
              </a:pathLst>
            </a:cu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矩形 24"/>
            <p:cNvSpPr/>
            <p:nvPr/>
          </p:nvSpPr>
          <p:spPr>
            <a:xfrm>
              <a:off x="557498" y="2348647"/>
              <a:ext cx="3919989" cy="1619318"/>
            </a:xfrm>
            <a:prstGeom prst="rect">
              <a:avLst/>
            </a:prstGeom>
          </p:spPr>
          <p:txBody>
            <a:bodyPr>
              <a:spAutoFit/>
            </a:bodyPr>
            <a:lstStyle/>
            <a:p>
              <a:pPr marL="342900" indent="-342900" eaLnBrk="1" fontAlgn="auto" hangingPunct="1">
                <a:lnSpc>
                  <a:spcPct val="120000"/>
                </a:lnSpc>
                <a:spcBef>
                  <a:spcPts val="600"/>
                </a:spcBef>
                <a:spcAft>
                  <a:spcPts val="600"/>
                </a:spcAft>
                <a:buClr>
                  <a:srgbClr val="FF9300"/>
                </a:buClr>
                <a:buFont typeface="Wingdings" panose="05000000000000000000" pitchFamily="2" charset="2"/>
                <a:buChar char="n"/>
                <a:defRPr/>
              </a:pP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OpenGL</a:t>
              </a:r>
              <a:r>
                <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rPr>
                <a:t>是跨平台标准，且有各个平台</a:t>
              </a:r>
              <a:r>
                <a:rPr lang="zh-CN" altLang="en-US"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实现。</a:t>
              </a:r>
              <a:endPar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6" name="文本框 3"/>
            <p:cNvSpPr txBox="1"/>
            <p:nvPr/>
          </p:nvSpPr>
          <p:spPr>
            <a:xfrm>
              <a:off x="458199" y="1843911"/>
              <a:ext cx="264872" cy="719697"/>
            </a:xfrm>
            <a:prstGeom prst="rect">
              <a:avLst/>
            </a:prstGeom>
            <a:noFill/>
          </p:spPr>
          <p:txBody>
            <a:bodyPr wrap="none">
              <a:spAutoFit/>
            </a:bodyPr>
            <a:lstStyle/>
            <a:p>
              <a:pPr eaLnBrk="1" fontAlgn="auto" hangingPunct="1">
                <a:spcBef>
                  <a:spcPts val="0"/>
                </a:spcBef>
                <a:spcAft>
                  <a:spcPts val="0"/>
                </a:spcAft>
                <a:defRPr/>
              </a:pPr>
              <a:r>
                <a:rPr lang="zh-CN" altLang="en-US" b="1" kern="0" dirty="0" smtClean="0">
                  <a:solidFill>
                    <a:schemeClr val="tx1">
                      <a:lumMod val="75000"/>
                      <a:lumOff val="25000"/>
                    </a:schemeClr>
                  </a:solidFill>
                  <a:latin typeface="微软雅黑" pitchFamily="34" charset="-122"/>
                  <a:ea typeface="微软雅黑" pitchFamily="34" charset="-122"/>
                </a:rPr>
                <a:t> </a:t>
              </a:r>
              <a:endParaRPr lang="zh-CN" altLang="en-US" b="1" kern="0" dirty="0">
                <a:solidFill>
                  <a:schemeClr val="tx1">
                    <a:lumMod val="75000"/>
                    <a:lumOff val="25000"/>
                  </a:schemeClr>
                </a:solidFill>
                <a:latin typeface="微软雅黑" pitchFamily="34" charset="-122"/>
                <a:ea typeface="微软雅黑" pitchFamily="34" charset="-122"/>
              </a:endParaRPr>
            </a:p>
          </p:txBody>
        </p:sp>
      </p:grpSp>
      <p:sp>
        <p:nvSpPr>
          <p:cNvPr id="27" name="矩形 26"/>
          <p:cNvSpPr/>
          <p:nvPr/>
        </p:nvSpPr>
        <p:spPr>
          <a:xfrm>
            <a:off x="649760" y="385491"/>
            <a:ext cx="7955643" cy="646331"/>
          </a:xfrm>
          <a:prstGeom prst="rect">
            <a:avLst/>
          </a:prstGeom>
        </p:spPr>
        <p:txBody>
          <a:bodyPr wrap="square">
            <a:spAutoFit/>
          </a:bodyPr>
          <a:lstStyle/>
          <a:p>
            <a:pPr lvl="0"/>
            <a:r>
              <a:rPr lang="zh-CN" altLang="en-US" sz="3600" b="1" dirty="0">
                <a:latin typeface="Tahoma" panose="020B0604030504040204" pitchFamily="34" charset="0"/>
                <a:ea typeface="宋体" pitchFamily="2" charset="-122"/>
                <a:cs typeface="Tahoma" panose="020B0604030504040204" pitchFamily="34" charset="0"/>
              </a:rPr>
              <a:t>§</a:t>
            </a:r>
            <a:r>
              <a:rPr lang="en-US" altLang="zh-CN" sz="3600" b="1" dirty="0">
                <a:latin typeface="黑体" panose="02010609060101010101" pitchFamily="49" charset="-122"/>
                <a:ea typeface="黑体" panose="02010609060101010101" pitchFamily="49" charset="-122"/>
              </a:rPr>
              <a:t>2.4 </a:t>
            </a:r>
            <a:r>
              <a:rPr lang="zh-CN" altLang="en-US" sz="3600" b="1" dirty="0">
                <a:latin typeface="黑体" panose="02010609060101010101" pitchFamily="49" charset="-122"/>
                <a:ea typeface="黑体" panose="02010609060101010101" pitchFamily="49" charset="-122"/>
              </a:rPr>
              <a:t>图形支撑软件</a:t>
            </a:r>
            <a:endParaRPr lang="zh-CN" altLang="en-US" sz="3600" dirty="0">
              <a:latin typeface="黑体" panose="02010609060101010101" pitchFamily="49" charset="-122"/>
              <a:ea typeface="黑体" panose="02010609060101010101" pitchFamily="49" charset="-122"/>
            </a:endParaRPr>
          </a:p>
        </p:txBody>
      </p:sp>
      <p:grpSp>
        <p:nvGrpSpPr>
          <p:cNvPr id="29" name="组合 28"/>
          <p:cNvGrpSpPr>
            <a:grpSpLocks/>
          </p:cNvGrpSpPr>
          <p:nvPr/>
        </p:nvGrpSpPr>
        <p:grpSpPr bwMode="auto">
          <a:xfrm>
            <a:off x="4660691" y="1699087"/>
            <a:ext cx="3944712" cy="1222893"/>
            <a:chOff x="458199" y="1759788"/>
            <a:chExt cx="4120114" cy="2528440"/>
          </a:xfrm>
        </p:grpSpPr>
        <p:sp>
          <p:nvSpPr>
            <p:cNvPr id="30" name="矩形 29"/>
            <p:cNvSpPr/>
            <p:nvPr/>
          </p:nvSpPr>
          <p:spPr>
            <a:xfrm>
              <a:off x="490280" y="1759788"/>
              <a:ext cx="4088033" cy="252844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31" name="矩形 30"/>
            <p:cNvSpPr/>
            <p:nvPr/>
          </p:nvSpPr>
          <p:spPr>
            <a:xfrm>
              <a:off x="490280" y="1759788"/>
              <a:ext cx="4088033" cy="7777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任意多边形 31"/>
            <p:cNvSpPr/>
            <p:nvPr/>
          </p:nvSpPr>
          <p:spPr>
            <a:xfrm>
              <a:off x="490280" y="1837561"/>
              <a:ext cx="4088033" cy="576161"/>
            </a:xfrm>
            <a:custGeom>
              <a:avLst/>
              <a:gdLst>
                <a:gd name="connsiteX0" fmla="*/ 0 w 7200000"/>
                <a:gd name="connsiteY0" fmla="*/ 0 h 735989"/>
                <a:gd name="connsiteX1" fmla="*/ 7200000 w 7200000"/>
                <a:gd name="connsiteY1" fmla="*/ 0 h 735989"/>
                <a:gd name="connsiteX2" fmla="*/ 7200000 w 7200000"/>
                <a:gd name="connsiteY2" fmla="*/ 553452 h 735989"/>
                <a:gd name="connsiteX3" fmla="*/ 6878559 w 7200000"/>
                <a:gd name="connsiteY3" fmla="*/ 553452 h 735989"/>
                <a:gd name="connsiteX4" fmla="*/ 6725655 w 7200000"/>
                <a:gd name="connsiteY4" fmla="*/ 735989 h 735989"/>
                <a:gd name="connsiteX5" fmla="*/ 6725655 w 7200000"/>
                <a:gd name="connsiteY5" fmla="*/ 553452 h 735989"/>
                <a:gd name="connsiteX6" fmla="*/ 0 w 7200000"/>
                <a:gd name="connsiteY6" fmla="*/ 553452 h 735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0" h="735989">
                  <a:moveTo>
                    <a:pt x="0" y="0"/>
                  </a:moveTo>
                  <a:lnTo>
                    <a:pt x="7200000" y="0"/>
                  </a:lnTo>
                  <a:lnTo>
                    <a:pt x="7200000" y="553452"/>
                  </a:lnTo>
                  <a:lnTo>
                    <a:pt x="6878559" y="553452"/>
                  </a:lnTo>
                  <a:lnTo>
                    <a:pt x="6725655" y="735989"/>
                  </a:lnTo>
                  <a:lnTo>
                    <a:pt x="6725655" y="553452"/>
                  </a:lnTo>
                  <a:lnTo>
                    <a:pt x="0" y="553452"/>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矩形 44"/>
            <p:cNvSpPr/>
            <p:nvPr/>
          </p:nvSpPr>
          <p:spPr>
            <a:xfrm>
              <a:off x="557498" y="2348647"/>
              <a:ext cx="3919989" cy="1619318"/>
            </a:xfrm>
            <a:prstGeom prst="rect">
              <a:avLst/>
            </a:prstGeom>
          </p:spPr>
          <p:txBody>
            <a:bodyPr>
              <a:spAutoFit/>
            </a:bodyPr>
            <a:lstStyle/>
            <a:p>
              <a:pPr marL="342900" indent="-342900" eaLnBrk="1" fontAlgn="auto" hangingPunct="1">
                <a:lnSpc>
                  <a:spcPct val="120000"/>
                </a:lnSpc>
                <a:spcBef>
                  <a:spcPts val="600"/>
                </a:spcBef>
                <a:spcAft>
                  <a:spcPts val="600"/>
                </a:spcAft>
                <a:buClr>
                  <a:srgbClr val="6FCD1D"/>
                </a:buClr>
                <a:buFont typeface="Wingdings" panose="05000000000000000000" pitchFamily="2" charset="2"/>
                <a:buChar char="n"/>
                <a:defRPr/>
              </a:pP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DirectX</a:t>
              </a:r>
              <a:r>
                <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rPr>
                <a:t>仅应用于</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Windows</a:t>
              </a:r>
              <a:r>
                <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rPr>
                <a:t>，由</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Microsoft</a:t>
              </a:r>
              <a:r>
                <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rPr>
                <a:t>独立</a:t>
              </a:r>
              <a:r>
                <a:rPr lang="zh-CN" altLang="en-US"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开发。</a:t>
              </a:r>
              <a:endPar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6" name="文本框 3"/>
            <p:cNvSpPr txBox="1"/>
            <p:nvPr/>
          </p:nvSpPr>
          <p:spPr>
            <a:xfrm>
              <a:off x="458199" y="1843911"/>
              <a:ext cx="264872" cy="719697"/>
            </a:xfrm>
            <a:prstGeom prst="rect">
              <a:avLst/>
            </a:prstGeom>
            <a:noFill/>
          </p:spPr>
          <p:txBody>
            <a:bodyPr wrap="none">
              <a:spAutoFit/>
            </a:bodyPr>
            <a:lstStyle/>
            <a:p>
              <a:pPr eaLnBrk="1" fontAlgn="auto" hangingPunct="1">
                <a:spcBef>
                  <a:spcPts val="0"/>
                </a:spcBef>
                <a:spcAft>
                  <a:spcPts val="0"/>
                </a:spcAft>
                <a:defRPr/>
              </a:pPr>
              <a:r>
                <a:rPr lang="zh-CN" altLang="en-US" b="1" kern="0" dirty="0" smtClean="0">
                  <a:solidFill>
                    <a:schemeClr val="tx1">
                      <a:lumMod val="75000"/>
                      <a:lumOff val="25000"/>
                    </a:schemeClr>
                  </a:solidFill>
                  <a:latin typeface="微软雅黑" pitchFamily="34" charset="-122"/>
                  <a:ea typeface="微软雅黑" pitchFamily="34" charset="-122"/>
                </a:rPr>
                <a:t> </a:t>
              </a:r>
              <a:endParaRPr lang="zh-CN" altLang="en-US" b="1" kern="0" dirty="0">
                <a:solidFill>
                  <a:schemeClr val="tx1">
                    <a:lumMod val="75000"/>
                    <a:lumOff val="25000"/>
                  </a:schemeClr>
                </a:solidFill>
                <a:latin typeface="微软雅黑" pitchFamily="34" charset="-122"/>
                <a:ea typeface="微软雅黑" pitchFamily="34" charset="-122"/>
              </a:endParaRPr>
            </a:p>
          </p:txBody>
        </p:sp>
      </p:grpSp>
      <p:grpSp>
        <p:nvGrpSpPr>
          <p:cNvPr id="47" name="组合 46"/>
          <p:cNvGrpSpPr>
            <a:grpSpLocks/>
          </p:cNvGrpSpPr>
          <p:nvPr/>
        </p:nvGrpSpPr>
        <p:grpSpPr bwMode="auto">
          <a:xfrm>
            <a:off x="398689" y="2970524"/>
            <a:ext cx="3944712" cy="1297538"/>
            <a:chOff x="458199" y="1593703"/>
            <a:chExt cx="4120114" cy="2528440"/>
          </a:xfrm>
        </p:grpSpPr>
        <p:sp>
          <p:nvSpPr>
            <p:cNvPr id="48" name="矩形 47"/>
            <p:cNvSpPr/>
            <p:nvPr/>
          </p:nvSpPr>
          <p:spPr>
            <a:xfrm>
              <a:off x="490280" y="1593703"/>
              <a:ext cx="4088033" cy="252844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49" name="矩形 48"/>
            <p:cNvSpPr/>
            <p:nvPr/>
          </p:nvSpPr>
          <p:spPr>
            <a:xfrm>
              <a:off x="490280" y="1627798"/>
              <a:ext cx="4088033" cy="77772"/>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任意多边形 49"/>
            <p:cNvSpPr/>
            <p:nvPr/>
          </p:nvSpPr>
          <p:spPr>
            <a:xfrm>
              <a:off x="490280" y="1705571"/>
              <a:ext cx="4088033" cy="576161"/>
            </a:xfrm>
            <a:custGeom>
              <a:avLst/>
              <a:gdLst>
                <a:gd name="connsiteX0" fmla="*/ 0 w 7200000"/>
                <a:gd name="connsiteY0" fmla="*/ 0 h 735989"/>
                <a:gd name="connsiteX1" fmla="*/ 7200000 w 7200000"/>
                <a:gd name="connsiteY1" fmla="*/ 0 h 735989"/>
                <a:gd name="connsiteX2" fmla="*/ 7200000 w 7200000"/>
                <a:gd name="connsiteY2" fmla="*/ 553452 h 735989"/>
                <a:gd name="connsiteX3" fmla="*/ 6878559 w 7200000"/>
                <a:gd name="connsiteY3" fmla="*/ 553452 h 735989"/>
                <a:gd name="connsiteX4" fmla="*/ 6725655 w 7200000"/>
                <a:gd name="connsiteY4" fmla="*/ 735989 h 735989"/>
                <a:gd name="connsiteX5" fmla="*/ 6725655 w 7200000"/>
                <a:gd name="connsiteY5" fmla="*/ 553452 h 735989"/>
                <a:gd name="connsiteX6" fmla="*/ 0 w 7200000"/>
                <a:gd name="connsiteY6" fmla="*/ 553452 h 735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0" h="735989">
                  <a:moveTo>
                    <a:pt x="0" y="0"/>
                  </a:moveTo>
                  <a:lnTo>
                    <a:pt x="7200000" y="0"/>
                  </a:lnTo>
                  <a:lnTo>
                    <a:pt x="7200000" y="553452"/>
                  </a:lnTo>
                  <a:lnTo>
                    <a:pt x="6878559" y="553452"/>
                  </a:lnTo>
                  <a:lnTo>
                    <a:pt x="6725655" y="735989"/>
                  </a:lnTo>
                  <a:lnTo>
                    <a:pt x="6725655" y="553452"/>
                  </a:lnTo>
                  <a:lnTo>
                    <a:pt x="0" y="553452"/>
                  </a:lnTo>
                  <a:close/>
                </a:path>
              </a:pathLst>
            </a:cu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 name="矩形 50"/>
            <p:cNvSpPr/>
            <p:nvPr/>
          </p:nvSpPr>
          <p:spPr>
            <a:xfrm>
              <a:off x="557498" y="2348647"/>
              <a:ext cx="3919989" cy="1619317"/>
            </a:xfrm>
            <a:prstGeom prst="rect">
              <a:avLst/>
            </a:prstGeom>
          </p:spPr>
          <p:txBody>
            <a:bodyPr>
              <a:spAutoFit/>
            </a:bodyPr>
            <a:lstStyle/>
            <a:p>
              <a:pPr marL="342900" indent="-342900" eaLnBrk="1" fontAlgn="auto" hangingPunct="1">
                <a:lnSpc>
                  <a:spcPct val="120000"/>
                </a:lnSpc>
                <a:spcBef>
                  <a:spcPts val="600"/>
                </a:spcBef>
                <a:spcAft>
                  <a:spcPts val="600"/>
                </a:spcAft>
                <a:buClr>
                  <a:srgbClr val="FF9300"/>
                </a:buClr>
                <a:buFont typeface="Wingdings" panose="05000000000000000000" pitchFamily="2" charset="2"/>
                <a:buChar char="n"/>
                <a:defRPr/>
              </a:pP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OpenGL</a:t>
              </a:r>
              <a:r>
                <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rPr>
                <a:t>仅提供图形绘制功能，甚至没有交互</a:t>
              </a:r>
              <a:r>
                <a:rPr lang="zh-CN" altLang="en-US"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功能。</a:t>
              </a:r>
              <a:endPar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2" name="文本框 3"/>
            <p:cNvSpPr txBox="1"/>
            <p:nvPr/>
          </p:nvSpPr>
          <p:spPr>
            <a:xfrm>
              <a:off x="458199" y="1843911"/>
              <a:ext cx="264872" cy="719697"/>
            </a:xfrm>
            <a:prstGeom prst="rect">
              <a:avLst/>
            </a:prstGeom>
            <a:noFill/>
          </p:spPr>
          <p:txBody>
            <a:bodyPr wrap="none">
              <a:spAutoFit/>
            </a:bodyPr>
            <a:lstStyle/>
            <a:p>
              <a:pPr eaLnBrk="1" fontAlgn="auto" hangingPunct="1">
                <a:spcBef>
                  <a:spcPts val="0"/>
                </a:spcBef>
                <a:spcAft>
                  <a:spcPts val="0"/>
                </a:spcAft>
                <a:defRPr/>
              </a:pPr>
              <a:r>
                <a:rPr lang="zh-CN" altLang="en-US" b="1" kern="0" dirty="0" smtClean="0">
                  <a:solidFill>
                    <a:schemeClr val="tx1">
                      <a:lumMod val="75000"/>
                      <a:lumOff val="25000"/>
                    </a:schemeClr>
                  </a:solidFill>
                  <a:latin typeface="微软雅黑" pitchFamily="34" charset="-122"/>
                  <a:ea typeface="微软雅黑" pitchFamily="34" charset="-122"/>
                </a:rPr>
                <a:t> </a:t>
              </a:r>
              <a:endParaRPr lang="zh-CN" altLang="en-US" b="1" kern="0" dirty="0">
                <a:solidFill>
                  <a:schemeClr val="tx1">
                    <a:lumMod val="75000"/>
                    <a:lumOff val="25000"/>
                  </a:schemeClr>
                </a:solidFill>
                <a:latin typeface="微软雅黑" pitchFamily="34" charset="-122"/>
                <a:ea typeface="微软雅黑" pitchFamily="34" charset="-122"/>
              </a:endParaRPr>
            </a:p>
          </p:txBody>
        </p:sp>
      </p:grpSp>
      <p:grpSp>
        <p:nvGrpSpPr>
          <p:cNvPr id="53" name="组合 52"/>
          <p:cNvGrpSpPr>
            <a:grpSpLocks/>
          </p:cNvGrpSpPr>
          <p:nvPr/>
        </p:nvGrpSpPr>
        <p:grpSpPr bwMode="auto">
          <a:xfrm>
            <a:off x="4659229" y="2996310"/>
            <a:ext cx="3944712" cy="1287019"/>
            <a:chOff x="458199" y="1759788"/>
            <a:chExt cx="4120114" cy="2400907"/>
          </a:xfrm>
        </p:grpSpPr>
        <p:sp>
          <p:nvSpPr>
            <p:cNvPr id="54" name="矩形 53"/>
            <p:cNvSpPr/>
            <p:nvPr/>
          </p:nvSpPr>
          <p:spPr>
            <a:xfrm>
              <a:off x="490280" y="1759788"/>
              <a:ext cx="4088033" cy="2400907"/>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55" name="矩形 54"/>
            <p:cNvSpPr/>
            <p:nvPr/>
          </p:nvSpPr>
          <p:spPr>
            <a:xfrm>
              <a:off x="490280" y="1759788"/>
              <a:ext cx="4088033" cy="7777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任意多边形 55"/>
            <p:cNvSpPr/>
            <p:nvPr/>
          </p:nvSpPr>
          <p:spPr>
            <a:xfrm>
              <a:off x="490280" y="1837561"/>
              <a:ext cx="4088033" cy="576161"/>
            </a:xfrm>
            <a:custGeom>
              <a:avLst/>
              <a:gdLst>
                <a:gd name="connsiteX0" fmla="*/ 0 w 7200000"/>
                <a:gd name="connsiteY0" fmla="*/ 0 h 735989"/>
                <a:gd name="connsiteX1" fmla="*/ 7200000 w 7200000"/>
                <a:gd name="connsiteY1" fmla="*/ 0 h 735989"/>
                <a:gd name="connsiteX2" fmla="*/ 7200000 w 7200000"/>
                <a:gd name="connsiteY2" fmla="*/ 553452 h 735989"/>
                <a:gd name="connsiteX3" fmla="*/ 6878559 w 7200000"/>
                <a:gd name="connsiteY3" fmla="*/ 553452 h 735989"/>
                <a:gd name="connsiteX4" fmla="*/ 6725655 w 7200000"/>
                <a:gd name="connsiteY4" fmla="*/ 735989 h 735989"/>
                <a:gd name="connsiteX5" fmla="*/ 6725655 w 7200000"/>
                <a:gd name="connsiteY5" fmla="*/ 553452 h 735989"/>
                <a:gd name="connsiteX6" fmla="*/ 0 w 7200000"/>
                <a:gd name="connsiteY6" fmla="*/ 553452 h 735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0" h="735989">
                  <a:moveTo>
                    <a:pt x="0" y="0"/>
                  </a:moveTo>
                  <a:lnTo>
                    <a:pt x="7200000" y="0"/>
                  </a:lnTo>
                  <a:lnTo>
                    <a:pt x="7200000" y="553452"/>
                  </a:lnTo>
                  <a:lnTo>
                    <a:pt x="6878559" y="553452"/>
                  </a:lnTo>
                  <a:lnTo>
                    <a:pt x="6725655" y="735989"/>
                  </a:lnTo>
                  <a:lnTo>
                    <a:pt x="6725655" y="553452"/>
                  </a:lnTo>
                  <a:lnTo>
                    <a:pt x="0" y="553452"/>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矩形 56"/>
            <p:cNvSpPr/>
            <p:nvPr/>
          </p:nvSpPr>
          <p:spPr>
            <a:xfrm>
              <a:off x="557498" y="2348647"/>
              <a:ext cx="3919989" cy="1619318"/>
            </a:xfrm>
            <a:prstGeom prst="rect">
              <a:avLst/>
            </a:prstGeom>
          </p:spPr>
          <p:txBody>
            <a:bodyPr>
              <a:spAutoFit/>
            </a:bodyPr>
            <a:lstStyle/>
            <a:p>
              <a:pPr marL="342900" indent="-342900" eaLnBrk="1" fontAlgn="auto" hangingPunct="1">
                <a:lnSpc>
                  <a:spcPct val="120000"/>
                </a:lnSpc>
                <a:spcBef>
                  <a:spcPts val="600"/>
                </a:spcBef>
                <a:spcAft>
                  <a:spcPts val="600"/>
                </a:spcAft>
                <a:buClr>
                  <a:srgbClr val="92D050"/>
                </a:buClr>
                <a:buFont typeface="Wingdings" panose="05000000000000000000" pitchFamily="2" charset="2"/>
                <a:buChar char="n"/>
                <a:defRPr/>
              </a:pP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DirectX</a:t>
              </a:r>
              <a:r>
                <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rPr>
                <a:t>则提供了多媒体程序开发所需的全部</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API</a:t>
              </a:r>
              <a:r>
                <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rPr>
                <a:t>。</a:t>
              </a:r>
            </a:p>
          </p:txBody>
        </p:sp>
        <p:sp>
          <p:nvSpPr>
            <p:cNvPr id="58" name="文本框 3"/>
            <p:cNvSpPr txBox="1"/>
            <p:nvPr/>
          </p:nvSpPr>
          <p:spPr>
            <a:xfrm>
              <a:off x="458199" y="1843911"/>
              <a:ext cx="264872" cy="719697"/>
            </a:xfrm>
            <a:prstGeom prst="rect">
              <a:avLst/>
            </a:prstGeom>
            <a:noFill/>
          </p:spPr>
          <p:txBody>
            <a:bodyPr wrap="none">
              <a:spAutoFit/>
            </a:bodyPr>
            <a:lstStyle/>
            <a:p>
              <a:pPr eaLnBrk="1" fontAlgn="auto" hangingPunct="1">
                <a:spcBef>
                  <a:spcPts val="0"/>
                </a:spcBef>
                <a:spcAft>
                  <a:spcPts val="0"/>
                </a:spcAft>
                <a:defRPr/>
              </a:pPr>
              <a:r>
                <a:rPr lang="zh-CN" altLang="en-US" b="1" kern="0" dirty="0" smtClean="0">
                  <a:solidFill>
                    <a:schemeClr val="tx1">
                      <a:lumMod val="75000"/>
                      <a:lumOff val="25000"/>
                    </a:schemeClr>
                  </a:solidFill>
                  <a:latin typeface="微软雅黑" pitchFamily="34" charset="-122"/>
                  <a:ea typeface="微软雅黑" pitchFamily="34" charset="-122"/>
                </a:rPr>
                <a:t> </a:t>
              </a:r>
              <a:endParaRPr lang="zh-CN" altLang="en-US" b="1" kern="0" dirty="0">
                <a:solidFill>
                  <a:schemeClr val="tx1">
                    <a:lumMod val="75000"/>
                    <a:lumOff val="25000"/>
                  </a:schemeClr>
                </a:solidFill>
                <a:latin typeface="微软雅黑" pitchFamily="34" charset="-122"/>
                <a:ea typeface="微软雅黑" pitchFamily="34" charset="-122"/>
              </a:endParaRPr>
            </a:p>
          </p:txBody>
        </p:sp>
      </p:grpSp>
      <p:grpSp>
        <p:nvGrpSpPr>
          <p:cNvPr id="59" name="组合 58"/>
          <p:cNvGrpSpPr>
            <a:grpSpLocks/>
          </p:cNvGrpSpPr>
          <p:nvPr/>
        </p:nvGrpSpPr>
        <p:grpSpPr bwMode="auto">
          <a:xfrm>
            <a:off x="398689" y="4362920"/>
            <a:ext cx="3944712" cy="874477"/>
            <a:chOff x="458199" y="1759788"/>
            <a:chExt cx="4120114" cy="2118525"/>
          </a:xfrm>
        </p:grpSpPr>
        <p:sp>
          <p:nvSpPr>
            <p:cNvPr id="60" name="矩形 59"/>
            <p:cNvSpPr/>
            <p:nvPr/>
          </p:nvSpPr>
          <p:spPr>
            <a:xfrm>
              <a:off x="490280" y="1759788"/>
              <a:ext cx="4088033" cy="2118525"/>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61" name="矩形 60"/>
            <p:cNvSpPr/>
            <p:nvPr/>
          </p:nvSpPr>
          <p:spPr>
            <a:xfrm>
              <a:off x="490280" y="1759788"/>
              <a:ext cx="4088033" cy="7777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任意多边形 61"/>
            <p:cNvSpPr/>
            <p:nvPr/>
          </p:nvSpPr>
          <p:spPr>
            <a:xfrm>
              <a:off x="490280" y="1837561"/>
              <a:ext cx="4088033" cy="576161"/>
            </a:xfrm>
            <a:custGeom>
              <a:avLst/>
              <a:gdLst>
                <a:gd name="connsiteX0" fmla="*/ 0 w 7200000"/>
                <a:gd name="connsiteY0" fmla="*/ 0 h 735989"/>
                <a:gd name="connsiteX1" fmla="*/ 7200000 w 7200000"/>
                <a:gd name="connsiteY1" fmla="*/ 0 h 735989"/>
                <a:gd name="connsiteX2" fmla="*/ 7200000 w 7200000"/>
                <a:gd name="connsiteY2" fmla="*/ 553452 h 735989"/>
                <a:gd name="connsiteX3" fmla="*/ 6878559 w 7200000"/>
                <a:gd name="connsiteY3" fmla="*/ 553452 h 735989"/>
                <a:gd name="connsiteX4" fmla="*/ 6725655 w 7200000"/>
                <a:gd name="connsiteY4" fmla="*/ 735989 h 735989"/>
                <a:gd name="connsiteX5" fmla="*/ 6725655 w 7200000"/>
                <a:gd name="connsiteY5" fmla="*/ 553452 h 735989"/>
                <a:gd name="connsiteX6" fmla="*/ 0 w 7200000"/>
                <a:gd name="connsiteY6" fmla="*/ 553452 h 735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0" h="735989">
                  <a:moveTo>
                    <a:pt x="0" y="0"/>
                  </a:moveTo>
                  <a:lnTo>
                    <a:pt x="7200000" y="0"/>
                  </a:lnTo>
                  <a:lnTo>
                    <a:pt x="7200000" y="553452"/>
                  </a:lnTo>
                  <a:lnTo>
                    <a:pt x="6878559" y="553452"/>
                  </a:lnTo>
                  <a:lnTo>
                    <a:pt x="6725655" y="735989"/>
                  </a:lnTo>
                  <a:lnTo>
                    <a:pt x="6725655" y="553452"/>
                  </a:lnTo>
                  <a:lnTo>
                    <a:pt x="0" y="553452"/>
                  </a:lnTo>
                  <a:close/>
                </a:path>
              </a:pathLst>
            </a:cu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矩形 62"/>
            <p:cNvSpPr/>
            <p:nvPr/>
          </p:nvSpPr>
          <p:spPr>
            <a:xfrm>
              <a:off x="557498" y="2348647"/>
              <a:ext cx="3919989" cy="899621"/>
            </a:xfrm>
            <a:prstGeom prst="rect">
              <a:avLst/>
            </a:prstGeom>
          </p:spPr>
          <p:txBody>
            <a:bodyPr>
              <a:spAutoFit/>
            </a:bodyPr>
            <a:lstStyle/>
            <a:p>
              <a:pPr marL="342900" indent="-342900" eaLnBrk="1" fontAlgn="auto" hangingPunct="1">
                <a:lnSpc>
                  <a:spcPct val="120000"/>
                </a:lnSpc>
                <a:spcBef>
                  <a:spcPts val="600"/>
                </a:spcBef>
                <a:spcAft>
                  <a:spcPts val="600"/>
                </a:spcAft>
                <a:buClr>
                  <a:srgbClr val="FF9300"/>
                </a:buClr>
                <a:buFont typeface="Wingdings" panose="05000000000000000000" pitchFamily="2" charset="2"/>
                <a:buChar char="n"/>
                <a:defRPr/>
              </a:pP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OpenGL</a:t>
              </a:r>
              <a:r>
                <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rPr>
                <a:t>是函数</a:t>
              </a:r>
              <a:r>
                <a:rPr lang="zh-CN" altLang="en-US"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库。</a:t>
              </a:r>
              <a:endPar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4" name="文本框 3"/>
            <p:cNvSpPr txBox="1"/>
            <p:nvPr/>
          </p:nvSpPr>
          <p:spPr>
            <a:xfrm>
              <a:off x="458199" y="1843911"/>
              <a:ext cx="264872" cy="719697"/>
            </a:xfrm>
            <a:prstGeom prst="rect">
              <a:avLst/>
            </a:prstGeom>
            <a:noFill/>
          </p:spPr>
          <p:txBody>
            <a:bodyPr wrap="none">
              <a:spAutoFit/>
            </a:bodyPr>
            <a:lstStyle/>
            <a:p>
              <a:pPr eaLnBrk="1" fontAlgn="auto" hangingPunct="1">
                <a:spcBef>
                  <a:spcPts val="0"/>
                </a:spcBef>
                <a:spcAft>
                  <a:spcPts val="0"/>
                </a:spcAft>
                <a:defRPr/>
              </a:pPr>
              <a:r>
                <a:rPr lang="zh-CN" altLang="en-US" b="1" kern="0" dirty="0" smtClean="0">
                  <a:solidFill>
                    <a:schemeClr val="tx1">
                      <a:lumMod val="75000"/>
                      <a:lumOff val="25000"/>
                    </a:schemeClr>
                  </a:solidFill>
                  <a:latin typeface="微软雅黑" pitchFamily="34" charset="-122"/>
                  <a:ea typeface="微软雅黑" pitchFamily="34" charset="-122"/>
                </a:rPr>
                <a:t> </a:t>
              </a:r>
              <a:endParaRPr lang="zh-CN" altLang="en-US" b="1" kern="0" dirty="0">
                <a:solidFill>
                  <a:schemeClr val="tx1">
                    <a:lumMod val="75000"/>
                    <a:lumOff val="25000"/>
                  </a:schemeClr>
                </a:solidFill>
                <a:latin typeface="微软雅黑" pitchFamily="34" charset="-122"/>
                <a:ea typeface="微软雅黑" pitchFamily="34" charset="-122"/>
              </a:endParaRPr>
            </a:p>
          </p:txBody>
        </p:sp>
      </p:grpSp>
      <p:grpSp>
        <p:nvGrpSpPr>
          <p:cNvPr id="65" name="组合 64"/>
          <p:cNvGrpSpPr>
            <a:grpSpLocks/>
          </p:cNvGrpSpPr>
          <p:nvPr/>
        </p:nvGrpSpPr>
        <p:grpSpPr bwMode="auto">
          <a:xfrm>
            <a:off x="4659229" y="4355823"/>
            <a:ext cx="3944712" cy="894884"/>
            <a:chOff x="458199" y="1759788"/>
            <a:chExt cx="4120114" cy="2528440"/>
          </a:xfrm>
        </p:grpSpPr>
        <p:sp>
          <p:nvSpPr>
            <p:cNvPr id="66" name="矩形 65"/>
            <p:cNvSpPr/>
            <p:nvPr/>
          </p:nvSpPr>
          <p:spPr>
            <a:xfrm>
              <a:off x="490280" y="1759788"/>
              <a:ext cx="4088033" cy="252844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67" name="矩形 66"/>
            <p:cNvSpPr/>
            <p:nvPr/>
          </p:nvSpPr>
          <p:spPr>
            <a:xfrm>
              <a:off x="490280" y="1759788"/>
              <a:ext cx="4088033" cy="7777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任意多边形 67"/>
            <p:cNvSpPr/>
            <p:nvPr/>
          </p:nvSpPr>
          <p:spPr>
            <a:xfrm>
              <a:off x="490280" y="1837561"/>
              <a:ext cx="4088033" cy="576161"/>
            </a:xfrm>
            <a:custGeom>
              <a:avLst/>
              <a:gdLst>
                <a:gd name="connsiteX0" fmla="*/ 0 w 7200000"/>
                <a:gd name="connsiteY0" fmla="*/ 0 h 735989"/>
                <a:gd name="connsiteX1" fmla="*/ 7200000 w 7200000"/>
                <a:gd name="connsiteY1" fmla="*/ 0 h 735989"/>
                <a:gd name="connsiteX2" fmla="*/ 7200000 w 7200000"/>
                <a:gd name="connsiteY2" fmla="*/ 553452 h 735989"/>
                <a:gd name="connsiteX3" fmla="*/ 6878559 w 7200000"/>
                <a:gd name="connsiteY3" fmla="*/ 553452 h 735989"/>
                <a:gd name="connsiteX4" fmla="*/ 6725655 w 7200000"/>
                <a:gd name="connsiteY4" fmla="*/ 735989 h 735989"/>
                <a:gd name="connsiteX5" fmla="*/ 6725655 w 7200000"/>
                <a:gd name="connsiteY5" fmla="*/ 553452 h 735989"/>
                <a:gd name="connsiteX6" fmla="*/ 0 w 7200000"/>
                <a:gd name="connsiteY6" fmla="*/ 553452 h 735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0" h="735989">
                  <a:moveTo>
                    <a:pt x="0" y="0"/>
                  </a:moveTo>
                  <a:lnTo>
                    <a:pt x="7200000" y="0"/>
                  </a:lnTo>
                  <a:lnTo>
                    <a:pt x="7200000" y="553452"/>
                  </a:lnTo>
                  <a:lnTo>
                    <a:pt x="6878559" y="553452"/>
                  </a:lnTo>
                  <a:lnTo>
                    <a:pt x="6725655" y="735989"/>
                  </a:lnTo>
                  <a:lnTo>
                    <a:pt x="6725655" y="553452"/>
                  </a:lnTo>
                  <a:lnTo>
                    <a:pt x="0" y="553452"/>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557498" y="2348647"/>
              <a:ext cx="3919989" cy="838646"/>
            </a:xfrm>
            <a:prstGeom prst="rect">
              <a:avLst/>
            </a:prstGeom>
          </p:spPr>
          <p:txBody>
            <a:bodyPr>
              <a:spAutoFit/>
            </a:bodyPr>
            <a:lstStyle/>
            <a:p>
              <a:pPr marL="342900" indent="-342900" eaLnBrk="1" fontAlgn="auto" hangingPunct="1">
                <a:lnSpc>
                  <a:spcPct val="120000"/>
                </a:lnSpc>
                <a:spcBef>
                  <a:spcPts val="600"/>
                </a:spcBef>
                <a:spcAft>
                  <a:spcPts val="600"/>
                </a:spcAft>
                <a:buClr>
                  <a:srgbClr val="92D050"/>
                </a:buClr>
                <a:buFont typeface="Wingdings" panose="05000000000000000000" pitchFamily="2" charset="2"/>
                <a:buChar char="n"/>
                <a:defRPr/>
              </a:pP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DirectX</a:t>
              </a:r>
              <a:r>
                <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rPr>
                <a:t>则是组件</a:t>
              </a:r>
              <a:r>
                <a:rPr lang="zh-CN" altLang="en-US"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库。</a:t>
              </a:r>
              <a:endPar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0" name="文本框 3"/>
            <p:cNvSpPr txBox="1"/>
            <p:nvPr/>
          </p:nvSpPr>
          <p:spPr>
            <a:xfrm>
              <a:off x="458199" y="1843911"/>
              <a:ext cx="264872" cy="719697"/>
            </a:xfrm>
            <a:prstGeom prst="rect">
              <a:avLst/>
            </a:prstGeom>
            <a:noFill/>
          </p:spPr>
          <p:txBody>
            <a:bodyPr wrap="none">
              <a:spAutoFit/>
            </a:bodyPr>
            <a:lstStyle/>
            <a:p>
              <a:pPr eaLnBrk="1" fontAlgn="auto" hangingPunct="1">
                <a:spcBef>
                  <a:spcPts val="0"/>
                </a:spcBef>
                <a:spcAft>
                  <a:spcPts val="0"/>
                </a:spcAft>
                <a:defRPr/>
              </a:pPr>
              <a:r>
                <a:rPr lang="zh-CN" altLang="en-US" b="1" kern="0" dirty="0" smtClean="0">
                  <a:solidFill>
                    <a:schemeClr val="tx1">
                      <a:lumMod val="75000"/>
                      <a:lumOff val="25000"/>
                    </a:schemeClr>
                  </a:solidFill>
                  <a:latin typeface="微软雅黑" pitchFamily="34" charset="-122"/>
                  <a:ea typeface="微软雅黑" pitchFamily="34" charset="-122"/>
                </a:rPr>
                <a:t> </a:t>
              </a:r>
              <a:endParaRPr lang="zh-CN" altLang="en-US" b="1" kern="0" dirty="0">
                <a:solidFill>
                  <a:schemeClr val="tx1">
                    <a:lumMod val="75000"/>
                    <a:lumOff val="25000"/>
                  </a:schemeClr>
                </a:solidFill>
                <a:latin typeface="微软雅黑" pitchFamily="34" charset="-122"/>
                <a:ea typeface="微软雅黑" pitchFamily="34" charset="-122"/>
              </a:endParaRPr>
            </a:p>
          </p:txBody>
        </p:sp>
      </p:grpSp>
      <p:grpSp>
        <p:nvGrpSpPr>
          <p:cNvPr id="71" name="组合 70"/>
          <p:cNvGrpSpPr>
            <a:grpSpLocks/>
          </p:cNvGrpSpPr>
          <p:nvPr/>
        </p:nvGrpSpPr>
        <p:grpSpPr bwMode="auto">
          <a:xfrm>
            <a:off x="397958" y="5319331"/>
            <a:ext cx="3944712" cy="1114364"/>
            <a:chOff x="458199" y="1759788"/>
            <a:chExt cx="4120114" cy="2315735"/>
          </a:xfrm>
        </p:grpSpPr>
        <p:sp>
          <p:nvSpPr>
            <p:cNvPr id="72" name="矩形 71"/>
            <p:cNvSpPr/>
            <p:nvPr/>
          </p:nvSpPr>
          <p:spPr>
            <a:xfrm>
              <a:off x="490280" y="1759788"/>
              <a:ext cx="4088033" cy="2118525"/>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73" name="矩形 72"/>
            <p:cNvSpPr/>
            <p:nvPr/>
          </p:nvSpPr>
          <p:spPr>
            <a:xfrm>
              <a:off x="490280" y="1759788"/>
              <a:ext cx="4088033" cy="7777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4" name="任意多边形 73"/>
            <p:cNvSpPr/>
            <p:nvPr/>
          </p:nvSpPr>
          <p:spPr>
            <a:xfrm>
              <a:off x="490280" y="1837561"/>
              <a:ext cx="4088033" cy="576161"/>
            </a:xfrm>
            <a:custGeom>
              <a:avLst/>
              <a:gdLst>
                <a:gd name="connsiteX0" fmla="*/ 0 w 7200000"/>
                <a:gd name="connsiteY0" fmla="*/ 0 h 735989"/>
                <a:gd name="connsiteX1" fmla="*/ 7200000 w 7200000"/>
                <a:gd name="connsiteY1" fmla="*/ 0 h 735989"/>
                <a:gd name="connsiteX2" fmla="*/ 7200000 w 7200000"/>
                <a:gd name="connsiteY2" fmla="*/ 553452 h 735989"/>
                <a:gd name="connsiteX3" fmla="*/ 6878559 w 7200000"/>
                <a:gd name="connsiteY3" fmla="*/ 553452 h 735989"/>
                <a:gd name="connsiteX4" fmla="*/ 6725655 w 7200000"/>
                <a:gd name="connsiteY4" fmla="*/ 735989 h 735989"/>
                <a:gd name="connsiteX5" fmla="*/ 6725655 w 7200000"/>
                <a:gd name="connsiteY5" fmla="*/ 553452 h 735989"/>
                <a:gd name="connsiteX6" fmla="*/ 0 w 7200000"/>
                <a:gd name="connsiteY6" fmla="*/ 553452 h 735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0" h="735989">
                  <a:moveTo>
                    <a:pt x="0" y="0"/>
                  </a:moveTo>
                  <a:lnTo>
                    <a:pt x="7200000" y="0"/>
                  </a:lnTo>
                  <a:lnTo>
                    <a:pt x="7200000" y="553452"/>
                  </a:lnTo>
                  <a:lnTo>
                    <a:pt x="6878559" y="553452"/>
                  </a:lnTo>
                  <a:lnTo>
                    <a:pt x="6725655" y="735989"/>
                  </a:lnTo>
                  <a:lnTo>
                    <a:pt x="6725655" y="553452"/>
                  </a:lnTo>
                  <a:lnTo>
                    <a:pt x="0" y="553452"/>
                  </a:lnTo>
                  <a:close/>
                </a:path>
              </a:pathLst>
            </a:cu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5" name="矩形 74"/>
            <p:cNvSpPr/>
            <p:nvPr/>
          </p:nvSpPr>
          <p:spPr>
            <a:xfrm>
              <a:off x="557498" y="2348647"/>
              <a:ext cx="3919989" cy="1726876"/>
            </a:xfrm>
            <a:prstGeom prst="rect">
              <a:avLst/>
            </a:prstGeom>
          </p:spPr>
          <p:txBody>
            <a:bodyPr>
              <a:spAutoFit/>
            </a:bodyPr>
            <a:lstStyle/>
            <a:p>
              <a:pPr marL="342900" indent="-342900" eaLnBrk="1" fontAlgn="auto" hangingPunct="1">
                <a:lnSpc>
                  <a:spcPct val="120000"/>
                </a:lnSpc>
                <a:spcBef>
                  <a:spcPts val="600"/>
                </a:spcBef>
                <a:spcAft>
                  <a:spcPts val="600"/>
                </a:spcAft>
                <a:buClr>
                  <a:srgbClr val="FF9300"/>
                </a:buClr>
                <a:buFont typeface="Wingdings" panose="05000000000000000000" pitchFamily="2" charset="2"/>
                <a:buChar char="n"/>
                <a:defRPr/>
              </a:pPr>
              <a:r>
                <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rPr>
                <a:t>教学、科研方面</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OpenGL</a:t>
              </a:r>
              <a:r>
                <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rPr>
                <a:t>是</a:t>
              </a:r>
              <a:r>
                <a:rPr lang="zh-CN" altLang="en-US"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主流</a:t>
              </a:r>
              <a:r>
                <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rPr>
                <a:t>。</a:t>
              </a:r>
            </a:p>
          </p:txBody>
        </p:sp>
        <p:sp>
          <p:nvSpPr>
            <p:cNvPr id="76" name="文本框 3"/>
            <p:cNvSpPr txBox="1"/>
            <p:nvPr/>
          </p:nvSpPr>
          <p:spPr>
            <a:xfrm>
              <a:off x="458199" y="1843911"/>
              <a:ext cx="264872" cy="719697"/>
            </a:xfrm>
            <a:prstGeom prst="rect">
              <a:avLst/>
            </a:prstGeom>
            <a:noFill/>
          </p:spPr>
          <p:txBody>
            <a:bodyPr wrap="none">
              <a:spAutoFit/>
            </a:bodyPr>
            <a:lstStyle/>
            <a:p>
              <a:pPr eaLnBrk="1" fontAlgn="auto" hangingPunct="1">
                <a:spcBef>
                  <a:spcPts val="0"/>
                </a:spcBef>
                <a:spcAft>
                  <a:spcPts val="0"/>
                </a:spcAft>
                <a:defRPr/>
              </a:pPr>
              <a:r>
                <a:rPr lang="zh-CN" altLang="en-US" b="1" kern="0" dirty="0" smtClean="0">
                  <a:solidFill>
                    <a:schemeClr val="tx1">
                      <a:lumMod val="75000"/>
                      <a:lumOff val="25000"/>
                    </a:schemeClr>
                  </a:solidFill>
                  <a:latin typeface="微软雅黑" pitchFamily="34" charset="-122"/>
                  <a:ea typeface="微软雅黑" pitchFamily="34" charset="-122"/>
                </a:rPr>
                <a:t> </a:t>
              </a:r>
              <a:endParaRPr lang="zh-CN" altLang="en-US" b="1" kern="0" dirty="0">
                <a:solidFill>
                  <a:schemeClr val="tx1">
                    <a:lumMod val="75000"/>
                    <a:lumOff val="25000"/>
                  </a:schemeClr>
                </a:solidFill>
                <a:latin typeface="微软雅黑" pitchFamily="34" charset="-122"/>
                <a:ea typeface="微软雅黑" pitchFamily="34" charset="-122"/>
              </a:endParaRPr>
            </a:p>
          </p:txBody>
        </p:sp>
      </p:grpSp>
      <p:grpSp>
        <p:nvGrpSpPr>
          <p:cNvPr id="77" name="组合 76"/>
          <p:cNvGrpSpPr>
            <a:grpSpLocks/>
          </p:cNvGrpSpPr>
          <p:nvPr/>
        </p:nvGrpSpPr>
        <p:grpSpPr bwMode="auto">
          <a:xfrm>
            <a:off x="4659229" y="5339833"/>
            <a:ext cx="3944712" cy="1114364"/>
            <a:chOff x="458199" y="1759788"/>
            <a:chExt cx="4120114" cy="2936789"/>
          </a:xfrm>
        </p:grpSpPr>
        <p:sp>
          <p:nvSpPr>
            <p:cNvPr id="78" name="矩形 77"/>
            <p:cNvSpPr/>
            <p:nvPr/>
          </p:nvSpPr>
          <p:spPr>
            <a:xfrm>
              <a:off x="490280" y="1759788"/>
              <a:ext cx="4088033" cy="252844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79" name="矩形 78"/>
            <p:cNvSpPr/>
            <p:nvPr/>
          </p:nvSpPr>
          <p:spPr>
            <a:xfrm>
              <a:off x="490280" y="1759788"/>
              <a:ext cx="4088033" cy="7777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0" name="任意多边形 79"/>
            <p:cNvSpPr/>
            <p:nvPr/>
          </p:nvSpPr>
          <p:spPr>
            <a:xfrm>
              <a:off x="490280" y="1837561"/>
              <a:ext cx="4088033" cy="576161"/>
            </a:xfrm>
            <a:custGeom>
              <a:avLst/>
              <a:gdLst>
                <a:gd name="connsiteX0" fmla="*/ 0 w 7200000"/>
                <a:gd name="connsiteY0" fmla="*/ 0 h 735989"/>
                <a:gd name="connsiteX1" fmla="*/ 7200000 w 7200000"/>
                <a:gd name="connsiteY1" fmla="*/ 0 h 735989"/>
                <a:gd name="connsiteX2" fmla="*/ 7200000 w 7200000"/>
                <a:gd name="connsiteY2" fmla="*/ 553452 h 735989"/>
                <a:gd name="connsiteX3" fmla="*/ 6878559 w 7200000"/>
                <a:gd name="connsiteY3" fmla="*/ 553452 h 735989"/>
                <a:gd name="connsiteX4" fmla="*/ 6725655 w 7200000"/>
                <a:gd name="connsiteY4" fmla="*/ 735989 h 735989"/>
                <a:gd name="connsiteX5" fmla="*/ 6725655 w 7200000"/>
                <a:gd name="connsiteY5" fmla="*/ 553452 h 735989"/>
                <a:gd name="connsiteX6" fmla="*/ 0 w 7200000"/>
                <a:gd name="connsiteY6" fmla="*/ 553452 h 735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0" h="735989">
                  <a:moveTo>
                    <a:pt x="0" y="0"/>
                  </a:moveTo>
                  <a:lnTo>
                    <a:pt x="7200000" y="0"/>
                  </a:lnTo>
                  <a:lnTo>
                    <a:pt x="7200000" y="553452"/>
                  </a:lnTo>
                  <a:lnTo>
                    <a:pt x="6878559" y="553452"/>
                  </a:lnTo>
                  <a:lnTo>
                    <a:pt x="6725655" y="735989"/>
                  </a:lnTo>
                  <a:lnTo>
                    <a:pt x="6725655" y="553452"/>
                  </a:lnTo>
                  <a:lnTo>
                    <a:pt x="0" y="553452"/>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1" name="矩形 80"/>
            <p:cNvSpPr/>
            <p:nvPr/>
          </p:nvSpPr>
          <p:spPr>
            <a:xfrm>
              <a:off x="557498" y="2348646"/>
              <a:ext cx="3919989" cy="2347931"/>
            </a:xfrm>
            <a:prstGeom prst="rect">
              <a:avLst/>
            </a:prstGeom>
          </p:spPr>
          <p:txBody>
            <a:bodyPr>
              <a:spAutoFit/>
            </a:bodyPr>
            <a:lstStyle/>
            <a:p>
              <a:pPr marL="342900" indent="-342900" eaLnBrk="1" fontAlgn="auto" hangingPunct="1">
                <a:lnSpc>
                  <a:spcPct val="120000"/>
                </a:lnSpc>
                <a:spcBef>
                  <a:spcPts val="600"/>
                </a:spcBef>
                <a:spcAft>
                  <a:spcPts val="600"/>
                </a:spcAft>
                <a:buClr>
                  <a:srgbClr val="92D050"/>
                </a:buClr>
                <a:buFont typeface="Wingdings" panose="05000000000000000000" pitchFamily="2" charset="2"/>
                <a:buChar char="n"/>
                <a:defRPr/>
              </a:pPr>
              <a:r>
                <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rPr>
                <a:t>游戏开发、商业应用则基本采用</a:t>
              </a: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rPr>
                <a:t>DirectX</a:t>
              </a:r>
              <a:r>
                <a:rPr lang="zh-CN" altLang="en-US"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2" name="文本框 3"/>
            <p:cNvSpPr txBox="1"/>
            <p:nvPr/>
          </p:nvSpPr>
          <p:spPr>
            <a:xfrm>
              <a:off x="458199" y="1843911"/>
              <a:ext cx="264872" cy="719697"/>
            </a:xfrm>
            <a:prstGeom prst="rect">
              <a:avLst/>
            </a:prstGeom>
            <a:noFill/>
          </p:spPr>
          <p:txBody>
            <a:bodyPr wrap="none">
              <a:spAutoFit/>
            </a:bodyPr>
            <a:lstStyle/>
            <a:p>
              <a:pPr eaLnBrk="1" fontAlgn="auto" hangingPunct="1">
                <a:spcBef>
                  <a:spcPts val="0"/>
                </a:spcBef>
                <a:spcAft>
                  <a:spcPts val="0"/>
                </a:spcAft>
                <a:defRPr/>
              </a:pPr>
              <a:r>
                <a:rPr lang="zh-CN" altLang="en-US" b="1" kern="0" dirty="0" smtClean="0">
                  <a:solidFill>
                    <a:schemeClr val="tx1">
                      <a:lumMod val="75000"/>
                      <a:lumOff val="25000"/>
                    </a:schemeClr>
                  </a:solidFill>
                  <a:latin typeface="微软雅黑" pitchFamily="34" charset="-122"/>
                  <a:ea typeface="微软雅黑" pitchFamily="34" charset="-122"/>
                </a:rPr>
                <a:t> </a:t>
              </a:r>
              <a:endParaRPr lang="zh-CN" altLang="en-US" b="1" kern="0" dirty="0">
                <a:solidFill>
                  <a:schemeClr val="tx1">
                    <a:lumMod val="75000"/>
                    <a:lumOff val="2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69678346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52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 calcmode="lin" valueType="num">
                                      <p:cBhvr>
                                        <p:cTn id="14" dur="500" fill="hold"/>
                                        <p:tgtEl>
                                          <p:spTgt spid="18"/>
                                        </p:tgtEl>
                                        <p:attrNameLst>
                                          <p:attrName>ppt_x</p:attrName>
                                        </p:attrNameLst>
                                      </p:cBhvr>
                                      <p:tavLst>
                                        <p:tav tm="0">
                                          <p:val>
                                            <p:fltVal val="0.5"/>
                                          </p:val>
                                        </p:tav>
                                        <p:tav tm="100000">
                                          <p:val>
                                            <p:strVal val="#ppt_x"/>
                                          </p:val>
                                        </p:tav>
                                      </p:tavLst>
                                    </p:anim>
                                    <p:anim calcmode="lin" valueType="num">
                                      <p:cBhvr>
                                        <p:cTn id="15" dur="500" fill="hold"/>
                                        <p:tgtEl>
                                          <p:spTgt spid="18"/>
                                        </p:tgtEl>
                                        <p:attrNameLst>
                                          <p:attrName>ppt_y</p:attrName>
                                        </p:attrNameLst>
                                      </p:cBhvr>
                                      <p:tavLst>
                                        <p:tav tm="0">
                                          <p:val>
                                            <p:fltVal val="0.5"/>
                                          </p:val>
                                        </p:tav>
                                        <p:tav tm="100000">
                                          <p:val>
                                            <p:strVal val="#ppt_y"/>
                                          </p:val>
                                        </p:tav>
                                      </p:tavLst>
                                    </p:anim>
                                  </p:childTnLst>
                                </p:cTn>
                              </p:par>
                            </p:childTnLst>
                          </p:cTn>
                        </p:par>
                        <p:par>
                          <p:cTn id="16" fill="hold">
                            <p:stCondLst>
                              <p:cond delay="500"/>
                            </p:stCondLst>
                            <p:childTnLst>
                              <p:par>
                                <p:cTn id="17" presetID="23" presetClass="entr" presetSubtype="528"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p:cTn id="19" dur="500" fill="hold"/>
                                        <p:tgtEl>
                                          <p:spTgt spid="29"/>
                                        </p:tgtEl>
                                        <p:attrNameLst>
                                          <p:attrName>ppt_w</p:attrName>
                                        </p:attrNameLst>
                                      </p:cBhvr>
                                      <p:tavLst>
                                        <p:tav tm="0">
                                          <p:val>
                                            <p:fltVal val="0"/>
                                          </p:val>
                                        </p:tav>
                                        <p:tav tm="100000">
                                          <p:val>
                                            <p:strVal val="#ppt_w"/>
                                          </p:val>
                                        </p:tav>
                                      </p:tavLst>
                                    </p:anim>
                                    <p:anim calcmode="lin" valueType="num">
                                      <p:cBhvr>
                                        <p:cTn id="20" dur="500" fill="hold"/>
                                        <p:tgtEl>
                                          <p:spTgt spid="29"/>
                                        </p:tgtEl>
                                        <p:attrNameLst>
                                          <p:attrName>ppt_h</p:attrName>
                                        </p:attrNameLst>
                                      </p:cBhvr>
                                      <p:tavLst>
                                        <p:tav tm="0">
                                          <p:val>
                                            <p:fltVal val="0"/>
                                          </p:val>
                                        </p:tav>
                                        <p:tav tm="100000">
                                          <p:val>
                                            <p:strVal val="#ppt_h"/>
                                          </p:val>
                                        </p:tav>
                                      </p:tavLst>
                                    </p:anim>
                                    <p:anim calcmode="lin" valueType="num">
                                      <p:cBhvr>
                                        <p:cTn id="21" dur="500" fill="hold"/>
                                        <p:tgtEl>
                                          <p:spTgt spid="29"/>
                                        </p:tgtEl>
                                        <p:attrNameLst>
                                          <p:attrName>ppt_x</p:attrName>
                                        </p:attrNameLst>
                                      </p:cBhvr>
                                      <p:tavLst>
                                        <p:tav tm="0">
                                          <p:val>
                                            <p:fltVal val="0.5"/>
                                          </p:val>
                                        </p:tav>
                                        <p:tav tm="100000">
                                          <p:val>
                                            <p:strVal val="#ppt_x"/>
                                          </p:val>
                                        </p:tav>
                                      </p:tavLst>
                                    </p:anim>
                                    <p:anim calcmode="lin" valueType="num">
                                      <p:cBhvr>
                                        <p:cTn id="22" dur="500" fill="hold"/>
                                        <p:tgtEl>
                                          <p:spTgt spid="29"/>
                                        </p:tgtEl>
                                        <p:attrNameLst>
                                          <p:attrName>ppt_y</p:attrName>
                                        </p:attrNameLst>
                                      </p:cBhvr>
                                      <p:tavLst>
                                        <p:tav tm="0">
                                          <p:val>
                                            <p:fltVal val="0.5"/>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3" presetClass="entr" presetSubtype="528" fill="hold" nodeType="clickEffect">
                                  <p:stCondLst>
                                    <p:cond delay="0"/>
                                  </p:stCondLst>
                                  <p:childTnLst>
                                    <p:set>
                                      <p:cBhvr>
                                        <p:cTn id="26" dur="1" fill="hold">
                                          <p:stCondLst>
                                            <p:cond delay="0"/>
                                          </p:stCondLst>
                                        </p:cTn>
                                        <p:tgtEl>
                                          <p:spTgt spid="47"/>
                                        </p:tgtEl>
                                        <p:attrNameLst>
                                          <p:attrName>style.visibility</p:attrName>
                                        </p:attrNameLst>
                                      </p:cBhvr>
                                      <p:to>
                                        <p:strVal val="visible"/>
                                      </p:to>
                                    </p:set>
                                    <p:anim calcmode="lin" valueType="num">
                                      <p:cBhvr>
                                        <p:cTn id="27" dur="500" fill="hold"/>
                                        <p:tgtEl>
                                          <p:spTgt spid="47"/>
                                        </p:tgtEl>
                                        <p:attrNameLst>
                                          <p:attrName>ppt_w</p:attrName>
                                        </p:attrNameLst>
                                      </p:cBhvr>
                                      <p:tavLst>
                                        <p:tav tm="0">
                                          <p:val>
                                            <p:fltVal val="0"/>
                                          </p:val>
                                        </p:tav>
                                        <p:tav tm="100000">
                                          <p:val>
                                            <p:strVal val="#ppt_w"/>
                                          </p:val>
                                        </p:tav>
                                      </p:tavLst>
                                    </p:anim>
                                    <p:anim calcmode="lin" valueType="num">
                                      <p:cBhvr>
                                        <p:cTn id="28" dur="500" fill="hold"/>
                                        <p:tgtEl>
                                          <p:spTgt spid="47"/>
                                        </p:tgtEl>
                                        <p:attrNameLst>
                                          <p:attrName>ppt_h</p:attrName>
                                        </p:attrNameLst>
                                      </p:cBhvr>
                                      <p:tavLst>
                                        <p:tav tm="0">
                                          <p:val>
                                            <p:fltVal val="0"/>
                                          </p:val>
                                        </p:tav>
                                        <p:tav tm="100000">
                                          <p:val>
                                            <p:strVal val="#ppt_h"/>
                                          </p:val>
                                        </p:tav>
                                      </p:tavLst>
                                    </p:anim>
                                    <p:anim calcmode="lin" valueType="num">
                                      <p:cBhvr>
                                        <p:cTn id="29" dur="500" fill="hold"/>
                                        <p:tgtEl>
                                          <p:spTgt spid="47"/>
                                        </p:tgtEl>
                                        <p:attrNameLst>
                                          <p:attrName>ppt_x</p:attrName>
                                        </p:attrNameLst>
                                      </p:cBhvr>
                                      <p:tavLst>
                                        <p:tav tm="0">
                                          <p:val>
                                            <p:fltVal val="0.5"/>
                                          </p:val>
                                        </p:tav>
                                        <p:tav tm="100000">
                                          <p:val>
                                            <p:strVal val="#ppt_x"/>
                                          </p:val>
                                        </p:tav>
                                      </p:tavLst>
                                    </p:anim>
                                    <p:anim calcmode="lin" valueType="num">
                                      <p:cBhvr>
                                        <p:cTn id="30" dur="500" fill="hold"/>
                                        <p:tgtEl>
                                          <p:spTgt spid="47"/>
                                        </p:tgtEl>
                                        <p:attrNameLst>
                                          <p:attrName>ppt_y</p:attrName>
                                        </p:attrNameLst>
                                      </p:cBhvr>
                                      <p:tavLst>
                                        <p:tav tm="0">
                                          <p:val>
                                            <p:fltVal val="0.5"/>
                                          </p:val>
                                        </p:tav>
                                        <p:tav tm="100000">
                                          <p:val>
                                            <p:strVal val="#ppt_y"/>
                                          </p:val>
                                        </p:tav>
                                      </p:tavLst>
                                    </p:anim>
                                  </p:childTnLst>
                                </p:cTn>
                              </p:par>
                            </p:childTnLst>
                          </p:cTn>
                        </p:par>
                        <p:par>
                          <p:cTn id="31" fill="hold">
                            <p:stCondLst>
                              <p:cond delay="500"/>
                            </p:stCondLst>
                            <p:childTnLst>
                              <p:par>
                                <p:cTn id="32" presetID="23" presetClass="entr" presetSubtype="528" fill="hold" nodeType="afterEffect">
                                  <p:stCondLst>
                                    <p:cond delay="0"/>
                                  </p:stCondLst>
                                  <p:childTnLst>
                                    <p:set>
                                      <p:cBhvr>
                                        <p:cTn id="33" dur="1" fill="hold">
                                          <p:stCondLst>
                                            <p:cond delay="0"/>
                                          </p:stCondLst>
                                        </p:cTn>
                                        <p:tgtEl>
                                          <p:spTgt spid="53"/>
                                        </p:tgtEl>
                                        <p:attrNameLst>
                                          <p:attrName>style.visibility</p:attrName>
                                        </p:attrNameLst>
                                      </p:cBhvr>
                                      <p:to>
                                        <p:strVal val="visible"/>
                                      </p:to>
                                    </p:set>
                                    <p:anim calcmode="lin" valueType="num">
                                      <p:cBhvr>
                                        <p:cTn id="34" dur="500" fill="hold"/>
                                        <p:tgtEl>
                                          <p:spTgt spid="53"/>
                                        </p:tgtEl>
                                        <p:attrNameLst>
                                          <p:attrName>ppt_w</p:attrName>
                                        </p:attrNameLst>
                                      </p:cBhvr>
                                      <p:tavLst>
                                        <p:tav tm="0">
                                          <p:val>
                                            <p:fltVal val="0"/>
                                          </p:val>
                                        </p:tav>
                                        <p:tav tm="100000">
                                          <p:val>
                                            <p:strVal val="#ppt_w"/>
                                          </p:val>
                                        </p:tav>
                                      </p:tavLst>
                                    </p:anim>
                                    <p:anim calcmode="lin" valueType="num">
                                      <p:cBhvr>
                                        <p:cTn id="35" dur="500" fill="hold"/>
                                        <p:tgtEl>
                                          <p:spTgt spid="53"/>
                                        </p:tgtEl>
                                        <p:attrNameLst>
                                          <p:attrName>ppt_h</p:attrName>
                                        </p:attrNameLst>
                                      </p:cBhvr>
                                      <p:tavLst>
                                        <p:tav tm="0">
                                          <p:val>
                                            <p:fltVal val="0"/>
                                          </p:val>
                                        </p:tav>
                                        <p:tav tm="100000">
                                          <p:val>
                                            <p:strVal val="#ppt_h"/>
                                          </p:val>
                                        </p:tav>
                                      </p:tavLst>
                                    </p:anim>
                                    <p:anim calcmode="lin" valueType="num">
                                      <p:cBhvr>
                                        <p:cTn id="36" dur="500" fill="hold"/>
                                        <p:tgtEl>
                                          <p:spTgt spid="53"/>
                                        </p:tgtEl>
                                        <p:attrNameLst>
                                          <p:attrName>ppt_x</p:attrName>
                                        </p:attrNameLst>
                                      </p:cBhvr>
                                      <p:tavLst>
                                        <p:tav tm="0">
                                          <p:val>
                                            <p:fltVal val="0.5"/>
                                          </p:val>
                                        </p:tav>
                                        <p:tav tm="100000">
                                          <p:val>
                                            <p:strVal val="#ppt_x"/>
                                          </p:val>
                                        </p:tav>
                                      </p:tavLst>
                                    </p:anim>
                                    <p:anim calcmode="lin" valueType="num">
                                      <p:cBhvr>
                                        <p:cTn id="37" dur="500" fill="hold"/>
                                        <p:tgtEl>
                                          <p:spTgt spid="53"/>
                                        </p:tgtEl>
                                        <p:attrNameLst>
                                          <p:attrName>ppt_y</p:attrName>
                                        </p:attrNameLst>
                                      </p:cBhvr>
                                      <p:tavLst>
                                        <p:tav tm="0">
                                          <p:val>
                                            <p:fltVal val="0.5"/>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3" presetClass="entr" presetSubtype="528" fill="hold" nodeType="clickEffect">
                                  <p:stCondLst>
                                    <p:cond delay="0"/>
                                  </p:stCondLst>
                                  <p:childTnLst>
                                    <p:set>
                                      <p:cBhvr>
                                        <p:cTn id="41" dur="1" fill="hold">
                                          <p:stCondLst>
                                            <p:cond delay="0"/>
                                          </p:stCondLst>
                                        </p:cTn>
                                        <p:tgtEl>
                                          <p:spTgt spid="59"/>
                                        </p:tgtEl>
                                        <p:attrNameLst>
                                          <p:attrName>style.visibility</p:attrName>
                                        </p:attrNameLst>
                                      </p:cBhvr>
                                      <p:to>
                                        <p:strVal val="visible"/>
                                      </p:to>
                                    </p:set>
                                    <p:anim calcmode="lin" valueType="num">
                                      <p:cBhvr>
                                        <p:cTn id="42" dur="500" fill="hold"/>
                                        <p:tgtEl>
                                          <p:spTgt spid="59"/>
                                        </p:tgtEl>
                                        <p:attrNameLst>
                                          <p:attrName>ppt_w</p:attrName>
                                        </p:attrNameLst>
                                      </p:cBhvr>
                                      <p:tavLst>
                                        <p:tav tm="0">
                                          <p:val>
                                            <p:fltVal val="0"/>
                                          </p:val>
                                        </p:tav>
                                        <p:tav tm="100000">
                                          <p:val>
                                            <p:strVal val="#ppt_w"/>
                                          </p:val>
                                        </p:tav>
                                      </p:tavLst>
                                    </p:anim>
                                    <p:anim calcmode="lin" valueType="num">
                                      <p:cBhvr>
                                        <p:cTn id="43" dur="500" fill="hold"/>
                                        <p:tgtEl>
                                          <p:spTgt spid="59"/>
                                        </p:tgtEl>
                                        <p:attrNameLst>
                                          <p:attrName>ppt_h</p:attrName>
                                        </p:attrNameLst>
                                      </p:cBhvr>
                                      <p:tavLst>
                                        <p:tav tm="0">
                                          <p:val>
                                            <p:fltVal val="0"/>
                                          </p:val>
                                        </p:tav>
                                        <p:tav tm="100000">
                                          <p:val>
                                            <p:strVal val="#ppt_h"/>
                                          </p:val>
                                        </p:tav>
                                      </p:tavLst>
                                    </p:anim>
                                    <p:anim calcmode="lin" valueType="num">
                                      <p:cBhvr>
                                        <p:cTn id="44" dur="500" fill="hold"/>
                                        <p:tgtEl>
                                          <p:spTgt spid="59"/>
                                        </p:tgtEl>
                                        <p:attrNameLst>
                                          <p:attrName>ppt_x</p:attrName>
                                        </p:attrNameLst>
                                      </p:cBhvr>
                                      <p:tavLst>
                                        <p:tav tm="0">
                                          <p:val>
                                            <p:fltVal val="0.5"/>
                                          </p:val>
                                        </p:tav>
                                        <p:tav tm="100000">
                                          <p:val>
                                            <p:strVal val="#ppt_x"/>
                                          </p:val>
                                        </p:tav>
                                      </p:tavLst>
                                    </p:anim>
                                    <p:anim calcmode="lin" valueType="num">
                                      <p:cBhvr>
                                        <p:cTn id="45" dur="500" fill="hold"/>
                                        <p:tgtEl>
                                          <p:spTgt spid="59"/>
                                        </p:tgtEl>
                                        <p:attrNameLst>
                                          <p:attrName>ppt_y</p:attrName>
                                        </p:attrNameLst>
                                      </p:cBhvr>
                                      <p:tavLst>
                                        <p:tav tm="0">
                                          <p:val>
                                            <p:fltVal val="0.5"/>
                                          </p:val>
                                        </p:tav>
                                        <p:tav tm="100000">
                                          <p:val>
                                            <p:strVal val="#ppt_y"/>
                                          </p:val>
                                        </p:tav>
                                      </p:tavLst>
                                    </p:anim>
                                  </p:childTnLst>
                                </p:cTn>
                              </p:par>
                            </p:childTnLst>
                          </p:cTn>
                        </p:par>
                        <p:par>
                          <p:cTn id="46" fill="hold">
                            <p:stCondLst>
                              <p:cond delay="500"/>
                            </p:stCondLst>
                            <p:childTnLst>
                              <p:par>
                                <p:cTn id="47" presetID="23" presetClass="entr" presetSubtype="528" fill="hold" nodeType="afterEffect">
                                  <p:stCondLst>
                                    <p:cond delay="0"/>
                                  </p:stCondLst>
                                  <p:childTnLst>
                                    <p:set>
                                      <p:cBhvr>
                                        <p:cTn id="48" dur="1" fill="hold">
                                          <p:stCondLst>
                                            <p:cond delay="0"/>
                                          </p:stCondLst>
                                        </p:cTn>
                                        <p:tgtEl>
                                          <p:spTgt spid="65"/>
                                        </p:tgtEl>
                                        <p:attrNameLst>
                                          <p:attrName>style.visibility</p:attrName>
                                        </p:attrNameLst>
                                      </p:cBhvr>
                                      <p:to>
                                        <p:strVal val="visible"/>
                                      </p:to>
                                    </p:set>
                                    <p:anim calcmode="lin" valueType="num">
                                      <p:cBhvr>
                                        <p:cTn id="49" dur="500" fill="hold"/>
                                        <p:tgtEl>
                                          <p:spTgt spid="65"/>
                                        </p:tgtEl>
                                        <p:attrNameLst>
                                          <p:attrName>ppt_w</p:attrName>
                                        </p:attrNameLst>
                                      </p:cBhvr>
                                      <p:tavLst>
                                        <p:tav tm="0">
                                          <p:val>
                                            <p:fltVal val="0"/>
                                          </p:val>
                                        </p:tav>
                                        <p:tav tm="100000">
                                          <p:val>
                                            <p:strVal val="#ppt_w"/>
                                          </p:val>
                                        </p:tav>
                                      </p:tavLst>
                                    </p:anim>
                                    <p:anim calcmode="lin" valueType="num">
                                      <p:cBhvr>
                                        <p:cTn id="50" dur="500" fill="hold"/>
                                        <p:tgtEl>
                                          <p:spTgt spid="65"/>
                                        </p:tgtEl>
                                        <p:attrNameLst>
                                          <p:attrName>ppt_h</p:attrName>
                                        </p:attrNameLst>
                                      </p:cBhvr>
                                      <p:tavLst>
                                        <p:tav tm="0">
                                          <p:val>
                                            <p:fltVal val="0"/>
                                          </p:val>
                                        </p:tav>
                                        <p:tav tm="100000">
                                          <p:val>
                                            <p:strVal val="#ppt_h"/>
                                          </p:val>
                                        </p:tav>
                                      </p:tavLst>
                                    </p:anim>
                                    <p:anim calcmode="lin" valueType="num">
                                      <p:cBhvr>
                                        <p:cTn id="51" dur="500" fill="hold"/>
                                        <p:tgtEl>
                                          <p:spTgt spid="65"/>
                                        </p:tgtEl>
                                        <p:attrNameLst>
                                          <p:attrName>ppt_x</p:attrName>
                                        </p:attrNameLst>
                                      </p:cBhvr>
                                      <p:tavLst>
                                        <p:tav tm="0">
                                          <p:val>
                                            <p:fltVal val="0.5"/>
                                          </p:val>
                                        </p:tav>
                                        <p:tav tm="100000">
                                          <p:val>
                                            <p:strVal val="#ppt_x"/>
                                          </p:val>
                                        </p:tav>
                                      </p:tavLst>
                                    </p:anim>
                                    <p:anim calcmode="lin" valueType="num">
                                      <p:cBhvr>
                                        <p:cTn id="52" dur="500" fill="hold"/>
                                        <p:tgtEl>
                                          <p:spTgt spid="65"/>
                                        </p:tgtEl>
                                        <p:attrNameLst>
                                          <p:attrName>ppt_y</p:attrName>
                                        </p:attrNameLst>
                                      </p:cBhvr>
                                      <p:tavLst>
                                        <p:tav tm="0">
                                          <p:val>
                                            <p:fltVal val="0.5"/>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3" presetClass="entr" presetSubtype="528" fill="hold" nodeType="clickEffect">
                                  <p:stCondLst>
                                    <p:cond delay="0"/>
                                  </p:stCondLst>
                                  <p:childTnLst>
                                    <p:set>
                                      <p:cBhvr>
                                        <p:cTn id="56" dur="1" fill="hold">
                                          <p:stCondLst>
                                            <p:cond delay="0"/>
                                          </p:stCondLst>
                                        </p:cTn>
                                        <p:tgtEl>
                                          <p:spTgt spid="71"/>
                                        </p:tgtEl>
                                        <p:attrNameLst>
                                          <p:attrName>style.visibility</p:attrName>
                                        </p:attrNameLst>
                                      </p:cBhvr>
                                      <p:to>
                                        <p:strVal val="visible"/>
                                      </p:to>
                                    </p:set>
                                    <p:anim calcmode="lin" valueType="num">
                                      <p:cBhvr>
                                        <p:cTn id="57" dur="500" fill="hold"/>
                                        <p:tgtEl>
                                          <p:spTgt spid="71"/>
                                        </p:tgtEl>
                                        <p:attrNameLst>
                                          <p:attrName>ppt_w</p:attrName>
                                        </p:attrNameLst>
                                      </p:cBhvr>
                                      <p:tavLst>
                                        <p:tav tm="0">
                                          <p:val>
                                            <p:fltVal val="0"/>
                                          </p:val>
                                        </p:tav>
                                        <p:tav tm="100000">
                                          <p:val>
                                            <p:strVal val="#ppt_w"/>
                                          </p:val>
                                        </p:tav>
                                      </p:tavLst>
                                    </p:anim>
                                    <p:anim calcmode="lin" valueType="num">
                                      <p:cBhvr>
                                        <p:cTn id="58" dur="500" fill="hold"/>
                                        <p:tgtEl>
                                          <p:spTgt spid="71"/>
                                        </p:tgtEl>
                                        <p:attrNameLst>
                                          <p:attrName>ppt_h</p:attrName>
                                        </p:attrNameLst>
                                      </p:cBhvr>
                                      <p:tavLst>
                                        <p:tav tm="0">
                                          <p:val>
                                            <p:fltVal val="0"/>
                                          </p:val>
                                        </p:tav>
                                        <p:tav tm="100000">
                                          <p:val>
                                            <p:strVal val="#ppt_h"/>
                                          </p:val>
                                        </p:tav>
                                      </p:tavLst>
                                    </p:anim>
                                    <p:anim calcmode="lin" valueType="num">
                                      <p:cBhvr>
                                        <p:cTn id="59" dur="500" fill="hold"/>
                                        <p:tgtEl>
                                          <p:spTgt spid="71"/>
                                        </p:tgtEl>
                                        <p:attrNameLst>
                                          <p:attrName>ppt_x</p:attrName>
                                        </p:attrNameLst>
                                      </p:cBhvr>
                                      <p:tavLst>
                                        <p:tav tm="0">
                                          <p:val>
                                            <p:fltVal val="0.5"/>
                                          </p:val>
                                        </p:tav>
                                        <p:tav tm="100000">
                                          <p:val>
                                            <p:strVal val="#ppt_x"/>
                                          </p:val>
                                        </p:tav>
                                      </p:tavLst>
                                    </p:anim>
                                    <p:anim calcmode="lin" valueType="num">
                                      <p:cBhvr>
                                        <p:cTn id="60" dur="500" fill="hold"/>
                                        <p:tgtEl>
                                          <p:spTgt spid="71"/>
                                        </p:tgtEl>
                                        <p:attrNameLst>
                                          <p:attrName>ppt_y</p:attrName>
                                        </p:attrNameLst>
                                      </p:cBhvr>
                                      <p:tavLst>
                                        <p:tav tm="0">
                                          <p:val>
                                            <p:fltVal val="0.5"/>
                                          </p:val>
                                        </p:tav>
                                        <p:tav tm="100000">
                                          <p:val>
                                            <p:strVal val="#ppt_y"/>
                                          </p:val>
                                        </p:tav>
                                      </p:tavLst>
                                    </p:anim>
                                  </p:childTnLst>
                                </p:cTn>
                              </p:par>
                            </p:childTnLst>
                          </p:cTn>
                        </p:par>
                        <p:par>
                          <p:cTn id="61" fill="hold">
                            <p:stCondLst>
                              <p:cond delay="500"/>
                            </p:stCondLst>
                            <p:childTnLst>
                              <p:par>
                                <p:cTn id="62" presetID="23" presetClass="entr" presetSubtype="528" fill="hold" nodeType="afterEffect">
                                  <p:stCondLst>
                                    <p:cond delay="0"/>
                                  </p:stCondLst>
                                  <p:childTnLst>
                                    <p:set>
                                      <p:cBhvr>
                                        <p:cTn id="63" dur="1" fill="hold">
                                          <p:stCondLst>
                                            <p:cond delay="0"/>
                                          </p:stCondLst>
                                        </p:cTn>
                                        <p:tgtEl>
                                          <p:spTgt spid="77"/>
                                        </p:tgtEl>
                                        <p:attrNameLst>
                                          <p:attrName>style.visibility</p:attrName>
                                        </p:attrNameLst>
                                      </p:cBhvr>
                                      <p:to>
                                        <p:strVal val="visible"/>
                                      </p:to>
                                    </p:set>
                                    <p:anim calcmode="lin" valueType="num">
                                      <p:cBhvr>
                                        <p:cTn id="64" dur="500" fill="hold"/>
                                        <p:tgtEl>
                                          <p:spTgt spid="77"/>
                                        </p:tgtEl>
                                        <p:attrNameLst>
                                          <p:attrName>ppt_w</p:attrName>
                                        </p:attrNameLst>
                                      </p:cBhvr>
                                      <p:tavLst>
                                        <p:tav tm="0">
                                          <p:val>
                                            <p:fltVal val="0"/>
                                          </p:val>
                                        </p:tav>
                                        <p:tav tm="100000">
                                          <p:val>
                                            <p:strVal val="#ppt_w"/>
                                          </p:val>
                                        </p:tav>
                                      </p:tavLst>
                                    </p:anim>
                                    <p:anim calcmode="lin" valueType="num">
                                      <p:cBhvr>
                                        <p:cTn id="65" dur="500" fill="hold"/>
                                        <p:tgtEl>
                                          <p:spTgt spid="77"/>
                                        </p:tgtEl>
                                        <p:attrNameLst>
                                          <p:attrName>ppt_h</p:attrName>
                                        </p:attrNameLst>
                                      </p:cBhvr>
                                      <p:tavLst>
                                        <p:tav tm="0">
                                          <p:val>
                                            <p:fltVal val="0"/>
                                          </p:val>
                                        </p:tav>
                                        <p:tav tm="100000">
                                          <p:val>
                                            <p:strVal val="#ppt_h"/>
                                          </p:val>
                                        </p:tav>
                                      </p:tavLst>
                                    </p:anim>
                                    <p:anim calcmode="lin" valueType="num">
                                      <p:cBhvr>
                                        <p:cTn id="66" dur="500" fill="hold"/>
                                        <p:tgtEl>
                                          <p:spTgt spid="77"/>
                                        </p:tgtEl>
                                        <p:attrNameLst>
                                          <p:attrName>ppt_x</p:attrName>
                                        </p:attrNameLst>
                                      </p:cBhvr>
                                      <p:tavLst>
                                        <p:tav tm="0">
                                          <p:val>
                                            <p:fltVal val="0.5"/>
                                          </p:val>
                                        </p:tav>
                                        <p:tav tm="100000">
                                          <p:val>
                                            <p:strVal val="#ppt_x"/>
                                          </p:val>
                                        </p:tav>
                                      </p:tavLst>
                                    </p:anim>
                                    <p:anim calcmode="lin" valueType="num">
                                      <p:cBhvr>
                                        <p:cTn id="67" dur="500" fill="hold"/>
                                        <p:tgtEl>
                                          <p:spTgt spid="7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8"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1" name="矩形 10"/>
          <p:cNvSpPr/>
          <p:nvPr/>
        </p:nvSpPr>
        <p:spPr>
          <a:xfrm>
            <a:off x="652462" y="468311"/>
            <a:ext cx="7955643" cy="646331"/>
          </a:xfrm>
          <a:prstGeom prst="rect">
            <a:avLst/>
          </a:prstGeom>
        </p:spPr>
        <p:txBody>
          <a:bodyPr wrap="square">
            <a:spAutoFit/>
          </a:bodyPr>
          <a:lstStyle/>
          <a:p>
            <a:pPr lvl="0"/>
            <a:r>
              <a:rPr lang="en-US" altLang="zh-CN" sz="3600" b="1" dirty="0">
                <a:ea typeface="宋体" panose="02010600030101010101" pitchFamily="2" charset="-122"/>
              </a:rPr>
              <a:t>Java3D</a:t>
            </a:r>
            <a:endParaRPr lang="zh-CN" altLang="en-US" sz="3600" b="1" dirty="0">
              <a:latin typeface="黑体" panose="02010609060101010101" pitchFamily="49" charset="-122"/>
              <a:ea typeface="黑体" panose="02010609060101010101" pitchFamily="49" charset="-122"/>
            </a:endParaRPr>
          </a:p>
        </p:txBody>
      </p:sp>
      <p:grpSp>
        <p:nvGrpSpPr>
          <p:cNvPr id="19" name="组合 18"/>
          <p:cNvGrpSpPr>
            <a:grpSpLocks/>
          </p:cNvGrpSpPr>
          <p:nvPr/>
        </p:nvGrpSpPr>
        <p:grpSpPr bwMode="auto">
          <a:xfrm>
            <a:off x="504894" y="1308996"/>
            <a:ext cx="8300514" cy="3877461"/>
            <a:chOff x="620617" y="-308008"/>
            <a:chExt cx="8674524" cy="3279054"/>
          </a:xfrm>
        </p:grpSpPr>
        <p:sp>
          <p:nvSpPr>
            <p:cNvPr id="20" name="矩形 19"/>
            <p:cNvSpPr/>
            <p:nvPr/>
          </p:nvSpPr>
          <p:spPr>
            <a:xfrm flipV="1">
              <a:off x="620617" y="2768472"/>
              <a:ext cx="8674524" cy="202574"/>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文本框 3"/>
            <p:cNvSpPr txBox="1"/>
            <p:nvPr/>
          </p:nvSpPr>
          <p:spPr>
            <a:xfrm>
              <a:off x="620617" y="-308008"/>
              <a:ext cx="8674524" cy="3076480"/>
            </a:xfrm>
            <a:prstGeom prst="rect">
              <a:avLst/>
            </a:prstGeom>
            <a:solidFill>
              <a:schemeClr val="bg1"/>
            </a:solidFill>
          </p:spPr>
          <p:txBody>
            <a:bodyPr wrap="square">
              <a:spAutoFit/>
            </a:bodyPr>
            <a:lstStyle/>
            <a:p>
              <a:pPr marL="342900" indent="-342900" eaLnBrk="1" hangingPunct="1">
                <a:lnSpc>
                  <a:spcPct val="120000"/>
                </a:lnSpc>
                <a:buClr>
                  <a:srgbClr val="FF9300"/>
                </a:buClr>
                <a:buFont typeface="Wingdings" panose="05000000000000000000" pitchFamily="2" charset="2"/>
                <a:buChar char="n"/>
              </a:pPr>
              <a:r>
                <a:rPr lang="en-US" altLang="zh-CN" sz="2400" b="1" dirty="0">
                  <a:ea typeface="宋体" panose="02010600030101010101" pitchFamily="2" charset="-122"/>
                </a:rPr>
                <a:t>Java3D API</a:t>
              </a:r>
              <a:r>
                <a:rPr lang="zh-CN" altLang="en-US" sz="2400" b="1" dirty="0">
                  <a:ea typeface="宋体" panose="02010600030101010101" pitchFamily="2" charset="-122"/>
                </a:rPr>
                <a:t>是</a:t>
              </a:r>
              <a:r>
                <a:rPr lang="en-US" altLang="zh-CN" sz="2400" b="1" dirty="0">
                  <a:ea typeface="宋体" panose="02010600030101010101" pitchFamily="2" charset="-122"/>
                </a:rPr>
                <a:t>Sun</a:t>
              </a:r>
              <a:r>
                <a:rPr lang="zh-CN" altLang="en-US" sz="2400" b="1" dirty="0">
                  <a:ea typeface="宋体" panose="02010600030101010101" pitchFamily="2" charset="-122"/>
                </a:rPr>
                <a:t>定义的用于实现</a:t>
              </a:r>
              <a:r>
                <a:rPr lang="en-US" altLang="zh-CN" sz="2400" b="1" dirty="0">
                  <a:ea typeface="宋体" panose="02010600030101010101" pitchFamily="2" charset="-122"/>
                </a:rPr>
                <a:t>3D</a:t>
              </a:r>
              <a:r>
                <a:rPr lang="zh-CN" altLang="en-US" sz="2400" b="1" dirty="0">
                  <a:ea typeface="宋体" panose="02010600030101010101" pitchFamily="2" charset="-122"/>
                </a:rPr>
                <a:t>显示接口。</a:t>
              </a:r>
            </a:p>
            <a:p>
              <a:pPr marL="342900" indent="-342900" eaLnBrk="1" hangingPunct="1">
                <a:lnSpc>
                  <a:spcPct val="120000"/>
                </a:lnSpc>
                <a:buClr>
                  <a:srgbClr val="FF9300"/>
                </a:buClr>
                <a:buFont typeface="Wingdings" panose="05000000000000000000" pitchFamily="2" charset="2"/>
                <a:buChar char="n"/>
              </a:pPr>
              <a:r>
                <a:rPr lang="en-US" altLang="zh-CN" sz="2400" b="1" dirty="0">
                  <a:ea typeface="宋体" panose="02010600030101010101" pitchFamily="2" charset="-122"/>
                </a:rPr>
                <a:t>3D</a:t>
              </a:r>
              <a:r>
                <a:rPr lang="zh-CN" altLang="en-US" sz="2400" b="1" dirty="0">
                  <a:ea typeface="宋体" panose="02010600030101010101" pitchFamily="2" charset="-122"/>
                </a:rPr>
                <a:t>技术是底层的显示技术，</a:t>
              </a:r>
              <a:r>
                <a:rPr lang="en-US" altLang="zh-CN" sz="2400" b="1" dirty="0">
                  <a:ea typeface="宋体" panose="02010600030101010101" pitchFamily="2" charset="-122"/>
                </a:rPr>
                <a:t>Java3D</a:t>
              </a:r>
              <a:r>
                <a:rPr lang="zh-CN" altLang="en-US" sz="2400" b="1" dirty="0">
                  <a:ea typeface="宋体" panose="02010600030101010101" pitchFamily="2" charset="-122"/>
                </a:rPr>
                <a:t>提供了基于</a:t>
              </a:r>
              <a:r>
                <a:rPr lang="en-US" altLang="zh-CN" sz="2400" b="1" dirty="0">
                  <a:ea typeface="宋体" panose="02010600030101010101" pitchFamily="2" charset="-122"/>
                </a:rPr>
                <a:t>Java</a:t>
              </a:r>
              <a:r>
                <a:rPr lang="zh-CN" altLang="en-US" sz="2400" b="1" dirty="0">
                  <a:ea typeface="宋体" panose="02010600030101010101" pitchFamily="2" charset="-122"/>
                </a:rPr>
                <a:t>的上层接口。</a:t>
              </a:r>
            </a:p>
            <a:p>
              <a:pPr marL="342900" indent="-342900" eaLnBrk="1" hangingPunct="1">
                <a:lnSpc>
                  <a:spcPct val="120000"/>
                </a:lnSpc>
                <a:buClr>
                  <a:srgbClr val="FF9300"/>
                </a:buClr>
                <a:buFont typeface="Wingdings" panose="05000000000000000000" pitchFamily="2" charset="2"/>
                <a:buChar char="n"/>
              </a:pPr>
              <a:r>
                <a:rPr lang="en-US" altLang="zh-CN" sz="2400" b="1" dirty="0">
                  <a:ea typeface="宋体" panose="02010600030101010101" pitchFamily="2" charset="-122"/>
                </a:rPr>
                <a:t>Java3D</a:t>
              </a:r>
              <a:r>
                <a:rPr lang="zh-CN" altLang="en-US" sz="2400" b="1" dirty="0">
                  <a:ea typeface="宋体" panose="02010600030101010101" pitchFamily="2" charset="-122"/>
                </a:rPr>
                <a:t>把</a:t>
              </a:r>
              <a:r>
                <a:rPr lang="en-US" altLang="zh-CN" sz="2400" b="1" dirty="0">
                  <a:ea typeface="宋体" panose="02010600030101010101" pitchFamily="2" charset="-122"/>
                </a:rPr>
                <a:t>OpenGL</a:t>
              </a:r>
              <a:r>
                <a:rPr lang="zh-CN" altLang="en-US" sz="2400" b="1" dirty="0">
                  <a:ea typeface="宋体" panose="02010600030101010101" pitchFamily="2" charset="-122"/>
                </a:rPr>
                <a:t>和</a:t>
              </a:r>
              <a:r>
                <a:rPr lang="en-US" altLang="zh-CN" sz="2400" b="1" dirty="0">
                  <a:ea typeface="宋体" panose="02010600030101010101" pitchFamily="2" charset="-122"/>
                </a:rPr>
                <a:t>DirectX</a:t>
              </a:r>
              <a:r>
                <a:rPr lang="zh-CN" altLang="en-US" sz="2400" b="1" dirty="0">
                  <a:ea typeface="宋体" panose="02010600030101010101" pitchFamily="2" charset="-122"/>
                </a:rPr>
                <a:t>这些底层技术包装在</a:t>
              </a:r>
              <a:r>
                <a:rPr lang="en-US" altLang="zh-CN" sz="2400" b="1" dirty="0">
                  <a:ea typeface="宋体" panose="02010600030101010101" pitchFamily="2" charset="-122"/>
                </a:rPr>
                <a:t>Java</a:t>
              </a:r>
              <a:r>
                <a:rPr lang="zh-CN" altLang="en-US" sz="2400" b="1" dirty="0">
                  <a:ea typeface="宋体" panose="02010600030101010101" pitchFamily="2" charset="-122"/>
                </a:rPr>
                <a:t>接口中。</a:t>
              </a:r>
            </a:p>
            <a:p>
              <a:pPr marL="342900" indent="-342900" eaLnBrk="1" hangingPunct="1">
                <a:lnSpc>
                  <a:spcPct val="120000"/>
                </a:lnSpc>
                <a:buClr>
                  <a:srgbClr val="FF9300"/>
                </a:buClr>
                <a:buFont typeface="Wingdings" panose="05000000000000000000" pitchFamily="2" charset="2"/>
                <a:buChar char="n"/>
              </a:pPr>
              <a:r>
                <a:rPr lang="zh-CN" altLang="en-US" sz="2400" b="1" dirty="0">
                  <a:ea typeface="宋体" panose="02010600030101010101" pitchFamily="2" charset="-122"/>
                </a:rPr>
                <a:t>这种全新的设计使</a:t>
              </a:r>
              <a:r>
                <a:rPr lang="en-US" altLang="zh-CN" sz="2400" b="1" dirty="0">
                  <a:ea typeface="宋体" panose="02010600030101010101" pitchFamily="2" charset="-122"/>
                </a:rPr>
                <a:t>3D</a:t>
              </a:r>
              <a:r>
                <a:rPr lang="zh-CN" altLang="en-US" sz="2400" b="1" dirty="0">
                  <a:ea typeface="宋体" panose="02010600030101010101" pitchFamily="2" charset="-122"/>
                </a:rPr>
                <a:t>技术变得不再繁琐并且可以加入到</a:t>
              </a:r>
              <a:r>
                <a:rPr lang="en-US" altLang="zh-CN" sz="2400" b="1" dirty="0">
                  <a:ea typeface="宋体" panose="02010600030101010101" pitchFamily="2" charset="-122"/>
                </a:rPr>
                <a:t>J2SE</a:t>
              </a:r>
              <a:r>
                <a:rPr lang="zh-CN" altLang="en-US" sz="2400" b="1" dirty="0">
                  <a:ea typeface="宋体" panose="02010600030101010101" pitchFamily="2" charset="-122"/>
                </a:rPr>
                <a:t>、</a:t>
              </a:r>
              <a:r>
                <a:rPr lang="en-US" altLang="zh-CN" sz="2400" b="1" dirty="0">
                  <a:ea typeface="宋体" panose="02010600030101010101" pitchFamily="2" charset="-122"/>
                </a:rPr>
                <a:t>J2EE</a:t>
              </a:r>
              <a:r>
                <a:rPr lang="zh-CN" altLang="en-US" sz="2400" b="1" dirty="0">
                  <a:ea typeface="宋体" panose="02010600030101010101" pitchFamily="2" charset="-122"/>
                </a:rPr>
                <a:t>的整套架构，这些特性保证了</a:t>
              </a:r>
              <a:r>
                <a:rPr lang="en-US" altLang="zh-CN" sz="2400" b="1" dirty="0">
                  <a:ea typeface="宋体" panose="02010600030101010101" pitchFamily="2" charset="-122"/>
                </a:rPr>
                <a:t>Java3D</a:t>
              </a:r>
              <a:r>
                <a:rPr lang="zh-CN" altLang="en-US" sz="2400" b="1" dirty="0">
                  <a:ea typeface="宋体" panose="02010600030101010101" pitchFamily="2" charset="-122"/>
                </a:rPr>
                <a:t>技术强大的扩展性。</a:t>
              </a:r>
            </a:p>
            <a:p>
              <a:pPr marL="342900" indent="-342900" eaLnBrk="1" hangingPunct="1">
                <a:lnSpc>
                  <a:spcPct val="120000"/>
                </a:lnSpc>
                <a:buFont typeface="Arial" panose="020B0604020202020204" pitchFamily="34" charset="0"/>
                <a:buChar char="•"/>
              </a:pPr>
              <a:endParaRPr lang="en-US" altLang="zh-CN" sz="2400" b="1" dirty="0">
                <a:ea typeface="宋体" panose="02010600030101010101" pitchFamily="2" charset="-122"/>
              </a:endParaRPr>
            </a:p>
          </p:txBody>
        </p:sp>
      </p:grpSp>
    </p:spTree>
    <p:extLst>
      <p:ext uri="{BB962C8B-B14F-4D97-AF65-F5344CB8AC3E}">
        <p14:creationId xmlns:p14="http://schemas.microsoft.com/office/powerpoint/2010/main" val="176261442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Scale>
                                      <p:cBhvr>
                                        <p:cTn id="7" dur="2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2000" decel="50000" fill="hold">
                                          <p:stCondLst>
                                            <p:cond delay="0"/>
                                          </p:stCondLst>
                                        </p:cTn>
                                        <p:tgtEl>
                                          <p:spTgt spid="19"/>
                                        </p:tgtEl>
                                        <p:attrNameLst>
                                          <p:attrName>ppt_x</p:attrName>
                                          <p:attrName>ppt_y</p:attrName>
                                        </p:attrNameLst>
                                      </p:cBhvr>
                                    </p:animMotion>
                                    <p:animEffect transition="in" filter="fade">
                                      <p:cBhvr>
                                        <p:cTn id="9"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8"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1" name="矩形 10"/>
          <p:cNvSpPr/>
          <p:nvPr/>
        </p:nvSpPr>
        <p:spPr>
          <a:xfrm>
            <a:off x="652462" y="468311"/>
            <a:ext cx="7955643" cy="646331"/>
          </a:xfrm>
          <a:prstGeom prst="rect">
            <a:avLst/>
          </a:prstGeom>
        </p:spPr>
        <p:txBody>
          <a:bodyPr wrap="square">
            <a:spAutoFit/>
          </a:bodyPr>
          <a:lstStyle/>
          <a:p>
            <a:pPr lvl="0"/>
            <a:r>
              <a:rPr lang="en-US" altLang="zh-CN" sz="3600" b="1" dirty="0">
                <a:ea typeface="宋体" panose="02010600030101010101" pitchFamily="2" charset="-122"/>
              </a:rPr>
              <a:t>Java3D</a:t>
            </a:r>
            <a:endParaRPr lang="zh-CN" altLang="en-US" sz="3600" b="1" dirty="0">
              <a:latin typeface="黑体" panose="02010609060101010101" pitchFamily="49" charset="-122"/>
              <a:ea typeface="黑体" panose="02010609060101010101" pitchFamily="49" charset="-122"/>
            </a:endParaRPr>
          </a:p>
        </p:txBody>
      </p:sp>
      <p:grpSp>
        <p:nvGrpSpPr>
          <p:cNvPr id="19" name="组合 18"/>
          <p:cNvGrpSpPr>
            <a:grpSpLocks/>
          </p:cNvGrpSpPr>
          <p:nvPr/>
        </p:nvGrpSpPr>
        <p:grpSpPr bwMode="auto">
          <a:xfrm>
            <a:off x="504894" y="1308996"/>
            <a:ext cx="8300514" cy="3877461"/>
            <a:chOff x="620617" y="-308008"/>
            <a:chExt cx="8674524" cy="3279054"/>
          </a:xfrm>
        </p:grpSpPr>
        <p:sp>
          <p:nvSpPr>
            <p:cNvPr id="20" name="矩形 19"/>
            <p:cNvSpPr/>
            <p:nvPr/>
          </p:nvSpPr>
          <p:spPr>
            <a:xfrm flipV="1">
              <a:off x="620617" y="2768472"/>
              <a:ext cx="8674524" cy="202574"/>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文本框 3"/>
            <p:cNvSpPr txBox="1"/>
            <p:nvPr/>
          </p:nvSpPr>
          <p:spPr>
            <a:xfrm>
              <a:off x="620617" y="-308008"/>
              <a:ext cx="8674524" cy="3076480"/>
            </a:xfrm>
            <a:prstGeom prst="rect">
              <a:avLst/>
            </a:prstGeom>
            <a:solidFill>
              <a:schemeClr val="bg1"/>
            </a:solidFill>
          </p:spPr>
          <p:txBody>
            <a:bodyPr wrap="square">
              <a:spAutoFit/>
            </a:bodyPr>
            <a:lstStyle/>
            <a:p>
              <a:pPr marL="342900" indent="-342900" eaLnBrk="1" hangingPunct="1">
                <a:lnSpc>
                  <a:spcPct val="120000"/>
                </a:lnSpc>
                <a:buClr>
                  <a:srgbClr val="FF9300"/>
                </a:buClr>
                <a:buFont typeface="Wingdings" panose="05000000000000000000" pitchFamily="2" charset="2"/>
                <a:buChar char="n"/>
              </a:pPr>
              <a:r>
                <a:rPr lang="zh-CN" altLang="en-US" sz="2400" b="1" dirty="0">
                  <a:ea typeface="宋体" panose="02010600030101010101" pitchFamily="2" charset="-122"/>
                </a:rPr>
                <a:t>生成简单或复杂的形体</a:t>
              </a:r>
            </a:p>
            <a:p>
              <a:pPr marL="342900" indent="-342900" eaLnBrk="1" hangingPunct="1">
                <a:lnSpc>
                  <a:spcPct val="120000"/>
                </a:lnSpc>
                <a:buClr>
                  <a:srgbClr val="FF9300"/>
                </a:buClr>
                <a:buFont typeface="Wingdings" panose="05000000000000000000" pitchFamily="2" charset="2"/>
                <a:buChar char="n"/>
              </a:pPr>
              <a:r>
                <a:rPr lang="zh-CN" altLang="en-US" sz="2400" b="1" dirty="0">
                  <a:ea typeface="宋体" panose="02010600030101010101" pitchFamily="2" charset="-122"/>
                </a:rPr>
                <a:t>使形体具有颜色、透明效果、贴图</a:t>
              </a:r>
            </a:p>
            <a:p>
              <a:pPr marL="342900" indent="-342900" eaLnBrk="1" hangingPunct="1">
                <a:lnSpc>
                  <a:spcPct val="120000"/>
                </a:lnSpc>
                <a:buClr>
                  <a:srgbClr val="FF9300"/>
                </a:buClr>
                <a:buFont typeface="Wingdings" panose="05000000000000000000" pitchFamily="2" charset="2"/>
                <a:buChar char="n"/>
              </a:pPr>
              <a:r>
                <a:rPr lang="zh-CN" altLang="en-US" sz="2400" b="1" dirty="0">
                  <a:ea typeface="宋体" panose="02010600030101010101" pitchFamily="2" charset="-122"/>
                </a:rPr>
                <a:t>在三维环境中生成灯光、移动灯光</a:t>
              </a:r>
            </a:p>
            <a:p>
              <a:pPr marL="342900" indent="-342900" eaLnBrk="1" hangingPunct="1">
                <a:lnSpc>
                  <a:spcPct val="120000"/>
                </a:lnSpc>
                <a:buClr>
                  <a:srgbClr val="FF9300"/>
                </a:buClr>
                <a:buFont typeface="Wingdings" panose="05000000000000000000" pitchFamily="2" charset="2"/>
                <a:buChar char="n"/>
              </a:pPr>
              <a:r>
                <a:rPr lang="zh-CN" altLang="en-US" sz="2400" b="1" dirty="0">
                  <a:ea typeface="宋体" panose="02010600030101010101" pitchFamily="2" charset="-122"/>
                </a:rPr>
                <a:t>具有行为的处理判断能力（键盘、鼠标、定时等）</a:t>
              </a:r>
            </a:p>
            <a:p>
              <a:pPr marL="342900" indent="-342900" eaLnBrk="1" hangingPunct="1">
                <a:lnSpc>
                  <a:spcPct val="120000"/>
                </a:lnSpc>
                <a:buClr>
                  <a:srgbClr val="FF9300"/>
                </a:buClr>
                <a:buFont typeface="Wingdings" panose="05000000000000000000" pitchFamily="2" charset="2"/>
                <a:buChar char="n"/>
              </a:pPr>
              <a:r>
                <a:rPr lang="zh-CN" altLang="en-US" sz="2400" b="1" dirty="0">
                  <a:ea typeface="宋体" panose="02010600030101010101" pitchFamily="2" charset="-122"/>
                </a:rPr>
                <a:t>生成雾、背景、声音</a:t>
              </a:r>
            </a:p>
            <a:p>
              <a:pPr marL="342900" indent="-342900" eaLnBrk="1" hangingPunct="1">
                <a:lnSpc>
                  <a:spcPct val="120000"/>
                </a:lnSpc>
                <a:buClr>
                  <a:srgbClr val="FF9300"/>
                </a:buClr>
                <a:buFont typeface="Wingdings" panose="05000000000000000000" pitchFamily="2" charset="2"/>
                <a:buChar char="n"/>
              </a:pPr>
              <a:r>
                <a:rPr lang="zh-CN" altLang="en-US" sz="2400" b="1" dirty="0">
                  <a:ea typeface="宋体" panose="02010600030101010101" pitchFamily="2" charset="-122"/>
                </a:rPr>
                <a:t>使形体变形、移动、生成三维动画</a:t>
              </a:r>
            </a:p>
            <a:p>
              <a:pPr marL="342900" indent="-342900" eaLnBrk="1" hangingPunct="1">
                <a:lnSpc>
                  <a:spcPct val="120000"/>
                </a:lnSpc>
                <a:buClr>
                  <a:srgbClr val="FF9300"/>
                </a:buClr>
                <a:buFont typeface="Wingdings" panose="05000000000000000000" pitchFamily="2" charset="2"/>
                <a:buChar char="n"/>
              </a:pPr>
              <a:r>
                <a:rPr lang="zh-CN" altLang="en-US" sz="2400" b="1" dirty="0">
                  <a:ea typeface="宋体" panose="02010600030101010101" pitchFamily="2" charset="-122"/>
                </a:rPr>
                <a:t>编写非常复杂的应用程序，用于各种领域如</a:t>
              </a:r>
              <a:r>
                <a:rPr lang="en-US" altLang="zh-CN" sz="2400" b="1" dirty="0">
                  <a:ea typeface="宋体" panose="02010600030101010101" pitchFamily="2" charset="-122"/>
                </a:rPr>
                <a:t>VR</a:t>
              </a:r>
              <a:r>
                <a:rPr lang="zh-CN" altLang="en-US" sz="2400" b="1" dirty="0">
                  <a:ea typeface="宋体" panose="02010600030101010101" pitchFamily="2" charset="-122"/>
                </a:rPr>
                <a:t>（虚拟现实）</a:t>
              </a:r>
            </a:p>
            <a:p>
              <a:pPr marL="342900" indent="-342900" eaLnBrk="1" hangingPunct="1">
                <a:lnSpc>
                  <a:spcPct val="120000"/>
                </a:lnSpc>
                <a:buFont typeface="Arial" panose="020B0604020202020204" pitchFamily="34" charset="0"/>
                <a:buChar char="•"/>
              </a:pPr>
              <a:endParaRPr lang="en-US" altLang="zh-CN" sz="2400" b="1" dirty="0">
                <a:ea typeface="宋体" panose="02010600030101010101" pitchFamily="2" charset="-122"/>
              </a:endParaRPr>
            </a:p>
          </p:txBody>
        </p:sp>
      </p:grpSp>
    </p:spTree>
    <p:extLst>
      <p:ext uri="{BB962C8B-B14F-4D97-AF65-F5344CB8AC3E}">
        <p14:creationId xmlns:p14="http://schemas.microsoft.com/office/powerpoint/2010/main" val="321517728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Scale>
                                      <p:cBhvr>
                                        <p:cTn id="7" dur="2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2000" decel="50000" fill="hold">
                                          <p:stCondLst>
                                            <p:cond delay="0"/>
                                          </p:stCondLst>
                                        </p:cTn>
                                        <p:tgtEl>
                                          <p:spTgt spid="19"/>
                                        </p:tgtEl>
                                        <p:attrNameLst>
                                          <p:attrName>ppt_x</p:attrName>
                                          <p:attrName>ppt_y</p:attrName>
                                        </p:attrNameLst>
                                      </p:cBhvr>
                                    </p:animMotion>
                                    <p:animEffect transition="in" filter="fade">
                                      <p:cBhvr>
                                        <p:cTn id="9"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8"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1" name="矩形 10"/>
          <p:cNvSpPr/>
          <p:nvPr/>
        </p:nvSpPr>
        <p:spPr>
          <a:xfrm>
            <a:off x="652462" y="468311"/>
            <a:ext cx="7955643" cy="646331"/>
          </a:xfrm>
          <a:prstGeom prst="rect">
            <a:avLst/>
          </a:prstGeom>
        </p:spPr>
        <p:txBody>
          <a:bodyPr wrap="square">
            <a:spAutoFit/>
          </a:bodyPr>
          <a:lstStyle/>
          <a:p>
            <a:pPr lvl="0"/>
            <a:r>
              <a:rPr lang="en-US" altLang="zh-CN" sz="3600" b="1" dirty="0" smtClean="0">
                <a:ea typeface="宋体" panose="02010600030101010101" pitchFamily="2" charset="-122"/>
              </a:rPr>
              <a:t>Java3D </a:t>
            </a:r>
            <a:r>
              <a:rPr lang="zh-CN" altLang="en-US" sz="3600" b="1" dirty="0" smtClean="0">
                <a:ea typeface="宋体" panose="02010600030101010101" pitchFamily="2" charset="-122"/>
              </a:rPr>
              <a:t>程序</a:t>
            </a:r>
            <a:endParaRPr lang="zh-CN" altLang="en-US" sz="3600" b="1" dirty="0">
              <a:latin typeface="黑体" panose="02010609060101010101" pitchFamily="49" charset="-122"/>
              <a:ea typeface="黑体" panose="02010609060101010101" pitchFamily="49" charset="-122"/>
            </a:endParaRPr>
          </a:p>
        </p:txBody>
      </p:sp>
      <p:grpSp>
        <p:nvGrpSpPr>
          <p:cNvPr id="19" name="组合 18"/>
          <p:cNvGrpSpPr>
            <a:grpSpLocks/>
          </p:cNvGrpSpPr>
          <p:nvPr/>
        </p:nvGrpSpPr>
        <p:grpSpPr bwMode="auto">
          <a:xfrm>
            <a:off x="504894" y="1308996"/>
            <a:ext cx="8300514" cy="5153290"/>
            <a:chOff x="620617" y="-308008"/>
            <a:chExt cx="8674524" cy="4020610"/>
          </a:xfrm>
        </p:grpSpPr>
        <p:sp>
          <p:nvSpPr>
            <p:cNvPr id="20" name="矩形 19"/>
            <p:cNvSpPr/>
            <p:nvPr/>
          </p:nvSpPr>
          <p:spPr>
            <a:xfrm flipV="1">
              <a:off x="620617" y="3510028"/>
              <a:ext cx="8674524" cy="202574"/>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文本框 3"/>
            <p:cNvSpPr txBox="1"/>
            <p:nvPr/>
          </p:nvSpPr>
          <p:spPr>
            <a:xfrm>
              <a:off x="620617" y="-308008"/>
              <a:ext cx="8674524" cy="3818036"/>
            </a:xfrm>
            <a:prstGeom prst="rect">
              <a:avLst/>
            </a:prstGeom>
            <a:solidFill>
              <a:schemeClr val="bg1"/>
            </a:solidFill>
          </p:spPr>
          <p:txBody>
            <a:bodyPr wrap="square">
              <a:spAutoFit/>
            </a:bodyPr>
            <a:lstStyle/>
            <a:p>
              <a:pPr>
                <a:buFontTx/>
                <a:buNone/>
              </a:pPr>
              <a:r>
                <a:rPr lang="en-US" altLang="zh-CN" sz="2400" b="1" dirty="0" smtClean="0">
                  <a:latin typeface="Courier New" panose="02070309020205020404" pitchFamily="49" charset="0"/>
                  <a:ea typeface="宋体" panose="02010600030101010101" pitchFamily="2" charset="-122"/>
                  <a:cs typeface="Courier New" panose="02070309020205020404" pitchFamily="49" charset="0"/>
                </a:rPr>
                <a:t>public </a:t>
              </a:r>
              <a:r>
                <a:rPr lang="en-US" altLang="zh-CN" sz="2400" b="1" dirty="0">
                  <a:latin typeface="Courier New" panose="02070309020205020404" pitchFamily="49" charset="0"/>
                  <a:ea typeface="宋体" panose="02010600030101010101" pitchFamily="2" charset="-122"/>
                  <a:cs typeface="Courier New" panose="02070309020205020404" pitchFamily="49" charset="0"/>
                </a:rPr>
                <a:t>void paint(Graphics g)</a:t>
              </a:r>
            </a:p>
            <a:p>
              <a:pPr>
                <a:buFontTx/>
                <a:buNone/>
              </a:pPr>
              <a:r>
                <a:rPr lang="en-US" altLang="zh-CN" sz="2400" b="1" dirty="0" smtClean="0">
                  <a:latin typeface="Courier New" panose="02070309020205020404" pitchFamily="49" charset="0"/>
                  <a:ea typeface="宋体" panose="02010600030101010101" pitchFamily="2" charset="-122"/>
                  <a:cs typeface="Courier New" panose="02070309020205020404" pitchFamily="49" charset="0"/>
                </a:rPr>
                <a:t>{</a:t>
              </a:r>
              <a:endParaRPr lang="en-US" altLang="zh-CN" sz="2400" b="1" dirty="0">
                <a:latin typeface="Courier New" panose="02070309020205020404" pitchFamily="49" charset="0"/>
                <a:ea typeface="宋体" panose="02010600030101010101" pitchFamily="2" charset="-122"/>
                <a:cs typeface="Courier New" panose="02070309020205020404" pitchFamily="49" charset="0"/>
              </a:endParaRPr>
            </a:p>
            <a:p>
              <a:pPr>
                <a:buFontTx/>
                <a:buNone/>
              </a:pPr>
              <a:r>
                <a:rPr lang="en-US" altLang="zh-CN" sz="2400" b="1"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400" b="1" dirty="0" err="1">
                  <a:latin typeface="Courier New" panose="02070309020205020404" pitchFamily="49" charset="0"/>
                  <a:ea typeface="宋体" panose="02010600030101010101" pitchFamily="2" charset="-122"/>
                  <a:cs typeface="Courier New" panose="02070309020205020404" pitchFamily="49" charset="0"/>
                </a:rPr>
                <a:t>g.drawLine</a:t>
              </a:r>
              <a:r>
                <a:rPr lang="en-US" altLang="zh-CN" sz="2400" b="1" dirty="0">
                  <a:latin typeface="Courier New" panose="02070309020205020404" pitchFamily="49" charset="0"/>
                  <a:ea typeface="宋体" panose="02010600030101010101" pitchFamily="2" charset="-122"/>
                  <a:cs typeface="Courier New" panose="02070309020205020404" pitchFamily="49" charset="0"/>
                </a:rPr>
                <a:t>(250,5,250,495);</a:t>
              </a:r>
            </a:p>
            <a:p>
              <a:pPr>
                <a:buFontTx/>
                <a:buNone/>
              </a:pPr>
              <a:r>
                <a:rPr lang="en-US" altLang="zh-CN" sz="2400" b="1"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400" b="1" dirty="0" err="1">
                  <a:latin typeface="Courier New" panose="02070309020205020404" pitchFamily="49" charset="0"/>
                  <a:ea typeface="宋体" panose="02010600030101010101" pitchFamily="2" charset="-122"/>
                  <a:cs typeface="Courier New" panose="02070309020205020404" pitchFamily="49" charset="0"/>
                </a:rPr>
                <a:t>g.drawRect</a:t>
              </a:r>
              <a:r>
                <a:rPr lang="en-US" altLang="zh-CN" sz="2400" b="1" dirty="0">
                  <a:latin typeface="Courier New" panose="02070309020205020404" pitchFamily="49" charset="0"/>
                  <a:ea typeface="宋体" panose="02010600030101010101" pitchFamily="2" charset="-122"/>
                  <a:cs typeface="Courier New" panose="02070309020205020404" pitchFamily="49" charset="0"/>
                </a:rPr>
                <a:t>(10,10,480,480);</a:t>
              </a:r>
            </a:p>
            <a:p>
              <a:pPr>
                <a:buFontTx/>
                <a:buNone/>
              </a:pPr>
              <a:r>
                <a:rPr lang="en-US" altLang="zh-CN" sz="2400" b="1"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400" b="1" dirty="0" err="1">
                  <a:latin typeface="Courier New" panose="02070309020205020404" pitchFamily="49" charset="0"/>
                  <a:ea typeface="宋体" panose="02010600030101010101" pitchFamily="2" charset="-122"/>
                  <a:cs typeface="Courier New" panose="02070309020205020404" pitchFamily="49" charset="0"/>
                </a:rPr>
                <a:t>g.drawOval</a:t>
              </a:r>
              <a:r>
                <a:rPr lang="en-US" altLang="zh-CN" sz="2400" b="1" dirty="0">
                  <a:latin typeface="Courier New" panose="02070309020205020404" pitchFamily="49" charset="0"/>
                  <a:ea typeface="宋体" panose="02010600030101010101" pitchFamily="2" charset="-122"/>
                  <a:cs typeface="Courier New" panose="02070309020205020404" pitchFamily="49" charset="0"/>
                </a:rPr>
                <a:t>(50,50,400,400);</a:t>
              </a:r>
            </a:p>
            <a:p>
              <a:pPr>
                <a:buFontTx/>
                <a:buNone/>
              </a:pPr>
              <a:r>
                <a:rPr lang="en-US" altLang="zh-CN" sz="2400" b="1"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400" b="1" dirty="0" err="1">
                  <a:latin typeface="Courier New" panose="02070309020205020404" pitchFamily="49" charset="0"/>
                  <a:ea typeface="宋体" panose="02010600030101010101" pitchFamily="2" charset="-122"/>
                  <a:cs typeface="Courier New" panose="02070309020205020404" pitchFamily="49" charset="0"/>
                </a:rPr>
                <a:t>int</a:t>
              </a:r>
              <a:r>
                <a:rPr lang="en-US" altLang="zh-CN" sz="2400" b="1" dirty="0">
                  <a:latin typeface="Courier New" panose="02070309020205020404" pitchFamily="49" charset="0"/>
                  <a:ea typeface="宋体" panose="02010600030101010101" pitchFamily="2" charset="-122"/>
                  <a:cs typeface="Courier New" panose="02070309020205020404" pitchFamily="49" charset="0"/>
                </a:rPr>
                <a:t>[] </a:t>
              </a:r>
              <a:r>
                <a:rPr lang="en-US" altLang="zh-CN" sz="2400" b="1" dirty="0" err="1">
                  <a:latin typeface="Courier New" panose="02070309020205020404" pitchFamily="49" charset="0"/>
                  <a:ea typeface="宋体" panose="02010600030101010101" pitchFamily="2" charset="-122"/>
                  <a:cs typeface="Courier New" panose="02070309020205020404" pitchFamily="49" charset="0"/>
                </a:rPr>
                <a:t>xCoods</a:t>
              </a:r>
              <a:r>
                <a:rPr lang="en-US" altLang="zh-CN" sz="2400" b="1" dirty="0">
                  <a:latin typeface="Courier New" panose="02070309020205020404" pitchFamily="49" charset="0"/>
                  <a:ea typeface="宋体" panose="02010600030101010101" pitchFamily="2" charset="-122"/>
                  <a:cs typeface="Courier New" panose="02070309020205020404" pitchFamily="49" charset="0"/>
                </a:rPr>
                <a:t> = {0,250,500,250};</a:t>
              </a:r>
            </a:p>
            <a:p>
              <a:pPr>
                <a:buFontTx/>
                <a:buNone/>
              </a:pPr>
              <a:r>
                <a:rPr lang="en-US" altLang="zh-CN" sz="2400" b="1"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400" b="1" dirty="0" err="1">
                  <a:latin typeface="Courier New" panose="02070309020205020404" pitchFamily="49" charset="0"/>
                  <a:ea typeface="宋体" panose="02010600030101010101" pitchFamily="2" charset="-122"/>
                  <a:cs typeface="Courier New" panose="02070309020205020404" pitchFamily="49" charset="0"/>
                </a:rPr>
                <a:t>int</a:t>
              </a:r>
              <a:r>
                <a:rPr lang="en-US" altLang="zh-CN" sz="2400" b="1" dirty="0">
                  <a:latin typeface="Courier New" panose="02070309020205020404" pitchFamily="49" charset="0"/>
                  <a:ea typeface="宋体" panose="02010600030101010101" pitchFamily="2" charset="-122"/>
                  <a:cs typeface="Courier New" panose="02070309020205020404" pitchFamily="49" charset="0"/>
                </a:rPr>
                <a:t>[] </a:t>
              </a:r>
              <a:r>
                <a:rPr lang="en-US" altLang="zh-CN" sz="2400" b="1" dirty="0" err="1">
                  <a:latin typeface="Courier New" panose="02070309020205020404" pitchFamily="49" charset="0"/>
                  <a:ea typeface="宋体" panose="02010600030101010101" pitchFamily="2" charset="-122"/>
                  <a:cs typeface="Courier New" panose="02070309020205020404" pitchFamily="49" charset="0"/>
                </a:rPr>
                <a:t>yCoods</a:t>
              </a:r>
              <a:r>
                <a:rPr lang="en-US" altLang="zh-CN" sz="2400" b="1" dirty="0">
                  <a:latin typeface="Courier New" panose="02070309020205020404" pitchFamily="49" charset="0"/>
                  <a:ea typeface="宋体" panose="02010600030101010101" pitchFamily="2" charset="-122"/>
                  <a:cs typeface="Courier New" panose="02070309020205020404" pitchFamily="49" charset="0"/>
                </a:rPr>
                <a:t> = {250,0,250,500};</a:t>
              </a:r>
            </a:p>
            <a:p>
              <a:pPr>
                <a:buFontTx/>
                <a:buNone/>
              </a:pPr>
              <a:r>
                <a:rPr lang="en-US" altLang="zh-CN" sz="2400" b="1"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400" b="1" dirty="0" err="1">
                  <a:latin typeface="Courier New" panose="02070309020205020404" pitchFamily="49" charset="0"/>
                  <a:ea typeface="宋体" panose="02010600030101010101" pitchFamily="2" charset="-122"/>
                  <a:cs typeface="Courier New" panose="02070309020205020404" pitchFamily="49" charset="0"/>
                </a:rPr>
                <a:t>g.drawPolygon</a:t>
              </a:r>
              <a:r>
                <a:rPr lang="en-US" altLang="zh-CN" sz="2400" b="1" dirty="0">
                  <a:latin typeface="Courier New" panose="02070309020205020404" pitchFamily="49" charset="0"/>
                  <a:ea typeface="宋体" panose="02010600030101010101" pitchFamily="2" charset="-122"/>
                  <a:cs typeface="Courier New" panose="02070309020205020404" pitchFamily="49" charset="0"/>
                </a:rPr>
                <a:t>(xCoods,yCoods,4);</a:t>
              </a:r>
            </a:p>
            <a:p>
              <a:pPr>
                <a:buFontTx/>
                <a:buNone/>
              </a:pPr>
              <a:r>
                <a:rPr lang="en-US" altLang="zh-CN" sz="2400" b="1"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400" b="1" dirty="0">
                  <a:latin typeface="Courier New" panose="02070309020205020404" pitchFamily="49" charset="0"/>
                  <a:ea typeface="宋体" panose="02010600030101010101" pitchFamily="2" charset="-122"/>
                  <a:cs typeface="Courier New" panose="02070309020205020404" pitchFamily="49" charset="0"/>
                </a:rPr>
                <a:t>Font </a:t>
              </a:r>
              <a:r>
                <a:rPr lang="en-US" altLang="zh-CN" sz="2400" b="1" dirty="0" err="1">
                  <a:latin typeface="Courier New" panose="02070309020205020404" pitchFamily="49" charset="0"/>
                  <a:ea typeface="宋体" panose="02010600030101010101" pitchFamily="2" charset="-122"/>
                  <a:cs typeface="Courier New" panose="02070309020205020404" pitchFamily="49" charset="0"/>
                </a:rPr>
                <a:t>myFont</a:t>
              </a:r>
              <a:r>
                <a:rPr lang="en-US" altLang="zh-CN" sz="2400" b="1" dirty="0">
                  <a:latin typeface="Courier New" panose="02070309020205020404" pitchFamily="49" charset="0"/>
                  <a:ea typeface="宋体" panose="02010600030101010101" pitchFamily="2" charset="-122"/>
                  <a:cs typeface="Courier New" panose="02070309020205020404" pitchFamily="49" charset="0"/>
                </a:rPr>
                <a:t> = new </a:t>
              </a:r>
              <a:r>
                <a:rPr lang="en-US" altLang="zh-CN" sz="2400" b="1" dirty="0" smtClean="0">
                  <a:latin typeface="Courier New" panose="02070309020205020404" pitchFamily="49" charset="0"/>
                  <a:ea typeface="宋体" panose="02010600030101010101" pitchFamily="2" charset="-122"/>
                  <a:cs typeface="Courier New" panose="02070309020205020404" pitchFamily="49" charset="0"/>
                </a:rPr>
                <a:t>  		Font</a:t>
              </a:r>
              <a:r>
                <a:rPr lang="en-US" altLang="zh-CN" sz="2400" b="1" dirty="0">
                  <a:latin typeface="Courier New" panose="02070309020205020404" pitchFamily="49" charset="0"/>
                  <a:ea typeface="宋体" panose="02010600030101010101" pitchFamily="2" charset="-122"/>
                  <a:cs typeface="Courier New" panose="02070309020205020404" pitchFamily="49" charset="0"/>
                </a:rPr>
                <a:t>("TimesRoman",Font.BOLD,24);</a:t>
              </a:r>
            </a:p>
            <a:p>
              <a:pPr>
                <a:buFontTx/>
                <a:buNone/>
              </a:pPr>
              <a:r>
                <a:rPr lang="en-US" altLang="zh-CN" sz="2400" b="1" dirty="0">
                  <a:latin typeface="Courier New" panose="02070309020205020404" pitchFamily="49" charset="0"/>
                  <a:ea typeface="宋体" panose="02010600030101010101" pitchFamily="2" charset="-122"/>
                  <a:cs typeface="Courier New" panose="02070309020205020404" pitchFamily="49" charset="0"/>
                </a:rPr>
                <a:t>  </a:t>
              </a:r>
              <a:r>
                <a:rPr lang="en-US" altLang="zh-CN" sz="2400" b="1" dirty="0" err="1" smtClean="0">
                  <a:latin typeface="Courier New" panose="02070309020205020404" pitchFamily="49" charset="0"/>
                  <a:ea typeface="宋体" panose="02010600030101010101" pitchFamily="2" charset="-122"/>
                  <a:cs typeface="Courier New" panose="02070309020205020404" pitchFamily="49" charset="0"/>
                </a:rPr>
                <a:t>g.setFont</a:t>
              </a:r>
              <a:r>
                <a:rPr lang="en-US" altLang="zh-CN" sz="2400" b="1" dirty="0" smtClean="0">
                  <a:latin typeface="Courier New" panose="02070309020205020404" pitchFamily="49" charset="0"/>
                  <a:ea typeface="宋体" panose="02010600030101010101" pitchFamily="2" charset="-122"/>
                  <a:cs typeface="Courier New" panose="02070309020205020404" pitchFamily="49" charset="0"/>
                </a:rPr>
                <a:t>(</a:t>
              </a:r>
              <a:r>
                <a:rPr lang="en-US" altLang="zh-CN" sz="2400" b="1" dirty="0" err="1" smtClean="0">
                  <a:latin typeface="Courier New" panose="02070309020205020404" pitchFamily="49" charset="0"/>
                  <a:ea typeface="宋体" panose="02010600030101010101" pitchFamily="2" charset="-122"/>
                  <a:cs typeface="Courier New" panose="02070309020205020404" pitchFamily="49" charset="0"/>
                </a:rPr>
                <a:t>myFont</a:t>
              </a:r>
              <a:r>
                <a:rPr lang="en-US" altLang="zh-CN" sz="2400" b="1" dirty="0">
                  <a:latin typeface="Courier New" panose="02070309020205020404" pitchFamily="49" charset="0"/>
                  <a:ea typeface="宋体" panose="02010600030101010101" pitchFamily="2" charset="-122"/>
                  <a:cs typeface="Courier New" panose="02070309020205020404" pitchFamily="49" charset="0"/>
                </a:rPr>
                <a:t>);</a:t>
              </a:r>
            </a:p>
            <a:p>
              <a:pPr>
                <a:buFontTx/>
                <a:buNone/>
              </a:pPr>
              <a:r>
                <a:rPr lang="en-US" altLang="zh-CN" sz="2400" b="1" dirty="0">
                  <a:latin typeface="Courier New" panose="02070309020205020404" pitchFamily="49" charset="0"/>
                  <a:ea typeface="宋体" panose="02010600030101010101" pitchFamily="2" charset="-122"/>
                  <a:cs typeface="Courier New" panose="02070309020205020404" pitchFamily="49" charset="0"/>
                </a:rPr>
                <a:t>  </a:t>
              </a:r>
              <a:r>
                <a:rPr lang="en-US" altLang="zh-CN" sz="2400" b="1" dirty="0" err="1" smtClean="0">
                  <a:latin typeface="Courier New" panose="02070309020205020404" pitchFamily="49" charset="0"/>
                  <a:ea typeface="宋体" panose="02010600030101010101" pitchFamily="2" charset="-122"/>
                  <a:cs typeface="Courier New" panose="02070309020205020404" pitchFamily="49" charset="0"/>
                </a:rPr>
                <a:t>g.drawString</a:t>
              </a:r>
              <a:r>
                <a:rPr lang="en-US" altLang="zh-CN" sz="2400" b="1" dirty="0">
                  <a:latin typeface="Courier New" panose="02070309020205020404" pitchFamily="49" charset="0"/>
                  <a:ea typeface="宋体" panose="02010600030101010101" pitchFamily="2" charset="-122"/>
                  <a:cs typeface="Courier New" panose="02070309020205020404" pitchFamily="49" charset="0"/>
                </a:rPr>
                <a:t>("This is a sample.",20,40);</a:t>
              </a:r>
            </a:p>
            <a:p>
              <a:pPr>
                <a:buFontTx/>
                <a:buNone/>
              </a:pPr>
              <a:r>
                <a:rPr lang="en-US" altLang="zh-CN" sz="2400" b="1" dirty="0">
                  <a:latin typeface="Courier New" panose="02070309020205020404" pitchFamily="49" charset="0"/>
                  <a:ea typeface="宋体" panose="02010600030101010101" pitchFamily="2" charset="-122"/>
                  <a:cs typeface="Courier New" panose="02070309020205020404" pitchFamily="49" charset="0"/>
                </a:rPr>
                <a:t>} </a:t>
              </a:r>
            </a:p>
          </p:txBody>
        </p:sp>
      </p:grpSp>
    </p:spTree>
    <p:extLst>
      <p:ext uri="{BB962C8B-B14F-4D97-AF65-F5344CB8AC3E}">
        <p14:creationId xmlns:p14="http://schemas.microsoft.com/office/powerpoint/2010/main" val="155607282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Scale>
                                      <p:cBhvr>
                                        <p:cTn id="7" dur="2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2000" decel="50000" fill="hold">
                                          <p:stCondLst>
                                            <p:cond delay="0"/>
                                          </p:stCondLst>
                                        </p:cTn>
                                        <p:tgtEl>
                                          <p:spTgt spid="19"/>
                                        </p:tgtEl>
                                        <p:attrNameLst>
                                          <p:attrName>ppt_x</p:attrName>
                                          <p:attrName>ppt_y</p:attrName>
                                        </p:attrNameLst>
                                      </p:cBhvr>
                                    </p:animMotion>
                                    <p:animEffect transition="in" filter="fade">
                                      <p:cBhvr>
                                        <p:cTn id="9"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605159" y="117931"/>
            <a:ext cx="2371228" cy="2634697"/>
          </a:xfrm>
          <a:prstGeom prst="rect">
            <a:avLst/>
          </a:prstGeom>
        </p:spPr>
      </p:pic>
      <p:sp>
        <p:nvSpPr>
          <p:cNvPr id="2" name="标题 1"/>
          <p:cNvSpPr>
            <a:spLocks noGrp="1"/>
          </p:cNvSpPr>
          <p:nvPr>
            <p:ph type="title"/>
          </p:nvPr>
        </p:nvSpPr>
        <p:spPr>
          <a:xfrm>
            <a:off x="920096" y="432682"/>
            <a:ext cx="7815262" cy="765175"/>
          </a:xfrm>
        </p:spPr>
        <p:txBody>
          <a:bodyPr/>
          <a:lstStyle/>
          <a:p>
            <a:pPr eaLnBrk="1" fontAlgn="auto" hangingPunct="1">
              <a:spcAft>
                <a:spcPts val="0"/>
              </a:spcAft>
              <a:defRPr/>
            </a:pPr>
            <a:r>
              <a:rPr lang="zh-CN" altLang="en-US" dirty="0" smtClean="0">
                <a:solidFill>
                  <a:srgbClr val="FF9300"/>
                </a:solidFill>
                <a:latin typeface="华文琥珀" panose="02010800040101010101" pitchFamily="2" charset="-122"/>
                <a:ea typeface="华文琥珀" panose="02010800040101010101" pitchFamily="2" charset="-122"/>
              </a:rPr>
              <a:t>第</a:t>
            </a:r>
            <a:r>
              <a:rPr lang="en-US" altLang="zh-CN" dirty="0" smtClean="0">
                <a:solidFill>
                  <a:srgbClr val="FF9300"/>
                </a:solidFill>
                <a:latin typeface="华文琥珀" panose="02010800040101010101" pitchFamily="2" charset="-122"/>
                <a:ea typeface="华文琥珀" panose="02010800040101010101" pitchFamily="2" charset="-122"/>
              </a:rPr>
              <a:t>2</a:t>
            </a:r>
            <a:r>
              <a:rPr lang="zh-CN" altLang="en-US" dirty="0" smtClean="0">
                <a:solidFill>
                  <a:srgbClr val="FF9300"/>
                </a:solidFill>
                <a:latin typeface="华文琥珀" panose="02010800040101010101" pitchFamily="2" charset="-122"/>
                <a:ea typeface="华文琥珀" panose="02010800040101010101" pitchFamily="2" charset="-122"/>
              </a:rPr>
              <a:t>章：图形系统</a:t>
            </a:r>
            <a:endParaRPr altLang="en-US" dirty="0">
              <a:solidFill>
                <a:srgbClr val="FF9300"/>
              </a:solidFill>
              <a:latin typeface="华文琥珀" panose="02010800040101010101" pitchFamily="2" charset="-122"/>
              <a:ea typeface="华文琥珀" panose="02010800040101010101" pitchFamily="2" charset="-122"/>
            </a:endParaRPr>
          </a:p>
        </p:txBody>
      </p:sp>
      <p:graphicFrame>
        <p:nvGraphicFramePr>
          <p:cNvPr id="5" name="图示 4"/>
          <p:cNvGraphicFramePr/>
          <p:nvPr>
            <p:extLst/>
          </p:nvPr>
        </p:nvGraphicFramePr>
        <p:xfrm>
          <a:off x="920096" y="1916832"/>
          <a:ext cx="6748247"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p:cNvSpPr/>
          <p:nvPr/>
        </p:nvSpPr>
        <p:spPr>
          <a:xfrm>
            <a:off x="1642844" y="1914908"/>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
        <p:nvSpPr>
          <p:cNvPr id="6" name="矩形 5"/>
          <p:cNvSpPr/>
          <p:nvPr/>
        </p:nvSpPr>
        <p:spPr>
          <a:xfrm>
            <a:off x="1642843" y="2718761"/>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
        <p:nvSpPr>
          <p:cNvPr id="7" name="矩形 6"/>
          <p:cNvSpPr/>
          <p:nvPr/>
        </p:nvSpPr>
        <p:spPr>
          <a:xfrm>
            <a:off x="1642843" y="4293351"/>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
        <p:nvSpPr>
          <p:cNvPr id="8" name="矩形 7"/>
          <p:cNvSpPr/>
          <p:nvPr/>
        </p:nvSpPr>
        <p:spPr>
          <a:xfrm>
            <a:off x="1642842" y="3489498"/>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Tree>
    <p:extLst>
      <p:ext uri="{BB962C8B-B14F-4D97-AF65-F5344CB8AC3E}">
        <p14:creationId xmlns:p14="http://schemas.microsoft.com/office/powerpoint/2010/main" val="147903416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3" grpId="0" animBg="1"/>
      <p:bldP spid="6" grpId="0" animBg="1"/>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1" name="Picture 10" descr="http://myarticle.enet.com.cn/images/2006/0802/1154483159939/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3263" y="838200"/>
            <a:ext cx="2090737"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9" name="Rectangle 3"/>
          <p:cNvSpPr txBox="1">
            <a:spLocks noChangeArrowheads="1"/>
          </p:cNvSpPr>
          <p:nvPr/>
        </p:nvSpPr>
        <p:spPr bwMode="auto">
          <a:xfrm>
            <a:off x="533400" y="1752600"/>
            <a:ext cx="7848600" cy="4038600"/>
          </a:xfrm>
          <a:prstGeom prst="rect">
            <a:avLst/>
          </a:prstGeom>
          <a:noFill/>
          <a:ln w="9525">
            <a:noFill/>
            <a:miter lim="800000"/>
            <a:headEnd/>
            <a:tailEnd/>
          </a:ln>
        </p:spPr>
        <p:txBody>
          <a:bodyPr/>
          <a:lstStyle/>
          <a:p>
            <a:pPr marL="342900" indent="-342900">
              <a:lnSpc>
                <a:spcPct val="120000"/>
              </a:lnSpc>
              <a:spcBef>
                <a:spcPct val="20000"/>
              </a:spcBef>
              <a:buFont typeface="Wingdings" pitchFamily="2" charset="2"/>
              <a:buChar char="Ø"/>
              <a:defRPr/>
            </a:pPr>
            <a:endParaRPr lang="en-US" altLang="zh-CN" sz="3200" b="1" kern="0" dirty="0">
              <a:solidFill>
                <a:schemeClr val="accent2"/>
              </a:solidFill>
              <a:latin typeface="+mn-lt"/>
              <a:ea typeface="宋体" pitchFamily="2" charset="-122"/>
            </a:endParaRPr>
          </a:p>
        </p:txBody>
      </p:sp>
      <p:sp>
        <p:nvSpPr>
          <p:cNvPr id="10" name="Rectangle 3"/>
          <p:cNvSpPr txBox="1">
            <a:spLocks noChangeArrowheads="1"/>
          </p:cNvSpPr>
          <p:nvPr/>
        </p:nvSpPr>
        <p:spPr bwMode="auto">
          <a:xfrm>
            <a:off x="609600" y="1381342"/>
            <a:ext cx="7772400" cy="1295400"/>
          </a:xfrm>
          <a:prstGeom prst="rect">
            <a:avLst/>
          </a:prstGeom>
          <a:noFill/>
          <a:ln w="9525">
            <a:noFill/>
            <a:miter lim="800000"/>
            <a:headEnd/>
            <a:tailEnd/>
          </a:ln>
        </p:spPr>
        <p:txBody>
          <a:bodyPr/>
          <a:lstStyle/>
          <a:p>
            <a:pPr marL="457200" indent="-457200">
              <a:spcBef>
                <a:spcPct val="20000"/>
              </a:spcBef>
              <a:buFont typeface="Wingdings" panose="05000000000000000000" pitchFamily="2" charset="2"/>
              <a:buChar char="n"/>
              <a:defRPr/>
            </a:pPr>
            <a:r>
              <a:rPr lang="zh-CN" altLang="en-US" sz="3200" b="1" kern="0" dirty="0">
                <a:solidFill>
                  <a:srgbClr val="FF0000"/>
                </a:solidFill>
                <a:latin typeface="+mn-lt"/>
                <a:ea typeface="宋体" pitchFamily="2" charset="-122"/>
              </a:rPr>
              <a:t>图形硬件显示设备及原理</a:t>
            </a:r>
            <a:endParaRPr lang="en-US" altLang="zh-CN" sz="3200" b="1" kern="0" dirty="0">
              <a:solidFill>
                <a:srgbClr val="FF0000"/>
              </a:solidFill>
              <a:latin typeface="+mn-lt"/>
              <a:ea typeface="宋体" pitchFamily="2" charset="-122"/>
            </a:endParaRPr>
          </a:p>
          <a:p>
            <a:pPr marL="342900" indent="-342900">
              <a:spcBef>
                <a:spcPct val="20000"/>
              </a:spcBef>
              <a:buFont typeface="Arial" pitchFamily="34" charset="0"/>
              <a:buChar char="•"/>
              <a:defRPr/>
            </a:pPr>
            <a:r>
              <a:rPr lang="zh-CN" altLang="en-US" sz="3200" b="1" kern="0" dirty="0">
                <a:solidFill>
                  <a:srgbClr val="C00000"/>
                </a:solidFill>
                <a:latin typeface="+mn-lt"/>
                <a:ea typeface="宋体" pitchFamily="2" charset="-122"/>
              </a:rPr>
              <a:t>阴极射线管</a:t>
            </a:r>
            <a:r>
              <a:rPr lang="en-US" altLang="zh-CN" sz="3200" b="1" kern="0" dirty="0">
                <a:solidFill>
                  <a:srgbClr val="C00000"/>
                </a:solidFill>
                <a:latin typeface="+mn-lt"/>
                <a:ea typeface="宋体" pitchFamily="2" charset="-122"/>
              </a:rPr>
              <a:t>CRT</a:t>
            </a:r>
            <a:r>
              <a:rPr lang="en-US" altLang="zh-CN" sz="3200" dirty="0">
                <a:solidFill>
                  <a:srgbClr val="C00000"/>
                </a:solidFill>
                <a:latin typeface="Arial" charset="0"/>
                <a:ea typeface="宋体" pitchFamily="2" charset="-122"/>
              </a:rPr>
              <a:t> </a:t>
            </a:r>
            <a:r>
              <a:rPr lang="en-US" altLang="zh-CN" sz="3200" dirty="0">
                <a:latin typeface="Arial" charset="0"/>
                <a:ea typeface="宋体" pitchFamily="2" charset="-122"/>
              </a:rPr>
              <a:t>--Cathode Ray Tube</a:t>
            </a:r>
          </a:p>
          <a:p>
            <a:pPr marL="342900" indent="-342900">
              <a:spcBef>
                <a:spcPct val="20000"/>
              </a:spcBef>
              <a:buFont typeface="Arial" pitchFamily="34" charset="0"/>
              <a:buChar char="•"/>
              <a:defRPr/>
            </a:pPr>
            <a:r>
              <a:rPr lang="zh-CN" altLang="en-US" sz="3200" b="1" kern="0" dirty="0">
                <a:solidFill>
                  <a:schemeClr val="tx2"/>
                </a:solidFill>
                <a:latin typeface="+mn-lt"/>
                <a:ea typeface="宋体" pitchFamily="2" charset="-122"/>
              </a:rPr>
              <a:t>结构：</a:t>
            </a:r>
            <a:endParaRPr lang="en-US" altLang="zh-CN" sz="3200" b="1" kern="0" dirty="0">
              <a:solidFill>
                <a:schemeClr val="tx2"/>
              </a:solidFill>
              <a:latin typeface="+mn-lt"/>
              <a:ea typeface="宋体" pitchFamily="2" charset="-122"/>
            </a:endParaRPr>
          </a:p>
          <a:p>
            <a:pPr marL="342900" indent="-342900">
              <a:spcBef>
                <a:spcPct val="20000"/>
              </a:spcBef>
              <a:buFont typeface="Wingdings" pitchFamily="2" charset="2"/>
              <a:buChar char="Ø"/>
              <a:defRPr/>
            </a:pPr>
            <a:endParaRPr lang="en-US" altLang="zh-CN" sz="3200" b="1" kern="0" dirty="0">
              <a:solidFill>
                <a:schemeClr val="accent2"/>
              </a:solidFill>
              <a:latin typeface="+mn-lt"/>
              <a:ea typeface="宋体" pitchFamily="2" charset="-122"/>
            </a:endParaRPr>
          </a:p>
          <a:p>
            <a:pPr marL="342900" indent="-342900">
              <a:spcBef>
                <a:spcPct val="20000"/>
              </a:spcBef>
              <a:buFont typeface="Arial" pitchFamily="34" charset="0"/>
              <a:buChar char="•"/>
              <a:defRPr/>
            </a:pPr>
            <a:endParaRPr lang="en-US" altLang="zh-CN" sz="3200" b="1" kern="0" dirty="0">
              <a:latin typeface="+mn-lt"/>
              <a:ea typeface="宋体" pitchFamily="2" charset="-122"/>
            </a:endParaRPr>
          </a:p>
        </p:txBody>
      </p:sp>
      <p:graphicFrame>
        <p:nvGraphicFramePr>
          <p:cNvPr id="8194" name="Object 5"/>
          <p:cNvGraphicFramePr>
            <a:graphicFrameLocks noChangeAspect="1"/>
          </p:cNvGraphicFramePr>
          <p:nvPr>
            <p:extLst>
              <p:ext uri="{D42A27DB-BD31-4B8C-83A1-F6EECF244321}">
                <p14:modId xmlns:p14="http://schemas.microsoft.com/office/powerpoint/2010/main" val="671582775"/>
              </p:ext>
            </p:extLst>
          </p:nvPr>
        </p:nvGraphicFramePr>
        <p:xfrm>
          <a:off x="1220787" y="3048000"/>
          <a:ext cx="7161213" cy="3200400"/>
        </p:xfrm>
        <a:graphic>
          <a:graphicData uri="http://schemas.openxmlformats.org/presentationml/2006/ole">
            <mc:AlternateContent xmlns:mc="http://schemas.openxmlformats.org/markup-compatibility/2006">
              <mc:Choice xmlns:v="urn:schemas-microsoft-com:vml" Requires="v">
                <p:oleObj spid="_x0000_s11281" name="Visio" r:id="rId4" imgW="6353199" imgH="2829070" progId="Visio.Drawing.11">
                  <p:embed/>
                </p:oleObj>
              </mc:Choice>
              <mc:Fallback>
                <p:oleObj name="Visio" r:id="rId4" imgW="6353199" imgH="2829070" progId="Visio.Drawing.11">
                  <p:embed/>
                  <p:pic>
                    <p:nvPicPr>
                      <p:cNvPr id="0" name=""/>
                      <p:cNvPicPr>
                        <a:picLocks noChangeAspect="1" noChangeArrowheads="1"/>
                      </p:cNvPicPr>
                      <p:nvPr/>
                    </p:nvPicPr>
                    <p:blipFill>
                      <a:blip r:embed="rId5"/>
                      <a:srcRect/>
                      <a:stretch>
                        <a:fillRect/>
                      </a:stretch>
                    </p:blipFill>
                    <p:spPr bwMode="auto">
                      <a:xfrm>
                        <a:off x="1220787" y="3048000"/>
                        <a:ext cx="7161213"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矩形 11"/>
          <p:cNvSpPr/>
          <p:nvPr/>
        </p:nvSpPr>
        <p:spPr>
          <a:xfrm>
            <a:off x="652462" y="468311"/>
            <a:ext cx="7955643" cy="646331"/>
          </a:xfrm>
          <a:prstGeom prst="rect">
            <a:avLst/>
          </a:prstGeom>
        </p:spPr>
        <p:txBody>
          <a:bodyPr wrap="square">
            <a:spAutoFit/>
          </a:bodyPr>
          <a:lstStyle/>
          <a:p>
            <a:pPr lvl="0"/>
            <a:r>
              <a:rPr lang="zh-CN" altLang="en-US" sz="3600" b="1" dirty="0">
                <a:latin typeface="Tahoma" panose="020B0604030504040204" pitchFamily="34" charset="0"/>
                <a:ea typeface="宋体" pitchFamily="2" charset="-122"/>
                <a:cs typeface="Tahoma" panose="020B0604030504040204" pitchFamily="34" charset="0"/>
              </a:rPr>
              <a:t>§</a:t>
            </a:r>
            <a:r>
              <a:rPr lang="en-US" altLang="zh-CN" sz="3600" b="1" dirty="0" smtClean="0">
                <a:latin typeface="黑体" panose="02010609060101010101" pitchFamily="49" charset="-122"/>
                <a:ea typeface="黑体" panose="02010609060101010101" pitchFamily="49" charset="-122"/>
              </a:rPr>
              <a:t>2.4.1 </a:t>
            </a:r>
            <a:r>
              <a:rPr lang="zh-CN" altLang="en-US" sz="3600" b="1" dirty="0" smtClean="0">
                <a:latin typeface="黑体" panose="02010609060101010101" pitchFamily="49" charset="-122"/>
                <a:ea typeface="黑体" panose="02010609060101010101" pitchFamily="49" charset="-122"/>
              </a:rPr>
              <a:t>图形显示设备及工作原理</a:t>
            </a:r>
            <a:endParaRPr lang="zh-CN" altLang="en-US" sz="3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5969666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nodePh="1">
                                  <p:stCondLst>
                                    <p:cond delay="0"/>
                                  </p:stCondLst>
                                  <p:endCondLst>
                                    <p:cond evt="begin" delay="0">
                                      <p:tn val="5"/>
                                    </p:cond>
                                  </p:end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par>
                          <p:cTn id="7" fill="hold">
                            <p:stCondLst>
                              <p:cond delay="0"/>
                            </p:stCondLst>
                            <p:childTnLst>
                              <p:par>
                                <p:cTn id="8" presetID="3" presetClass="entr" presetSubtype="10"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par>
                          <p:cTn id="11" fill="hold" nodeType="withGroup">
                            <p:stCondLst>
                              <p:cond delay="500"/>
                            </p:stCondLst>
                            <p:childTnLst>
                              <p:par>
                                <p:cTn id="12" presetID="22" presetClass="entr" presetSubtype="8" fill="hold" nodeType="after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wipe(left)">
                                      <p:cBhvr>
                                        <p:cTn id="14" dur="500"/>
                                        <p:tgtEl>
                                          <p:spTgt spid="10">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animEffect transition="in" filter="wipe(left)">
                                      <p:cBhvr>
                                        <p:cTn id="19" dur="500"/>
                                        <p:tgtEl>
                                          <p:spTgt spid="10">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10">
                                            <p:txEl>
                                              <p:pRg st="2" end="2"/>
                                            </p:txEl>
                                          </p:spTgt>
                                        </p:tgtEl>
                                        <p:attrNameLst>
                                          <p:attrName>style.visibility</p:attrName>
                                        </p:attrNameLst>
                                      </p:cBhvr>
                                      <p:to>
                                        <p:strVal val="visible"/>
                                      </p:to>
                                    </p:set>
                                    <p:animEffect transition="in" filter="wipe(left)">
                                      <p:cBhvr>
                                        <p:cTn id="24" dur="500"/>
                                        <p:tgtEl>
                                          <p:spTgt spid="10">
                                            <p:txEl>
                                              <p:pRg st="2" end="2"/>
                                            </p:txEl>
                                          </p:spTgt>
                                        </p:tgtEl>
                                      </p:cBhvr>
                                    </p:animEffect>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8194"/>
                                        </p:tgtEl>
                                        <p:attrNameLst>
                                          <p:attrName>style.visibility</p:attrName>
                                        </p:attrNameLst>
                                      </p:cBhvr>
                                      <p:to>
                                        <p:strVal val="visible"/>
                                      </p:to>
                                    </p:set>
                                    <p:anim calcmode="lin" valueType="num">
                                      <p:cBhvr additive="base">
                                        <p:cTn id="28" dur="500" fill="hold"/>
                                        <p:tgtEl>
                                          <p:spTgt spid="8194"/>
                                        </p:tgtEl>
                                        <p:attrNameLst>
                                          <p:attrName>ppt_x</p:attrName>
                                        </p:attrNameLst>
                                      </p:cBhvr>
                                      <p:tavLst>
                                        <p:tav tm="0">
                                          <p:val>
                                            <p:strVal val="#ppt_x"/>
                                          </p:val>
                                        </p:tav>
                                        <p:tav tm="100000">
                                          <p:val>
                                            <p:strVal val="#ppt_x"/>
                                          </p:val>
                                        </p:tav>
                                      </p:tavLst>
                                    </p:anim>
                                    <p:anim calcmode="lin" valueType="num">
                                      <p:cBhvr additive="base">
                                        <p:cTn id="29"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2"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9" name="Rectangle 3"/>
          <p:cNvSpPr txBox="1">
            <a:spLocks noChangeArrowheads="1"/>
          </p:cNvSpPr>
          <p:nvPr/>
        </p:nvSpPr>
        <p:spPr bwMode="auto">
          <a:xfrm>
            <a:off x="533400" y="1752600"/>
            <a:ext cx="7848600" cy="4038600"/>
          </a:xfrm>
          <a:prstGeom prst="rect">
            <a:avLst/>
          </a:prstGeom>
          <a:noFill/>
          <a:ln w="9525">
            <a:noFill/>
            <a:miter lim="800000"/>
            <a:headEnd/>
            <a:tailEnd/>
          </a:ln>
        </p:spPr>
        <p:txBody>
          <a:bodyPr/>
          <a:lstStyle/>
          <a:p>
            <a:pPr marL="342900" indent="-342900">
              <a:lnSpc>
                <a:spcPct val="120000"/>
              </a:lnSpc>
              <a:spcBef>
                <a:spcPct val="20000"/>
              </a:spcBef>
              <a:buFont typeface="Wingdings" pitchFamily="2" charset="2"/>
              <a:buChar char="Ø"/>
              <a:defRPr/>
            </a:pPr>
            <a:endParaRPr lang="en-US" altLang="zh-CN" sz="3200" b="1" kern="0" dirty="0">
              <a:solidFill>
                <a:schemeClr val="accent2"/>
              </a:solidFill>
              <a:latin typeface="+mn-lt"/>
              <a:ea typeface="宋体" pitchFamily="2" charset="-122"/>
            </a:endParaRPr>
          </a:p>
        </p:txBody>
      </p:sp>
      <p:sp>
        <p:nvSpPr>
          <p:cNvPr id="10" name="Rectangle 3"/>
          <p:cNvSpPr txBox="1">
            <a:spLocks noChangeArrowheads="1"/>
          </p:cNvSpPr>
          <p:nvPr/>
        </p:nvSpPr>
        <p:spPr bwMode="auto">
          <a:xfrm>
            <a:off x="0" y="1182510"/>
            <a:ext cx="9144000" cy="4495800"/>
          </a:xfrm>
          <a:prstGeom prst="rect">
            <a:avLst/>
          </a:prstGeom>
          <a:noFill/>
          <a:ln w="9525">
            <a:noFill/>
            <a:miter lim="800000"/>
            <a:headEnd/>
            <a:tailEnd/>
          </a:ln>
        </p:spPr>
        <p:txBody>
          <a:bodyPr/>
          <a:lstStyle/>
          <a:p>
            <a:pPr marL="457200" indent="-457200">
              <a:lnSpc>
                <a:spcPct val="110000"/>
              </a:lnSpc>
              <a:spcBef>
                <a:spcPts val="0"/>
              </a:spcBef>
              <a:buClr>
                <a:srgbClr val="FF9300"/>
              </a:buClr>
              <a:buFont typeface="Wingdings" panose="05000000000000000000" pitchFamily="2" charset="2"/>
              <a:buChar char="n"/>
              <a:defRPr/>
            </a:pPr>
            <a:r>
              <a:rPr lang="zh-TW" altLang="en-US" sz="2800" b="1" dirty="0" smtClean="0">
                <a:latin typeface="宋体" pitchFamily="2" charset="-122"/>
                <a:ea typeface="宋体" pitchFamily="2" charset="-122"/>
              </a:rPr>
              <a:t>高速</a:t>
            </a:r>
            <a:r>
              <a:rPr lang="zh-TW" altLang="en-US" sz="2800" b="1" dirty="0">
                <a:latin typeface="宋体" pitchFamily="2" charset="-122"/>
                <a:ea typeface="宋体" pitchFamily="2" charset="-122"/>
              </a:rPr>
              <a:t>的电子束由</a:t>
            </a:r>
            <a:r>
              <a:rPr lang="zh-TW" altLang="en-US" sz="2800" b="1" dirty="0">
                <a:solidFill>
                  <a:srgbClr val="FF0000"/>
                </a:solidFill>
                <a:latin typeface="宋体" pitchFamily="2" charset="-122"/>
                <a:ea typeface="宋体" pitchFamily="2" charset="-122"/>
              </a:rPr>
              <a:t>电子枪</a:t>
            </a:r>
            <a:r>
              <a:rPr lang="zh-TW" altLang="en-US" sz="2800" b="1" dirty="0">
                <a:latin typeface="宋体" pitchFamily="2" charset="-122"/>
                <a:ea typeface="宋体" pitchFamily="2" charset="-122"/>
              </a:rPr>
              <a:t>发出，经过</a:t>
            </a:r>
            <a:r>
              <a:rPr lang="zh-TW" altLang="en-US" sz="2800" b="1" dirty="0">
                <a:solidFill>
                  <a:srgbClr val="FF0000"/>
                </a:solidFill>
                <a:latin typeface="宋体" pitchFamily="2" charset="-122"/>
                <a:ea typeface="宋体" pitchFamily="2" charset="-122"/>
              </a:rPr>
              <a:t>聚焦系统、加速系统和磁偏转系统</a:t>
            </a:r>
            <a:r>
              <a:rPr lang="zh-TW" altLang="en-US" sz="2800" b="1" dirty="0">
                <a:latin typeface="宋体" pitchFamily="2" charset="-122"/>
                <a:ea typeface="宋体" pitchFamily="2" charset="-122"/>
              </a:rPr>
              <a:t>就会到达荧光屏的特定位置。荧光物质在高速电子的轰击下会发生电子跃迁，即电子吸收到能量从低能态变为高能</a:t>
            </a:r>
            <a:r>
              <a:rPr lang="zh-TW" altLang="en-US" sz="2800" b="1" dirty="0" smtClean="0">
                <a:latin typeface="宋体" pitchFamily="2" charset="-122"/>
                <a:ea typeface="宋体" pitchFamily="2" charset="-122"/>
              </a:rPr>
              <a:t>态</a:t>
            </a:r>
            <a:r>
              <a:rPr lang="zh-CN" altLang="en-US" sz="2800" b="1" dirty="0" smtClean="0">
                <a:latin typeface="宋体" pitchFamily="2" charset="-122"/>
                <a:ea typeface="宋体" pitchFamily="2" charset="-122"/>
              </a:rPr>
              <a:t>，从而产生点亮</a:t>
            </a:r>
            <a:r>
              <a:rPr lang="zh-TW" altLang="en-US" sz="2800" b="1" dirty="0" smtClean="0">
                <a:latin typeface="宋体" pitchFamily="2" charset="-122"/>
                <a:ea typeface="宋体" pitchFamily="2" charset="-122"/>
              </a:rPr>
              <a:t>。</a:t>
            </a:r>
            <a:endParaRPr lang="en-US" altLang="zh-TW" sz="2800" b="1" dirty="0" smtClean="0">
              <a:latin typeface="宋体" pitchFamily="2" charset="-122"/>
              <a:ea typeface="宋体" pitchFamily="2" charset="-122"/>
            </a:endParaRPr>
          </a:p>
          <a:p>
            <a:pPr marL="457200" indent="-457200">
              <a:lnSpc>
                <a:spcPct val="110000"/>
              </a:lnSpc>
              <a:spcBef>
                <a:spcPts val="0"/>
              </a:spcBef>
              <a:buClr>
                <a:srgbClr val="FF9300"/>
              </a:buClr>
              <a:buFont typeface="Wingdings" panose="05000000000000000000" pitchFamily="2" charset="2"/>
              <a:buChar char="n"/>
              <a:defRPr/>
            </a:pPr>
            <a:r>
              <a:rPr lang="zh-TW" altLang="en-US" sz="2800" b="1" dirty="0" smtClean="0">
                <a:latin typeface="宋体" pitchFamily="2" charset="-122"/>
                <a:ea typeface="宋体" pitchFamily="2" charset="-122"/>
              </a:rPr>
              <a:t>大约</a:t>
            </a:r>
            <a:r>
              <a:rPr lang="zh-TW" altLang="en-US" sz="2800" b="1" dirty="0">
                <a:latin typeface="宋体" pitchFamily="2" charset="-122"/>
                <a:ea typeface="宋体" pitchFamily="2" charset="-122"/>
              </a:rPr>
              <a:t>达到每秒</a:t>
            </a:r>
            <a:r>
              <a:rPr lang="en-US" altLang="zh-CN" sz="2800" b="1" dirty="0">
                <a:latin typeface="宋体" pitchFamily="2" charset="-122"/>
                <a:ea typeface="宋体" pitchFamily="2" charset="-122"/>
              </a:rPr>
              <a:t>60</a:t>
            </a:r>
            <a:r>
              <a:rPr lang="zh-TW" altLang="en-US" sz="2800" b="1" dirty="0">
                <a:latin typeface="宋体" pitchFamily="2" charset="-122"/>
                <a:ea typeface="宋体" pitchFamily="2" charset="-122"/>
              </a:rPr>
              <a:t>帧即</a:t>
            </a:r>
            <a:r>
              <a:rPr lang="en-US" altLang="zh-CN" sz="2800" b="1" dirty="0">
                <a:latin typeface="宋体" pitchFamily="2" charset="-122"/>
                <a:ea typeface="宋体" pitchFamily="2" charset="-122"/>
              </a:rPr>
              <a:t>60Hz</a:t>
            </a:r>
            <a:r>
              <a:rPr lang="zh-TW" altLang="en-US" sz="2800" b="1" dirty="0">
                <a:latin typeface="宋体" pitchFamily="2" charset="-122"/>
                <a:ea typeface="宋体" pitchFamily="2" charset="-122"/>
              </a:rPr>
              <a:t>时，人眼才能感觉到屏幕不闪烁，</a:t>
            </a:r>
            <a:r>
              <a:rPr lang="zh-TW" altLang="en-US" sz="2800" b="1" dirty="0" smtClean="0">
                <a:latin typeface="宋体" pitchFamily="2" charset="-122"/>
                <a:ea typeface="宋体" pitchFamily="2" charset="-122"/>
              </a:rPr>
              <a:t>要</a:t>
            </a:r>
            <a:r>
              <a:rPr lang="zh-TW" altLang="en-US" sz="2800" b="1" dirty="0">
                <a:latin typeface="宋体" pitchFamily="2" charset="-122"/>
                <a:ea typeface="宋体" pitchFamily="2" charset="-122"/>
              </a:rPr>
              <a:t>使人眼觉得舒服，一般必须有</a:t>
            </a:r>
            <a:r>
              <a:rPr lang="en-US" altLang="zh-CN" sz="2800" b="1" dirty="0">
                <a:latin typeface="宋体" pitchFamily="2" charset="-122"/>
                <a:ea typeface="宋体" pitchFamily="2" charset="-122"/>
              </a:rPr>
              <a:t>85Hz</a:t>
            </a:r>
            <a:r>
              <a:rPr lang="zh-TW" altLang="en-US" sz="2800" b="1" dirty="0">
                <a:latin typeface="宋体" pitchFamily="2" charset="-122"/>
                <a:ea typeface="宋体" pitchFamily="2" charset="-122"/>
              </a:rPr>
              <a:t>以上的刷新频率</a:t>
            </a:r>
            <a:r>
              <a:rPr lang="zh-TW" altLang="en-US" sz="2800" b="1" dirty="0" smtClean="0">
                <a:latin typeface="宋体" pitchFamily="2" charset="-122"/>
                <a:ea typeface="宋体" pitchFamily="2" charset="-122"/>
              </a:rPr>
              <a:t>。</a:t>
            </a:r>
            <a:endParaRPr lang="en-US" altLang="zh-TW" sz="2800" b="1" dirty="0" smtClean="0">
              <a:latin typeface="宋体" pitchFamily="2" charset="-122"/>
              <a:ea typeface="宋体" pitchFamily="2" charset="-122"/>
            </a:endParaRPr>
          </a:p>
          <a:p>
            <a:pPr marL="457200" indent="-457200">
              <a:lnSpc>
                <a:spcPct val="110000"/>
              </a:lnSpc>
              <a:spcBef>
                <a:spcPts val="0"/>
              </a:spcBef>
              <a:buClr>
                <a:srgbClr val="FF9300"/>
              </a:buClr>
              <a:buFont typeface="Wingdings" panose="05000000000000000000" pitchFamily="2" charset="2"/>
              <a:buChar char="n"/>
              <a:defRPr/>
            </a:pPr>
            <a:r>
              <a:rPr lang="zh-CN" altLang="en-US" sz="2800" b="1" dirty="0" smtClean="0">
                <a:latin typeface="宋体" pitchFamily="2" charset="-122"/>
                <a:ea typeface="宋体" pitchFamily="2" charset="-122"/>
              </a:rPr>
              <a:t>特点：</a:t>
            </a:r>
            <a:endParaRPr lang="en-US" altLang="zh-TW" sz="2800" b="1" dirty="0" smtClean="0">
              <a:latin typeface="宋体" pitchFamily="2" charset="-122"/>
              <a:ea typeface="宋体" pitchFamily="2" charset="-122"/>
            </a:endParaRPr>
          </a:p>
          <a:p>
            <a:pPr>
              <a:lnSpc>
                <a:spcPct val="130000"/>
              </a:lnSpc>
              <a:buFont typeface="Arial" pitchFamily="34" charset="0"/>
              <a:buChar char="•"/>
              <a:defRPr/>
            </a:pPr>
            <a:r>
              <a:rPr lang="zh-CN" altLang="en-US" sz="2400" b="1" dirty="0" smtClean="0">
                <a:latin typeface="宋体" pitchFamily="2" charset="-122"/>
                <a:ea typeface="宋体" pitchFamily="2" charset="-122"/>
              </a:rPr>
              <a:t> 屏幕</a:t>
            </a:r>
            <a:r>
              <a:rPr lang="zh-CN" altLang="en-US" sz="2400" b="1" dirty="0">
                <a:latin typeface="宋体" pitchFamily="2" charset="-122"/>
                <a:ea typeface="宋体" pitchFamily="2" charset="-122"/>
              </a:rPr>
              <a:t>的加大必然导致显像管加长</a:t>
            </a:r>
            <a:r>
              <a:rPr lang="zh-CN" altLang="en-US" sz="2400" b="1" dirty="0" smtClean="0">
                <a:latin typeface="宋体" pitchFamily="2" charset="-122"/>
                <a:ea typeface="宋体" pitchFamily="2" charset="-122"/>
              </a:rPr>
              <a:t>，导致显示器</a:t>
            </a:r>
            <a:r>
              <a:rPr lang="zh-CN" altLang="en-US" sz="2400" b="1" dirty="0">
                <a:latin typeface="宋体" pitchFamily="2" charset="-122"/>
                <a:ea typeface="宋体" pitchFamily="2" charset="-122"/>
              </a:rPr>
              <a:t>体积必然要</a:t>
            </a:r>
            <a:r>
              <a:rPr lang="zh-CN" altLang="en-US" sz="2400" b="1" dirty="0" smtClean="0">
                <a:latin typeface="宋体" pitchFamily="2" charset="-122"/>
                <a:ea typeface="宋体" pitchFamily="2" charset="-122"/>
              </a:rPr>
              <a:t>加大。</a:t>
            </a:r>
            <a:endParaRPr lang="en-US" altLang="zh-CN" sz="2400" b="1" dirty="0">
              <a:latin typeface="宋体" pitchFamily="2" charset="-122"/>
              <a:ea typeface="宋体" pitchFamily="2" charset="-122"/>
            </a:endParaRPr>
          </a:p>
          <a:p>
            <a:pPr marL="342900" lvl="2" indent="-342900">
              <a:lnSpc>
                <a:spcPct val="130000"/>
              </a:lnSpc>
              <a:buFont typeface="Arial" pitchFamily="34" charset="0"/>
              <a:buChar char="•"/>
              <a:defRPr/>
            </a:pPr>
            <a:r>
              <a:rPr lang="en-US" altLang="zh-CN" sz="2400" b="1" dirty="0">
                <a:latin typeface="宋体" pitchFamily="2" charset="-122"/>
                <a:ea typeface="宋体" pitchFamily="2" charset="-122"/>
              </a:rPr>
              <a:t>CRT</a:t>
            </a:r>
            <a:r>
              <a:rPr lang="zh-CN" altLang="en-US" sz="2400" b="1" dirty="0">
                <a:latin typeface="宋体" pitchFamily="2" charset="-122"/>
                <a:ea typeface="宋体" pitchFamily="2" charset="-122"/>
              </a:rPr>
              <a:t>是利用电子枪发射电子束来产生图像，容易受电磁波干扰。</a:t>
            </a:r>
            <a:endParaRPr lang="en-US" altLang="zh-CN" sz="2400" b="1" dirty="0">
              <a:latin typeface="宋体" pitchFamily="2" charset="-122"/>
              <a:ea typeface="宋体" pitchFamily="2" charset="-122"/>
            </a:endParaRPr>
          </a:p>
          <a:p>
            <a:pPr marL="342900" lvl="2" indent="-342900">
              <a:lnSpc>
                <a:spcPct val="130000"/>
              </a:lnSpc>
              <a:buFont typeface="Arial" pitchFamily="34" charset="0"/>
              <a:buChar char="•"/>
              <a:defRPr/>
            </a:pPr>
            <a:r>
              <a:rPr lang="zh-CN" altLang="en-US" sz="2400" b="1" dirty="0">
                <a:latin typeface="宋体" pitchFamily="2" charset="-122"/>
                <a:ea typeface="宋体" pitchFamily="2" charset="-122"/>
              </a:rPr>
              <a:t>长期电磁辐射会对人们健康产生不良影响。</a:t>
            </a:r>
          </a:p>
          <a:p>
            <a:pPr>
              <a:lnSpc>
                <a:spcPct val="110000"/>
              </a:lnSpc>
              <a:spcBef>
                <a:spcPts val="0"/>
              </a:spcBef>
              <a:buClr>
                <a:srgbClr val="FF9300"/>
              </a:buClr>
              <a:defRPr/>
            </a:pPr>
            <a:endParaRPr lang="en-US" altLang="zh-CN" sz="2800" b="1" kern="0" dirty="0">
              <a:solidFill>
                <a:schemeClr val="accent2"/>
              </a:solidFill>
              <a:ea typeface="宋体" pitchFamily="2" charset="-122"/>
            </a:endParaRPr>
          </a:p>
          <a:p>
            <a:pPr marL="342900" indent="-342900">
              <a:spcBef>
                <a:spcPct val="20000"/>
              </a:spcBef>
              <a:buFont typeface="Wingdings" pitchFamily="2" charset="2"/>
              <a:buChar char="Ø"/>
              <a:defRPr/>
            </a:pPr>
            <a:endParaRPr lang="en-US" altLang="zh-CN" sz="3200" b="1" kern="0" dirty="0">
              <a:solidFill>
                <a:schemeClr val="accent2"/>
              </a:solidFill>
              <a:latin typeface="+mn-lt"/>
              <a:ea typeface="宋体" pitchFamily="2" charset="-122"/>
            </a:endParaRPr>
          </a:p>
          <a:p>
            <a:pPr marL="342900" indent="-342900">
              <a:spcBef>
                <a:spcPct val="20000"/>
              </a:spcBef>
              <a:buFont typeface="Arial" pitchFamily="34" charset="0"/>
              <a:buChar char="•"/>
              <a:defRPr/>
            </a:pPr>
            <a:endParaRPr lang="en-US" altLang="zh-CN" sz="3200" b="1" kern="0" dirty="0">
              <a:latin typeface="+mn-lt"/>
              <a:ea typeface="宋体" pitchFamily="2" charset="-122"/>
            </a:endParaRPr>
          </a:p>
        </p:txBody>
      </p:sp>
      <p:sp>
        <p:nvSpPr>
          <p:cNvPr id="11" name="矩形 10"/>
          <p:cNvSpPr/>
          <p:nvPr/>
        </p:nvSpPr>
        <p:spPr>
          <a:xfrm>
            <a:off x="652462" y="468311"/>
            <a:ext cx="7955643" cy="646331"/>
          </a:xfrm>
          <a:prstGeom prst="rect">
            <a:avLst/>
          </a:prstGeom>
        </p:spPr>
        <p:txBody>
          <a:bodyPr wrap="square">
            <a:spAutoFit/>
          </a:bodyPr>
          <a:lstStyle/>
          <a:p>
            <a:pPr lvl="0"/>
            <a:r>
              <a:rPr lang="zh-CN" altLang="en-US" sz="3600" b="1" dirty="0">
                <a:latin typeface="黑体" panose="02010609060101010101" pitchFamily="49" charset="-122"/>
                <a:ea typeface="黑体" panose="02010609060101010101" pitchFamily="49" charset="-122"/>
                <a:cs typeface="Tahoma" panose="020B0604030504040204" pitchFamily="34" charset="0"/>
              </a:rPr>
              <a:t>阴极射线管</a:t>
            </a:r>
            <a:r>
              <a:rPr lang="en-US" altLang="zh-CN" sz="3600" b="1" dirty="0">
                <a:latin typeface="黑体" panose="02010609060101010101" pitchFamily="49" charset="-122"/>
                <a:ea typeface="黑体" panose="02010609060101010101" pitchFamily="49" charset="-122"/>
                <a:cs typeface="Tahoma" panose="020B0604030504040204" pitchFamily="34" charset="0"/>
              </a:rPr>
              <a:t>CRT----</a:t>
            </a:r>
            <a:r>
              <a:rPr lang="zh-CN" altLang="en-US" sz="3600" b="1" dirty="0">
                <a:latin typeface="黑体" panose="02010609060101010101" pitchFamily="49" charset="-122"/>
                <a:ea typeface="黑体" panose="02010609060101010101" pitchFamily="49" charset="-122"/>
                <a:cs typeface="Tahoma" panose="020B0604030504040204" pitchFamily="34" charset="0"/>
              </a:rPr>
              <a:t>显示原理</a:t>
            </a:r>
          </a:p>
        </p:txBody>
      </p:sp>
    </p:spTree>
    <p:extLst>
      <p:ext uri="{BB962C8B-B14F-4D97-AF65-F5344CB8AC3E}">
        <p14:creationId xmlns:p14="http://schemas.microsoft.com/office/powerpoint/2010/main" val="266492737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nodePh="1">
                                  <p:stCondLst>
                                    <p:cond delay="0"/>
                                  </p:stCondLst>
                                  <p:endCondLst>
                                    <p:cond evt="begin" delay="0">
                                      <p:tn val="5"/>
                                    </p:cond>
                                  </p:end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wipe(left)">
                                      <p:cBhvr>
                                        <p:cTn id="11" dur="500"/>
                                        <p:tgtEl>
                                          <p:spTgt spid="10">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0">
                                            <p:txEl>
                                              <p:pRg st="1" end="1"/>
                                            </p:txEl>
                                          </p:spTgt>
                                        </p:tgtEl>
                                        <p:attrNameLst>
                                          <p:attrName>style.visibility</p:attrName>
                                        </p:attrNameLst>
                                      </p:cBhvr>
                                      <p:to>
                                        <p:strVal val="visible"/>
                                      </p:to>
                                    </p:set>
                                    <p:animEffect transition="in" filter="wipe(left)">
                                      <p:cBhvr>
                                        <p:cTn id="16" dur="500"/>
                                        <p:tgtEl>
                                          <p:spTgt spid="10">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animEffect transition="in" filter="wipe(left)">
                                      <p:cBhvr>
                                        <p:cTn id="21" dur="500"/>
                                        <p:tgtEl>
                                          <p:spTgt spid="10">
                                            <p:txEl>
                                              <p:pRg st="2" end="2"/>
                                            </p:txEl>
                                          </p:spTgt>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Effect transition="in" filter="wipe(left)">
                                      <p:cBhvr>
                                        <p:cTn id="25" dur="500"/>
                                        <p:tgtEl>
                                          <p:spTgt spid="10">
                                            <p:txEl>
                                              <p:pRg st="3" end="3"/>
                                            </p:txEl>
                                          </p:spTgt>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10">
                                            <p:txEl>
                                              <p:pRg st="4" end="4"/>
                                            </p:txEl>
                                          </p:spTgt>
                                        </p:tgtEl>
                                        <p:attrNameLst>
                                          <p:attrName>style.visibility</p:attrName>
                                        </p:attrNameLst>
                                      </p:cBhvr>
                                      <p:to>
                                        <p:strVal val="visible"/>
                                      </p:to>
                                    </p:set>
                                    <p:animEffect transition="in" filter="wipe(left)">
                                      <p:cBhvr>
                                        <p:cTn id="29" dur="500"/>
                                        <p:tgtEl>
                                          <p:spTgt spid="10">
                                            <p:txEl>
                                              <p:pRg st="4" end="4"/>
                                            </p:txEl>
                                          </p:spTgt>
                                        </p:tgtEl>
                                      </p:cBhvr>
                                    </p:animEffect>
                                  </p:childTnLst>
                                </p:cTn>
                              </p:par>
                            </p:childTnLst>
                          </p:cTn>
                        </p:par>
                        <p:par>
                          <p:cTn id="30" fill="hold">
                            <p:stCondLst>
                              <p:cond delay="1500"/>
                            </p:stCondLst>
                            <p:childTnLst>
                              <p:par>
                                <p:cTn id="31" presetID="22" presetClass="entr" presetSubtype="8" fill="hold" nodeType="afterEffect">
                                  <p:stCondLst>
                                    <p:cond delay="0"/>
                                  </p:stCondLst>
                                  <p:childTnLst>
                                    <p:set>
                                      <p:cBhvr>
                                        <p:cTn id="32" dur="1" fill="hold">
                                          <p:stCondLst>
                                            <p:cond delay="0"/>
                                          </p:stCondLst>
                                        </p:cTn>
                                        <p:tgtEl>
                                          <p:spTgt spid="10">
                                            <p:txEl>
                                              <p:pRg st="5" end="5"/>
                                            </p:txEl>
                                          </p:spTgt>
                                        </p:tgtEl>
                                        <p:attrNameLst>
                                          <p:attrName>style.visibility</p:attrName>
                                        </p:attrNameLst>
                                      </p:cBhvr>
                                      <p:to>
                                        <p:strVal val="visible"/>
                                      </p:to>
                                    </p:set>
                                    <p:animEffect transition="in" filter="wipe(left)">
                                      <p:cBhvr>
                                        <p:cTn id="33"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605159" y="117931"/>
            <a:ext cx="2371228" cy="2634697"/>
          </a:xfrm>
          <a:prstGeom prst="rect">
            <a:avLst/>
          </a:prstGeom>
        </p:spPr>
      </p:pic>
      <p:sp>
        <p:nvSpPr>
          <p:cNvPr id="2" name="标题 1"/>
          <p:cNvSpPr>
            <a:spLocks noGrp="1"/>
          </p:cNvSpPr>
          <p:nvPr>
            <p:ph type="title"/>
          </p:nvPr>
        </p:nvSpPr>
        <p:spPr>
          <a:xfrm>
            <a:off x="920096" y="432682"/>
            <a:ext cx="7815262" cy="765175"/>
          </a:xfrm>
        </p:spPr>
        <p:txBody>
          <a:bodyPr/>
          <a:lstStyle/>
          <a:p>
            <a:pPr eaLnBrk="1" fontAlgn="auto" hangingPunct="1">
              <a:spcAft>
                <a:spcPts val="0"/>
              </a:spcAft>
              <a:defRPr/>
            </a:pPr>
            <a:r>
              <a:rPr lang="zh-CN" altLang="en-US" dirty="0" smtClean="0">
                <a:solidFill>
                  <a:srgbClr val="FF9300"/>
                </a:solidFill>
                <a:latin typeface="华文琥珀" panose="02010800040101010101" pitchFamily="2" charset="-122"/>
                <a:ea typeface="华文琥珀" panose="02010800040101010101" pitchFamily="2" charset="-122"/>
              </a:rPr>
              <a:t>第</a:t>
            </a:r>
            <a:r>
              <a:rPr lang="en-US" altLang="zh-CN" dirty="0" smtClean="0">
                <a:solidFill>
                  <a:srgbClr val="FF9300"/>
                </a:solidFill>
                <a:latin typeface="华文琥珀" panose="02010800040101010101" pitchFamily="2" charset="-122"/>
                <a:ea typeface="华文琥珀" panose="02010800040101010101" pitchFamily="2" charset="-122"/>
              </a:rPr>
              <a:t>2</a:t>
            </a:r>
            <a:r>
              <a:rPr lang="zh-CN" altLang="en-US" dirty="0" smtClean="0">
                <a:solidFill>
                  <a:srgbClr val="FF9300"/>
                </a:solidFill>
                <a:latin typeface="华文琥珀" panose="02010800040101010101" pitchFamily="2" charset="-122"/>
                <a:ea typeface="华文琥珀" panose="02010800040101010101" pitchFamily="2" charset="-122"/>
              </a:rPr>
              <a:t>章：图形系统</a:t>
            </a:r>
            <a:endParaRPr altLang="en-US" dirty="0">
              <a:solidFill>
                <a:srgbClr val="FF9300"/>
              </a:solidFill>
              <a:latin typeface="华文琥珀" panose="02010800040101010101" pitchFamily="2" charset="-122"/>
              <a:ea typeface="华文琥珀" panose="02010800040101010101" pitchFamily="2" charset="-122"/>
            </a:endParaRPr>
          </a:p>
        </p:txBody>
      </p:sp>
      <p:graphicFrame>
        <p:nvGraphicFramePr>
          <p:cNvPr id="5" name="图示 4"/>
          <p:cNvGraphicFramePr/>
          <p:nvPr>
            <p:extLst>
              <p:ext uri="{D42A27DB-BD31-4B8C-83A1-F6EECF244321}">
                <p14:modId xmlns:p14="http://schemas.microsoft.com/office/powerpoint/2010/main" val="896342788"/>
              </p:ext>
            </p:extLst>
          </p:nvPr>
        </p:nvGraphicFramePr>
        <p:xfrm>
          <a:off x="920096" y="1916832"/>
          <a:ext cx="6748247"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p:cNvSpPr/>
          <p:nvPr/>
        </p:nvSpPr>
        <p:spPr>
          <a:xfrm>
            <a:off x="1642844" y="1914908"/>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Tree>
    <p:extLst>
      <p:ext uri="{BB962C8B-B14F-4D97-AF65-F5344CB8AC3E}">
        <p14:creationId xmlns:p14="http://schemas.microsoft.com/office/powerpoint/2010/main" val="386477646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4"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9" name="Rectangle 3"/>
          <p:cNvSpPr txBox="1">
            <a:spLocks noChangeArrowheads="1"/>
          </p:cNvSpPr>
          <p:nvPr/>
        </p:nvSpPr>
        <p:spPr bwMode="auto">
          <a:xfrm>
            <a:off x="533400" y="1752600"/>
            <a:ext cx="7848600" cy="4038600"/>
          </a:xfrm>
          <a:prstGeom prst="rect">
            <a:avLst/>
          </a:prstGeom>
          <a:noFill/>
          <a:ln w="9525">
            <a:noFill/>
            <a:miter lim="800000"/>
            <a:headEnd/>
            <a:tailEnd/>
          </a:ln>
        </p:spPr>
        <p:txBody>
          <a:bodyPr/>
          <a:lstStyle/>
          <a:p>
            <a:pPr marL="342900" indent="-342900">
              <a:lnSpc>
                <a:spcPct val="120000"/>
              </a:lnSpc>
              <a:spcBef>
                <a:spcPct val="20000"/>
              </a:spcBef>
              <a:buFont typeface="Wingdings" pitchFamily="2" charset="2"/>
              <a:buChar char="Ø"/>
              <a:defRPr/>
            </a:pPr>
            <a:endParaRPr lang="en-US" altLang="zh-CN" sz="3200" b="1" kern="0" dirty="0">
              <a:solidFill>
                <a:schemeClr val="accent2"/>
              </a:solidFill>
              <a:latin typeface="+mn-lt"/>
              <a:ea typeface="宋体" pitchFamily="2" charset="-122"/>
            </a:endParaRPr>
          </a:p>
        </p:txBody>
      </p:sp>
      <p:sp>
        <p:nvSpPr>
          <p:cNvPr id="10" name="Rectangle 3"/>
          <p:cNvSpPr txBox="1">
            <a:spLocks noChangeArrowheads="1"/>
          </p:cNvSpPr>
          <p:nvPr/>
        </p:nvSpPr>
        <p:spPr bwMode="auto">
          <a:xfrm>
            <a:off x="155575" y="1467557"/>
            <a:ext cx="8785225" cy="4552244"/>
          </a:xfrm>
          <a:prstGeom prst="rect">
            <a:avLst/>
          </a:prstGeom>
          <a:noFill/>
          <a:ln w="9525">
            <a:noFill/>
            <a:miter lim="800000"/>
            <a:headEnd/>
            <a:tailEnd/>
          </a:ln>
        </p:spPr>
        <p:txBody>
          <a:bodyPr/>
          <a:lstStyle/>
          <a:p>
            <a:pPr marL="457200" indent="-457200">
              <a:lnSpc>
                <a:spcPct val="120000"/>
              </a:lnSpc>
              <a:spcBef>
                <a:spcPct val="20000"/>
              </a:spcBef>
              <a:buClr>
                <a:srgbClr val="FF9300"/>
              </a:buClr>
              <a:buFont typeface="Wingdings" panose="05000000000000000000" pitchFamily="2" charset="2"/>
              <a:buChar char="n"/>
              <a:defRPr/>
            </a:pPr>
            <a:r>
              <a:rPr lang="zh-CN" altLang="en-US" sz="3200" b="1" kern="0" dirty="0" smtClean="0">
                <a:solidFill>
                  <a:srgbClr val="C00000"/>
                </a:solidFill>
                <a:latin typeface="+mn-lt"/>
                <a:ea typeface="宋体" pitchFamily="2" charset="-122"/>
              </a:rPr>
              <a:t>液晶显示</a:t>
            </a:r>
            <a:r>
              <a:rPr lang="zh-CN" altLang="en-US" sz="3200" b="1" kern="0" dirty="0">
                <a:solidFill>
                  <a:srgbClr val="C00000"/>
                </a:solidFill>
                <a:latin typeface="+mn-lt"/>
                <a:ea typeface="宋体" pitchFamily="2" charset="-122"/>
              </a:rPr>
              <a:t>器</a:t>
            </a:r>
            <a:r>
              <a:rPr lang="en-US" altLang="zh-CN" sz="3200" b="1" kern="0" dirty="0">
                <a:solidFill>
                  <a:srgbClr val="C00000"/>
                </a:solidFill>
                <a:latin typeface="+mn-lt"/>
                <a:ea typeface="宋体" pitchFamily="2" charset="-122"/>
              </a:rPr>
              <a:t>LCD</a:t>
            </a:r>
            <a:r>
              <a:rPr lang="en-US" altLang="zh-CN" sz="3200" b="1" kern="0" dirty="0">
                <a:latin typeface="+mn-lt"/>
                <a:ea typeface="宋体" pitchFamily="2" charset="-122"/>
              </a:rPr>
              <a:t>---</a:t>
            </a:r>
            <a:r>
              <a:rPr lang="en-US" sz="3200" dirty="0">
                <a:latin typeface="Arial" charset="0"/>
              </a:rPr>
              <a:t> Liquid Crystal Display</a:t>
            </a:r>
            <a:endParaRPr lang="en-US" altLang="zh-CN" sz="3200" b="1" kern="0" dirty="0">
              <a:latin typeface="+mn-lt"/>
              <a:ea typeface="宋体" pitchFamily="2" charset="-122"/>
            </a:endParaRPr>
          </a:p>
          <a:p>
            <a:pPr marL="342900" indent="-342900">
              <a:lnSpc>
                <a:spcPct val="120000"/>
              </a:lnSpc>
              <a:spcBef>
                <a:spcPct val="20000"/>
              </a:spcBef>
              <a:buFont typeface="Arial" pitchFamily="34" charset="0"/>
              <a:buChar char="•"/>
              <a:defRPr/>
            </a:pPr>
            <a:r>
              <a:rPr lang="zh-TW" altLang="en-US" sz="2800" b="1" dirty="0">
                <a:solidFill>
                  <a:srgbClr val="FF0000"/>
                </a:solidFill>
                <a:latin typeface="宋体" pitchFamily="2" charset="-122"/>
                <a:ea typeface="宋体" pitchFamily="2" charset="-122"/>
              </a:rPr>
              <a:t>液晶</a:t>
            </a:r>
            <a:r>
              <a:rPr lang="zh-CN" altLang="en-US" sz="2800" b="1" dirty="0">
                <a:solidFill>
                  <a:srgbClr val="FF0000"/>
                </a:solidFill>
                <a:latin typeface="宋体" pitchFamily="2" charset="-122"/>
                <a:ea typeface="宋体" pitchFamily="2" charset="-122"/>
              </a:rPr>
              <a:t>：</a:t>
            </a:r>
            <a:r>
              <a:rPr lang="zh-TW" altLang="en-US" sz="2800" b="1" dirty="0">
                <a:latin typeface="宋体" pitchFamily="2" charset="-122"/>
                <a:ea typeface="宋体" pitchFamily="2" charset="-122"/>
              </a:rPr>
              <a:t>一种介于液体和固体之间的特殊物质，它具有液体的流态性质和固体的光学性质。当液晶受到电压的影响时，就会改变它的物理性质而发生形变，此时通过它的光的折射角度就会发生变化，而产生色彩。</a:t>
            </a:r>
            <a:endParaRPr lang="en-US" altLang="zh-CN" sz="2800" b="1" kern="0" dirty="0">
              <a:latin typeface="宋体" pitchFamily="2" charset="-122"/>
              <a:ea typeface="宋体" pitchFamily="2" charset="-122"/>
            </a:endParaRPr>
          </a:p>
        </p:txBody>
      </p:sp>
      <p:sp>
        <p:nvSpPr>
          <p:cNvPr id="11" name="矩形 10"/>
          <p:cNvSpPr/>
          <p:nvPr/>
        </p:nvSpPr>
        <p:spPr>
          <a:xfrm>
            <a:off x="652462" y="468311"/>
            <a:ext cx="7955643" cy="646331"/>
          </a:xfrm>
          <a:prstGeom prst="rect">
            <a:avLst/>
          </a:prstGeom>
        </p:spPr>
        <p:txBody>
          <a:bodyPr wrap="square">
            <a:spAutoFit/>
          </a:bodyPr>
          <a:lstStyle/>
          <a:p>
            <a:pPr lvl="0"/>
            <a:r>
              <a:rPr lang="zh-CN" altLang="en-US" sz="3600" b="1" dirty="0">
                <a:latin typeface="Tahoma" panose="020B0604030504040204" pitchFamily="34" charset="0"/>
                <a:ea typeface="宋体" pitchFamily="2" charset="-122"/>
                <a:cs typeface="Tahoma" panose="020B0604030504040204" pitchFamily="34" charset="0"/>
              </a:rPr>
              <a:t>§</a:t>
            </a:r>
            <a:r>
              <a:rPr lang="en-US" altLang="zh-CN" sz="3600" b="1" dirty="0" smtClean="0">
                <a:latin typeface="黑体" panose="02010609060101010101" pitchFamily="49" charset="-122"/>
                <a:ea typeface="黑体" panose="02010609060101010101" pitchFamily="49" charset="-122"/>
              </a:rPr>
              <a:t>2.4.1 </a:t>
            </a:r>
            <a:r>
              <a:rPr lang="zh-CN" altLang="en-US" sz="3600" b="1" dirty="0" smtClean="0">
                <a:latin typeface="黑体" panose="02010609060101010101" pitchFamily="49" charset="-122"/>
                <a:ea typeface="黑体" panose="02010609060101010101" pitchFamily="49" charset="-122"/>
              </a:rPr>
              <a:t>图形显示设备及工作原理</a:t>
            </a:r>
            <a:endParaRPr lang="zh-CN" altLang="en-US" sz="3600" dirty="0">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546725" y="4448436"/>
            <a:ext cx="3060167" cy="2302320"/>
          </a:xfrm>
          <a:prstGeom prst="rect">
            <a:avLst/>
          </a:prstGeom>
        </p:spPr>
      </p:pic>
    </p:spTree>
    <p:extLst>
      <p:ext uri="{BB962C8B-B14F-4D97-AF65-F5344CB8AC3E}">
        <p14:creationId xmlns:p14="http://schemas.microsoft.com/office/powerpoint/2010/main" val="244257289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nodePh="1">
                                  <p:stCondLst>
                                    <p:cond delay="0"/>
                                  </p:stCondLst>
                                  <p:endCondLst>
                                    <p:cond evt="begin" delay="0">
                                      <p:tn val="5"/>
                                    </p:cond>
                                  </p:end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par>
                          <p:cTn id="7" fill="hold" nodeType="withGroup">
                            <p:stCondLst>
                              <p:cond delay="0"/>
                            </p:stCondLst>
                            <p:childTnLst>
                              <p:par>
                                <p:cTn id="8" presetID="22" presetClass="entr" presetSubtype="8" fill="hold" nodeType="afterEffect">
                                  <p:stCondLst>
                                    <p:cond delay="0"/>
                                  </p:stCondLst>
                                  <p:childTnLst>
                                    <p:set>
                                      <p:cBhvr>
                                        <p:cTn id="9" dur="1" fill="hold">
                                          <p:stCondLst>
                                            <p:cond delay="0"/>
                                          </p:stCondLst>
                                        </p:cTn>
                                        <p:tgtEl>
                                          <p:spTgt spid="10">
                                            <p:txEl>
                                              <p:pRg st="0" end="0"/>
                                            </p:txEl>
                                          </p:spTgt>
                                        </p:tgtEl>
                                        <p:attrNameLst>
                                          <p:attrName>style.visibility</p:attrName>
                                        </p:attrNameLst>
                                      </p:cBhvr>
                                      <p:to>
                                        <p:strVal val="visible"/>
                                      </p:to>
                                    </p:set>
                                    <p:animEffect transition="in" filter="wipe(left)">
                                      <p:cBhvr>
                                        <p:cTn id="10" dur="500"/>
                                        <p:tgtEl>
                                          <p:spTgt spid="1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wipe(left)">
                                      <p:cBhvr>
                                        <p:cTn id="15"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4"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9" name="Rectangle 3"/>
          <p:cNvSpPr txBox="1">
            <a:spLocks noChangeArrowheads="1"/>
          </p:cNvSpPr>
          <p:nvPr/>
        </p:nvSpPr>
        <p:spPr bwMode="auto">
          <a:xfrm>
            <a:off x="533400" y="1752600"/>
            <a:ext cx="7848600" cy="4038600"/>
          </a:xfrm>
          <a:prstGeom prst="rect">
            <a:avLst/>
          </a:prstGeom>
          <a:noFill/>
          <a:ln w="9525">
            <a:noFill/>
            <a:miter lim="800000"/>
            <a:headEnd/>
            <a:tailEnd/>
          </a:ln>
        </p:spPr>
        <p:txBody>
          <a:bodyPr/>
          <a:lstStyle/>
          <a:p>
            <a:pPr marL="342900" indent="-342900">
              <a:lnSpc>
                <a:spcPct val="120000"/>
              </a:lnSpc>
              <a:spcBef>
                <a:spcPct val="20000"/>
              </a:spcBef>
              <a:buFont typeface="Wingdings" pitchFamily="2" charset="2"/>
              <a:buChar char="Ø"/>
              <a:defRPr/>
            </a:pPr>
            <a:endParaRPr lang="en-US" altLang="zh-CN" sz="3200" b="1" kern="0" dirty="0">
              <a:solidFill>
                <a:schemeClr val="accent2"/>
              </a:solidFill>
              <a:latin typeface="+mn-lt"/>
              <a:ea typeface="宋体" pitchFamily="2" charset="-122"/>
            </a:endParaRPr>
          </a:p>
        </p:txBody>
      </p:sp>
      <p:sp>
        <p:nvSpPr>
          <p:cNvPr id="922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graphicFrame>
        <p:nvGraphicFramePr>
          <p:cNvPr id="9218" name="Object 1"/>
          <p:cNvGraphicFramePr>
            <a:graphicFrameLocks noChangeAspect="1"/>
          </p:cNvGraphicFramePr>
          <p:nvPr>
            <p:extLst>
              <p:ext uri="{D42A27DB-BD31-4B8C-83A1-F6EECF244321}">
                <p14:modId xmlns:p14="http://schemas.microsoft.com/office/powerpoint/2010/main" val="301022507"/>
              </p:ext>
            </p:extLst>
          </p:nvPr>
        </p:nvGraphicFramePr>
        <p:xfrm>
          <a:off x="533400" y="1616075"/>
          <a:ext cx="4570413" cy="2133600"/>
        </p:xfrm>
        <a:graphic>
          <a:graphicData uri="http://schemas.openxmlformats.org/presentationml/2006/ole">
            <mc:AlternateContent xmlns:mc="http://schemas.openxmlformats.org/markup-compatibility/2006">
              <mc:Choice xmlns:v="urn:schemas-microsoft-com:vml" Requires="v">
                <p:oleObj spid="_x0000_s12316" name="Visio" r:id="rId3" imgW="5513832" imgH="2570721" progId="Visio.Drawing.11">
                  <p:embed/>
                </p:oleObj>
              </mc:Choice>
              <mc:Fallback>
                <p:oleObj name="Visio" r:id="rId3" imgW="5513832" imgH="257072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616075"/>
                        <a:ext cx="4570413" cy="213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graphicFrame>
        <p:nvGraphicFramePr>
          <p:cNvPr id="9219" name="Object 3"/>
          <p:cNvGraphicFramePr>
            <a:graphicFrameLocks noChangeAspect="1"/>
          </p:cNvGraphicFramePr>
          <p:nvPr>
            <p:extLst>
              <p:ext uri="{D42A27DB-BD31-4B8C-83A1-F6EECF244321}">
                <p14:modId xmlns:p14="http://schemas.microsoft.com/office/powerpoint/2010/main" val="1197135483"/>
              </p:ext>
            </p:extLst>
          </p:nvPr>
        </p:nvGraphicFramePr>
        <p:xfrm>
          <a:off x="4011612" y="3886200"/>
          <a:ext cx="4446588" cy="2438400"/>
        </p:xfrm>
        <a:graphic>
          <a:graphicData uri="http://schemas.openxmlformats.org/presentationml/2006/ole">
            <mc:AlternateContent xmlns:mc="http://schemas.openxmlformats.org/markup-compatibility/2006">
              <mc:Choice xmlns:v="urn:schemas-microsoft-com:vml" Requires="v">
                <p:oleObj spid="_x0000_s12317" name="Visio" r:id="rId5" imgW="4135031" imgH="2662618" progId="Visio.Drawing.11">
                  <p:embed/>
                </p:oleObj>
              </mc:Choice>
              <mc:Fallback>
                <p:oleObj name="Visio" r:id="rId5" imgW="4135031" imgH="2662618"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1612" y="3886200"/>
                        <a:ext cx="4446588" cy="2438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3"/>
          <p:cNvSpPr txBox="1">
            <a:spLocks noChangeArrowheads="1"/>
          </p:cNvSpPr>
          <p:nvPr/>
        </p:nvSpPr>
        <p:spPr bwMode="auto">
          <a:xfrm flipH="1">
            <a:off x="762000" y="3825875"/>
            <a:ext cx="3124200" cy="762000"/>
          </a:xfrm>
          <a:prstGeom prst="rect">
            <a:avLst/>
          </a:prstGeom>
          <a:noFill/>
          <a:ln w="9525">
            <a:noFill/>
            <a:miter lim="800000"/>
            <a:headEnd/>
            <a:tailEnd/>
          </a:ln>
        </p:spPr>
        <p:txBody>
          <a:bodyPr/>
          <a:lstStyle/>
          <a:p>
            <a:pPr marL="342900" indent="-342900">
              <a:lnSpc>
                <a:spcPct val="120000"/>
              </a:lnSpc>
              <a:spcBef>
                <a:spcPct val="20000"/>
              </a:spcBef>
              <a:defRPr/>
            </a:pPr>
            <a:r>
              <a:rPr lang="en-US" altLang="zh-CN" sz="3200" b="1" kern="0" dirty="0">
                <a:solidFill>
                  <a:schemeClr val="tx2"/>
                </a:solidFill>
                <a:latin typeface="+mn-lt"/>
                <a:ea typeface="宋体" pitchFamily="2" charset="-122"/>
              </a:rPr>
              <a:t>1</a:t>
            </a:r>
            <a:r>
              <a:rPr lang="zh-CN" altLang="en-US" sz="3200" b="1" kern="0" dirty="0">
                <a:solidFill>
                  <a:schemeClr val="tx2"/>
                </a:solidFill>
                <a:latin typeface="+mn-lt"/>
                <a:ea typeface="宋体" pitchFamily="2" charset="-122"/>
              </a:rPr>
              <a:t>、光线穿透</a:t>
            </a:r>
            <a:endParaRPr lang="en-US" altLang="zh-CN" sz="3200" b="1" kern="0" dirty="0">
              <a:solidFill>
                <a:schemeClr val="tx2"/>
              </a:solidFill>
              <a:latin typeface="+mn-lt"/>
              <a:ea typeface="宋体" pitchFamily="2" charset="-122"/>
            </a:endParaRPr>
          </a:p>
        </p:txBody>
      </p:sp>
      <p:sp>
        <p:nvSpPr>
          <p:cNvPr id="14" name="Rectangle 3"/>
          <p:cNvSpPr txBox="1">
            <a:spLocks noChangeArrowheads="1"/>
          </p:cNvSpPr>
          <p:nvPr/>
        </p:nvSpPr>
        <p:spPr bwMode="auto">
          <a:xfrm flipH="1">
            <a:off x="5867400" y="2971800"/>
            <a:ext cx="2590800" cy="762000"/>
          </a:xfrm>
          <a:prstGeom prst="rect">
            <a:avLst/>
          </a:prstGeom>
          <a:noFill/>
          <a:ln w="9525">
            <a:noFill/>
            <a:miter lim="800000"/>
            <a:headEnd/>
            <a:tailEnd/>
          </a:ln>
        </p:spPr>
        <p:txBody>
          <a:bodyPr/>
          <a:lstStyle/>
          <a:p>
            <a:pPr marL="342900" indent="-342900">
              <a:lnSpc>
                <a:spcPct val="120000"/>
              </a:lnSpc>
              <a:spcBef>
                <a:spcPct val="20000"/>
              </a:spcBef>
              <a:defRPr/>
            </a:pPr>
            <a:r>
              <a:rPr lang="en-US" altLang="zh-CN" sz="3200" b="1" kern="0" dirty="0">
                <a:solidFill>
                  <a:schemeClr val="tx2"/>
                </a:solidFill>
                <a:latin typeface="+mn-lt"/>
                <a:ea typeface="宋体" pitchFamily="2" charset="-122"/>
              </a:rPr>
              <a:t>2</a:t>
            </a:r>
            <a:r>
              <a:rPr lang="zh-CN" altLang="en-US" sz="3200" b="1" kern="0" dirty="0">
                <a:solidFill>
                  <a:schemeClr val="tx2"/>
                </a:solidFill>
                <a:latin typeface="+mn-lt"/>
                <a:ea typeface="宋体" pitchFamily="2" charset="-122"/>
              </a:rPr>
              <a:t>、光线阻断</a:t>
            </a:r>
            <a:endParaRPr lang="en-US" altLang="zh-CN" sz="3200" b="1" kern="0" dirty="0">
              <a:solidFill>
                <a:schemeClr val="tx2"/>
              </a:solidFill>
              <a:latin typeface="+mn-lt"/>
              <a:ea typeface="宋体" pitchFamily="2" charset="-122"/>
            </a:endParaRPr>
          </a:p>
        </p:txBody>
      </p:sp>
      <p:sp>
        <p:nvSpPr>
          <p:cNvPr id="15" name="矩形 14"/>
          <p:cNvSpPr/>
          <p:nvPr/>
        </p:nvSpPr>
        <p:spPr>
          <a:xfrm>
            <a:off x="652462" y="468311"/>
            <a:ext cx="7955643" cy="646331"/>
          </a:xfrm>
          <a:prstGeom prst="rect">
            <a:avLst/>
          </a:prstGeom>
        </p:spPr>
        <p:txBody>
          <a:bodyPr wrap="square">
            <a:spAutoFit/>
          </a:bodyPr>
          <a:lstStyle/>
          <a:p>
            <a:pPr lvl="0"/>
            <a:r>
              <a:rPr lang="zh-CN" altLang="en-US" sz="3600" b="1" dirty="0">
                <a:latin typeface="黑体" panose="02010609060101010101" pitchFamily="49" charset="-122"/>
                <a:ea typeface="黑体" panose="02010609060101010101" pitchFamily="49" charset="-122"/>
                <a:cs typeface="Tahoma" panose="020B0604030504040204" pitchFamily="34" charset="0"/>
              </a:rPr>
              <a:t>液晶显示器</a:t>
            </a:r>
            <a:r>
              <a:rPr lang="en-US" altLang="zh-CN" sz="3600" b="1" dirty="0">
                <a:latin typeface="黑体" panose="02010609060101010101" pitchFamily="49" charset="-122"/>
                <a:ea typeface="黑体" panose="02010609060101010101" pitchFamily="49" charset="-122"/>
                <a:cs typeface="Tahoma" panose="020B0604030504040204" pitchFamily="34" charset="0"/>
              </a:rPr>
              <a:t>LCD----</a:t>
            </a:r>
            <a:r>
              <a:rPr lang="zh-CN" altLang="en-US" sz="3600" b="1" dirty="0">
                <a:latin typeface="黑体" panose="02010609060101010101" pitchFamily="49" charset="-122"/>
                <a:ea typeface="黑体" panose="02010609060101010101" pitchFamily="49" charset="-122"/>
                <a:cs typeface="Tahoma" panose="020B0604030504040204" pitchFamily="34" charset="0"/>
              </a:rPr>
              <a:t>显示原理</a:t>
            </a:r>
          </a:p>
        </p:txBody>
      </p:sp>
    </p:spTree>
    <p:extLst>
      <p:ext uri="{BB962C8B-B14F-4D97-AF65-F5344CB8AC3E}">
        <p14:creationId xmlns:p14="http://schemas.microsoft.com/office/powerpoint/2010/main" val="286303086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42"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9" name="Rectangle 3"/>
          <p:cNvSpPr txBox="1">
            <a:spLocks noChangeArrowheads="1"/>
          </p:cNvSpPr>
          <p:nvPr/>
        </p:nvSpPr>
        <p:spPr bwMode="auto">
          <a:xfrm>
            <a:off x="533400" y="1752600"/>
            <a:ext cx="7848600" cy="4038600"/>
          </a:xfrm>
          <a:prstGeom prst="rect">
            <a:avLst/>
          </a:prstGeom>
          <a:noFill/>
          <a:ln w="9525">
            <a:noFill/>
            <a:miter lim="800000"/>
            <a:headEnd/>
            <a:tailEnd/>
          </a:ln>
        </p:spPr>
        <p:txBody>
          <a:bodyPr/>
          <a:lstStyle/>
          <a:p>
            <a:pPr marL="342900" indent="-342900">
              <a:lnSpc>
                <a:spcPct val="120000"/>
              </a:lnSpc>
              <a:spcBef>
                <a:spcPct val="20000"/>
              </a:spcBef>
              <a:buFont typeface="Wingdings" pitchFamily="2" charset="2"/>
              <a:buChar char="Ø"/>
              <a:defRPr/>
            </a:pPr>
            <a:endParaRPr lang="en-US" altLang="zh-CN" sz="3200" b="1" kern="0" dirty="0">
              <a:solidFill>
                <a:schemeClr val="accent2"/>
              </a:solidFill>
              <a:latin typeface="+mn-lt"/>
              <a:ea typeface="宋体" pitchFamily="2" charset="-122"/>
            </a:endParaRPr>
          </a:p>
        </p:txBody>
      </p:sp>
      <p:sp>
        <p:nvSpPr>
          <p:cNvPr id="10" name="Rectangle 3"/>
          <p:cNvSpPr txBox="1">
            <a:spLocks noChangeArrowheads="1"/>
          </p:cNvSpPr>
          <p:nvPr/>
        </p:nvSpPr>
        <p:spPr bwMode="auto">
          <a:xfrm>
            <a:off x="533400" y="1447800"/>
            <a:ext cx="8077200" cy="4343400"/>
          </a:xfrm>
          <a:prstGeom prst="rect">
            <a:avLst/>
          </a:prstGeom>
          <a:noFill/>
          <a:ln w="9525">
            <a:noFill/>
            <a:miter lim="800000"/>
            <a:headEnd/>
            <a:tailEnd/>
          </a:ln>
        </p:spPr>
        <p:txBody>
          <a:bodyPr/>
          <a:lstStyle/>
          <a:p>
            <a:pPr marL="457200" indent="-457200">
              <a:lnSpc>
                <a:spcPct val="120000"/>
              </a:lnSpc>
              <a:spcBef>
                <a:spcPct val="20000"/>
              </a:spcBef>
              <a:buClr>
                <a:srgbClr val="FF9300"/>
              </a:buClr>
              <a:buFont typeface="Wingdings" panose="05000000000000000000" pitchFamily="2" charset="2"/>
              <a:buChar char="n"/>
              <a:defRPr/>
            </a:pPr>
            <a:r>
              <a:rPr lang="zh-TW" altLang="en-US" sz="2800" b="1" dirty="0" smtClean="0">
                <a:solidFill>
                  <a:srgbClr val="C00000"/>
                </a:solidFill>
                <a:latin typeface="宋体" pitchFamily="2" charset="-122"/>
                <a:ea typeface="宋体" pitchFamily="2" charset="-122"/>
              </a:rPr>
              <a:t>外观</a:t>
            </a:r>
            <a:r>
              <a:rPr lang="zh-CN" altLang="en-US" sz="2800" b="1" dirty="0">
                <a:solidFill>
                  <a:srgbClr val="C00000"/>
                </a:solidFill>
                <a:latin typeface="宋体" pitchFamily="2" charset="-122"/>
                <a:ea typeface="宋体" pitchFamily="2" charset="-122"/>
              </a:rPr>
              <a:t>：</a:t>
            </a:r>
            <a:r>
              <a:rPr lang="zh-TW" altLang="en-US" sz="2800" b="1" dirty="0">
                <a:latin typeface="宋体" pitchFamily="2" charset="-122"/>
                <a:ea typeface="宋体" pitchFamily="2" charset="-122"/>
              </a:rPr>
              <a:t>小巧精致，厚度只有</a:t>
            </a:r>
            <a:r>
              <a:rPr lang="en-US" sz="2800" b="1" dirty="0">
                <a:latin typeface="宋体" pitchFamily="2" charset="-122"/>
                <a:ea typeface="宋体" pitchFamily="2" charset="-122"/>
              </a:rPr>
              <a:t>6.5~8cm</a:t>
            </a:r>
            <a:r>
              <a:rPr lang="zh-TW" altLang="en-US" sz="2800" b="1" dirty="0">
                <a:latin typeface="宋体" pitchFamily="2" charset="-122"/>
                <a:ea typeface="宋体" pitchFamily="2" charset="-122"/>
              </a:rPr>
              <a:t>左右，比起</a:t>
            </a:r>
            <a:r>
              <a:rPr lang="en-US" sz="2800" b="1" dirty="0">
                <a:latin typeface="宋体" pitchFamily="2" charset="-122"/>
                <a:ea typeface="宋体" pitchFamily="2" charset="-122"/>
              </a:rPr>
              <a:t>CRT</a:t>
            </a:r>
            <a:r>
              <a:rPr lang="zh-TW" altLang="en-US" sz="2800" b="1" dirty="0">
                <a:latin typeface="宋体" pitchFamily="2" charset="-122"/>
                <a:ea typeface="宋体" pitchFamily="2" charset="-122"/>
              </a:rPr>
              <a:t>那个庞然大物体积实在是不可同日而语。</a:t>
            </a:r>
            <a:endParaRPr lang="en-US" altLang="zh-TW" sz="2800" b="1" dirty="0">
              <a:latin typeface="宋体" pitchFamily="2" charset="-122"/>
              <a:ea typeface="宋体" pitchFamily="2" charset="-122"/>
            </a:endParaRPr>
          </a:p>
          <a:p>
            <a:pPr marL="457200" indent="-457200">
              <a:lnSpc>
                <a:spcPct val="120000"/>
              </a:lnSpc>
              <a:spcBef>
                <a:spcPct val="20000"/>
              </a:spcBef>
              <a:buClr>
                <a:srgbClr val="FF9300"/>
              </a:buClr>
              <a:buFont typeface="Wingdings" panose="05000000000000000000" pitchFamily="2" charset="2"/>
              <a:buChar char="n"/>
              <a:defRPr/>
            </a:pPr>
            <a:r>
              <a:rPr lang="zh-TW" altLang="en-US" sz="2800" b="1" dirty="0">
                <a:solidFill>
                  <a:srgbClr val="C00000"/>
                </a:solidFill>
                <a:latin typeface="宋体" pitchFamily="2" charset="-122"/>
                <a:ea typeface="宋体" pitchFamily="2" charset="-122"/>
              </a:rPr>
              <a:t>闪烁</a:t>
            </a:r>
            <a:r>
              <a:rPr lang="zh-CN" altLang="en-US" sz="2800" b="1" dirty="0">
                <a:solidFill>
                  <a:srgbClr val="C00000"/>
                </a:solidFill>
                <a:latin typeface="宋体" pitchFamily="2" charset="-122"/>
                <a:ea typeface="宋体" pitchFamily="2" charset="-122"/>
              </a:rPr>
              <a:t>：</a:t>
            </a:r>
            <a:r>
              <a:rPr lang="zh-TW" altLang="en-US" sz="2800" b="1" dirty="0">
                <a:latin typeface="宋体" pitchFamily="2" charset="-122"/>
                <a:ea typeface="宋体" pitchFamily="2" charset="-122"/>
              </a:rPr>
              <a:t>由于液晶像素总是发光，只有加上不发光的电压时该点才变黑，所以不会产生</a:t>
            </a:r>
            <a:r>
              <a:rPr lang="en-US" sz="2800" b="1" dirty="0">
                <a:latin typeface="宋体" pitchFamily="2" charset="-122"/>
                <a:ea typeface="宋体" pitchFamily="2" charset="-122"/>
              </a:rPr>
              <a:t>CRT</a:t>
            </a:r>
            <a:r>
              <a:rPr lang="zh-TW" altLang="en-US" sz="2800" b="1" dirty="0">
                <a:latin typeface="宋体" pitchFamily="2" charset="-122"/>
                <a:ea typeface="宋体" pitchFamily="2" charset="-122"/>
              </a:rPr>
              <a:t>那样的因为刷新频率低而出现的闪烁现象。</a:t>
            </a:r>
            <a:endParaRPr lang="en-US" altLang="zh-TW" sz="2800" b="1" dirty="0">
              <a:latin typeface="宋体" pitchFamily="2" charset="-122"/>
              <a:ea typeface="宋体" pitchFamily="2" charset="-122"/>
            </a:endParaRPr>
          </a:p>
          <a:p>
            <a:pPr marL="457200" indent="-457200">
              <a:lnSpc>
                <a:spcPct val="120000"/>
              </a:lnSpc>
              <a:spcBef>
                <a:spcPct val="20000"/>
              </a:spcBef>
              <a:buClr>
                <a:srgbClr val="FF9300"/>
              </a:buClr>
              <a:buFont typeface="Wingdings" panose="05000000000000000000" pitchFamily="2" charset="2"/>
              <a:buChar char="n"/>
              <a:defRPr/>
            </a:pPr>
            <a:r>
              <a:rPr lang="zh-TW" altLang="en-US" sz="2800" b="1" dirty="0">
                <a:latin typeface="宋体" pitchFamily="2" charset="-122"/>
                <a:ea typeface="宋体" pitchFamily="2" charset="-122"/>
              </a:rPr>
              <a:t>工作电压低，功耗小，节约能源；没有电磁辐射，对人体健康没有任何影响。</a:t>
            </a:r>
            <a:endParaRPr lang="en-US" altLang="zh-CN" sz="2800" b="1" kern="0" dirty="0">
              <a:solidFill>
                <a:schemeClr val="tx2"/>
              </a:solidFill>
              <a:latin typeface="宋体" pitchFamily="2" charset="-122"/>
              <a:ea typeface="宋体" pitchFamily="2" charset="-122"/>
            </a:endParaRPr>
          </a:p>
        </p:txBody>
      </p:sp>
      <p:sp>
        <p:nvSpPr>
          <p:cNvPr id="11" name="矩形 10"/>
          <p:cNvSpPr/>
          <p:nvPr/>
        </p:nvSpPr>
        <p:spPr>
          <a:xfrm>
            <a:off x="652462" y="468311"/>
            <a:ext cx="7955643" cy="646331"/>
          </a:xfrm>
          <a:prstGeom prst="rect">
            <a:avLst/>
          </a:prstGeom>
        </p:spPr>
        <p:txBody>
          <a:bodyPr wrap="square">
            <a:spAutoFit/>
          </a:bodyPr>
          <a:lstStyle/>
          <a:p>
            <a:pPr lvl="0"/>
            <a:r>
              <a:rPr lang="zh-CN" altLang="en-US" sz="3600" b="1" dirty="0">
                <a:latin typeface="黑体" panose="02010609060101010101" pitchFamily="49" charset="-122"/>
                <a:ea typeface="黑体" panose="02010609060101010101" pitchFamily="49" charset="-122"/>
                <a:cs typeface="Tahoma" panose="020B0604030504040204" pitchFamily="34" charset="0"/>
              </a:rPr>
              <a:t>液晶显示器</a:t>
            </a:r>
            <a:r>
              <a:rPr lang="en-US" altLang="zh-CN" sz="3600" b="1" dirty="0">
                <a:latin typeface="黑体" panose="02010609060101010101" pitchFamily="49" charset="-122"/>
                <a:ea typeface="黑体" panose="02010609060101010101" pitchFamily="49" charset="-122"/>
                <a:cs typeface="Tahoma" panose="020B0604030504040204" pitchFamily="34" charset="0"/>
              </a:rPr>
              <a:t>LCD-</a:t>
            </a:r>
            <a:r>
              <a:rPr lang="en-US" altLang="zh-CN" sz="3600" b="1" dirty="0" smtClean="0">
                <a:latin typeface="黑体" panose="02010609060101010101" pitchFamily="49" charset="-122"/>
                <a:ea typeface="黑体" panose="02010609060101010101" pitchFamily="49" charset="-122"/>
                <a:cs typeface="Tahoma" panose="020B0604030504040204" pitchFamily="34" charset="0"/>
              </a:rPr>
              <a:t>---</a:t>
            </a:r>
            <a:r>
              <a:rPr lang="zh-CN" altLang="en-US" sz="3600" b="1" dirty="0" smtClean="0">
                <a:latin typeface="黑体" panose="02010609060101010101" pitchFamily="49" charset="-122"/>
                <a:ea typeface="黑体" panose="02010609060101010101" pitchFamily="49" charset="-122"/>
                <a:cs typeface="Tahoma" panose="020B0604030504040204" pitchFamily="34" charset="0"/>
              </a:rPr>
              <a:t>特点</a:t>
            </a:r>
            <a:endParaRPr lang="zh-CN" altLang="en-US" sz="3600" b="1" dirty="0">
              <a:latin typeface="黑体" panose="02010609060101010101" pitchFamily="49" charset="-122"/>
              <a:ea typeface="黑体" panose="02010609060101010101" pitchFamily="49" charset="-122"/>
              <a:cs typeface="Tahoma" panose="020B0604030504040204" pitchFamily="34" charset="0"/>
            </a:endParaRPr>
          </a:p>
        </p:txBody>
      </p:sp>
    </p:spTree>
    <p:extLst>
      <p:ext uri="{BB962C8B-B14F-4D97-AF65-F5344CB8AC3E}">
        <p14:creationId xmlns:p14="http://schemas.microsoft.com/office/powerpoint/2010/main" val="63512301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nodePh="1">
                                  <p:stCondLst>
                                    <p:cond delay="0"/>
                                  </p:stCondLst>
                                  <p:endCondLst>
                                    <p:cond evt="begin" delay="0">
                                      <p:tn val="5"/>
                                    </p:cond>
                                  </p:end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wipe(left)">
                                      <p:cBhvr>
                                        <p:cTn id="11" dur="500"/>
                                        <p:tgtEl>
                                          <p:spTgt spid="10">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0">
                                            <p:txEl>
                                              <p:pRg st="1" end="1"/>
                                            </p:txEl>
                                          </p:spTgt>
                                        </p:tgtEl>
                                        <p:attrNameLst>
                                          <p:attrName>style.visibility</p:attrName>
                                        </p:attrNameLst>
                                      </p:cBhvr>
                                      <p:to>
                                        <p:strVal val="visible"/>
                                      </p:to>
                                    </p:set>
                                    <p:animEffect transition="in" filter="wipe(left)">
                                      <p:cBhvr>
                                        <p:cTn id="16" dur="500"/>
                                        <p:tgtEl>
                                          <p:spTgt spid="10">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animEffect transition="in" filter="wipe(left)">
                                      <p:cBhvr>
                                        <p:cTn id="21"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idx="4294967295"/>
          </p:nvPr>
        </p:nvSpPr>
        <p:spPr>
          <a:xfrm>
            <a:off x="902935" y="508000"/>
            <a:ext cx="5449887" cy="635000"/>
          </a:xfrm>
          <a:prstGeom prst="rect">
            <a:avLst/>
          </a:prstGeom>
        </p:spPr>
        <p:txBody>
          <a:bodyPr/>
          <a:lstStyle/>
          <a:p>
            <a:pPr eaLnBrk="1" hangingPunct="1"/>
            <a:r>
              <a:rPr lang="zh-CN" altLang="en-US" sz="4000" b="1" dirty="0" smtClean="0">
                <a:latin typeface="宋体" panose="02010600030101010101" pitchFamily="2" charset="-122"/>
                <a:ea typeface="宋体" panose="02010600030101010101" pitchFamily="2" charset="-122"/>
              </a:rPr>
              <a:t>未来显示器</a:t>
            </a:r>
          </a:p>
        </p:txBody>
      </p:sp>
      <p:sp>
        <p:nvSpPr>
          <p:cNvPr id="22533" name="Rectangle 3"/>
          <p:cNvSpPr>
            <a:spLocks noGrp="1" noChangeArrowheads="1"/>
          </p:cNvSpPr>
          <p:nvPr>
            <p:ph type="body" idx="4294967295"/>
          </p:nvPr>
        </p:nvSpPr>
        <p:spPr>
          <a:xfrm>
            <a:off x="228600" y="1332088"/>
            <a:ext cx="8763000" cy="5068711"/>
          </a:xfrm>
          <a:prstGeom prst="rect">
            <a:avLst/>
          </a:prstGeom>
        </p:spPr>
        <p:txBody>
          <a:bodyPr/>
          <a:lstStyle/>
          <a:p>
            <a:pPr eaLnBrk="1" hangingPunct="1">
              <a:lnSpc>
                <a:spcPct val="90000"/>
              </a:lnSpc>
              <a:buClr>
                <a:srgbClr val="FF9300"/>
              </a:buClr>
              <a:buFont typeface="Wingdings" panose="05000000000000000000" pitchFamily="2" charset="2"/>
              <a:buChar char="n"/>
            </a:pPr>
            <a:r>
              <a:rPr lang="zh-CN" altLang="en-US" b="1" dirty="0" smtClean="0">
                <a:latin typeface="宋体" panose="02010600030101010101" pitchFamily="2" charset="-122"/>
                <a:ea typeface="宋体" panose="02010600030101010101" pitchFamily="2" charset="-122"/>
              </a:rPr>
              <a:t>发光聚合物技术，坚不可摧；柔韧性好，可以卷起来</a:t>
            </a:r>
            <a:endParaRPr lang="en-US" altLang="zh-CN" b="1" dirty="0" smtClean="0">
              <a:latin typeface="宋体" panose="02010600030101010101" pitchFamily="2" charset="-122"/>
              <a:ea typeface="宋体" panose="02010600030101010101" pitchFamily="2" charset="-122"/>
            </a:endParaRPr>
          </a:p>
          <a:p>
            <a:pPr eaLnBrk="1" hangingPunct="1">
              <a:lnSpc>
                <a:spcPct val="90000"/>
              </a:lnSpc>
              <a:buClr>
                <a:srgbClr val="FF9300"/>
              </a:buClr>
              <a:buFont typeface="Wingdings" panose="05000000000000000000" pitchFamily="2" charset="2"/>
              <a:buChar char="n"/>
            </a:pPr>
            <a:r>
              <a:rPr lang="zh-CN" altLang="en-US" b="1" dirty="0" smtClean="0">
                <a:latin typeface="宋体" panose="02010600030101010101" pitchFamily="2" charset="-122"/>
                <a:ea typeface="宋体" panose="02010600030101010101" pitchFamily="2" charset="-122"/>
              </a:rPr>
              <a:t>三维显示器</a:t>
            </a:r>
          </a:p>
        </p:txBody>
      </p:sp>
      <p:pic>
        <p:nvPicPr>
          <p:cNvPr id="22534" name="Picture 10" descr="编 号: 1638417 　　　&#10;摄影作者: 　　&#10;文件名:kssctt59153.jpg　　&#10;文件大小:36K　　&#10;高 X 宽:300 X 400　　&#10;说明:kssctt591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304822"/>
            <a:ext cx="3810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11" descr="C:\Documents and Settings\Administrator\Local Settings\Temporary Internet Files\Content.IE5\MF8KGJAJ\vd_2[1].png"/>
          <p:cNvPicPr>
            <a:picLocks noChangeAspect="1" noChangeArrowheads="1"/>
          </p:cNvPicPr>
          <p:nvPr/>
        </p:nvPicPr>
        <p:blipFill>
          <a:blip r:embed="rId3">
            <a:extLst>
              <a:ext uri="{28A0092B-C50C-407E-A947-70E740481C1C}">
                <a14:useLocalDpi xmlns:a14="http://schemas.microsoft.com/office/drawing/2010/main" val="0"/>
              </a:ext>
            </a:extLst>
          </a:blip>
          <a:srcRect r="46237"/>
          <a:stretch>
            <a:fillRect/>
          </a:stretch>
        </p:blipFill>
        <p:spPr bwMode="auto">
          <a:xfrm>
            <a:off x="4953000" y="2105025"/>
            <a:ext cx="3810000"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84473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2533">
                                            <p:txEl>
                                              <p:pRg st="0" end="0"/>
                                            </p:txEl>
                                          </p:spTgt>
                                        </p:tgtEl>
                                        <p:attrNameLst>
                                          <p:attrName>style.visibility</p:attrName>
                                        </p:attrNameLst>
                                      </p:cBhvr>
                                      <p:to>
                                        <p:strVal val="visible"/>
                                      </p:to>
                                    </p:set>
                                    <p:animEffect transition="in" filter="fade">
                                      <p:cBhvr>
                                        <p:cTn id="7" dur="500"/>
                                        <p:tgtEl>
                                          <p:spTgt spid="22533">
                                            <p:txEl>
                                              <p:pRg st="0" end="0"/>
                                            </p:txEl>
                                          </p:spTgt>
                                        </p:tgtEl>
                                      </p:cBhvr>
                                    </p:animEffect>
                                  </p:childTnLst>
                                </p:cTn>
                              </p:par>
                            </p:childTnLst>
                          </p:cTn>
                        </p:par>
                        <p:par>
                          <p:cTn id="8" fill="hold" nodeType="with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22534"/>
                                        </p:tgtEl>
                                        <p:attrNameLst>
                                          <p:attrName>style.visibility</p:attrName>
                                        </p:attrNameLst>
                                      </p:cBhvr>
                                      <p:to>
                                        <p:strVal val="visible"/>
                                      </p:to>
                                    </p:set>
                                    <p:animEffect transition="in" filter="fade">
                                      <p:cBhvr>
                                        <p:cTn id="11" dur="500"/>
                                        <p:tgtEl>
                                          <p:spTgt spid="2253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22533">
                                            <p:txEl>
                                              <p:pRg st="1" end="1"/>
                                            </p:txEl>
                                          </p:spTgt>
                                        </p:tgtEl>
                                        <p:attrNameLst>
                                          <p:attrName>style.visibility</p:attrName>
                                        </p:attrNameLst>
                                      </p:cBhvr>
                                      <p:to>
                                        <p:strVal val="visible"/>
                                      </p:to>
                                    </p:set>
                                    <p:animEffect transition="in" filter="fade">
                                      <p:cBhvr>
                                        <p:cTn id="16" dur="500"/>
                                        <p:tgtEl>
                                          <p:spTgt spid="22533">
                                            <p:txEl>
                                              <p:pRg st="1" end="1"/>
                                            </p:txEl>
                                          </p:spTgt>
                                        </p:tgtEl>
                                      </p:cBhvr>
                                    </p:animEffect>
                                  </p:childTnLst>
                                </p:cTn>
                              </p:par>
                            </p:childTnLst>
                          </p:cTn>
                        </p:par>
                        <p:par>
                          <p:cTn id="17" fill="hold" nodeType="withGroup">
                            <p:stCondLst>
                              <p:cond delay="500"/>
                            </p:stCondLst>
                            <p:childTnLst>
                              <p:par>
                                <p:cTn id="18" presetID="10" presetClass="entr" presetSubtype="0" fill="hold" nodeType="afterEffect">
                                  <p:stCondLst>
                                    <p:cond delay="0"/>
                                  </p:stCondLst>
                                  <p:childTnLst>
                                    <p:set>
                                      <p:cBhvr>
                                        <p:cTn id="19" dur="1" fill="hold">
                                          <p:stCondLst>
                                            <p:cond delay="0"/>
                                          </p:stCondLst>
                                        </p:cTn>
                                        <p:tgtEl>
                                          <p:spTgt spid="22535"/>
                                        </p:tgtEl>
                                        <p:attrNameLst>
                                          <p:attrName>style.visibility</p:attrName>
                                        </p:attrNameLst>
                                      </p:cBhvr>
                                      <p:to>
                                        <p:strVal val="visible"/>
                                      </p:to>
                                    </p:set>
                                    <p:animEffect transition="in" filter="fade">
                                      <p:cBhvr>
                                        <p:cTn id="20" dur="500"/>
                                        <p:tgtEl>
                                          <p:spTgt spid="22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771098" y="494590"/>
            <a:ext cx="8229600" cy="897482"/>
          </a:xfrm>
          <a:prstGeom prst="rect">
            <a:avLst/>
          </a:prstGeom>
        </p:spPr>
        <p:txBody>
          <a:bodyPr/>
          <a:lstStyle/>
          <a:p>
            <a:pPr eaLnBrk="1" hangingPunct="1"/>
            <a:r>
              <a:rPr lang="zh-CN" altLang="en-US" b="1" dirty="0" smtClean="0">
                <a:solidFill>
                  <a:srgbClr val="FF3300"/>
                </a:solidFill>
                <a:latin typeface="黑体" panose="02010609060101010101" pitchFamily="49" charset="-122"/>
                <a:ea typeface="黑体" panose="02010609060101010101" pitchFamily="49" charset="-122"/>
              </a:rPr>
              <a:t> OLED（</a:t>
            </a:r>
            <a:r>
              <a:rPr lang="zh-CN" altLang="en-US" sz="3200" b="1" dirty="0" smtClean="0">
                <a:solidFill>
                  <a:srgbClr val="FF3300"/>
                </a:solidFill>
                <a:latin typeface="黑体" panose="02010609060101010101" pitchFamily="49" charset="-122"/>
                <a:ea typeface="黑体" panose="02010609060101010101" pitchFamily="49" charset="-122"/>
              </a:rPr>
              <a:t>Organic Light-Emitting Diode</a:t>
            </a:r>
            <a:r>
              <a:rPr lang="zh-CN" altLang="en-US" b="1" dirty="0" smtClean="0">
                <a:solidFill>
                  <a:srgbClr val="FF3300"/>
                </a:solidFill>
                <a:latin typeface="黑体" panose="02010609060101010101" pitchFamily="49" charset="-122"/>
                <a:ea typeface="黑体" panose="02010609060101010101" pitchFamily="49" charset="-122"/>
              </a:rPr>
              <a:t>）</a:t>
            </a:r>
          </a:p>
        </p:txBody>
      </p:sp>
      <p:sp>
        <p:nvSpPr>
          <p:cNvPr id="9219" name="Rectangle 3"/>
          <p:cNvSpPr>
            <a:spLocks noGrp="1" noChangeArrowheads="1"/>
          </p:cNvSpPr>
          <p:nvPr>
            <p:ph type="body" idx="4294967295"/>
          </p:nvPr>
        </p:nvSpPr>
        <p:spPr>
          <a:xfrm>
            <a:off x="457199" y="1600200"/>
            <a:ext cx="8314267" cy="4525963"/>
          </a:xfrm>
          <a:prstGeom prst="rect">
            <a:avLst/>
          </a:prstGeom>
        </p:spPr>
        <p:txBody>
          <a:bodyPr/>
          <a:lstStyle/>
          <a:p>
            <a:pPr eaLnBrk="1" hangingPunct="1">
              <a:buClr>
                <a:srgbClr val="FF9300"/>
              </a:buClr>
              <a:buFont typeface="Wingdings" panose="05000000000000000000" pitchFamily="2" charset="2"/>
              <a:buChar char="n"/>
            </a:pPr>
            <a:r>
              <a:rPr lang="zh-CN" altLang="en-US" b="1" dirty="0" smtClean="0"/>
              <a:t>早在1987年，Kodak公司的邓青云博士无意间发现有机蓄电池的发光现象，继续研究发现，小分子有机材料中，与金属半导体类似，在电场作用下有发光现象，电光转化效率也较高。</a:t>
            </a:r>
          </a:p>
          <a:p>
            <a:pPr eaLnBrk="1" hangingPunct="1">
              <a:buClr>
                <a:srgbClr val="FF9300"/>
              </a:buClr>
              <a:buFont typeface="Wingdings" panose="05000000000000000000" pitchFamily="2" charset="2"/>
              <a:buChar char="n"/>
            </a:pPr>
            <a:r>
              <a:rPr lang="zh-CN" altLang="en-US" b="1" dirty="0" smtClean="0"/>
              <a:t>随之，英国剑桥大学Jeremy博士证实了大分子有机化合物也有场致发光效应。</a:t>
            </a:r>
          </a:p>
          <a:p>
            <a:pPr eaLnBrk="1" hangingPunct="1">
              <a:buFontTx/>
              <a:buNone/>
            </a:pPr>
            <a:endParaRPr lang="zh-CN" altLang="en-US" b="1" dirty="0" smtClean="0"/>
          </a:p>
          <a:p>
            <a:pPr eaLnBrk="1" hangingPunct="1">
              <a:buClr>
                <a:srgbClr val="FF9300"/>
              </a:buClr>
              <a:buFont typeface="Wingdings" panose="05000000000000000000" pitchFamily="2" charset="2"/>
              <a:buChar char="n"/>
            </a:pPr>
            <a:r>
              <a:rPr lang="zh-CN" altLang="en-US" b="1" dirty="0" smtClean="0"/>
              <a:t>它具有自发光、结构简单、超轻薄、响应速度快、宽视角、低功耗及可实现柔性显示等特性，被誉为</a:t>
            </a:r>
            <a:r>
              <a:rPr lang="zh-CN" altLang="en-US" b="1" dirty="0" smtClean="0">
                <a:latin typeface="华文细黑" panose="02010600040101010101" pitchFamily="2" charset="-122"/>
              </a:rPr>
              <a:t>“</a:t>
            </a:r>
            <a:r>
              <a:rPr lang="zh-CN" altLang="en-US" b="1" dirty="0" smtClean="0"/>
              <a:t>梦幻显示器</a:t>
            </a:r>
            <a:r>
              <a:rPr lang="zh-CN" altLang="en-US" b="1" dirty="0" smtClean="0">
                <a:latin typeface="华文细黑" panose="02010600040101010101" pitchFamily="2" charset="-122"/>
              </a:rPr>
              <a:t>”</a:t>
            </a:r>
            <a:r>
              <a:rPr lang="zh-CN" altLang="en-US" b="1" dirty="0" smtClean="0"/>
              <a:t>，</a:t>
            </a:r>
          </a:p>
        </p:txBody>
      </p:sp>
    </p:spTree>
    <p:extLst>
      <p:ext uri="{BB962C8B-B14F-4D97-AF65-F5344CB8AC3E}">
        <p14:creationId xmlns:p14="http://schemas.microsoft.com/office/powerpoint/2010/main" val="171836236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wipe(left)">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wipe(left)">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animEffect transition="in" filter="wipe(left)">
                                      <p:cBhvr>
                                        <p:cTn id="17" dur="500"/>
                                        <p:tgtEl>
                                          <p:spTgt spid="9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4140200" y="2060575"/>
            <a:ext cx="4768850" cy="3521075"/>
          </a:xfrm>
          <a:prstGeom prst="rect">
            <a:avLst/>
          </a:prstGeom>
          <a:noFill/>
        </p:spPr>
      </p:pic>
      <p:sp>
        <p:nvSpPr>
          <p:cNvPr id="10243" name="Text Box 3"/>
          <p:cNvSpPr txBox="1">
            <a:spLocks noChangeArrowheads="1"/>
          </p:cNvSpPr>
          <p:nvPr/>
        </p:nvSpPr>
        <p:spPr bwMode="auto">
          <a:xfrm>
            <a:off x="395288" y="620713"/>
            <a:ext cx="3529012" cy="57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dirty="0"/>
              <a:t> </a:t>
            </a:r>
          </a:p>
          <a:p>
            <a:pPr eaLnBrk="1" hangingPunct="1">
              <a:buFontTx/>
              <a:buNone/>
            </a:pPr>
            <a:endParaRPr lang="zh-CN" altLang="en-US" sz="2400" dirty="0"/>
          </a:p>
          <a:p>
            <a:pPr eaLnBrk="1" hangingPunct="1">
              <a:buFontTx/>
              <a:buNone/>
            </a:pPr>
            <a:r>
              <a:rPr lang="zh-CN" altLang="en-US" sz="2400" dirty="0">
                <a:latin typeface="微软雅黑" panose="020B0503020204020204" pitchFamily="34" charset="-122"/>
                <a:ea typeface="微软雅黑" panose="020B0503020204020204" pitchFamily="34" charset="-122"/>
              </a:rPr>
              <a:t>有机发光显示技术由非常薄的有机材料涂层和玻璃基板构成。当有电荷通过时这些有机材料就会发光。OLED发光的颜色取决于有机发光层的材料，故厂商可由改变发光层的材料而得到所需之颜色。有源阵列有机发光显示屏具有内置的电子电路系统因此每个像素都由一个对应的电路独立驱动。</a:t>
            </a:r>
          </a:p>
          <a:p>
            <a:pPr eaLnBrk="1" hangingPunct="1">
              <a:buFontTx/>
              <a:buNone/>
            </a:pPr>
            <a:endParaRPr lang="zh-CN" altLang="en-US" dirty="0">
              <a:solidFill>
                <a:schemeClr val="bg1"/>
              </a:solidFill>
            </a:endParaRPr>
          </a:p>
        </p:txBody>
      </p:sp>
      <p:sp>
        <p:nvSpPr>
          <p:cNvPr id="4" name="Rectangle 2"/>
          <p:cNvSpPr txBox="1">
            <a:spLocks noChangeArrowheads="1"/>
          </p:cNvSpPr>
          <p:nvPr/>
        </p:nvSpPr>
        <p:spPr>
          <a:xfrm>
            <a:off x="902935" y="508000"/>
            <a:ext cx="5449887" cy="635000"/>
          </a:xfrm>
          <a:prstGeom prst="rect">
            <a:avLst/>
          </a:prstGeom>
        </p:spPr>
        <p:txBody>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a:lstStyle>
          <a:p>
            <a:pPr eaLnBrk="1" hangingPunct="1"/>
            <a:r>
              <a:rPr lang="en-US" altLang="zh-CN" sz="4000" b="1" dirty="0" smtClean="0">
                <a:latin typeface="宋体" panose="02010600030101010101" pitchFamily="2" charset="-122"/>
                <a:ea typeface="宋体" panose="02010600030101010101" pitchFamily="2" charset="-122"/>
              </a:rPr>
              <a:t>OLED</a:t>
            </a:r>
            <a:r>
              <a:rPr lang="zh-CN" altLang="en-US" sz="4000" b="1" dirty="0" smtClean="0">
                <a:latin typeface="宋体" panose="02010600030101010101" pitchFamily="2" charset="-122"/>
                <a:ea typeface="宋体" panose="02010600030101010101" pitchFamily="2" charset="-122"/>
              </a:rPr>
              <a:t>显示器原理</a:t>
            </a:r>
          </a:p>
        </p:txBody>
      </p:sp>
    </p:spTree>
    <p:extLst>
      <p:ext uri="{BB962C8B-B14F-4D97-AF65-F5344CB8AC3E}">
        <p14:creationId xmlns:p14="http://schemas.microsoft.com/office/powerpoint/2010/main" val="1458596056"/>
      </p:ext>
    </p:extLst>
  </p:cSld>
  <p:clrMapOvr>
    <a:masterClrMapping/>
  </p:clrMapOvr>
  <p:transition spd="slow">
    <p:cove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999331" y="419100"/>
            <a:ext cx="7721600" cy="698500"/>
          </a:xfrm>
          <a:prstGeom prst="rect">
            <a:avLst/>
          </a:prstGeom>
        </p:spPr>
        <p:txBody>
          <a:bodyPr/>
          <a:lstStyle/>
          <a:p>
            <a:pPr eaLnBrk="1" hangingPunct="1"/>
            <a:r>
              <a:rPr lang="zh-CN" altLang="en-US" sz="3600" dirty="0" smtClean="0">
                <a:solidFill>
                  <a:srgbClr val="FF0000"/>
                </a:solidFill>
                <a:latin typeface="黑体" panose="02010609060101010101" pitchFamily="49" charset="-122"/>
                <a:ea typeface="黑体" panose="02010609060101010101" pitchFamily="49" charset="-122"/>
              </a:rPr>
              <a:t>LCD与OLED的比较</a:t>
            </a:r>
          </a:p>
        </p:txBody>
      </p:sp>
      <p:sp>
        <p:nvSpPr>
          <p:cNvPr id="11267" name="Rectangle 3"/>
          <p:cNvSpPr>
            <a:spLocks noGrp="1" noChangeArrowheads="1"/>
          </p:cNvSpPr>
          <p:nvPr>
            <p:ph type="body" sz="half" idx="4294967295"/>
          </p:nvPr>
        </p:nvSpPr>
        <p:spPr>
          <a:xfrm>
            <a:off x="457200" y="1600200"/>
            <a:ext cx="4038600" cy="4525963"/>
          </a:xfrm>
          <a:prstGeom prst="rect">
            <a:avLst/>
          </a:prstGeom>
        </p:spPr>
        <p:txBody>
          <a:bodyPr/>
          <a:lstStyle/>
          <a:p>
            <a:pPr eaLnBrk="1" hangingPunct="1"/>
            <a:endParaRPr lang="zh-CN" altLang="en-US" sz="2800" smtClean="0"/>
          </a:p>
          <a:p>
            <a:pPr eaLnBrk="1" hangingPunct="1"/>
            <a:endParaRPr lang="zh-CN" altLang="en-US" sz="2800" smtClean="0"/>
          </a:p>
          <a:p>
            <a:pPr eaLnBrk="1" hangingPunct="1"/>
            <a:endParaRPr lang="zh-CN" altLang="en-US" sz="2800" smtClean="0"/>
          </a:p>
        </p:txBody>
      </p:sp>
      <p:pic>
        <p:nvPicPr>
          <p:cNvPr id="11268" name="Picture 4"/>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1547813" y="1268413"/>
            <a:ext cx="6624637" cy="2928937"/>
          </a:xfrm>
          <a:prstGeom prst="rect">
            <a:avLst/>
          </a:prstGeom>
          <a:noFill/>
        </p:spPr>
      </p:pic>
      <p:sp>
        <p:nvSpPr>
          <p:cNvPr id="11269" name="Text Box 5"/>
          <p:cNvSpPr txBox="1">
            <a:spLocks noChangeArrowheads="1"/>
          </p:cNvSpPr>
          <p:nvPr/>
        </p:nvSpPr>
        <p:spPr bwMode="auto">
          <a:xfrm>
            <a:off x="323850" y="2565400"/>
            <a:ext cx="858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2400" b="1">
                <a:ea typeface="微软雅黑" panose="020B0503020204020204" pitchFamily="34" charset="-122"/>
              </a:rPr>
              <a:t>结构</a:t>
            </a:r>
          </a:p>
        </p:txBody>
      </p:sp>
      <p:sp>
        <p:nvSpPr>
          <p:cNvPr id="11270" name="Text Box 6"/>
          <p:cNvSpPr txBox="1">
            <a:spLocks noChangeArrowheads="1"/>
          </p:cNvSpPr>
          <p:nvPr/>
        </p:nvSpPr>
        <p:spPr bwMode="auto">
          <a:xfrm>
            <a:off x="252413" y="479742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2400" b="1">
                <a:ea typeface="微软雅黑" panose="020B0503020204020204" pitchFamily="34" charset="-122"/>
              </a:rPr>
              <a:t>特征</a:t>
            </a:r>
          </a:p>
        </p:txBody>
      </p:sp>
      <p:sp>
        <p:nvSpPr>
          <p:cNvPr id="11271" name="Text Box 7"/>
          <p:cNvSpPr txBox="1">
            <a:spLocks noChangeArrowheads="1"/>
          </p:cNvSpPr>
          <p:nvPr/>
        </p:nvSpPr>
        <p:spPr bwMode="auto">
          <a:xfrm>
            <a:off x="1182689" y="4348164"/>
            <a:ext cx="3749674"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2000" dirty="0">
                <a:sym typeface="Wingdings" panose="05000000000000000000" pitchFamily="2" charset="2"/>
              </a:rPr>
              <a:t></a:t>
            </a: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被动发光（光源：背光单元）</a:t>
            </a:r>
          </a:p>
          <a:p>
            <a:pPr eaLnBrk="1" hangingPunct="1">
              <a:buFontTx/>
              <a:buNone/>
            </a:pP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视角限制</a:t>
            </a:r>
          </a:p>
          <a:p>
            <a:pPr eaLnBrk="1" hangingPunct="1">
              <a:buFontTx/>
              <a:buNone/>
            </a:pP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响应速度慢</a:t>
            </a:r>
          </a:p>
          <a:p>
            <a:pPr eaLnBrk="1" hangingPunct="1">
              <a:buFontTx/>
              <a:buNone/>
            </a:pP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结构复杂</a:t>
            </a:r>
          </a:p>
        </p:txBody>
      </p:sp>
      <p:sp>
        <p:nvSpPr>
          <p:cNvPr id="11272" name="Text Box 8"/>
          <p:cNvSpPr txBox="1">
            <a:spLocks noChangeArrowheads="1"/>
          </p:cNvSpPr>
          <p:nvPr/>
        </p:nvSpPr>
        <p:spPr bwMode="auto">
          <a:xfrm>
            <a:off x="4932363" y="4348163"/>
            <a:ext cx="378856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主动发光，功耗低</a:t>
            </a:r>
          </a:p>
          <a:p>
            <a:pPr eaLnBrk="1" hangingPunct="1">
              <a:buFontTx/>
              <a:buNone/>
            </a:pP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无视角限制</a:t>
            </a:r>
          </a:p>
          <a:p>
            <a:pPr eaLnBrk="1" hangingPunct="1">
              <a:buFontTx/>
              <a:buNone/>
            </a:pP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响应时间短</a:t>
            </a:r>
          </a:p>
          <a:p>
            <a:pPr eaLnBrk="1" hangingPunct="1">
              <a:buFontTx/>
              <a:buNone/>
            </a:pP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结构简单，可做成柔性显示器</a:t>
            </a:r>
          </a:p>
        </p:txBody>
      </p:sp>
    </p:spTree>
    <p:extLst>
      <p:ext uri="{BB962C8B-B14F-4D97-AF65-F5344CB8AC3E}">
        <p14:creationId xmlns:p14="http://schemas.microsoft.com/office/powerpoint/2010/main" val="3023032461"/>
      </p:ext>
    </p:extLst>
  </p:cSld>
  <p:clrMapOvr>
    <a:masterClrMapping/>
  </p:clrMapOvr>
  <p:transition spd="slow">
    <p:cove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idx="4294967295"/>
          </p:nvPr>
        </p:nvSpPr>
        <p:spPr>
          <a:xfrm>
            <a:off x="880533" y="528637"/>
            <a:ext cx="7949142" cy="800101"/>
          </a:xfrm>
          <a:prstGeom prst="rect">
            <a:avLst/>
          </a:prstGeom>
        </p:spPr>
        <p:txBody>
          <a:bodyPr/>
          <a:lstStyle/>
          <a:p>
            <a:pPr marL="342900" indent="-342900" eaLnBrk="1" hangingPunct="1">
              <a:buClr>
                <a:srgbClr val="FF9300"/>
              </a:buClr>
              <a:buFont typeface="Wingdings" panose="05000000000000000000" pitchFamily="2" charset="2"/>
              <a:buChar char="n"/>
            </a:pPr>
            <a:r>
              <a:rPr lang="zh-CN" altLang="en-US" sz="2400" b="1" dirty="0" smtClean="0"/>
              <a:t>2013年1月，LG电子在CES上全球首次发布LG曲面OLED55寸电视，这表明全球进入了大尺寸OLED时代。</a:t>
            </a:r>
          </a:p>
        </p:txBody>
      </p:sp>
      <p:sp>
        <p:nvSpPr>
          <p:cNvPr id="12292" name="Text Box 4"/>
          <p:cNvSpPr txBox="1">
            <a:spLocks noChangeArrowheads="1"/>
          </p:cNvSpPr>
          <p:nvPr/>
        </p:nvSpPr>
        <p:spPr bwMode="auto">
          <a:xfrm>
            <a:off x="4416425" y="3246438"/>
            <a:ext cx="3111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endParaRPr lang="zh-CN" altLang="en-US"/>
          </a:p>
        </p:txBody>
      </p:sp>
      <p:sp>
        <p:nvSpPr>
          <p:cNvPr id="12293" name="Text Box 5"/>
          <p:cNvSpPr txBox="1">
            <a:spLocks noChangeArrowheads="1"/>
          </p:cNvSpPr>
          <p:nvPr/>
        </p:nvSpPr>
        <p:spPr bwMode="auto">
          <a:xfrm>
            <a:off x="4416425" y="3246438"/>
            <a:ext cx="3111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endParaRPr lang="zh-CN" altLang="en-US"/>
          </a:p>
        </p:txBody>
      </p:sp>
      <p:sp>
        <p:nvSpPr>
          <p:cNvPr id="12294" name="Text Box 6"/>
          <p:cNvSpPr txBox="1">
            <a:spLocks noChangeArrowheads="1"/>
          </p:cNvSpPr>
          <p:nvPr/>
        </p:nvSpPr>
        <p:spPr bwMode="auto">
          <a:xfrm>
            <a:off x="4416425" y="3246438"/>
            <a:ext cx="3111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endParaRPr lang="zh-CN" altLang="en-US"/>
          </a:p>
        </p:txBody>
      </p:sp>
      <p:pic>
        <p:nvPicPr>
          <p:cNvPr id="12295" name="Picture 7"/>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5961326" y="3528219"/>
            <a:ext cx="3105150" cy="2874963"/>
          </a:xfrm>
          <a:prstGeom prst="rect">
            <a:avLst/>
          </a:prstGeom>
          <a:noFill/>
        </p:spPr>
      </p:pic>
      <p:grpSp>
        <p:nvGrpSpPr>
          <p:cNvPr id="4" name="组合 3"/>
          <p:cNvGrpSpPr/>
          <p:nvPr/>
        </p:nvGrpSpPr>
        <p:grpSpPr>
          <a:xfrm>
            <a:off x="7308850" y="2276475"/>
            <a:ext cx="1390650" cy="1368425"/>
            <a:chOff x="7308850" y="2276475"/>
            <a:chExt cx="1390650" cy="1368425"/>
          </a:xfrm>
        </p:grpSpPr>
        <p:sp>
          <p:nvSpPr>
            <p:cNvPr id="12297" name="AutoShape 9"/>
            <p:cNvSpPr>
              <a:spLocks noChangeArrowheads="1"/>
            </p:cNvSpPr>
            <p:nvPr/>
          </p:nvSpPr>
          <p:spPr bwMode="auto">
            <a:xfrm>
              <a:off x="7308850" y="2278063"/>
              <a:ext cx="1295400" cy="360362"/>
            </a:xfrm>
            <a:prstGeom prst="roundRect">
              <a:avLst>
                <a:gd name="adj" fmla="val 16667"/>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endParaRPr lang="zh-CN" altLang="en-US"/>
            </a:p>
          </p:txBody>
        </p:sp>
        <p:grpSp>
          <p:nvGrpSpPr>
            <p:cNvPr id="3" name="组合 2"/>
            <p:cNvGrpSpPr/>
            <p:nvPr/>
          </p:nvGrpSpPr>
          <p:grpSpPr>
            <a:xfrm>
              <a:off x="7380288" y="2276475"/>
              <a:ext cx="1319212" cy="1368425"/>
              <a:chOff x="7380288" y="2276475"/>
              <a:chExt cx="1319212" cy="1368425"/>
            </a:xfrm>
          </p:grpSpPr>
          <p:sp>
            <p:nvSpPr>
              <p:cNvPr id="12296" name="箭头 67"/>
              <p:cNvSpPr>
                <a:spLocks noChangeShapeType="1"/>
              </p:cNvSpPr>
              <p:nvPr/>
            </p:nvSpPr>
            <p:spPr bwMode="auto">
              <a:xfrm flipH="1">
                <a:off x="7596188" y="2638425"/>
                <a:ext cx="431800" cy="1006475"/>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298" name="Text Box 10"/>
              <p:cNvSpPr txBox="1">
                <a:spLocks noChangeArrowheads="1"/>
              </p:cNvSpPr>
              <p:nvPr/>
            </p:nvSpPr>
            <p:spPr bwMode="auto">
              <a:xfrm>
                <a:off x="7380288" y="2276475"/>
                <a:ext cx="13192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a:t>  4.9mm</a:t>
                </a:r>
              </a:p>
            </p:txBody>
          </p:sp>
        </p:grpSp>
      </p:gr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214" y="1454151"/>
            <a:ext cx="5606520" cy="3819178"/>
          </a:xfrm>
          <a:prstGeom prst="rect">
            <a:avLst/>
          </a:prstGeom>
        </p:spPr>
      </p:pic>
      <p:pic>
        <p:nvPicPr>
          <p:cNvPr id="12290" name="Picture 2"/>
          <p:cNvPicPr>
            <a:picLocks noGrp="1" noChangeAspect="1" noChangeArrowheads="1"/>
          </p:cNvPicPr>
          <p:nvPr>
            <p:ph sz="half" idx="4294967295"/>
          </p:nvPr>
        </p:nvPicPr>
        <p:blipFill>
          <a:blip r:embed="rId4">
            <a:extLst>
              <a:ext uri="{28A0092B-C50C-407E-A947-70E740481C1C}">
                <a14:useLocalDpi xmlns:a14="http://schemas.microsoft.com/office/drawing/2010/main" val="0"/>
              </a:ext>
            </a:extLst>
          </a:blip>
          <a:srcRect/>
          <a:stretch>
            <a:fillRect/>
          </a:stretch>
        </p:blipFill>
        <p:spPr>
          <a:xfrm>
            <a:off x="3182674" y="2276475"/>
            <a:ext cx="4752975" cy="4010025"/>
          </a:xfrm>
          <a:prstGeom prst="rect">
            <a:avLst/>
          </a:prstGeom>
          <a:noFill/>
        </p:spPr>
      </p:pic>
    </p:spTree>
    <p:extLst>
      <p:ext uri="{BB962C8B-B14F-4D97-AF65-F5344CB8AC3E}">
        <p14:creationId xmlns:p14="http://schemas.microsoft.com/office/powerpoint/2010/main" val="94186988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295"/>
                                        </p:tgtEl>
                                        <p:attrNameLst>
                                          <p:attrName>style.visibility</p:attrName>
                                        </p:attrNameLst>
                                      </p:cBhvr>
                                      <p:to>
                                        <p:strVal val="visible"/>
                                      </p:to>
                                    </p:set>
                                    <p:animEffect transition="in" filter="fade">
                                      <p:cBhvr>
                                        <p:cTn id="14" dur="1000"/>
                                        <p:tgtEl>
                                          <p:spTgt spid="12295"/>
                                        </p:tgtEl>
                                      </p:cBhvr>
                                    </p:animEffect>
                                    <p:anim calcmode="lin" valueType="num">
                                      <p:cBhvr>
                                        <p:cTn id="15" dur="1000" fill="hold"/>
                                        <p:tgtEl>
                                          <p:spTgt spid="12295"/>
                                        </p:tgtEl>
                                        <p:attrNameLst>
                                          <p:attrName>ppt_x</p:attrName>
                                        </p:attrNameLst>
                                      </p:cBhvr>
                                      <p:tavLst>
                                        <p:tav tm="0">
                                          <p:val>
                                            <p:strVal val="#ppt_x"/>
                                          </p:val>
                                        </p:tav>
                                        <p:tav tm="100000">
                                          <p:val>
                                            <p:strVal val="#ppt_x"/>
                                          </p:val>
                                        </p:tav>
                                      </p:tavLst>
                                    </p:anim>
                                    <p:anim calcmode="lin" valueType="num">
                                      <p:cBhvr>
                                        <p:cTn id="16" dur="1000" fill="hold"/>
                                        <p:tgtEl>
                                          <p:spTgt spid="12295"/>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2290"/>
                                        </p:tgtEl>
                                        <p:attrNameLst>
                                          <p:attrName>style.visibility</p:attrName>
                                        </p:attrNameLst>
                                      </p:cBhvr>
                                      <p:to>
                                        <p:strVal val="visible"/>
                                      </p:to>
                                    </p:set>
                                    <p:animEffect transition="in" filter="fade">
                                      <p:cBhvr>
                                        <p:cTn id="25" dur="1000"/>
                                        <p:tgtEl>
                                          <p:spTgt spid="12290"/>
                                        </p:tgtEl>
                                      </p:cBhvr>
                                    </p:animEffect>
                                    <p:anim calcmode="lin" valueType="num">
                                      <p:cBhvr>
                                        <p:cTn id="26" dur="1000" fill="hold"/>
                                        <p:tgtEl>
                                          <p:spTgt spid="12290"/>
                                        </p:tgtEl>
                                        <p:attrNameLst>
                                          <p:attrName>ppt_x</p:attrName>
                                        </p:attrNameLst>
                                      </p:cBhvr>
                                      <p:tavLst>
                                        <p:tav tm="0">
                                          <p:val>
                                            <p:strVal val="#ppt_x"/>
                                          </p:val>
                                        </p:tav>
                                        <p:tav tm="100000">
                                          <p:val>
                                            <p:strVal val="#ppt_x"/>
                                          </p:val>
                                        </p:tav>
                                      </p:tavLst>
                                    </p:anim>
                                    <p:anim calcmode="lin" valueType="num">
                                      <p:cBhvr>
                                        <p:cTn id="27" dur="1000" fill="hold"/>
                                        <p:tgtEl>
                                          <p:spTgt spid="122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a:grpSpLocks/>
          </p:cNvGrpSpPr>
          <p:nvPr/>
        </p:nvGrpSpPr>
        <p:grpSpPr bwMode="auto">
          <a:xfrm>
            <a:off x="419101" y="1298576"/>
            <a:ext cx="3684814" cy="4842435"/>
            <a:chOff x="-155055" y="2770631"/>
            <a:chExt cx="9925052" cy="3196972"/>
          </a:xfrm>
        </p:grpSpPr>
        <p:sp>
          <p:nvSpPr>
            <p:cNvPr id="21" name="圆角矩形 20"/>
            <p:cNvSpPr/>
            <p:nvPr/>
          </p:nvSpPr>
          <p:spPr>
            <a:xfrm>
              <a:off x="-155055" y="2922442"/>
              <a:ext cx="9925052" cy="2993885"/>
            </a:xfrm>
            <a:prstGeom prst="roundRect">
              <a:avLst>
                <a:gd name="adj" fmla="val 4375"/>
              </a:avLst>
            </a:prstGeom>
            <a:solidFill>
              <a:srgbClr val="FF85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2" name="等腰三角形 21"/>
            <p:cNvSpPr/>
            <p:nvPr/>
          </p:nvSpPr>
          <p:spPr>
            <a:xfrm flipH="1">
              <a:off x="741219" y="2770631"/>
              <a:ext cx="288694" cy="170959"/>
            </a:xfrm>
            <a:prstGeom prst="triangle">
              <a:avLst>
                <a:gd name="adj" fmla="val 0"/>
              </a:avLst>
            </a:prstGeom>
            <a:solidFill>
              <a:srgbClr val="FF85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246" name="TextBox 6"/>
            <p:cNvSpPr txBox="1">
              <a:spLocks noChangeArrowheads="1"/>
            </p:cNvSpPr>
            <p:nvPr/>
          </p:nvSpPr>
          <p:spPr bwMode="auto">
            <a:xfrm>
              <a:off x="-95098" y="3053803"/>
              <a:ext cx="9793087" cy="2913800"/>
            </a:xfrm>
            <a:prstGeom prst="rect">
              <a:avLst/>
            </a:prstGeom>
            <a:noFill/>
            <a:ln w="9525">
              <a:noFill/>
              <a:miter lim="800000"/>
              <a:headEnd/>
              <a:tailEnd/>
            </a:ln>
          </p:spPr>
          <p:txBody>
            <a:bodyPr>
              <a:spAutoFit/>
            </a:bodyPr>
            <a:lstStyle/>
            <a:p>
              <a:pPr marL="342900" indent="-342900" eaLnBrk="1" hangingPunct="1">
                <a:lnSpc>
                  <a:spcPct val="130000"/>
                </a:lnSpc>
                <a:buFont typeface="Wingdings" panose="05000000000000000000" pitchFamily="2" charset="2"/>
                <a:buChar char="n"/>
              </a:pPr>
              <a:r>
                <a:rPr lang="zh-CN" altLang="en-US" sz="2400" b="1" dirty="0">
                  <a:solidFill>
                    <a:srgbClr val="C00000"/>
                  </a:solidFill>
                  <a:latin typeface="微软雅黑" pitchFamily="34" charset="-122"/>
                  <a:ea typeface="微软雅黑" pitchFamily="34" charset="-122"/>
                </a:rPr>
                <a:t>图形硬件系统</a:t>
              </a:r>
            </a:p>
            <a:p>
              <a:pPr marL="800100" lvl="1" indent="-342900" eaLnBrk="1" hangingPunct="1">
                <a:lnSpc>
                  <a:spcPct val="130000"/>
                </a:lnSpc>
                <a:buFont typeface="Arial" panose="020B0604020202020204" pitchFamily="34" charset="0"/>
                <a:buChar char="•"/>
              </a:pPr>
              <a:r>
                <a:rPr lang="zh-CN" altLang="en-US" sz="2400" dirty="0">
                  <a:solidFill>
                    <a:srgbClr val="FFFFFF"/>
                  </a:solidFill>
                  <a:latin typeface="微软雅黑" pitchFamily="34" charset="-122"/>
                  <a:ea typeface="微软雅黑" pitchFamily="34" charset="-122"/>
                </a:rPr>
                <a:t>主机、显示器、各种输入输出设备等</a:t>
              </a:r>
            </a:p>
            <a:p>
              <a:pPr marL="342900" indent="-342900" eaLnBrk="1" hangingPunct="1">
                <a:lnSpc>
                  <a:spcPct val="130000"/>
                </a:lnSpc>
                <a:buFont typeface="Wingdings" panose="05000000000000000000" pitchFamily="2" charset="2"/>
                <a:buChar char="n"/>
              </a:pPr>
              <a:r>
                <a:rPr lang="zh-CN" altLang="en-US" sz="2400" b="1" dirty="0">
                  <a:solidFill>
                    <a:srgbClr val="C00000"/>
                  </a:solidFill>
                  <a:latin typeface="微软雅黑" pitchFamily="34" charset="-122"/>
                  <a:ea typeface="微软雅黑" pitchFamily="34" charset="-122"/>
                </a:rPr>
                <a:t>图形软件系统</a:t>
              </a:r>
            </a:p>
            <a:p>
              <a:pPr marL="800100" lvl="1" indent="-342900" eaLnBrk="1" hangingPunct="1">
                <a:lnSpc>
                  <a:spcPct val="130000"/>
                </a:lnSpc>
                <a:buFont typeface="Arial" panose="020B0604020202020204" pitchFamily="34" charset="0"/>
                <a:buChar char="•"/>
              </a:pPr>
              <a:r>
                <a:rPr lang="zh-CN" altLang="en-US" sz="2400" dirty="0">
                  <a:solidFill>
                    <a:srgbClr val="FFFFFF"/>
                  </a:solidFill>
                  <a:latin typeface="微软雅黑" pitchFamily="34" charset="-122"/>
                  <a:ea typeface="微软雅黑" pitchFamily="34" charset="-122"/>
                </a:rPr>
                <a:t>应用软件 、支撑软件等</a:t>
              </a:r>
            </a:p>
            <a:p>
              <a:pPr marL="342900" indent="-342900" eaLnBrk="1" hangingPunct="1">
                <a:lnSpc>
                  <a:spcPct val="130000"/>
                </a:lnSpc>
                <a:buFont typeface="Wingdings" panose="05000000000000000000" pitchFamily="2" charset="2"/>
                <a:buChar char="n"/>
              </a:pPr>
              <a:r>
                <a:rPr lang="zh-CN" altLang="en-US" sz="2400" b="1" dirty="0">
                  <a:solidFill>
                    <a:srgbClr val="C00000"/>
                  </a:solidFill>
                  <a:latin typeface="微软雅黑" pitchFamily="34" charset="-122"/>
                  <a:ea typeface="微软雅黑" pitchFamily="34" charset="-122"/>
                </a:rPr>
                <a:t>用户</a:t>
              </a:r>
            </a:p>
            <a:p>
              <a:pPr marL="800100" lvl="1" indent="-342900" eaLnBrk="1" hangingPunct="1">
                <a:lnSpc>
                  <a:spcPct val="130000"/>
                </a:lnSpc>
                <a:buFont typeface="Arial" panose="020B0604020202020204" pitchFamily="34" charset="0"/>
                <a:buChar char="•"/>
              </a:pPr>
              <a:r>
                <a:rPr lang="zh-CN" altLang="en-US" sz="2400" dirty="0">
                  <a:solidFill>
                    <a:srgbClr val="FFFFFF"/>
                  </a:solidFill>
                  <a:latin typeface="微软雅黑" pitchFamily="34" charset="-122"/>
                  <a:ea typeface="微软雅黑" pitchFamily="34" charset="-122"/>
                </a:rPr>
                <a:t>操纵计算机的人</a:t>
              </a:r>
            </a:p>
            <a:p>
              <a:pPr eaLnBrk="1" hangingPunct="1">
                <a:lnSpc>
                  <a:spcPct val="130000"/>
                </a:lnSpc>
              </a:pPr>
              <a:endParaRPr lang="zh-CN" altLang="en-US" sz="2400" dirty="0">
                <a:solidFill>
                  <a:srgbClr val="FFFFFF"/>
                </a:solidFill>
                <a:latin typeface="微软雅黑" pitchFamily="34" charset="-122"/>
                <a:ea typeface="微软雅黑" pitchFamily="34" charset="-122"/>
              </a:endParaRPr>
            </a:p>
          </p:txBody>
        </p:sp>
      </p:grpSp>
      <p:sp>
        <p:nvSpPr>
          <p:cNvPr id="15" name="矩形 14"/>
          <p:cNvSpPr/>
          <p:nvPr/>
        </p:nvSpPr>
        <p:spPr>
          <a:xfrm>
            <a:off x="652463" y="468311"/>
            <a:ext cx="7402966" cy="646331"/>
          </a:xfrm>
          <a:prstGeom prst="rect">
            <a:avLst/>
          </a:prstGeom>
        </p:spPr>
        <p:txBody>
          <a:bodyPr wrap="square">
            <a:spAutoFit/>
          </a:bodyPr>
          <a:lstStyle/>
          <a:p>
            <a:pPr lvl="0"/>
            <a:r>
              <a:rPr lang="zh-CN" altLang="en-US" sz="3600" b="1" dirty="0" smtClean="0">
                <a:latin typeface="Tahoma" panose="020B0604030504040204" pitchFamily="34" charset="0"/>
                <a:ea typeface="宋体" pitchFamily="2" charset="-122"/>
                <a:cs typeface="Tahoma" panose="020B0604030504040204" pitchFamily="34" charset="0"/>
              </a:rPr>
              <a:t>§</a:t>
            </a:r>
            <a:r>
              <a:rPr lang="en-US" altLang="zh-CN" sz="3600" b="1" dirty="0" smtClean="0">
                <a:latin typeface="黑体" panose="02010609060101010101" pitchFamily="49" charset="-122"/>
                <a:ea typeface="黑体" panose="02010609060101010101" pitchFamily="49" charset="-122"/>
              </a:rPr>
              <a:t>2.1.1 </a:t>
            </a:r>
            <a:r>
              <a:rPr lang="zh-CN" altLang="en-US" sz="3600" b="1" dirty="0" smtClean="0">
                <a:latin typeface="黑体" panose="02010609060101010101" pitchFamily="49" charset="-122"/>
                <a:ea typeface="黑体" panose="02010609060101010101" pitchFamily="49" charset="-122"/>
              </a:rPr>
              <a:t>图形系统组成结构</a:t>
            </a:r>
            <a:endParaRPr lang="zh-CN" altLang="en-US" sz="3600" dirty="0">
              <a:latin typeface="黑体" panose="02010609060101010101" pitchFamily="49" charset="-122"/>
              <a:ea typeface="黑体" panose="02010609060101010101" pitchFamily="49" charset="-122"/>
            </a:endParaRPr>
          </a:p>
        </p:txBody>
      </p:sp>
      <p:graphicFrame>
        <p:nvGraphicFramePr>
          <p:cNvPr id="8" name="Object 5"/>
          <p:cNvGraphicFramePr>
            <a:graphicFrameLocks noChangeAspect="1"/>
          </p:cNvGraphicFramePr>
          <p:nvPr>
            <p:extLst>
              <p:ext uri="{D42A27DB-BD31-4B8C-83A1-F6EECF244321}">
                <p14:modId xmlns:p14="http://schemas.microsoft.com/office/powerpoint/2010/main" val="4014801126"/>
              </p:ext>
            </p:extLst>
          </p:nvPr>
        </p:nvGraphicFramePr>
        <p:xfrm>
          <a:off x="4267200" y="2133600"/>
          <a:ext cx="4752975" cy="3386138"/>
        </p:xfrm>
        <a:graphic>
          <a:graphicData uri="http://schemas.openxmlformats.org/presentationml/2006/ole">
            <mc:AlternateContent xmlns:mc="http://schemas.openxmlformats.org/markup-compatibility/2006">
              <mc:Choice xmlns:v="urn:schemas-microsoft-com:vml" Requires="v">
                <p:oleObj spid="_x0000_s4131" name="Visio" r:id="rId3" imgW="3695652" imgH="2533763" progId="Visio.Drawing.11">
                  <p:embed/>
                </p:oleObj>
              </mc:Choice>
              <mc:Fallback>
                <p:oleObj name="Visio" r:id="rId3" imgW="3695652" imgH="2533763" progId="Visio.Drawing.11">
                  <p:embed/>
                  <p:pic>
                    <p:nvPicPr>
                      <p:cNvPr id="0" name=""/>
                      <p:cNvPicPr>
                        <a:picLocks noChangeAspect="1" noChangeArrowheads="1"/>
                      </p:cNvPicPr>
                      <p:nvPr/>
                    </p:nvPicPr>
                    <p:blipFill>
                      <a:blip r:embed="rId4"/>
                      <a:srcRect/>
                      <a:stretch>
                        <a:fillRect/>
                      </a:stretch>
                    </p:blipFill>
                    <p:spPr bwMode="auto">
                      <a:xfrm>
                        <a:off x="4267200" y="2133600"/>
                        <a:ext cx="4752975" cy="3386138"/>
                      </a:xfrm>
                      <a:prstGeom prst="rect">
                        <a:avLst/>
                      </a:prstGeom>
                      <a:solidFill>
                        <a:schemeClr val="accent1"/>
                      </a:solidFill>
                      <a:ln>
                        <a:noFill/>
                      </a:ln>
                    </p:spPr>
                  </p:pic>
                </p:oleObj>
              </mc:Fallback>
            </mc:AlternateContent>
          </a:graphicData>
        </a:graphic>
      </p:graphicFrame>
    </p:spTree>
    <p:extLst>
      <p:ext uri="{BB962C8B-B14F-4D97-AF65-F5344CB8AC3E}">
        <p14:creationId xmlns:p14="http://schemas.microsoft.com/office/powerpoint/2010/main" val="307262159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500" fill="hold"/>
                                        <p:tgtEl>
                                          <p:spTgt spid="20"/>
                                        </p:tgtEl>
                                        <p:attrNameLst>
                                          <p:attrName>ppt_x</p:attrName>
                                        </p:attrNameLst>
                                      </p:cBhvr>
                                      <p:tavLst>
                                        <p:tav tm="0">
                                          <p:val>
                                            <p:strVal val="#ppt_x"/>
                                          </p:val>
                                        </p:tav>
                                        <p:tav tm="100000">
                                          <p:val>
                                            <p:strVal val="#ppt_x"/>
                                          </p:val>
                                        </p:tav>
                                      </p:tavLst>
                                    </p:anim>
                                    <p:anim calcmode="lin" valueType="num">
                                      <p:cBhvr additive="base">
                                        <p:cTn id="8" dur="1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80"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graphicFrame>
        <p:nvGraphicFramePr>
          <p:cNvPr id="3074" name="Object 9"/>
          <p:cNvGraphicFramePr>
            <a:graphicFrameLocks noChangeAspect="1"/>
          </p:cNvGraphicFramePr>
          <p:nvPr>
            <p:extLst>
              <p:ext uri="{D42A27DB-BD31-4B8C-83A1-F6EECF244321}">
                <p14:modId xmlns:p14="http://schemas.microsoft.com/office/powerpoint/2010/main" val="3611671721"/>
              </p:ext>
            </p:extLst>
          </p:nvPr>
        </p:nvGraphicFramePr>
        <p:xfrm>
          <a:off x="1143000" y="1143000"/>
          <a:ext cx="6858000" cy="5146675"/>
        </p:xfrm>
        <a:graphic>
          <a:graphicData uri="http://schemas.openxmlformats.org/presentationml/2006/ole">
            <mc:AlternateContent xmlns:mc="http://schemas.openxmlformats.org/markup-compatibility/2006">
              <mc:Choice xmlns:v="urn:schemas-microsoft-com:vml" Requires="v">
                <p:oleObj spid="_x0000_s5154" name="Visio" r:id="rId4" imgW="5572004" imgH="4181604" progId="Visio.Drawing.11">
                  <p:embed/>
                </p:oleObj>
              </mc:Choice>
              <mc:Fallback>
                <p:oleObj name="Visio" r:id="rId4" imgW="5572004" imgH="4181604" progId="Visio.Drawing.11">
                  <p:embed/>
                  <p:pic>
                    <p:nvPicPr>
                      <p:cNvPr id="0" name=""/>
                      <p:cNvPicPr>
                        <a:picLocks noChangeAspect="1" noChangeArrowheads="1"/>
                      </p:cNvPicPr>
                      <p:nvPr/>
                    </p:nvPicPr>
                    <p:blipFill>
                      <a:blip r:embed="rId5"/>
                      <a:srcRect/>
                      <a:stretch>
                        <a:fillRect/>
                      </a:stretch>
                    </p:blipFill>
                    <p:spPr bwMode="auto">
                      <a:xfrm>
                        <a:off x="1143000" y="1143000"/>
                        <a:ext cx="6858000" cy="5146675"/>
                      </a:xfrm>
                      <a:prstGeom prst="rect">
                        <a:avLst/>
                      </a:prstGeom>
                      <a:solidFill>
                        <a:schemeClr val="bg1">
                          <a:lumMod val="95000"/>
                        </a:schemeClr>
                      </a:solidFill>
                    </p:spPr>
                  </p:pic>
                </p:oleObj>
              </mc:Fallback>
            </mc:AlternateContent>
          </a:graphicData>
        </a:graphic>
      </p:graphicFrame>
      <p:sp>
        <p:nvSpPr>
          <p:cNvPr id="11" name="矩形 10"/>
          <p:cNvSpPr/>
          <p:nvPr/>
        </p:nvSpPr>
        <p:spPr>
          <a:xfrm>
            <a:off x="652463" y="468311"/>
            <a:ext cx="7402966" cy="646331"/>
          </a:xfrm>
          <a:prstGeom prst="rect">
            <a:avLst/>
          </a:prstGeom>
        </p:spPr>
        <p:txBody>
          <a:bodyPr wrap="square">
            <a:spAutoFit/>
          </a:bodyPr>
          <a:lstStyle/>
          <a:p>
            <a:pPr lvl="0"/>
            <a:r>
              <a:rPr lang="zh-CN" altLang="en-US" sz="3600" b="1" dirty="0" smtClean="0">
                <a:latin typeface="Tahoma" panose="020B0604030504040204" pitchFamily="34" charset="0"/>
                <a:ea typeface="宋体" pitchFamily="2" charset="-122"/>
                <a:cs typeface="Tahoma" panose="020B0604030504040204" pitchFamily="34" charset="0"/>
              </a:rPr>
              <a:t>§</a:t>
            </a:r>
            <a:r>
              <a:rPr lang="en-US" altLang="zh-CN" sz="3600" b="1" dirty="0" smtClean="0">
                <a:latin typeface="黑体" panose="02010609060101010101" pitchFamily="49" charset="-122"/>
                <a:ea typeface="黑体" panose="02010609060101010101" pitchFamily="49" charset="-122"/>
              </a:rPr>
              <a:t>2.1.1 </a:t>
            </a:r>
            <a:r>
              <a:rPr lang="zh-CN" altLang="en-US" sz="3600" b="1" dirty="0" smtClean="0">
                <a:latin typeface="黑体" panose="02010609060101010101" pitchFamily="49" charset="-122"/>
                <a:ea typeface="黑体" panose="02010609060101010101" pitchFamily="49" charset="-122"/>
              </a:rPr>
              <a:t>图形系统组成结构</a:t>
            </a:r>
            <a:endParaRPr lang="zh-CN" altLang="en-US" sz="3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92899986"/>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type="body" idx="4294967295"/>
          </p:nvPr>
        </p:nvSpPr>
        <p:spPr>
          <a:xfrm>
            <a:off x="533400" y="1328057"/>
            <a:ext cx="8458200" cy="4844144"/>
          </a:xfrm>
          <a:prstGeom prst="rect">
            <a:avLst/>
          </a:prstGeom>
        </p:spPr>
        <p:txBody>
          <a:bodyPr/>
          <a:lstStyle/>
          <a:p>
            <a:pPr eaLnBrk="1" hangingPunct="1">
              <a:buFont typeface="Wingdings" panose="05000000000000000000" pitchFamily="2" charset="2"/>
              <a:buChar char="n"/>
            </a:pPr>
            <a:r>
              <a:rPr lang="zh-CN" altLang="en-US" b="1" dirty="0" smtClean="0">
                <a:solidFill>
                  <a:srgbClr val="0070C0"/>
                </a:solidFill>
                <a:ea typeface="宋体" panose="02010600030101010101" pitchFamily="2" charset="-122"/>
              </a:rPr>
              <a:t>图形硬件</a:t>
            </a:r>
            <a:r>
              <a:rPr lang="en-US" altLang="zh-CN" b="1" dirty="0" smtClean="0">
                <a:ea typeface="宋体" panose="02010600030101010101" pitchFamily="2" charset="-122"/>
              </a:rPr>
              <a:t>=</a:t>
            </a:r>
            <a:r>
              <a:rPr lang="zh-CN" altLang="en-US" b="1" dirty="0" smtClean="0">
                <a:solidFill>
                  <a:srgbClr val="C00000"/>
                </a:solidFill>
                <a:ea typeface="宋体" panose="02010600030101010101" pitchFamily="2" charset="-122"/>
              </a:rPr>
              <a:t>输入</a:t>
            </a:r>
            <a:r>
              <a:rPr lang="en-US" altLang="zh-CN" b="1" dirty="0" smtClean="0">
                <a:ea typeface="宋体" panose="02010600030101010101" pitchFamily="2" charset="-122"/>
              </a:rPr>
              <a:t>+</a:t>
            </a:r>
            <a:r>
              <a:rPr lang="en-US" altLang="zh-CN" b="1" dirty="0" smtClean="0">
                <a:solidFill>
                  <a:srgbClr val="C00000"/>
                </a:solidFill>
                <a:ea typeface="宋体" panose="02010600030101010101" pitchFamily="2" charset="-122"/>
              </a:rPr>
              <a:t>CPU</a:t>
            </a:r>
            <a:r>
              <a:rPr lang="en-US" altLang="zh-CN" b="1" dirty="0" smtClean="0">
                <a:ea typeface="宋体" panose="02010600030101010101" pitchFamily="2" charset="-122"/>
              </a:rPr>
              <a:t>+</a:t>
            </a:r>
            <a:r>
              <a:rPr lang="zh-CN" altLang="en-US" b="1" dirty="0" smtClean="0">
                <a:solidFill>
                  <a:srgbClr val="C00000"/>
                </a:solidFill>
                <a:ea typeface="宋体" panose="02010600030101010101" pitchFamily="2" charset="-122"/>
              </a:rPr>
              <a:t>内存</a:t>
            </a:r>
            <a:r>
              <a:rPr lang="en-US" altLang="zh-CN" b="1" dirty="0" smtClean="0">
                <a:ea typeface="宋体" panose="02010600030101010101" pitchFamily="2" charset="-122"/>
              </a:rPr>
              <a:t>+</a:t>
            </a:r>
            <a:r>
              <a:rPr lang="zh-CN" altLang="en-US" b="1" dirty="0" smtClean="0">
                <a:solidFill>
                  <a:srgbClr val="C00000"/>
                </a:solidFill>
                <a:ea typeface="宋体" panose="02010600030101010101" pitchFamily="2" charset="-122"/>
              </a:rPr>
              <a:t>帧缓存</a:t>
            </a:r>
            <a:r>
              <a:rPr lang="en-US" altLang="zh-CN" b="1" dirty="0" smtClean="0">
                <a:ea typeface="宋体" panose="02010600030101010101" pitchFamily="2" charset="-122"/>
              </a:rPr>
              <a:t>+</a:t>
            </a:r>
            <a:r>
              <a:rPr lang="zh-CN" altLang="en-US" b="1" dirty="0" smtClean="0">
                <a:solidFill>
                  <a:srgbClr val="C00000"/>
                </a:solidFill>
                <a:ea typeface="宋体" panose="02010600030101010101" pitchFamily="2" charset="-122"/>
              </a:rPr>
              <a:t>输出 </a:t>
            </a:r>
          </a:p>
        </p:txBody>
      </p:sp>
      <p:sp>
        <p:nvSpPr>
          <p:cNvPr id="18438" name="Rectangle 4"/>
          <p:cNvSpPr>
            <a:spLocks noChangeArrowheads="1"/>
          </p:cNvSpPr>
          <p:nvPr/>
        </p:nvSpPr>
        <p:spPr bwMode="auto">
          <a:xfrm>
            <a:off x="0" y="197008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algn="just" eaLnBrk="1" hangingPunct="1">
              <a:spcBef>
                <a:spcPct val="20000"/>
              </a:spcBef>
            </a:pPr>
            <a:endParaRPr lang="zh-CN" altLang="en-US">
              <a:latin typeface="Times New Roman" panose="02020603050405020304" pitchFamily="18" charset="0"/>
              <a:ea typeface="宋体" panose="02010600030101010101" pitchFamily="2" charset="-122"/>
            </a:endParaRPr>
          </a:p>
        </p:txBody>
      </p:sp>
      <p:sp>
        <p:nvSpPr>
          <p:cNvPr id="18439" name="Rectangle 8"/>
          <p:cNvSpPr>
            <a:spLocks noChangeArrowheads="1"/>
          </p:cNvSpPr>
          <p:nvPr/>
        </p:nvSpPr>
        <p:spPr bwMode="auto">
          <a:xfrm>
            <a:off x="0" y="22717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grpSp>
        <p:nvGrpSpPr>
          <p:cNvPr id="2" name="组合 9"/>
          <p:cNvGrpSpPr>
            <a:grpSpLocks/>
          </p:cNvGrpSpPr>
          <p:nvPr/>
        </p:nvGrpSpPr>
        <p:grpSpPr bwMode="auto">
          <a:xfrm>
            <a:off x="863600" y="2133600"/>
            <a:ext cx="7442200" cy="4191000"/>
            <a:chOff x="990600" y="1752600"/>
            <a:chExt cx="7081838" cy="3962400"/>
          </a:xfrm>
        </p:grpSpPr>
        <p:pic>
          <p:nvPicPr>
            <p:cNvPr id="18441" name="Picture 5" descr="ftp://ftp.cs.unm.edu/pub/angel/BOOK/SECOND_EDITION/FIGURES/JPEG/an01f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199" y="1752600"/>
              <a:ext cx="6614991"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2" name="Text Box 6"/>
            <p:cNvSpPr txBox="1">
              <a:spLocks noChangeArrowheads="1"/>
            </p:cNvSpPr>
            <p:nvPr/>
          </p:nvSpPr>
          <p:spPr bwMode="auto">
            <a:xfrm>
              <a:off x="990600" y="4724400"/>
              <a:ext cx="181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r>
                <a:rPr lang="en-US" altLang="zh-CN">
                  <a:ea typeface="宋体" panose="02010600030101010101" pitchFamily="2" charset="-122"/>
                </a:rPr>
                <a:t>Input devices</a:t>
              </a:r>
            </a:p>
          </p:txBody>
        </p:sp>
        <p:sp>
          <p:nvSpPr>
            <p:cNvPr id="18443" name="Text Box 7"/>
            <p:cNvSpPr txBox="1">
              <a:spLocks noChangeArrowheads="1"/>
            </p:cNvSpPr>
            <p:nvPr/>
          </p:nvSpPr>
          <p:spPr bwMode="auto">
            <a:xfrm>
              <a:off x="6172200" y="3962400"/>
              <a:ext cx="1900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r>
                <a:rPr lang="en-US" altLang="zh-CN">
                  <a:ea typeface="宋体" panose="02010600030101010101" pitchFamily="2" charset="-122"/>
                </a:rPr>
                <a:t>Output device</a:t>
              </a:r>
            </a:p>
          </p:txBody>
        </p:sp>
        <p:sp>
          <p:nvSpPr>
            <p:cNvPr id="18444" name="Line 9"/>
            <p:cNvSpPr>
              <a:spLocks noChangeShapeType="1"/>
            </p:cNvSpPr>
            <p:nvPr/>
          </p:nvSpPr>
          <p:spPr bwMode="auto">
            <a:xfrm flipV="1">
              <a:off x="5105400" y="3581400"/>
              <a:ext cx="457200" cy="16002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p>
          </p:txBody>
        </p:sp>
        <p:sp>
          <p:nvSpPr>
            <p:cNvPr id="18445" name="Text Box 10"/>
            <p:cNvSpPr txBox="1">
              <a:spLocks noChangeArrowheads="1"/>
            </p:cNvSpPr>
            <p:nvPr/>
          </p:nvSpPr>
          <p:spPr bwMode="auto">
            <a:xfrm>
              <a:off x="3733800" y="5257800"/>
              <a:ext cx="2662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1">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r>
                <a:rPr lang="en-US" altLang="zh-CN">
                  <a:ea typeface="宋体" panose="02010600030101010101" pitchFamily="2" charset="-122"/>
                </a:rPr>
                <a:t>Image formed in FB</a:t>
              </a:r>
            </a:p>
          </p:txBody>
        </p:sp>
      </p:grpSp>
      <p:sp>
        <p:nvSpPr>
          <p:cNvPr id="14" name="矩形 13"/>
          <p:cNvSpPr/>
          <p:nvPr/>
        </p:nvSpPr>
        <p:spPr>
          <a:xfrm>
            <a:off x="652463" y="468311"/>
            <a:ext cx="7402966" cy="646331"/>
          </a:xfrm>
          <a:prstGeom prst="rect">
            <a:avLst/>
          </a:prstGeom>
        </p:spPr>
        <p:txBody>
          <a:bodyPr wrap="square">
            <a:spAutoFit/>
          </a:bodyPr>
          <a:lstStyle/>
          <a:p>
            <a:pPr lvl="0"/>
            <a:r>
              <a:rPr lang="en-US" altLang="zh-CN" sz="3600" b="1" dirty="0" smtClean="0">
                <a:latin typeface="Tahoma" panose="020B0604030504040204" pitchFamily="34" charset="0"/>
                <a:ea typeface="宋体" pitchFamily="2" charset="-122"/>
                <a:cs typeface="Tahoma" panose="020B0604030504040204" pitchFamily="34" charset="0"/>
              </a:rPr>
              <a:t>1.</a:t>
            </a:r>
            <a:r>
              <a:rPr lang="en-US" altLang="zh-CN" sz="3600" b="1" dirty="0" smtClean="0">
                <a:latin typeface="黑体" panose="02010609060101010101" pitchFamily="49" charset="-122"/>
                <a:ea typeface="黑体" panose="02010609060101010101" pitchFamily="49" charset="-122"/>
              </a:rPr>
              <a:t> </a:t>
            </a:r>
            <a:r>
              <a:rPr lang="zh-CN" altLang="en-US" sz="3600" b="1" dirty="0" smtClean="0">
                <a:latin typeface="黑体" panose="02010609060101010101" pitchFamily="49" charset="-122"/>
                <a:ea typeface="黑体" panose="02010609060101010101" pitchFamily="49" charset="-122"/>
              </a:rPr>
              <a:t>图形硬件</a:t>
            </a:r>
            <a:endParaRPr lang="zh-CN" altLang="en-US" sz="3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2474951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animEffect transition="in" filter="wipe(left)">
                                      <p:cBhvr>
                                        <p:cTn id="7" dur="500"/>
                                        <p:tgtEl>
                                          <p:spTgt spid="614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1997" y="4176493"/>
            <a:ext cx="3549974" cy="2324123"/>
          </a:xfrm>
          <a:prstGeom prst="rect">
            <a:avLst/>
          </a:prstGeom>
        </p:spPr>
      </p:pic>
      <p:sp>
        <p:nvSpPr>
          <p:cNvPr id="12294" name="Rectangle 3"/>
          <p:cNvSpPr>
            <a:spLocks noGrp="1" noChangeArrowheads="1"/>
          </p:cNvSpPr>
          <p:nvPr>
            <p:ph type="body" idx="4294967295"/>
          </p:nvPr>
        </p:nvSpPr>
        <p:spPr>
          <a:xfrm>
            <a:off x="762000" y="1142999"/>
            <a:ext cx="4038600" cy="3005137"/>
          </a:xfrm>
          <a:prstGeom prst="rect">
            <a:avLst/>
          </a:prstGeom>
        </p:spPr>
        <p:txBody>
          <a:bodyPr/>
          <a:lstStyle/>
          <a:p>
            <a:pPr eaLnBrk="1" hangingPunct="1">
              <a:buFont typeface="Wingdings" panose="05000000000000000000" pitchFamily="2" charset="2"/>
              <a:buChar char="n"/>
            </a:pPr>
            <a:r>
              <a:rPr lang="zh-CN" altLang="en-US" b="1" dirty="0" smtClean="0">
                <a:solidFill>
                  <a:srgbClr val="C00000"/>
                </a:solidFill>
                <a:ea typeface="宋体" panose="02010600030101010101" pitchFamily="2" charset="-122"/>
              </a:rPr>
              <a:t>输入设备</a:t>
            </a:r>
            <a:endParaRPr lang="en-US" altLang="zh-CN" b="1" dirty="0" smtClean="0">
              <a:solidFill>
                <a:srgbClr val="C00000"/>
              </a:solidFill>
              <a:ea typeface="宋体" panose="02010600030101010101" pitchFamily="2" charset="-122"/>
            </a:endParaRPr>
          </a:p>
          <a:p>
            <a:pPr eaLnBrk="1" hangingPunct="1"/>
            <a:r>
              <a:rPr lang="zh-CN" altLang="en-US" sz="2800" b="1" dirty="0" smtClean="0">
                <a:ea typeface="宋体" panose="02010600030101010101" pitchFamily="2" charset="-122"/>
              </a:rPr>
              <a:t>键盘、鼠标</a:t>
            </a:r>
            <a:endParaRPr lang="en-US" altLang="zh-CN" sz="2800" b="1" dirty="0" smtClean="0">
              <a:ea typeface="宋体" panose="02010600030101010101" pitchFamily="2" charset="-122"/>
            </a:endParaRPr>
          </a:p>
          <a:p>
            <a:pPr eaLnBrk="1" hangingPunct="1"/>
            <a:r>
              <a:rPr lang="zh-CN" altLang="en-US" b="1" dirty="0" smtClean="0">
                <a:ea typeface="宋体" panose="02010600030101010101" pitchFamily="2" charset="-122"/>
              </a:rPr>
              <a:t>触摸板</a:t>
            </a:r>
            <a:endParaRPr lang="en-US" altLang="zh-CN" sz="2800" b="1" dirty="0" smtClean="0">
              <a:ea typeface="宋体" panose="02010600030101010101" pitchFamily="2" charset="-122"/>
            </a:endParaRPr>
          </a:p>
          <a:p>
            <a:pPr eaLnBrk="1" hangingPunct="1"/>
            <a:r>
              <a:rPr lang="zh-CN" altLang="en-US" sz="2800" b="1" dirty="0" smtClean="0">
                <a:ea typeface="宋体" panose="02010600030101010101" pitchFamily="2" charset="-122"/>
              </a:rPr>
              <a:t>数字化仪</a:t>
            </a:r>
            <a:endParaRPr lang="en-US" altLang="zh-CN" sz="2800" b="1" dirty="0" smtClean="0">
              <a:ea typeface="宋体" panose="02010600030101010101" pitchFamily="2" charset="-122"/>
            </a:endParaRPr>
          </a:p>
          <a:p>
            <a:pPr eaLnBrk="1" hangingPunct="1"/>
            <a:r>
              <a:rPr lang="zh-CN" altLang="en-US" b="1" dirty="0" smtClean="0">
                <a:ea typeface="宋体" panose="02010600030101010101" pitchFamily="2" charset="-122"/>
              </a:rPr>
              <a:t>数据手套</a:t>
            </a:r>
            <a:endParaRPr lang="en-US" altLang="zh-CN" b="1" dirty="0" smtClean="0">
              <a:ea typeface="宋体" panose="02010600030101010101" pitchFamily="2" charset="-122"/>
            </a:endParaRPr>
          </a:p>
          <a:p>
            <a:pPr eaLnBrk="1" hangingPunct="1"/>
            <a:r>
              <a:rPr lang="en-US" altLang="zh-CN" b="1" dirty="0">
                <a:ea typeface="宋体" panose="02010600030101010101" pitchFamily="2" charset="-122"/>
              </a:rPr>
              <a:t>Kinect</a:t>
            </a:r>
            <a:endParaRPr lang="en-US" altLang="zh-CN" b="1" dirty="0" smtClean="0">
              <a:ea typeface="宋体" panose="02010600030101010101" pitchFamily="2" charset="-122"/>
            </a:endParaRPr>
          </a:p>
          <a:p>
            <a:pPr eaLnBrk="1" hangingPunct="1"/>
            <a:endParaRPr lang="en-US" altLang="zh-CN" sz="2800" b="1" dirty="0" smtClean="0">
              <a:ea typeface="宋体" panose="02010600030101010101" pitchFamily="2" charset="-122"/>
            </a:endParaRPr>
          </a:p>
        </p:txBody>
      </p:sp>
      <p:sp>
        <p:nvSpPr>
          <p:cNvPr id="19462"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652463" y="468311"/>
            <a:ext cx="7402966" cy="646331"/>
          </a:xfrm>
          <a:prstGeom prst="rect">
            <a:avLst/>
          </a:prstGeom>
        </p:spPr>
        <p:txBody>
          <a:bodyPr wrap="square">
            <a:spAutoFit/>
          </a:bodyPr>
          <a:lstStyle/>
          <a:p>
            <a:pPr lvl="0"/>
            <a:r>
              <a:rPr lang="en-US" altLang="zh-CN" sz="3600" b="1" dirty="0" smtClean="0">
                <a:latin typeface="Tahoma" panose="020B0604030504040204" pitchFamily="34" charset="0"/>
                <a:ea typeface="宋体" pitchFamily="2" charset="-122"/>
                <a:cs typeface="Tahoma" panose="020B0604030504040204" pitchFamily="34" charset="0"/>
              </a:rPr>
              <a:t>1.</a:t>
            </a:r>
            <a:r>
              <a:rPr lang="en-US" altLang="zh-CN" sz="3600" b="1" dirty="0" smtClean="0">
                <a:latin typeface="黑体" panose="02010609060101010101" pitchFamily="49" charset="-122"/>
                <a:ea typeface="黑体" panose="02010609060101010101" pitchFamily="49" charset="-122"/>
              </a:rPr>
              <a:t> </a:t>
            </a:r>
            <a:r>
              <a:rPr lang="zh-CN" altLang="en-US" sz="3600" b="1" dirty="0" smtClean="0">
                <a:latin typeface="黑体" panose="02010609060101010101" pitchFamily="49" charset="-122"/>
                <a:ea typeface="黑体" panose="02010609060101010101" pitchFamily="49" charset="-122"/>
              </a:rPr>
              <a:t>图形硬件</a:t>
            </a:r>
            <a:endParaRPr lang="zh-CN" altLang="en-US" sz="3600" dirty="0">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stretch>
            <a:fillRect/>
          </a:stretch>
        </p:blipFill>
        <p:spPr>
          <a:xfrm>
            <a:off x="4481512" y="293914"/>
            <a:ext cx="3990975" cy="1981200"/>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93568" y="1849900"/>
            <a:ext cx="3341914" cy="2483590"/>
          </a:xfrm>
          <a:prstGeom prst="rect">
            <a:avLst/>
          </a:prstGeom>
        </p:spPr>
      </p:pic>
      <p:pic>
        <p:nvPicPr>
          <p:cNvPr id="4" name="图片 3"/>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02919" y="3675607"/>
            <a:ext cx="4667250" cy="1914525"/>
          </a:xfrm>
          <a:prstGeom prst="rect">
            <a:avLst/>
          </a:prstGeom>
        </p:spPr>
      </p:pic>
    </p:spTree>
    <p:extLst>
      <p:ext uri="{BB962C8B-B14F-4D97-AF65-F5344CB8AC3E}">
        <p14:creationId xmlns:p14="http://schemas.microsoft.com/office/powerpoint/2010/main" val="242904240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2294">
                                            <p:txEl>
                                              <p:pRg st="0" end="0"/>
                                            </p:txEl>
                                          </p:spTgt>
                                        </p:tgtEl>
                                        <p:attrNameLst>
                                          <p:attrName>style.visibility</p:attrName>
                                        </p:attrNameLst>
                                      </p:cBhvr>
                                      <p:to>
                                        <p:strVal val="visible"/>
                                      </p:to>
                                    </p:set>
                                    <p:animEffect transition="in" filter="wipe(left)">
                                      <p:cBhvr>
                                        <p:cTn id="7" dur="500"/>
                                        <p:tgtEl>
                                          <p:spTgt spid="12294">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2294">
                                            <p:txEl>
                                              <p:pRg st="1" end="1"/>
                                            </p:txEl>
                                          </p:spTgt>
                                        </p:tgtEl>
                                        <p:attrNameLst>
                                          <p:attrName>style.visibility</p:attrName>
                                        </p:attrNameLst>
                                      </p:cBhvr>
                                      <p:to>
                                        <p:strVal val="visible"/>
                                      </p:to>
                                    </p:set>
                                    <p:animEffect transition="in" filter="wipe(left)">
                                      <p:cBhvr>
                                        <p:cTn id="10" dur="500"/>
                                        <p:tgtEl>
                                          <p:spTgt spid="12294">
                                            <p:txEl>
                                              <p:pRg st="1" end="1"/>
                                            </p:txEl>
                                          </p:spTgt>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par>
                                <p:cTn id="17" presetID="22" presetClass="entr" presetSubtype="8" fill="hold" nodeType="withEffect">
                                  <p:stCondLst>
                                    <p:cond delay="0"/>
                                  </p:stCondLst>
                                  <p:childTnLst>
                                    <p:set>
                                      <p:cBhvr>
                                        <p:cTn id="18" dur="1" fill="hold">
                                          <p:stCondLst>
                                            <p:cond delay="0"/>
                                          </p:stCondLst>
                                        </p:cTn>
                                        <p:tgtEl>
                                          <p:spTgt spid="12294">
                                            <p:txEl>
                                              <p:pRg st="2" end="2"/>
                                            </p:txEl>
                                          </p:spTgt>
                                        </p:tgtEl>
                                        <p:attrNameLst>
                                          <p:attrName>style.visibility</p:attrName>
                                        </p:attrNameLst>
                                      </p:cBhvr>
                                      <p:to>
                                        <p:strVal val="visible"/>
                                      </p:to>
                                    </p:set>
                                    <p:animEffect transition="in" filter="wipe(left)">
                                      <p:cBhvr>
                                        <p:cTn id="19" dur="500"/>
                                        <p:tgtEl>
                                          <p:spTgt spid="12294">
                                            <p:txEl>
                                              <p:pRg st="2" end="2"/>
                                            </p:txEl>
                                          </p:spTgt>
                                        </p:tgtEl>
                                      </p:cBhvr>
                                    </p:animEffect>
                                  </p:childTnLst>
                                </p:cTn>
                              </p:par>
                            </p:childTnLst>
                          </p:cTn>
                        </p:par>
                        <p:par>
                          <p:cTn id="20" fill="hold">
                            <p:stCondLst>
                              <p:cond delay="1500"/>
                            </p:stCondLst>
                            <p:childTnLst>
                              <p:par>
                                <p:cTn id="21" presetID="42"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1000"/>
                                        <p:tgtEl>
                                          <p:spTgt spid="3"/>
                                        </p:tgtEl>
                                      </p:cBhvr>
                                    </p:animEffect>
                                    <p:anim calcmode="lin" valueType="num">
                                      <p:cBhvr>
                                        <p:cTn id="24" dur="1000" fill="hold"/>
                                        <p:tgtEl>
                                          <p:spTgt spid="3"/>
                                        </p:tgtEl>
                                        <p:attrNameLst>
                                          <p:attrName>ppt_x</p:attrName>
                                        </p:attrNameLst>
                                      </p:cBhvr>
                                      <p:tavLst>
                                        <p:tav tm="0">
                                          <p:val>
                                            <p:strVal val="#ppt_x"/>
                                          </p:val>
                                        </p:tav>
                                        <p:tav tm="100000">
                                          <p:val>
                                            <p:strVal val="#ppt_x"/>
                                          </p:val>
                                        </p:tav>
                                      </p:tavLst>
                                    </p:anim>
                                    <p:anim calcmode="lin" valueType="num">
                                      <p:cBhvr>
                                        <p:cTn id="25" dur="1000" fill="hold"/>
                                        <p:tgtEl>
                                          <p:spTgt spid="3"/>
                                        </p:tgtEl>
                                        <p:attrNameLst>
                                          <p:attrName>ppt_y</p:attrName>
                                        </p:attrNameLst>
                                      </p:cBhvr>
                                      <p:tavLst>
                                        <p:tav tm="0">
                                          <p:val>
                                            <p:strVal val="#ppt_y+.1"/>
                                          </p:val>
                                        </p:tav>
                                        <p:tav tm="100000">
                                          <p:val>
                                            <p:strVal val="#ppt_y"/>
                                          </p:val>
                                        </p:tav>
                                      </p:tavLst>
                                    </p:anim>
                                  </p:childTnLst>
                                </p:cTn>
                              </p:par>
                              <p:par>
                                <p:cTn id="26" presetID="22" presetClass="entr" presetSubtype="8" fill="hold" nodeType="withEffect">
                                  <p:stCondLst>
                                    <p:cond delay="0"/>
                                  </p:stCondLst>
                                  <p:childTnLst>
                                    <p:set>
                                      <p:cBhvr>
                                        <p:cTn id="27" dur="1" fill="hold">
                                          <p:stCondLst>
                                            <p:cond delay="0"/>
                                          </p:stCondLst>
                                        </p:cTn>
                                        <p:tgtEl>
                                          <p:spTgt spid="12294">
                                            <p:txEl>
                                              <p:pRg st="3" end="3"/>
                                            </p:txEl>
                                          </p:spTgt>
                                        </p:tgtEl>
                                        <p:attrNameLst>
                                          <p:attrName>style.visibility</p:attrName>
                                        </p:attrNameLst>
                                      </p:cBhvr>
                                      <p:to>
                                        <p:strVal val="visible"/>
                                      </p:to>
                                    </p:set>
                                    <p:animEffect transition="in" filter="wipe(left)">
                                      <p:cBhvr>
                                        <p:cTn id="28" dur="500"/>
                                        <p:tgtEl>
                                          <p:spTgt spid="12294">
                                            <p:txEl>
                                              <p:pRg st="3" end="3"/>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12294">
                                            <p:txEl>
                                              <p:pRg st="4" end="4"/>
                                            </p:txEl>
                                          </p:spTgt>
                                        </p:tgtEl>
                                        <p:attrNameLst>
                                          <p:attrName>style.visibility</p:attrName>
                                        </p:attrNameLst>
                                      </p:cBhvr>
                                      <p:to>
                                        <p:strVal val="visible"/>
                                      </p:to>
                                    </p:set>
                                    <p:animEffect transition="in" filter="wipe(left)">
                                      <p:cBhvr>
                                        <p:cTn id="31" dur="500"/>
                                        <p:tgtEl>
                                          <p:spTgt spid="12294">
                                            <p:txEl>
                                              <p:pRg st="4" end="4"/>
                                            </p:txEl>
                                          </p:spTgt>
                                        </p:tgtEl>
                                      </p:cBhvr>
                                    </p:animEffect>
                                  </p:childTnLst>
                                </p:cTn>
                              </p:par>
                            </p:childTnLst>
                          </p:cTn>
                        </p:par>
                        <p:par>
                          <p:cTn id="32" fill="hold">
                            <p:stCondLst>
                              <p:cond delay="2500"/>
                            </p:stCondLst>
                            <p:childTnLst>
                              <p:par>
                                <p:cTn id="33" presetID="42" presetClass="entr" presetSubtype="0"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par>
                                <p:cTn id="38" presetID="22" presetClass="entr" presetSubtype="8" fill="hold" nodeType="withEffect">
                                  <p:stCondLst>
                                    <p:cond delay="0"/>
                                  </p:stCondLst>
                                  <p:childTnLst>
                                    <p:set>
                                      <p:cBhvr>
                                        <p:cTn id="39" dur="1" fill="hold">
                                          <p:stCondLst>
                                            <p:cond delay="0"/>
                                          </p:stCondLst>
                                        </p:cTn>
                                        <p:tgtEl>
                                          <p:spTgt spid="12294">
                                            <p:txEl>
                                              <p:pRg st="5" end="5"/>
                                            </p:txEl>
                                          </p:spTgt>
                                        </p:tgtEl>
                                        <p:attrNameLst>
                                          <p:attrName>style.visibility</p:attrName>
                                        </p:attrNameLst>
                                      </p:cBhvr>
                                      <p:to>
                                        <p:strVal val="visible"/>
                                      </p:to>
                                    </p:set>
                                    <p:animEffect transition="in" filter="wipe(left)">
                                      <p:cBhvr>
                                        <p:cTn id="40" dur="500"/>
                                        <p:tgtEl>
                                          <p:spTgt spid="12294">
                                            <p:txEl>
                                              <p:pRg st="5" end="5"/>
                                            </p:txEl>
                                          </p:spTgt>
                                        </p:tgtEl>
                                      </p:cBhvr>
                                    </p:animEffect>
                                  </p:childTnLst>
                                </p:cTn>
                              </p:par>
                            </p:childTnLst>
                          </p:cTn>
                        </p:par>
                        <p:par>
                          <p:cTn id="41" fill="hold">
                            <p:stCondLst>
                              <p:cond delay="3500"/>
                            </p:stCondLst>
                            <p:childTnLst>
                              <p:par>
                                <p:cTn id="42" presetID="42" presetClass="entr" presetSubtype="0" fill="hold"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1000"/>
                                        <p:tgtEl>
                                          <p:spTgt spid="5"/>
                                        </p:tgtEl>
                                      </p:cBhvr>
                                    </p:animEffect>
                                    <p:anim calcmode="lin" valueType="num">
                                      <p:cBhvr>
                                        <p:cTn id="45" dur="1000" fill="hold"/>
                                        <p:tgtEl>
                                          <p:spTgt spid="5"/>
                                        </p:tgtEl>
                                        <p:attrNameLst>
                                          <p:attrName>ppt_x</p:attrName>
                                        </p:attrNameLst>
                                      </p:cBhvr>
                                      <p:tavLst>
                                        <p:tav tm="0">
                                          <p:val>
                                            <p:strVal val="#ppt_x"/>
                                          </p:val>
                                        </p:tav>
                                        <p:tav tm="100000">
                                          <p:val>
                                            <p:strVal val="#ppt_x"/>
                                          </p:val>
                                        </p:tav>
                                      </p:tavLst>
                                    </p:anim>
                                    <p:anim calcmode="lin" valueType="num">
                                      <p:cBhvr>
                                        <p:cTn id="4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4" name="Rectangle 3"/>
          <p:cNvSpPr>
            <a:spLocks noGrp="1" noChangeArrowheads="1"/>
          </p:cNvSpPr>
          <p:nvPr>
            <p:ph type="body" idx="4294967295"/>
          </p:nvPr>
        </p:nvSpPr>
        <p:spPr>
          <a:xfrm>
            <a:off x="762000" y="1143000"/>
            <a:ext cx="4038600" cy="2590800"/>
          </a:xfrm>
          <a:prstGeom prst="rect">
            <a:avLst/>
          </a:prstGeom>
        </p:spPr>
        <p:txBody>
          <a:bodyPr/>
          <a:lstStyle/>
          <a:p>
            <a:pPr eaLnBrk="1" hangingPunct="1">
              <a:buFont typeface="Wingdings" panose="05000000000000000000" pitchFamily="2" charset="2"/>
              <a:buChar char="n"/>
            </a:pPr>
            <a:r>
              <a:rPr lang="zh-CN" altLang="en-US" b="1" dirty="0" smtClean="0">
                <a:solidFill>
                  <a:srgbClr val="C00000"/>
                </a:solidFill>
                <a:ea typeface="宋体" panose="02010600030101010101" pitchFamily="2" charset="-122"/>
              </a:rPr>
              <a:t>输出设备</a:t>
            </a:r>
            <a:endParaRPr lang="en-US" altLang="zh-CN" b="1" dirty="0" smtClean="0">
              <a:solidFill>
                <a:srgbClr val="C00000"/>
              </a:solidFill>
              <a:ea typeface="宋体" panose="02010600030101010101" pitchFamily="2" charset="-122"/>
            </a:endParaRPr>
          </a:p>
          <a:p>
            <a:pPr eaLnBrk="1" hangingPunct="1"/>
            <a:r>
              <a:rPr lang="zh-CN" altLang="en-US" sz="2800" b="1" dirty="0" smtClean="0">
                <a:ea typeface="宋体" panose="02010600030101010101" pitchFamily="2" charset="-122"/>
              </a:rPr>
              <a:t>阴极射线管</a:t>
            </a:r>
            <a:r>
              <a:rPr lang="en-US" altLang="zh-CN" sz="2800" b="1" dirty="0" smtClean="0">
                <a:ea typeface="宋体" panose="02010600030101010101" pitchFamily="2" charset="-122"/>
              </a:rPr>
              <a:t>CRT</a:t>
            </a:r>
            <a:endParaRPr lang="zh-CN" altLang="en-US" sz="2800" b="1" dirty="0" smtClean="0">
              <a:ea typeface="宋体" panose="02010600030101010101" pitchFamily="2" charset="-122"/>
            </a:endParaRPr>
          </a:p>
          <a:p>
            <a:pPr eaLnBrk="1" hangingPunct="1"/>
            <a:r>
              <a:rPr lang="zh-CN" altLang="en-US" sz="2800" b="1" dirty="0" smtClean="0">
                <a:ea typeface="宋体" panose="02010600030101010101" pitchFamily="2" charset="-122"/>
              </a:rPr>
              <a:t>液晶显示器</a:t>
            </a:r>
            <a:r>
              <a:rPr lang="en-US" altLang="zh-CN" sz="2800" b="1" dirty="0" smtClean="0">
                <a:ea typeface="宋体" panose="02010600030101010101" pitchFamily="2" charset="-122"/>
              </a:rPr>
              <a:t>LCD</a:t>
            </a:r>
          </a:p>
          <a:p>
            <a:pPr eaLnBrk="1" hangingPunct="1"/>
            <a:r>
              <a:rPr lang="zh-CN" altLang="en-US" sz="2800" b="1" dirty="0" smtClean="0">
                <a:ea typeface="宋体" panose="02010600030101010101" pitchFamily="2" charset="-122"/>
              </a:rPr>
              <a:t>打印机</a:t>
            </a:r>
            <a:r>
              <a:rPr lang="en-US" altLang="zh-CN" sz="2800" b="1" dirty="0" smtClean="0">
                <a:ea typeface="宋体" panose="02010600030101010101" pitchFamily="2" charset="-122"/>
              </a:rPr>
              <a:t>PRT</a:t>
            </a:r>
          </a:p>
          <a:p>
            <a:pPr eaLnBrk="1" hangingPunct="1"/>
            <a:r>
              <a:rPr lang="zh-CN" altLang="en-US" sz="2800" b="1" dirty="0" smtClean="0">
                <a:ea typeface="宋体" panose="02010600030101010101" pitchFamily="2" charset="-122"/>
              </a:rPr>
              <a:t>绘图仪</a:t>
            </a:r>
            <a:endParaRPr lang="en-US" altLang="zh-CN" sz="2800" b="1" dirty="0" smtClean="0">
              <a:ea typeface="宋体" panose="02010600030101010101" pitchFamily="2" charset="-122"/>
            </a:endParaRPr>
          </a:p>
        </p:txBody>
      </p:sp>
      <p:sp>
        <p:nvSpPr>
          <p:cNvPr id="19462"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pic>
        <p:nvPicPr>
          <p:cNvPr id="11" name="Picture 10" descr="http://myarticle.enet.com.cn/images/2006/0802/1154483159939/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1700" y="7937"/>
            <a:ext cx="3360738"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652463" y="468311"/>
            <a:ext cx="7402966" cy="646331"/>
          </a:xfrm>
          <a:prstGeom prst="rect">
            <a:avLst/>
          </a:prstGeom>
        </p:spPr>
        <p:txBody>
          <a:bodyPr wrap="square">
            <a:spAutoFit/>
          </a:bodyPr>
          <a:lstStyle/>
          <a:p>
            <a:pPr lvl="0"/>
            <a:r>
              <a:rPr lang="en-US" altLang="zh-CN" sz="3600" b="1" dirty="0" smtClean="0">
                <a:latin typeface="Tahoma" panose="020B0604030504040204" pitchFamily="34" charset="0"/>
                <a:ea typeface="宋体" pitchFamily="2" charset="-122"/>
                <a:cs typeface="Tahoma" panose="020B0604030504040204" pitchFamily="34" charset="0"/>
              </a:rPr>
              <a:t>1.</a:t>
            </a:r>
            <a:r>
              <a:rPr lang="en-US" altLang="zh-CN" sz="3600" b="1" dirty="0" smtClean="0">
                <a:latin typeface="黑体" panose="02010609060101010101" pitchFamily="49" charset="-122"/>
                <a:ea typeface="黑体" panose="02010609060101010101" pitchFamily="49" charset="-122"/>
              </a:rPr>
              <a:t> </a:t>
            </a:r>
            <a:r>
              <a:rPr lang="zh-CN" altLang="en-US" sz="3600" b="1" dirty="0" smtClean="0">
                <a:latin typeface="黑体" panose="02010609060101010101" pitchFamily="49" charset="-122"/>
                <a:ea typeface="黑体" panose="02010609060101010101" pitchFamily="49" charset="-122"/>
              </a:rPr>
              <a:t>图形硬件</a:t>
            </a:r>
            <a:endParaRPr lang="zh-CN" altLang="en-US" sz="3600" dirty="0">
              <a:latin typeface="黑体" panose="02010609060101010101" pitchFamily="49" charset="-122"/>
              <a:ea typeface="黑体" panose="02010609060101010101" pitchFamily="49" charset="-122"/>
            </a:endParaRPr>
          </a:p>
        </p:txBody>
      </p:sp>
      <p:pic>
        <p:nvPicPr>
          <p:cNvPr id="12" name="Picture 11" descr="http://www.engadget.com/media/2008/03/benq_lcd_v2400w-thumb-4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1700" y="2012268"/>
            <a:ext cx="2768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1700" y="3733800"/>
            <a:ext cx="2977924" cy="2858807"/>
          </a:xfrm>
          <a:prstGeom prst="rect">
            <a:avLst/>
          </a:prstGeom>
        </p:spPr>
      </p:pic>
      <p:pic>
        <p:nvPicPr>
          <p:cNvPr id="12300" name="Picture 12" descr="http://100yeuserfiles.100ye.com/goods_images/0008220001-0008240000/0008237801-0008238000/8237938.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2125" y="4020203"/>
            <a:ext cx="30384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789194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2294">
                                            <p:txEl>
                                              <p:pRg st="0" end="0"/>
                                            </p:txEl>
                                          </p:spTgt>
                                        </p:tgtEl>
                                        <p:attrNameLst>
                                          <p:attrName>style.visibility</p:attrName>
                                        </p:attrNameLst>
                                      </p:cBhvr>
                                      <p:to>
                                        <p:strVal val="visible"/>
                                      </p:to>
                                    </p:set>
                                    <p:animEffect transition="in" filter="wipe(left)">
                                      <p:cBhvr>
                                        <p:cTn id="7" dur="500"/>
                                        <p:tgtEl>
                                          <p:spTgt spid="12294">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2294">
                                            <p:txEl>
                                              <p:pRg st="1" end="1"/>
                                            </p:txEl>
                                          </p:spTgt>
                                        </p:tgtEl>
                                        <p:attrNameLst>
                                          <p:attrName>style.visibility</p:attrName>
                                        </p:attrNameLst>
                                      </p:cBhvr>
                                      <p:to>
                                        <p:strVal val="visible"/>
                                      </p:to>
                                    </p:set>
                                    <p:animEffect transition="in" filter="wipe(left)">
                                      <p:cBhvr>
                                        <p:cTn id="10" dur="500"/>
                                        <p:tgtEl>
                                          <p:spTgt spid="12294">
                                            <p:txEl>
                                              <p:pRg st="1" end="1"/>
                                            </p:txEl>
                                          </p:spTgt>
                                        </p:tgtEl>
                                      </p:cBhvr>
                                    </p:animEffect>
                                  </p:childTnLst>
                                </p:cTn>
                              </p:par>
                            </p:childTnLst>
                          </p:cTn>
                        </p:par>
                        <p:par>
                          <p:cTn id="11" fill="hold" nodeType="withGroup">
                            <p:stCondLst>
                              <p:cond delay="500"/>
                            </p:stCondLst>
                            <p:childTnLst>
                              <p:par>
                                <p:cTn id="12" presetID="3" presetClass="entr" presetSubtype="1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linds(horizontal)">
                                      <p:cBhvr>
                                        <p:cTn id="14" dur="500"/>
                                        <p:tgtEl>
                                          <p:spTgt spid="11"/>
                                        </p:tgtEl>
                                      </p:cBhvr>
                                    </p:animEffect>
                                  </p:childTnLst>
                                </p:cTn>
                              </p:par>
                              <p:par>
                                <p:cTn id="15" presetID="22" presetClass="entr" presetSubtype="8" fill="hold" nodeType="withEffect">
                                  <p:stCondLst>
                                    <p:cond delay="0"/>
                                  </p:stCondLst>
                                  <p:childTnLst>
                                    <p:set>
                                      <p:cBhvr>
                                        <p:cTn id="16" dur="1" fill="hold">
                                          <p:stCondLst>
                                            <p:cond delay="0"/>
                                          </p:stCondLst>
                                        </p:cTn>
                                        <p:tgtEl>
                                          <p:spTgt spid="12294">
                                            <p:txEl>
                                              <p:pRg st="2" end="2"/>
                                            </p:txEl>
                                          </p:spTgt>
                                        </p:tgtEl>
                                        <p:attrNameLst>
                                          <p:attrName>style.visibility</p:attrName>
                                        </p:attrNameLst>
                                      </p:cBhvr>
                                      <p:to>
                                        <p:strVal val="visible"/>
                                      </p:to>
                                    </p:set>
                                    <p:animEffect transition="in" filter="wipe(left)">
                                      <p:cBhvr>
                                        <p:cTn id="17" dur="500"/>
                                        <p:tgtEl>
                                          <p:spTgt spid="12294">
                                            <p:txEl>
                                              <p:pRg st="2" end="2"/>
                                            </p:txEl>
                                          </p:spTgt>
                                        </p:tgtEl>
                                      </p:cBhvr>
                                    </p:animEffect>
                                  </p:childTnLst>
                                </p:cTn>
                              </p:par>
                            </p:childTnLst>
                          </p:cTn>
                        </p:par>
                        <p:par>
                          <p:cTn id="18" fill="hold" nodeType="withGroup">
                            <p:stCondLst>
                              <p:cond delay="1000"/>
                            </p:stCondLst>
                            <p:childTnLst>
                              <p:par>
                                <p:cTn id="19" presetID="10" presetClass="entr" presetSubtype="0"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22" presetClass="entr" presetSubtype="8" fill="hold" nodeType="withEffect">
                                  <p:stCondLst>
                                    <p:cond delay="0"/>
                                  </p:stCondLst>
                                  <p:childTnLst>
                                    <p:set>
                                      <p:cBhvr>
                                        <p:cTn id="23" dur="1" fill="hold">
                                          <p:stCondLst>
                                            <p:cond delay="0"/>
                                          </p:stCondLst>
                                        </p:cTn>
                                        <p:tgtEl>
                                          <p:spTgt spid="12294">
                                            <p:txEl>
                                              <p:pRg st="3" end="3"/>
                                            </p:txEl>
                                          </p:spTgt>
                                        </p:tgtEl>
                                        <p:attrNameLst>
                                          <p:attrName>style.visibility</p:attrName>
                                        </p:attrNameLst>
                                      </p:cBhvr>
                                      <p:to>
                                        <p:strVal val="visible"/>
                                      </p:to>
                                    </p:set>
                                    <p:animEffect transition="in" filter="wipe(left)">
                                      <p:cBhvr>
                                        <p:cTn id="24" dur="500"/>
                                        <p:tgtEl>
                                          <p:spTgt spid="12294">
                                            <p:txEl>
                                              <p:pRg st="3" end="3"/>
                                            </p:txEl>
                                          </p:spTgt>
                                        </p:tgtEl>
                                      </p:cBhvr>
                                    </p:animEffect>
                                  </p:childTnLst>
                                </p:cTn>
                              </p:par>
                            </p:childTnLst>
                          </p:cTn>
                        </p:par>
                        <p:par>
                          <p:cTn id="25" fill="hold" nodeType="withGroup">
                            <p:stCondLst>
                              <p:cond delay="1500"/>
                            </p:stCondLst>
                            <p:childTnLst>
                              <p:par>
                                <p:cTn id="26" presetID="42" presetClass="entr" presetSubtype="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par>
                                <p:cTn id="31" presetID="22" presetClass="entr" presetSubtype="8" fill="hold" nodeType="withEffect">
                                  <p:stCondLst>
                                    <p:cond delay="0"/>
                                  </p:stCondLst>
                                  <p:childTnLst>
                                    <p:set>
                                      <p:cBhvr>
                                        <p:cTn id="32" dur="1" fill="hold">
                                          <p:stCondLst>
                                            <p:cond delay="0"/>
                                          </p:stCondLst>
                                        </p:cTn>
                                        <p:tgtEl>
                                          <p:spTgt spid="12294">
                                            <p:txEl>
                                              <p:pRg st="4" end="4"/>
                                            </p:txEl>
                                          </p:spTgt>
                                        </p:tgtEl>
                                        <p:attrNameLst>
                                          <p:attrName>style.visibility</p:attrName>
                                        </p:attrNameLst>
                                      </p:cBhvr>
                                      <p:to>
                                        <p:strVal val="visible"/>
                                      </p:to>
                                    </p:set>
                                    <p:animEffect transition="in" filter="wipe(left)">
                                      <p:cBhvr>
                                        <p:cTn id="33" dur="500"/>
                                        <p:tgtEl>
                                          <p:spTgt spid="12294">
                                            <p:txEl>
                                              <p:pRg st="4" end="4"/>
                                            </p:txEl>
                                          </p:spTgt>
                                        </p:tgtEl>
                                      </p:cBhvr>
                                    </p:animEffect>
                                  </p:childTnLst>
                                </p:cTn>
                              </p:par>
                            </p:childTnLst>
                          </p:cTn>
                        </p:par>
                        <p:par>
                          <p:cTn id="34" fill="hold" nodeType="withGroup">
                            <p:stCondLst>
                              <p:cond delay="2500"/>
                            </p:stCondLst>
                            <p:childTnLst>
                              <p:par>
                                <p:cTn id="35" presetID="10" presetClass="entr" presetSubtype="0" fill="hold" nodeType="afterEffect">
                                  <p:stCondLst>
                                    <p:cond delay="0"/>
                                  </p:stCondLst>
                                  <p:childTnLst>
                                    <p:set>
                                      <p:cBhvr>
                                        <p:cTn id="36" dur="1" fill="hold">
                                          <p:stCondLst>
                                            <p:cond delay="0"/>
                                          </p:stCondLst>
                                        </p:cTn>
                                        <p:tgtEl>
                                          <p:spTgt spid="12300"/>
                                        </p:tgtEl>
                                        <p:attrNameLst>
                                          <p:attrName>style.visibility</p:attrName>
                                        </p:attrNameLst>
                                      </p:cBhvr>
                                      <p:to>
                                        <p:strVal val="visible"/>
                                      </p:to>
                                    </p:set>
                                    <p:animEffect transition="in" filter="fade">
                                      <p:cBhvr>
                                        <p:cTn id="37" dur="500"/>
                                        <p:tgtEl>
                                          <p:spTgt spid="12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52462" y="468311"/>
            <a:ext cx="7955643" cy="646331"/>
          </a:xfrm>
          <a:prstGeom prst="rect">
            <a:avLst/>
          </a:prstGeom>
        </p:spPr>
        <p:txBody>
          <a:bodyPr wrap="square">
            <a:spAutoFit/>
          </a:bodyPr>
          <a:lstStyle/>
          <a:p>
            <a:pPr lvl="0"/>
            <a:r>
              <a:rPr lang="en-US" altLang="zh-CN" sz="3600" b="1" dirty="0">
                <a:latin typeface="Tahoma" panose="020B0604030504040204" pitchFamily="34" charset="0"/>
                <a:ea typeface="宋体" pitchFamily="2" charset="-122"/>
                <a:cs typeface="Tahoma" panose="020B0604030504040204" pitchFamily="34" charset="0"/>
              </a:rPr>
              <a:t>2.</a:t>
            </a:r>
            <a:r>
              <a:rPr lang="en-US" altLang="zh-CN" sz="3600" b="1" dirty="0">
                <a:latin typeface="黑体" panose="02010609060101010101" pitchFamily="49" charset="-122"/>
                <a:ea typeface="黑体" panose="02010609060101010101" pitchFamily="49" charset="-122"/>
              </a:rPr>
              <a:t> </a:t>
            </a:r>
            <a:r>
              <a:rPr lang="zh-CN" altLang="en-US" sz="3600" b="1" dirty="0">
                <a:latin typeface="黑体" panose="02010609060101010101" pitchFamily="49" charset="-122"/>
                <a:ea typeface="黑体" panose="02010609060101010101" pitchFamily="49" charset="-122"/>
              </a:rPr>
              <a:t>图形软件</a:t>
            </a:r>
            <a:endParaRPr lang="zh-CN" altLang="en-US" sz="3600" dirty="0">
              <a:latin typeface="黑体" panose="02010609060101010101" pitchFamily="49" charset="-122"/>
              <a:ea typeface="黑体" panose="02010609060101010101" pitchFamily="49" charset="-122"/>
            </a:endParaRPr>
          </a:p>
        </p:txBody>
      </p:sp>
      <p:grpSp>
        <p:nvGrpSpPr>
          <p:cNvPr id="18" name="组合 17"/>
          <p:cNvGrpSpPr>
            <a:grpSpLocks/>
          </p:cNvGrpSpPr>
          <p:nvPr/>
        </p:nvGrpSpPr>
        <p:grpSpPr bwMode="auto">
          <a:xfrm>
            <a:off x="257174" y="1708621"/>
            <a:ext cx="5240111" cy="1034579"/>
            <a:chOff x="458199" y="1759788"/>
            <a:chExt cx="4120114" cy="2352036"/>
          </a:xfrm>
        </p:grpSpPr>
        <p:sp>
          <p:nvSpPr>
            <p:cNvPr id="19" name="矩形 18"/>
            <p:cNvSpPr/>
            <p:nvPr/>
          </p:nvSpPr>
          <p:spPr>
            <a:xfrm>
              <a:off x="490280" y="1759790"/>
              <a:ext cx="4088033" cy="2352034"/>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3" name="矩形 22"/>
            <p:cNvSpPr/>
            <p:nvPr/>
          </p:nvSpPr>
          <p:spPr>
            <a:xfrm>
              <a:off x="490280" y="1759788"/>
              <a:ext cx="4088033" cy="7777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任意多边形 23"/>
            <p:cNvSpPr/>
            <p:nvPr/>
          </p:nvSpPr>
          <p:spPr>
            <a:xfrm>
              <a:off x="490280" y="1837561"/>
              <a:ext cx="4088033" cy="576161"/>
            </a:xfrm>
            <a:custGeom>
              <a:avLst/>
              <a:gdLst>
                <a:gd name="connsiteX0" fmla="*/ 0 w 7200000"/>
                <a:gd name="connsiteY0" fmla="*/ 0 h 735989"/>
                <a:gd name="connsiteX1" fmla="*/ 7200000 w 7200000"/>
                <a:gd name="connsiteY1" fmla="*/ 0 h 735989"/>
                <a:gd name="connsiteX2" fmla="*/ 7200000 w 7200000"/>
                <a:gd name="connsiteY2" fmla="*/ 553452 h 735989"/>
                <a:gd name="connsiteX3" fmla="*/ 6878559 w 7200000"/>
                <a:gd name="connsiteY3" fmla="*/ 553452 h 735989"/>
                <a:gd name="connsiteX4" fmla="*/ 6725655 w 7200000"/>
                <a:gd name="connsiteY4" fmla="*/ 735989 h 735989"/>
                <a:gd name="connsiteX5" fmla="*/ 6725655 w 7200000"/>
                <a:gd name="connsiteY5" fmla="*/ 553452 h 735989"/>
                <a:gd name="connsiteX6" fmla="*/ 0 w 7200000"/>
                <a:gd name="connsiteY6" fmla="*/ 553452 h 735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0" h="735989">
                  <a:moveTo>
                    <a:pt x="0" y="0"/>
                  </a:moveTo>
                  <a:lnTo>
                    <a:pt x="7200000" y="0"/>
                  </a:lnTo>
                  <a:lnTo>
                    <a:pt x="7200000" y="553452"/>
                  </a:lnTo>
                  <a:lnTo>
                    <a:pt x="6878559" y="553452"/>
                  </a:lnTo>
                  <a:lnTo>
                    <a:pt x="6725655" y="735989"/>
                  </a:lnTo>
                  <a:lnTo>
                    <a:pt x="6725655" y="553452"/>
                  </a:lnTo>
                  <a:lnTo>
                    <a:pt x="0" y="553452"/>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矩形 24"/>
            <p:cNvSpPr/>
            <p:nvPr/>
          </p:nvSpPr>
          <p:spPr>
            <a:xfrm>
              <a:off x="555062" y="2612217"/>
              <a:ext cx="3919989" cy="899621"/>
            </a:xfrm>
            <a:prstGeom prst="rect">
              <a:avLst/>
            </a:prstGeom>
          </p:spPr>
          <p:txBody>
            <a:bodyPr>
              <a:spAutoFit/>
            </a:bodyPr>
            <a:lstStyle/>
            <a:p>
              <a:pPr marL="342900" indent="-342900" eaLnBrk="1" fontAlgn="auto" hangingPunct="1">
                <a:lnSpc>
                  <a:spcPct val="120000"/>
                </a:lnSpc>
                <a:spcBef>
                  <a:spcPts val="600"/>
                </a:spcBef>
                <a:spcAft>
                  <a:spcPts val="600"/>
                </a:spcAft>
                <a:buClr>
                  <a:srgbClr val="FF9300"/>
                </a:buClr>
                <a:buFont typeface="Wingdings" panose="05000000000000000000" pitchFamily="2" charset="2"/>
                <a:buChar char="n"/>
                <a:defRPr/>
              </a:pPr>
              <a:r>
                <a:rPr lang="zh-CN" altLang="en-US"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解决</a:t>
              </a:r>
              <a:r>
                <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rPr>
                <a:t>某种应用问题的图形软件</a:t>
              </a:r>
            </a:p>
          </p:txBody>
        </p:sp>
        <p:sp>
          <p:nvSpPr>
            <p:cNvPr id="26" name="文本框 3"/>
            <p:cNvSpPr txBox="1"/>
            <p:nvPr/>
          </p:nvSpPr>
          <p:spPr>
            <a:xfrm>
              <a:off x="458199" y="1843911"/>
              <a:ext cx="1234168" cy="719697"/>
            </a:xfrm>
            <a:prstGeom prst="rect">
              <a:avLst/>
            </a:prstGeom>
            <a:noFill/>
          </p:spPr>
          <p:txBody>
            <a:bodyPr wrap="none">
              <a:spAutoFit/>
            </a:bodyPr>
            <a:lstStyle/>
            <a:p>
              <a:pPr eaLnBrk="1" fontAlgn="auto" hangingPunct="1">
                <a:spcBef>
                  <a:spcPts val="0"/>
                </a:spcBef>
                <a:spcAft>
                  <a:spcPts val="0"/>
                </a:spcAft>
                <a:defRPr/>
              </a:pPr>
              <a:r>
                <a:rPr lang="zh-CN" altLang="en-US" b="1" kern="0" dirty="0">
                  <a:solidFill>
                    <a:schemeClr val="tx1">
                      <a:lumMod val="75000"/>
                      <a:lumOff val="25000"/>
                    </a:schemeClr>
                  </a:solidFill>
                  <a:latin typeface="微软雅黑" pitchFamily="34" charset="-122"/>
                  <a:ea typeface="微软雅黑" pitchFamily="34" charset="-122"/>
                </a:rPr>
                <a:t>图形应用软件</a:t>
              </a:r>
            </a:p>
          </p:txBody>
        </p:sp>
      </p:grpSp>
      <p:grpSp>
        <p:nvGrpSpPr>
          <p:cNvPr id="33" name="组合 32"/>
          <p:cNvGrpSpPr>
            <a:grpSpLocks/>
          </p:cNvGrpSpPr>
          <p:nvPr/>
        </p:nvGrpSpPr>
        <p:grpSpPr bwMode="auto">
          <a:xfrm>
            <a:off x="254793" y="2881235"/>
            <a:ext cx="5242492" cy="1623077"/>
            <a:chOff x="458199" y="1597714"/>
            <a:chExt cx="4120114" cy="2883094"/>
          </a:xfrm>
        </p:grpSpPr>
        <p:sp>
          <p:nvSpPr>
            <p:cNvPr id="34" name="矩形 33"/>
            <p:cNvSpPr/>
            <p:nvPr/>
          </p:nvSpPr>
          <p:spPr>
            <a:xfrm>
              <a:off x="490280" y="1597714"/>
              <a:ext cx="4088033" cy="272102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35" name="矩形 34"/>
            <p:cNvSpPr/>
            <p:nvPr/>
          </p:nvSpPr>
          <p:spPr>
            <a:xfrm>
              <a:off x="490280" y="1641209"/>
              <a:ext cx="4088033" cy="97468"/>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任意多边形 35"/>
            <p:cNvSpPr/>
            <p:nvPr/>
          </p:nvSpPr>
          <p:spPr>
            <a:xfrm>
              <a:off x="490280" y="1718981"/>
              <a:ext cx="4088033" cy="576162"/>
            </a:xfrm>
            <a:custGeom>
              <a:avLst/>
              <a:gdLst>
                <a:gd name="connsiteX0" fmla="*/ 0 w 7200000"/>
                <a:gd name="connsiteY0" fmla="*/ 0 h 735989"/>
                <a:gd name="connsiteX1" fmla="*/ 7200000 w 7200000"/>
                <a:gd name="connsiteY1" fmla="*/ 0 h 735989"/>
                <a:gd name="connsiteX2" fmla="*/ 7200000 w 7200000"/>
                <a:gd name="connsiteY2" fmla="*/ 553452 h 735989"/>
                <a:gd name="connsiteX3" fmla="*/ 6878559 w 7200000"/>
                <a:gd name="connsiteY3" fmla="*/ 553452 h 735989"/>
                <a:gd name="connsiteX4" fmla="*/ 6725655 w 7200000"/>
                <a:gd name="connsiteY4" fmla="*/ 735989 h 735989"/>
                <a:gd name="connsiteX5" fmla="*/ 6725655 w 7200000"/>
                <a:gd name="connsiteY5" fmla="*/ 553452 h 735989"/>
                <a:gd name="connsiteX6" fmla="*/ 0 w 7200000"/>
                <a:gd name="connsiteY6" fmla="*/ 553452 h 735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0" h="735989">
                  <a:moveTo>
                    <a:pt x="0" y="0"/>
                  </a:moveTo>
                  <a:lnTo>
                    <a:pt x="7200000" y="0"/>
                  </a:lnTo>
                  <a:lnTo>
                    <a:pt x="7200000" y="553452"/>
                  </a:lnTo>
                  <a:lnTo>
                    <a:pt x="6878559" y="553452"/>
                  </a:lnTo>
                  <a:lnTo>
                    <a:pt x="6725655" y="735989"/>
                  </a:lnTo>
                  <a:lnTo>
                    <a:pt x="6725655" y="553452"/>
                  </a:lnTo>
                  <a:lnTo>
                    <a:pt x="0" y="553452"/>
                  </a:lnTo>
                  <a:close/>
                </a:path>
              </a:pathLst>
            </a:cu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p:cNvSpPr/>
            <p:nvPr/>
          </p:nvSpPr>
          <p:spPr>
            <a:xfrm>
              <a:off x="557498" y="2348647"/>
              <a:ext cx="3919989" cy="2132161"/>
            </a:xfrm>
            <a:prstGeom prst="rect">
              <a:avLst/>
            </a:prstGeom>
          </p:spPr>
          <p:txBody>
            <a:bodyPr>
              <a:spAutoFit/>
            </a:bodyPr>
            <a:lstStyle/>
            <a:p>
              <a:pPr marL="342900" indent="-342900" eaLnBrk="1" fontAlgn="auto" hangingPunct="1">
                <a:lnSpc>
                  <a:spcPct val="120000"/>
                </a:lnSpc>
                <a:spcBef>
                  <a:spcPts val="600"/>
                </a:spcBef>
                <a:spcAft>
                  <a:spcPts val="600"/>
                </a:spcAft>
                <a:buClr>
                  <a:srgbClr val="FF9300"/>
                </a:buClr>
                <a:buFont typeface="Wingdings" panose="05000000000000000000" pitchFamily="2" charset="2"/>
                <a:buChar char="n"/>
                <a:defRPr/>
              </a:pPr>
              <a:r>
                <a:rPr lang="zh-CN" altLang="en-US"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由</a:t>
              </a:r>
              <a:r>
                <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rPr>
                <a:t>一组公用的图形子程序组成的。它扩展了系统中原有高级语言和操作系统的图形处理功能。</a:t>
              </a:r>
            </a:p>
          </p:txBody>
        </p:sp>
        <p:sp>
          <p:nvSpPr>
            <p:cNvPr id="38" name="文本框 3"/>
            <p:cNvSpPr txBox="1"/>
            <p:nvPr/>
          </p:nvSpPr>
          <p:spPr>
            <a:xfrm>
              <a:off x="458199" y="1843911"/>
              <a:ext cx="1233608" cy="656050"/>
            </a:xfrm>
            <a:prstGeom prst="rect">
              <a:avLst/>
            </a:prstGeom>
            <a:noFill/>
          </p:spPr>
          <p:txBody>
            <a:bodyPr wrap="none">
              <a:spAutoFit/>
            </a:bodyPr>
            <a:lstStyle/>
            <a:p>
              <a:pPr eaLnBrk="1" fontAlgn="auto" hangingPunct="1">
                <a:spcBef>
                  <a:spcPts val="0"/>
                </a:spcBef>
                <a:spcAft>
                  <a:spcPts val="0"/>
                </a:spcAft>
                <a:defRPr/>
              </a:pPr>
              <a:r>
                <a:rPr lang="zh-CN" altLang="en-US" b="1" kern="0" dirty="0">
                  <a:solidFill>
                    <a:schemeClr val="tx1">
                      <a:lumMod val="75000"/>
                      <a:lumOff val="25000"/>
                    </a:schemeClr>
                  </a:solidFill>
                  <a:latin typeface="微软雅黑" pitchFamily="34" charset="-122"/>
                  <a:ea typeface="微软雅黑" pitchFamily="34" charset="-122"/>
                </a:rPr>
                <a:t>图形支撑软件</a:t>
              </a:r>
            </a:p>
          </p:txBody>
        </p:sp>
      </p:grpSp>
      <p:grpSp>
        <p:nvGrpSpPr>
          <p:cNvPr id="39" name="组合 38"/>
          <p:cNvGrpSpPr>
            <a:grpSpLocks/>
          </p:cNvGrpSpPr>
          <p:nvPr/>
        </p:nvGrpSpPr>
        <p:grpSpPr bwMode="auto">
          <a:xfrm>
            <a:off x="253999" y="4655995"/>
            <a:ext cx="5243286" cy="1500544"/>
            <a:chOff x="458199" y="1759788"/>
            <a:chExt cx="4120114" cy="2665437"/>
          </a:xfrm>
        </p:grpSpPr>
        <p:sp>
          <p:nvSpPr>
            <p:cNvPr id="40" name="矩形 39"/>
            <p:cNvSpPr/>
            <p:nvPr/>
          </p:nvSpPr>
          <p:spPr>
            <a:xfrm>
              <a:off x="490280" y="1759788"/>
              <a:ext cx="4088033" cy="2665437"/>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41" name="矩形 40"/>
            <p:cNvSpPr/>
            <p:nvPr/>
          </p:nvSpPr>
          <p:spPr>
            <a:xfrm>
              <a:off x="490280" y="1759788"/>
              <a:ext cx="4088033" cy="7777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任意多边形 41"/>
            <p:cNvSpPr/>
            <p:nvPr/>
          </p:nvSpPr>
          <p:spPr>
            <a:xfrm>
              <a:off x="490280" y="1837561"/>
              <a:ext cx="4088033" cy="576161"/>
            </a:xfrm>
            <a:custGeom>
              <a:avLst/>
              <a:gdLst>
                <a:gd name="connsiteX0" fmla="*/ 0 w 7200000"/>
                <a:gd name="connsiteY0" fmla="*/ 0 h 735989"/>
                <a:gd name="connsiteX1" fmla="*/ 7200000 w 7200000"/>
                <a:gd name="connsiteY1" fmla="*/ 0 h 735989"/>
                <a:gd name="connsiteX2" fmla="*/ 7200000 w 7200000"/>
                <a:gd name="connsiteY2" fmla="*/ 553452 h 735989"/>
                <a:gd name="connsiteX3" fmla="*/ 6878559 w 7200000"/>
                <a:gd name="connsiteY3" fmla="*/ 553452 h 735989"/>
                <a:gd name="connsiteX4" fmla="*/ 6725655 w 7200000"/>
                <a:gd name="connsiteY4" fmla="*/ 735989 h 735989"/>
                <a:gd name="connsiteX5" fmla="*/ 6725655 w 7200000"/>
                <a:gd name="connsiteY5" fmla="*/ 553452 h 735989"/>
                <a:gd name="connsiteX6" fmla="*/ 0 w 7200000"/>
                <a:gd name="connsiteY6" fmla="*/ 553452 h 735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0" h="735989">
                  <a:moveTo>
                    <a:pt x="0" y="0"/>
                  </a:moveTo>
                  <a:lnTo>
                    <a:pt x="7200000" y="0"/>
                  </a:lnTo>
                  <a:lnTo>
                    <a:pt x="7200000" y="553452"/>
                  </a:lnTo>
                  <a:lnTo>
                    <a:pt x="6878559" y="553452"/>
                  </a:lnTo>
                  <a:lnTo>
                    <a:pt x="6725655" y="735989"/>
                  </a:lnTo>
                  <a:lnTo>
                    <a:pt x="6725655" y="553452"/>
                  </a:lnTo>
                  <a:lnTo>
                    <a:pt x="0" y="553452"/>
                  </a:lnTo>
                  <a:close/>
                </a:path>
              </a:pathLst>
            </a:cu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42"/>
            <p:cNvSpPr/>
            <p:nvPr/>
          </p:nvSpPr>
          <p:spPr>
            <a:xfrm>
              <a:off x="557498" y="2348647"/>
              <a:ext cx="3919989" cy="1476111"/>
            </a:xfrm>
            <a:prstGeom prst="rect">
              <a:avLst/>
            </a:prstGeom>
          </p:spPr>
          <p:txBody>
            <a:bodyPr>
              <a:spAutoFit/>
            </a:bodyPr>
            <a:lstStyle/>
            <a:p>
              <a:pPr marL="342900" indent="-342900" eaLnBrk="1" fontAlgn="auto" hangingPunct="1">
                <a:lnSpc>
                  <a:spcPct val="120000"/>
                </a:lnSpc>
                <a:spcBef>
                  <a:spcPts val="600"/>
                </a:spcBef>
                <a:spcAft>
                  <a:spcPts val="600"/>
                </a:spcAft>
                <a:buClr>
                  <a:srgbClr val="FF9300"/>
                </a:buClr>
                <a:buFont typeface="Wingdings" panose="05000000000000000000" pitchFamily="2" charset="2"/>
                <a:buChar char="n"/>
                <a:defRPr/>
              </a:pPr>
              <a:r>
                <a:rPr lang="zh-CN" altLang="en-US"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一</a:t>
              </a:r>
              <a:r>
                <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rPr>
                <a:t>组图形数据文件，其中存放着欲生成的图形对象的全部描述信息。</a:t>
              </a:r>
            </a:p>
          </p:txBody>
        </p:sp>
        <p:sp>
          <p:nvSpPr>
            <p:cNvPr id="44" name="文本框 3"/>
            <p:cNvSpPr txBox="1"/>
            <p:nvPr/>
          </p:nvSpPr>
          <p:spPr>
            <a:xfrm>
              <a:off x="458199" y="1843911"/>
              <a:ext cx="1596192" cy="656050"/>
            </a:xfrm>
            <a:prstGeom prst="rect">
              <a:avLst/>
            </a:prstGeom>
            <a:noFill/>
          </p:spPr>
          <p:txBody>
            <a:bodyPr wrap="none">
              <a:spAutoFit/>
            </a:bodyPr>
            <a:lstStyle/>
            <a:p>
              <a:pPr eaLnBrk="1" fontAlgn="auto" hangingPunct="1">
                <a:spcBef>
                  <a:spcPts val="0"/>
                </a:spcBef>
                <a:spcAft>
                  <a:spcPts val="0"/>
                </a:spcAft>
                <a:defRPr/>
              </a:pPr>
              <a:r>
                <a:rPr lang="zh-CN" altLang="en-US" b="1" kern="0" dirty="0">
                  <a:solidFill>
                    <a:schemeClr val="tx1">
                      <a:lumMod val="75000"/>
                      <a:lumOff val="25000"/>
                    </a:schemeClr>
                  </a:solidFill>
                  <a:latin typeface="微软雅黑" pitchFamily="34" charset="-122"/>
                  <a:ea typeface="微软雅黑" pitchFamily="34" charset="-122"/>
                </a:rPr>
                <a:t>图形应用数据结构</a:t>
              </a:r>
            </a:p>
          </p:txBody>
        </p:sp>
      </p:grpSp>
      <p:graphicFrame>
        <p:nvGraphicFramePr>
          <p:cNvPr id="27" name="Object 6"/>
          <p:cNvGraphicFramePr>
            <a:graphicFrameLocks noChangeAspect="1"/>
          </p:cNvGraphicFramePr>
          <p:nvPr>
            <p:extLst>
              <p:ext uri="{D42A27DB-BD31-4B8C-83A1-F6EECF244321}">
                <p14:modId xmlns:p14="http://schemas.microsoft.com/office/powerpoint/2010/main" val="1822992084"/>
              </p:ext>
            </p:extLst>
          </p:nvPr>
        </p:nvGraphicFramePr>
        <p:xfrm>
          <a:off x="5736772" y="1469571"/>
          <a:ext cx="2808514" cy="4251325"/>
        </p:xfrm>
        <a:graphic>
          <a:graphicData uri="http://schemas.openxmlformats.org/presentationml/2006/ole">
            <mc:AlternateContent xmlns:mc="http://schemas.openxmlformats.org/markup-compatibility/2006">
              <mc:Choice xmlns:v="urn:schemas-microsoft-com:vml" Requires="v">
                <p:oleObj spid="_x0000_s8217" name="Visio" r:id="rId3" imgW="1057347" imgH="1438355" progId="Visio.Drawing.11">
                  <p:embed/>
                </p:oleObj>
              </mc:Choice>
              <mc:Fallback>
                <p:oleObj name="Visio" r:id="rId3" imgW="1057347" imgH="1438355" progId="Visio.Drawing.11">
                  <p:embed/>
                  <p:pic>
                    <p:nvPicPr>
                      <p:cNvPr id="0" name=""/>
                      <p:cNvPicPr>
                        <a:picLocks noChangeAspect="1" noChangeArrowheads="1"/>
                      </p:cNvPicPr>
                      <p:nvPr/>
                    </p:nvPicPr>
                    <p:blipFill>
                      <a:blip r:embed="rId4"/>
                      <a:srcRect/>
                      <a:stretch>
                        <a:fillRect/>
                      </a:stretch>
                    </p:blipFill>
                    <p:spPr bwMode="auto">
                      <a:xfrm>
                        <a:off x="5736772" y="1469571"/>
                        <a:ext cx="2808514" cy="4251325"/>
                      </a:xfrm>
                      <a:prstGeom prst="rect">
                        <a:avLst/>
                      </a:prstGeom>
                      <a:solidFill>
                        <a:schemeClr val="bg1">
                          <a:lumMod val="95000"/>
                        </a:schemeClr>
                      </a:solidFill>
                      <a:ln>
                        <a:noFill/>
                      </a:ln>
                      <a:effectLst/>
                    </p:spPr>
                  </p:pic>
                </p:oleObj>
              </mc:Fallback>
            </mc:AlternateContent>
          </a:graphicData>
        </a:graphic>
      </p:graphicFrame>
    </p:spTree>
    <p:extLst>
      <p:ext uri="{BB962C8B-B14F-4D97-AF65-F5344CB8AC3E}">
        <p14:creationId xmlns:p14="http://schemas.microsoft.com/office/powerpoint/2010/main" val="367987235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52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 calcmode="lin" valueType="num">
                                      <p:cBhvr>
                                        <p:cTn id="14" dur="500" fill="hold"/>
                                        <p:tgtEl>
                                          <p:spTgt spid="18"/>
                                        </p:tgtEl>
                                        <p:attrNameLst>
                                          <p:attrName>ppt_x</p:attrName>
                                        </p:attrNameLst>
                                      </p:cBhvr>
                                      <p:tavLst>
                                        <p:tav tm="0">
                                          <p:val>
                                            <p:fltVal val="0.5"/>
                                          </p:val>
                                        </p:tav>
                                        <p:tav tm="100000">
                                          <p:val>
                                            <p:strVal val="#ppt_x"/>
                                          </p:val>
                                        </p:tav>
                                      </p:tavLst>
                                    </p:anim>
                                    <p:anim calcmode="lin" valueType="num">
                                      <p:cBhvr>
                                        <p:cTn id="15" dur="500" fill="hold"/>
                                        <p:tgtEl>
                                          <p:spTgt spid="18"/>
                                        </p:tgtEl>
                                        <p:attrNameLst>
                                          <p:attrName>ppt_y</p:attrName>
                                        </p:attrNameLst>
                                      </p:cBhvr>
                                      <p:tavLst>
                                        <p:tav tm="0">
                                          <p:val>
                                            <p:fltVal val="0.5"/>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3" presetClass="entr" presetSubtype="528" fill="hold" nodeType="click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p:cTn id="20" dur="500" fill="hold"/>
                                        <p:tgtEl>
                                          <p:spTgt spid="33"/>
                                        </p:tgtEl>
                                        <p:attrNameLst>
                                          <p:attrName>ppt_w</p:attrName>
                                        </p:attrNameLst>
                                      </p:cBhvr>
                                      <p:tavLst>
                                        <p:tav tm="0">
                                          <p:val>
                                            <p:fltVal val="0"/>
                                          </p:val>
                                        </p:tav>
                                        <p:tav tm="100000">
                                          <p:val>
                                            <p:strVal val="#ppt_w"/>
                                          </p:val>
                                        </p:tav>
                                      </p:tavLst>
                                    </p:anim>
                                    <p:anim calcmode="lin" valueType="num">
                                      <p:cBhvr>
                                        <p:cTn id="21" dur="500" fill="hold"/>
                                        <p:tgtEl>
                                          <p:spTgt spid="33"/>
                                        </p:tgtEl>
                                        <p:attrNameLst>
                                          <p:attrName>ppt_h</p:attrName>
                                        </p:attrNameLst>
                                      </p:cBhvr>
                                      <p:tavLst>
                                        <p:tav tm="0">
                                          <p:val>
                                            <p:fltVal val="0"/>
                                          </p:val>
                                        </p:tav>
                                        <p:tav tm="100000">
                                          <p:val>
                                            <p:strVal val="#ppt_h"/>
                                          </p:val>
                                        </p:tav>
                                      </p:tavLst>
                                    </p:anim>
                                    <p:anim calcmode="lin" valueType="num">
                                      <p:cBhvr>
                                        <p:cTn id="22" dur="500" fill="hold"/>
                                        <p:tgtEl>
                                          <p:spTgt spid="33"/>
                                        </p:tgtEl>
                                        <p:attrNameLst>
                                          <p:attrName>ppt_x</p:attrName>
                                        </p:attrNameLst>
                                      </p:cBhvr>
                                      <p:tavLst>
                                        <p:tav tm="0">
                                          <p:val>
                                            <p:fltVal val="0.5"/>
                                          </p:val>
                                        </p:tav>
                                        <p:tav tm="100000">
                                          <p:val>
                                            <p:strVal val="#ppt_x"/>
                                          </p:val>
                                        </p:tav>
                                      </p:tavLst>
                                    </p:anim>
                                    <p:anim calcmode="lin" valueType="num">
                                      <p:cBhvr>
                                        <p:cTn id="23" dur="500" fill="hold"/>
                                        <p:tgtEl>
                                          <p:spTgt spid="33"/>
                                        </p:tgtEl>
                                        <p:attrNameLst>
                                          <p:attrName>ppt_y</p:attrName>
                                        </p:attrNameLst>
                                      </p:cBhvr>
                                      <p:tavLst>
                                        <p:tav tm="0">
                                          <p:val>
                                            <p:fltVal val="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3" presetClass="entr" presetSubtype="528" fill="hold" nodeType="clickEffect">
                                  <p:stCondLst>
                                    <p:cond delay="0"/>
                                  </p:stCondLst>
                                  <p:childTnLst>
                                    <p:set>
                                      <p:cBhvr>
                                        <p:cTn id="27" dur="1" fill="hold">
                                          <p:stCondLst>
                                            <p:cond delay="0"/>
                                          </p:stCondLst>
                                        </p:cTn>
                                        <p:tgtEl>
                                          <p:spTgt spid="39"/>
                                        </p:tgtEl>
                                        <p:attrNameLst>
                                          <p:attrName>style.visibility</p:attrName>
                                        </p:attrNameLst>
                                      </p:cBhvr>
                                      <p:to>
                                        <p:strVal val="visible"/>
                                      </p:to>
                                    </p:set>
                                    <p:anim calcmode="lin" valueType="num">
                                      <p:cBhvr>
                                        <p:cTn id="28" dur="500" fill="hold"/>
                                        <p:tgtEl>
                                          <p:spTgt spid="39"/>
                                        </p:tgtEl>
                                        <p:attrNameLst>
                                          <p:attrName>ppt_w</p:attrName>
                                        </p:attrNameLst>
                                      </p:cBhvr>
                                      <p:tavLst>
                                        <p:tav tm="0">
                                          <p:val>
                                            <p:fltVal val="0"/>
                                          </p:val>
                                        </p:tav>
                                        <p:tav tm="100000">
                                          <p:val>
                                            <p:strVal val="#ppt_w"/>
                                          </p:val>
                                        </p:tav>
                                      </p:tavLst>
                                    </p:anim>
                                    <p:anim calcmode="lin" valueType="num">
                                      <p:cBhvr>
                                        <p:cTn id="29" dur="500" fill="hold"/>
                                        <p:tgtEl>
                                          <p:spTgt spid="39"/>
                                        </p:tgtEl>
                                        <p:attrNameLst>
                                          <p:attrName>ppt_h</p:attrName>
                                        </p:attrNameLst>
                                      </p:cBhvr>
                                      <p:tavLst>
                                        <p:tav tm="0">
                                          <p:val>
                                            <p:fltVal val="0"/>
                                          </p:val>
                                        </p:tav>
                                        <p:tav tm="100000">
                                          <p:val>
                                            <p:strVal val="#ppt_h"/>
                                          </p:val>
                                        </p:tav>
                                      </p:tavLst>
                                    </p:anim>
                                    <p:anim calcmode="lin" valueType="num">
                                      <p:cBhvr>
                                        <p:cTn id="30" dur="500" fill="hold"/>
                                        <p:tgtEl>
                                          <p:spTgt spid="39"/>
                                        </p:tgtEl>
                                        <p:attrNameLst>
                                          <p:attrName>ppt_x</p:attrName>
                                        </p:attrNameLst>
                                      </p:cBhvr>
                                      <p:tavLst>
                                        <p:tav tm="0">
                                          <p:val>
                                            <p:fltVal val="0.5"/>
                                          </p:val>
                                        </p:tav>
                                        <p:tav tm="100000">
                                          <p:val>
                                            <p:strVal val="#ppt_x"/>
                                          </p:val>
                                        </p:tav>
                                      </p:tavLst>
                                    </p:anim>
                                    <p:anim calcmode="lin" valueType="num">
                                      <p:cBhvr>
                                        <p:cTn id="31" dur="500" fill="hold"/>
                                        <p:tgtEl>
                                          <p:spTgt spid="3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6453</TotalTime>
  <Words>1747</Words>
  <Application>Microsoft Office PowerPoint</Application>
  <PresentationFormat>全屏显示(4:3)</PresentationFormat>
  <Paragraphs>238</Paragraphs>
  <Slides>38</Slides>
  <Notes>10</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56" baseType="lpstr">
      <vt:lpstr>Arial Unicode MS</vt:lpstr>
      <vt:lpstr>黑体</vt:lpstr>
      <vt:lpstr>华文彩云</vt:lpstr>
      <vt:lpstr>华文琥珀</vt:lpstr>
      <vt:lpstr>华文细黑</vt:lpstr>
      <vt:lpstr>宋体</vt:lpstr>
      <vt:lpstr>微软雅黑</vt:lpstr>
      <vt:lpstr>Arial</vt:lpstr>
      <vt:lpstr>Calibri</vt:lpstr>
      <vt:lpstr>Calibri Light</vt:lpstr>
      <vt:lpstr>Courier New</vt:lpstr>
      <vt:lpstr>Impact</vt:lpstr>
      <vt:lpstr>Tahoma</vt:lpstr>
      <vt:lpstr>Times New Roman</vt:lpstr>
      <vt:lpstr>Verdana</vt:lpstr>
      <vt:lpstr>Wingdings</vt:lpstr>
      <vt:lpstr>Office 主题</vt:lpstr>
      <vt:lpstr>Visio</vt:lpstr>
      <vt:lpstr>PowerPoint 演示文稿</vt:lpstr>
      <vt:lpstr>PowerPoint 演示文稿</vt:lpstr>
      <vt:lpstr>第2章：图形系统</vt:lpstr>
      <vt:lpstr>PowerPoint 演示文稿</vt:lpstr>
      <vt:lpstr>PowerPoint 演示文稿</vt:lpstr>
      <vt:lpstr>PowerPoint 演示文稿</vt:lpstr>
      <vt:lpstr>PowerPoint 演示文稿</vt:lpstr>
      <vt:lpstr>PowerPoint 演示文稿</vt:lpstr>
      <vt:lpstr>PowerPoint 演示文稿</vt:lpstr>
      <vt:lpstr>第2章：图形系统</vt:lpstr>
      <vt:lpstr>PowerPoint 演示文稿</vt:lpstr>
      <vt:lpstr>PowerPoint 演示文稿</vt:lpstr>
      <vt:lpstr>PowerPoint 演示文稿</vt:lpstr>
      <vt:lpstr>PowerPoint 演示文稿</vt:lpstr>
      <vt:lpstr>第2章：图形系统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第2章：图形系统</vt:lpstr>
      <vt:lpstr>PowerPoint 演示文稿</vt:lpstr>
      <vt:lpstr>PowerPoint 演示文稿</vt:lpstr>
      <vt:lpstr>PowerPoint 演示文稿</vt:lpstr>
      <vt:lpstr>PowerPoint 演示文稿</vt:lpstr>
      <vt:lpstr>PowerPoint 演示文稿</vt:lpstr>
      <vt:lpstr>未来显示器</vt:lpstr>
      <vt:lpstr> OLED（Organic Light-Emitting Diode）</vt:lpstr>
      <vt:lpstr>PowerPoint 演示文稿</vt:lpstr>
      <vt:lpstr>LCD与OLED的比较</vt:lpstr>
      <vt:lpstr>2013年1月，LG电子在CES上全球首次发布LG曲面OLED55寸电视，这表明全球进入了大尺寸OLED时代。</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@teliss</dc:creator>
  <cp:lastModifiedBy>User</cp:lastModifiedBy>
  <cp:revision>364</cp:revision>
  <dcterms:created xsi:type="dcterms:W3CDTF">2013-10-18T12:56:42Z</dcterms:created>
  <dcterms:modified xsi:type="dcterms:W3CDTF">2017-09-20T05:54:54Z</dcterms:modified>
</cp:coreProperties>
</file>