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handoutMasterIdLst>
    <p:handoutMasterId r:id="rId30"/>
  </p:handoutMasterIdLst>
  <p:sldIdLst>
    <p:sldId id="618" r:id="rId2"/>
    <p:sldId id="257" r:id="rId3"/>
    <p:sldId id="390" r:id="rId4"/>
    <p:sldId id="595" r:id="rId5"/>
    <p:sldId id="596" r:id="rId6"/>
    <p:sldId id="597" r:id="rId7"/>
    <p:sldId id="598" r:id="rId8"/>
    <p:sldId id="599" r:id="rId9"/>
    <p:sldId id="600" r:id="rId10"/>
    <p:sldId id="601" r:id="rId11"/>
    <p:sldId id="602" r:id="rId12"/>
    <p:sldId id="603" r:id="rId13"/>
    <p:sldId id="604" r:id="rId14"/>
    <p:sldId id="605" r:id="rId15"/>
    <p:sldId id="606" r:id="rId16"/>
    <p:sldId id="607" r:id="rId17"/>
    <p:sldId id="608" r:id="rId18"/>
    <p:sldId id="609" r:id="rId19"/>
    <p:sldId id="610" r:id="rId20"/>
    <p:sldId id="611" r:id="rId21"/>
    <p:sldId id="612" r:id="rId22"/>
    <p:sldId id="613" r:id="rId23"/>
    <p:sldId id="614" r:id="rId24"/>
    <p:sldId id="615" r:id="rId25"/>
    <p:sldId id="616" r:id="rId26"/>
    <p:sldId id="617" r:id="rId27"/>
    <p:sldId id="262" r:id="rId28"/>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Calibri" pitchFamily="34" charset="0"/>
        <a:ea typeface="宋体" charset="-122"/>
        <a:cs typeface="+mn-cs"/>
      </a:defRPr>
    </a:lvl1pPr>
    <a:lvl2pPr marL="457200" algn="l" rtl="0" eaLnBrk="0" fontAlgn="base" hangingPunct="0">
      <a:spcBef>
        <a:spcPct val="0"/>
      </a:spcBef>
      <a:spcAft>
        <a:spcPct val="0"/>
      </a:spcAft>
      <a:defRPr kern="1200">
        <a:solidFill>
          <a:schemeClr val="tx1"/>
        </a:solidFill>
        <a:latin typeface="Calibri" pitchFamily="34" charset="0"/>
        <a:ea typeface="宋体" charset="-122"/>
        <a:cs typeface="+mn-cs"/>
      </a:defRPr>
    </a:lvl2pPr>
    <a:lvl3pPr marL="914400" algn="l" rtl="0" eaLnBrk="0" fontAlgn="base" hangingPunct="0">
      <a:spcBef>
        <a:spcPct val="0"/>
      </a:spcBef>
      <a:spcAft>
        <a:spcPct val="0"/>
      </a:spcAft>
      <a:defRPr kern="1200">
        <a:solidFill>
          <a:schemeClr val="tx1"/>
        </a:solidFill>
        <a:latin typeface="Calibri" pitchFamily="34" charset="0"/>
        <a:ea typeface="宋体" charset="-122"/>
        <a:cs typeface="+mn-cs"/>
      </a:defRPr>
    </a:lvl3pPr>
    <a:lvl4pPr marL="1371600" algn="l" rtl="0" eaLnBrk="0" fontAlgn="base" hangingPunct="0">
      <a:spcBef>
        <a:spcPct val="0"/>
      </a:spcBef>
      <a:spcAft>
        <a:spcPct val="0"/>
      </a:spcAft>
      <a:defRPr kern="1200">
        <a:solidFill>
          <a:schemeClr val="tx1"/>
        </a:solidFill>
        <a:latin typeface="Calibri" pitchFamily="34" charset="0"/>
        <a:ea typeface="宋体" charset="-122"/>
        <a:cs typeface="+mn-cs"/>
      </a:defRPr>
    </a:lvl4pPr>
    <a:lvl5pPr marL="1828800" algn="l" rtl="0" eaLnBrk="0" fontAlgn="base" hangingPunct="0">
      <a:spcBef>
        <a:spcPct val="0"/>
      </a:spcBef>
      <a:spcAft>
        <a:spcPct val="0"/>
      </a:spcAft>
      <a:defRPr kern="1200">
        <a:solidFill>
          <a:schemeClr val="tx1"/>
        </a:solidFill>
        <a:latin typeface="Calibri" pitchFamily="34" charset="0"/>
        <a:ea typeface="宋体" charset="-122"/>
        <a:cs typeface="+mn-cs"/>
      </a:defRPr>
    </a:lvl5pPr>
    <a:lvl6pPr marL="2286000" algn="l" defTabSz="914400" rtl="0" eaLnBrk="1" latinLnBrk="0" hangingPunct="1">
      <a:defRPr kern="1200">
        <a:solidFill>
          <a:schemeClr val="tx1"/>
        </a:solidFill>
        <a:latin typeface="Calibri" pitchFamily="34" charset="0"/>
        <a:ea typeface="宋体" charset="-122"/>
        <a:cs typeface="+mn-cs"/>
      </a:defRPr>
    </a:lvl6pPr>
    <a:lvl7pPr marL="2743200" algn="l" defTabSz="914400" rtl="0" eaLnBrk="1" latinLnBrk="0" hangingPunct="1">
      <a:defRPr kern="1200">
        <a:solidFill>
          <a:schemeClr val="tx1"/>
        </a:solidFill>
        <a:latin typeface="Calibri" pitchFamily="34" charset="0"/>
        <a:ea typeface="宋体" charset="-122"/>
        <a:cs typeface="+mn-cs"/>
      </a:defRPr>
    </a:lvl7pPr>
    <a:lvl8pPr marL="3200400" algn="l" defTabSz="914400" rtl="0" eaLnBrk="1" latinLnBrk="0" hangingPunct="1">
      <a:defRPr kern="1200">
        <a:solidFill>
          <a:schemeClr val="tx1"/>
        </a:solidFill>
        <a:latin typeface="Calibri" pitchFamily="34" charset="0"/>
        <a:ea typeface="宋体" charset="-122"/>
        <a:cs typeface="+mn-cs"/>
      </a:defRPr>
    </a:lvl8pPr>
    <a:lvl9pPr marL="3657600" algn="l" defTabSz="914400" rtl="0" eaLnBrk="1" latinLnBrk="0" hangingPunct="1">
      <a:defRPr kern="1200">
        <a:solidFill>
          <a:schemeClr val="tx1"/>
        </a:solidFill>
        <a:latin typeface="Calibri" pitchFamily="34" charset="0"/>
        <a:ea typeface="宋体" charset="-122"/>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guide id="3"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033CC"/>
    <a:srgbClr val="006600"/>
    <a:srgbClr val="99CCFF"/>
    <a:srgbClr val="FFFF99"/>
    <a:srgbClr val="0D6AB0"/>
    <a:srgbClr val="FF9300"/>
    <a:srgbClr val="CCCCCC"/>
    <a:srgbClr val="808080"/>
    <a:srgbClr val="96969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84E427A-3D55-4303-BF80-6455036E1DE7}" styleName="主题样式 1 - 强调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72833802-FEF1-4C79-8D5D-14CF1EAF98D9}" styleName="浅色样式 2 - 强调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471" autoAdjust="0"/>
    <p:restoredTop sz="94660"/>
  </p:normalViewPr>
  <p:slideViewPr>
    <p:cSldViewPr snapToGrid="0">
      <p:cViewPr varScale="1">
        <p:scale>
          <a:sx n="97" d="100"/>
          <a:sy n="97" d="100"/>
        </p:scale>
        <p:origin x="264" y="96"/>
      </p:cViewPr>
      <p:guideLst>
        <p:guide orient="horz" pos="2160"/>
        <p:guide pos="3840"/>
        <p:guide pos="2880"/>
      </p:guideLst>
    </p:cSldViewPr>
  </p:slideViewPr>
  <p:notesTextViewPr>
    <p:cViewPr>
      <p:scale>
        <a:sx n="1" d="1"/>
        <a:sy n="1" d="1"/>
      </p:scale>
      <p:origin x="0" y="0"/>
    </p:cViewPr>
  </p:notesTextViewPr>
  <p:notesViewPr>
    <p:cSldViewPr snapToGrid="0">
      <p:cViewPr varScale="1">
        <p:scale>
          <a:sx n="51" d="100"/>
          <a:sy n="51" d="100"/>
        </p:scale>
        <p:origin x="-2142"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342E97B-D763-4B48-91D1-35D05A2F9D02}"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zh-CN" altLang="en-US"/>
        </a:p>
      </dgm:t>
    </dgm:pt>
    <dgm:pt modelId="{4209B6D9-4A52-4A73-95E8-DDACFC6A4665}">
      <dgm:prSet phldrT="[文本]" custT="1"/>
      <dgm:spPr>
        <a:solidFill>
          <a:srgbClr val="FF0000"/>
        </a:solidFill>
        <a:scene3d>
          <a:camera prst="orthographicFront"/>
          <a:lightRig rig="threePt" dir="t"/>
        </a:scene3d>
        <a:sp3d>
          <a:bevelT/>
        </a:sp3d>
      </dgm:spPr>
      <dgm:t>
        <a:bodyPr/>
        <a:lstStyle/>
        <a:p>
          <a:r>
            <a:rPr lang="en-US" altLang="zh-CN" sz="3200" b="1" dirty="0" smtClean="0"/>
            <a:t>1</a:t>
          </a:r>
          <a:endParaRPr lang="zh-CN" altLang="en-US" sz="3200" b="1" dirty="0"/>
        </a:p>
      </dgm:t>
    </dgm:pt>
    <dgm:pt modelId="{5E9F74E4-8D66-47E2-AAF3-9D6E7768FBF1}" type="parTrans" cxnId="{15DC5C4F-45E9-460D-B957-F18306E71979}">
      <dgm:prSet/>
      <dgm:spPr/>
      <dgm:t>
        <a:bodyPr/>
        <a:lstStyle/>
        <a:p>
          <a:endParaRPr lang="zh-CN" altLang="en-US"/>
        </a:p>
      </dgm:t>
    </dgm:pt>
    <dgm:pt modelId="{FC9E01D2-F9CD-4EA0-85D1-628D113CE36D}" type="sibTrans" cxnId="{15DC5C4F-45E9-460D-B957-F18306E71979}">
      <dgm:prSet/>
      <dgm:spPr/>
      <dgm:t>
        <a:bodyPr/>
        <a:lstStyle/>
        <a:p>
          <a:endParaRPr lang="zh-CN" altLang="en-US"/>
        </a:p>
      </dgm:t>
    </dgm:pt>
    <dgm:pt modelId="{78827AAE-AB46-4689-9F51-6115669F999D}">
      <dgm:prSet phldrT="[文本]" custT="1"/>
      <dgm:spPr>
        <a:scene3d>
          <a:camera prst="orthographicFront"/>
          <a:lightRig rig="threePt" dir="t"/>
        </a:scene3d>
        <a:sp3d>
          <a:bevelT/>
        </a:sp3d>
      </dgm:spPr>
      <dgm:t>
        <a:bodyPr/>
        <a:lstStyle/>
        <a:p>
          <a:r>
            <a:rPr lang="zh-CN" altLang="en-US" sz="3200" b="1" dirty="0" smtClean="0"/>
            <a:t>人机交互界面</a:t>
          </a:r>
          <a:endParaRPr lang="zh-CN" altLang="en-US" sz="3200" b="1" dirty="0"/>
        </a:p>
      </dgm:t>
    </dgm:pt>
    <dgm:pt modelId="{61B561B7-2CF2-419D-B9E3-44B4E6774016}" type="parTrans" cxnId="{B74E759A-8D21-4AC7-8527-D9D74FD1F619}">
      <dgm:prSet/>
      <dgm:spPr/>
      <dgm:t>
        <a:bodyPr/>
        <a:lstStyle/>
        <a:p>
          <a:endParaRPr lang="zh-CN" altLang="en-US"/>
        </a:p>
      </dgm:t>
    </dgm:pt>
    <dgm:pt modelId="{07CD3950-0F32-432A-A5EF-57A549BA5FB8}" type="sibTrans" cxnId="{B74E759A-8D21-4AC7-8527-D9D74FD1F619}">
      <dgm:prSet/>
      <dgm:spPr/>
      <dgm:t>
        <a:bodyPr/>
        <a:lstStyle/>
        <a:p>
          <a:endParaRPr lang="zh-CN" altLang="en-US"/>
        </a:p>
      </dgm:t>
    </dgm:pt>
    <dgm:pt modelId="{75133BFE-6B0E-4DBB-B4B9-68F66EBE2204}">
      <dgm:prSet phldrT="[文本]" custT="1"/>
      <dgm:spPr>
        <a:solidFill>
          <a:srgbClr val="FF0000"/>
        </a:solidFill>
        <a:scene3d>
          <a:camera prst="orthographicFront"/>
          <a:lightRig rig="threePt" dir="t"/>
        </a:scene3d>
        <a:sp3d>
          <a:bevelT/>
        </a:sp3d>
      </dgm:spPr>
      <dgm:t>
        <a:bodyPr/>
        <a:lstStyle/>
        <a:p>
          <a:r>
            <a:rPr lang="en-US" altLang="zh-CN" sz="3200" b="1" dirty="0" smtClean="0"/>
            <a:t>2</a:t>
          </a:r>
          <a:endParaRPr lang="zh-CN" altLang="en-US" sz="3200" b="1" dirty="0" smtClean="0"/>
        </a:p>
      </dgm:t>
    </dgm:pt>
    <dgm:pt modelId="{66EA9631-B644-4086-80AB-A9AD848F764B}" type="parTrans" cxnId="{4AC318F0-06B9-4233-8E48-B5AC2070BB78}">
      <dgm:prSet/>
      <dgm:spPr/>
      <dgm:t>
        <a:bodyPr/>
        <a:lstStyle/>
        <a:p>
          <a:endParaRPr lang="zh-CN" altLang="en-US"/>
        </a:p>
      </dgm:t>
    </dgm:pt>
    <dgm:pt modelId="{343A4E13-70C6-4471-89F1-05D34DD1D015}" type="sibTrans" cxnId="{4AC318F0-06B9-4233-8E48-B5AC2070BB78}">
      <dgm:prSet/>
      <dgm:spPr/>
      <dgm:t>
        <a:bodyPr/>
        <a:lstStyle/>
        <a:p>
          <a:endParaRPr lang="zh-CN" altLang="en-US"/>
        </a:p>
      </dgm:t>
    </dgm:pt>
    <dgm:pt modelId="{BCC917F5-5D6E-43F9-8DFE-605EB9BA8C51}">
      <dgm:prSet phldrT="[文本]"/>
      <dgm:spPr>
        <a:scene3d>
          <a:camera prst="orthographicFront"/>
          <a:lightRig rig="threePt" dir="t"/>
        </a:scene3d>
        <a:sp3d>
          <a:bevelT/>
        </a:sp3d>
      </dgm:spPr>
      <dgm:t>
        <a:bodyPr/>
        <a:lstStyle/>
        <a:p>
          <a:r>
            <a:rPr kumimoji="1" lang="zh-CN" altLang="en-US" b="1" i="0" dirty="0" smtClean="0">
              <a:latin typeface="宋体" panose="02010600030101010101" pitchFamily="2" charset="-122"/>
              <a:ea typeface="宋体" panose="02010600030101010101" pitchFamily="2" charset="-122"/>
            </a:rPr>
            <a:t>交互技术 </a:t>
          </a:r>
          <a:endParaRPr lang="zh-CN" altLang="en-US" b="1" i="0" dirty="0">
            <a:latin typeface="宋体" panose="02010600030101010101" pitchFamily="2" charset="-122"/>
            <a:ea typeface="宋体" panose="02010600030101010101" pitchFamily="2" charset="-122"/>
          </a:endParaRPr>
        </a:p>
      </dgm:t>
    </dgm:pt>
    <dgm:pt modelId="{3F4F3ED0-D3DB-4FDF-9239-5E74D6A11E23}" type="parTrans" cxnId="{91CD3387-0379-4D45-8C53-3931111BE3C1}">
      <dgm:prSet/>
      <dgm:spPr/>
      <dgm:t>
        <a:bodyPr/>
        <a:lstStyle/>
        <a:p>
          <a:endParaRPr lang="zh-CN" altLang="en-US"/>
        </a:p>
      </dgm:t>
    </dgm:pt>
    <dgm:pt modelId="{1333E3C7-2983-4543-9287-7DBF8D04EE03}" type="sibTrans" cxnId="{91CD3387-0379-4D45-8C53-3931111BE3C1}">
      <dgm:prSet/>
      <dgm:spPr/>
      <dgm:t>
        <a:bodyPr/>
        <a:lstStyle/>
        <a:p>
          <a:endParaRPr lang="zh-CN" altLang="en-US"/>
        </a:p>
      </dgm:t>
    </dgm:pt>
    <dgm:pt modelId="{01B9DFC2-10AF-413E-A5AA-EBF1514C8013}">
      <dgm:prSet phldrT="[文本]" custT="1"/>
      <dgm:spPr>
        <a:solidFill>
          <a:srgbClr val="FF0000"/>
        </a:solidFill>
        <a:scene3d>
          <a:camera prst="orthographicFront"/>
          <a:lightRig rig="threePt" dir="t"/>
        </a:scene3d>
        <a:sp3d>
          <a:bevelT/>
        </a:sp3d>
      </dgm:spPr>
      <dgm:t>
        <a:bodyPr/>
        <a:lstStyle/>
        <a:p>
          <a:r>
            <a:rPr lang="en-US" altLang="zh-CN" sz="3200" dirty="0" smtClean="0"/>
            <a:t>3</a:t>
          </a:r>
          <a:endParaRPr lang="zh-CN" altLang="en-US" sz="3200" dirty="0" smtClean="0"/>
        </a:p>
      </dgm:t>
    </dgm:pt>
    <dgm:pt modelId="{6015DC22-E585-49E0-A4E3-C83297BF2D42}" type="parTrans" cxnId="{CAE5C91B-0EB6-45D2-932D-04D3A9C3A5E9}">
      <dgm:prSet/>
      <dgm:spPr/>
      <dgm:t>
        <a:bodyPr/>
        <a:lstStyle/>
        <a:p>
          <a:endParaRPr lang="zh-CN" altLang="en-US"/>
        </a:p>
      </dgm:t>
    </dgm:pt>
    <dgm:pt modelId="{0339FC50-165C-4671-95D2-C5B298699E3A}" type="sibTrans" cxnId="{CAE5C91B-0EB6-45D2-932D-04D3A9C3A5E9}">
      <dgm:prSet/>
      <dgm:spPr/>
      <dgm:t>
        <a:bodyPr/>
        <a:lstStyle/>
        <a:p>
          <a:endParaRPr lang="zh-CN" altLang="en-US"/>
        </a:p>
      </dgm:t>
    </dgm:pt>
    <dgm:pt modelId="{FB9FF719-AAF7-4618-A0DF-C0DC535E8332}">
      <dgm:prSet phldrT="[文本]"/>
      <dgm:spPr>
        <a:scene3d>
          <a:camera prst="orthographicFront"/>
          <a:lightRig rig="threePt" dir="t"/>
        </a:scene3d>
        <a:sp3d>
          <a:bevelT/>
        </a:sp3d>
      </dgm:spPr>
      <dgm:t>
        <a:bodyPr/>
        <a:lstStyle/>
        <a:p>
          <a:r>
            <a:rPr kumimoji="1" lang="zh-CN" altLang="en-US" b="1" i="0" dirty="0" smtClean="0">
              <a:latin typeface="宋体" panose="02010600030101010101" pitchFamily="2" charset="-122"/>
              <a:ea typeface="宋体" panose="02010600030101010101" pitchFamily="2" charset="-122"/>
            </a:rPr>
            <a:t> </a:t>
          </a:r>
          <a:endParaRPr lang="zh-CN" altLang="en-US" b="1" i="0" dirty="0">
            <a:latin typeface="宋体" panose="02010600030101010101" pitchFamily="2" charset="-122"/>
            <a:ea typeface="宋体" panose="02010600030101010101" pitchFamily="2" charset="-122"/>
          </a:endParaRPr>
        </a:p>
      </dgm:t>
    </dgm:pt>
    <dgm:pt modelId="{6A95DB3D-0CA8-4656-8EAA-5F9142BE2A35}" type="parTrans" cxnId="{9EA4360B-48FE-411A-B381-6B2BFDCFD8D6}">
      <dgm:prSet/>
      <dgm:spPr/>
      <dgm:t>
        <a:bodyPr/>
        <a:lstStyle/>
        <a:p>
          <a:endParaRPr lang="zh-CN" altLang="en-US"/>
        </a:p>
      </dgm:t>
    </dgm:pt>
    <dgm:pt modelId="{50269F87-B0C9-46B5-9860-69274EF72462}" type="sibTrans" cxnId="{9EA4360B-48FE-411A-B381-6B2BFDCFD8D6}">
      <dgm:prSet/>
      <dgm:spPr/>
      <dgm:t>
        <a:bodyPr/>
        <a:lstStyle/>
        <a:p>
          <a:endParaRPr lang="zh-CN" altLang="en-US"/>
        </a:p>
      </dgm:t>
    </dgm:pt>
    <dgm:pt modelId="{5A6A24B7-A893-443F-A2E2-6A67D9E56AE5}">
      <dgm:prSet custT="1"/>
      <dgm:spPr>
        <a:solidFill>
          <a:srgbClr val="FF0000"/>
        </a:solidFill>
        <a:scene3d>
          <a:camera prst="orthographicFront"/>
          <a:lightRig rig="threePt" dir="t"/>
        </a:scene3d>
        <a:sp3d>
          <a:bevelT/>
        </a:sp3d>
      </dgm:spPr>
      <dgm:t>
        <a:bodyPr/>
        <a:lstStyle/>
        <a:p>
          <a:r>
            <a:rPr lang="en-US" altLang="zh-CN" sz="3200" dirty="0" smtClean="0"/>
            <a:t>4</a:t>
          </a:r>
          <a:endParaRPr lang="zh-CN" altLang="en-US" sz="3200" dirty="0" smtClean="0"/>
        </a:p>
      </dgm:t>
    </dgm:pt>
    <dgm:pt modelId="{2422DAE9-BA19-47F1-B4A2-ABB6A47618C4}" type="parTrans" cxnId="{257C6D9C-9C1D-45B4-A455-E7A97391CB9F}">
      <dgm:prSet/>
      <dgm:spPr/>
      <dgm:t>
        <a:bodyPr/>
        <a:lstStyle/>
        <a:p>
          <a:endParaRPr lang="zh-CN" altLang="en-US"/>
        </a:p>
      </dgm:t>
    </dgm:pt>
    <dgm:pt modelId="{393982CA-9DF7-4F7C-958D-78C0B751D069}" type="sibTrans" cxnId="{257C6D9C-9C1D-45B4-A455-E7A97391CB9F}">
      <dgm:prSet/>
      <dgm:spPr/>
      <dgm:t>
        <a:bodyPr/>
        <a:lstStyle/>
        <a:p>
          <a:endParaRPr lang="zh-CN" altLang="en-US"/>
        </a:p>
      </dgm:t>
    </dgm:pt>
    <dgm:pt modelId="{130DAB32-480A-4472-9359-314F1A3902FD}">
      <dgm:prSet/>
      <dgm:spPr>
        <a:scene3d>
          <a:camera prst="orthographicFront"/>
          <a:lightRig rig="threePt" dir="t"/>
        </a:scene3d>
        <a:sp3d>
          <a:bevelT/>
        </a:sp3d>
      </dgm:spPr>
      <dgm:t>
        <a:bodyPr/>
        <a:lstStyle/>
        <a:p>
          <a:endParaRPr lang="zh-CN" altLang="en-US" b="1" i="0" dirty="0">
            <a:latin typeface="宋体" panose="02010600030101010101" pitchFamily="2" charset="-122"/>
            <a:ea typeface="宋体" panose="02010600030101010101" pitchFamily="2" charset="-122"/>
          </a:endParaRPr>
        </a:p>
      </dgm:t>
    </dgm:pt>
    <dgm:pt modelId="{9D8095F4-3F3A-426F-8C88-85AC18C77464}" type="parTrans" cxnId="{9F3A4E0E-D1E4-4047-990C-5B47A9E8B3FF}">
      <dgm:prSet/>
      <dgm:spPr/>
      <dgm:t>
        <a:bodyPr/>
        <a:lstStyle/>
        <a:p>
          <a:endParaRPr lang="zh-CN" altLang="en-US"/>
        </a:p>
      </dgm:t>
    </dgm:pt>
    <dgm:pt modelId="{ECD65C48-A5A3-4C1E-B152-466ACDE9D67B}" type="sibTrans" cxnId="{9F3A4E0E-D1E4-4047-990C-5B47A9E8B3FF}">
      <dgm:prSet/>
      <dgm:spPr/>
      <dgm:t>
        <a:bodyPr/>
        <a:lstStyle/>
        <a:p>
          <a:endParaRPr lang="zh-CN" altLang="en-US"/>
        </a:p>
      </dgm:t>
    </dgm:pt>
    <dgm:pt modelId="{C95C317D-1527-4D19-A400-132D9BBC44D5}">
      <dgm:prSet custT="1"/>
      <dgm:spPr>
        <a:solidFill>
          <a:srgbClr val="FF0000"/>
        </a:solidFill>
        <a:scene3d>
          <a:camera prst="orthographicFront"/>
          <a:lightRig rig="threePt" dir="t"/>
        </a:scene3d>
        <a:sp3d>
          <a:bevelT/>
        </a:sp3d>
      </dgm:spPr>
      <dgm:t>
        <a:bodyPr/>
        <a:lstStyle/>
        <a:p>
          <a:r>
            <a:rPr lang="en-US" altLang="zh-CN" sz="3200" dirty="0" smtClean="0"/>
            <a:t>5</a:t>
          </a:r>
          <a:endParaRPr lang="zh-CN" altLang="en-US" sz="3200" dirty="0" smtClean="0"/>
        </a:p>
      </dgm:t>
    </dgm:pt>
    <dgm:pt modelId="{41BD0BA2-4D6F-4DEC-99F0-12965799F204}" type="parTrans" cxnId="{C4586522-8EBD-4303-B8FF-096024F7DB0F}">
      <dgm:prSet/>
      <dgm:spPr/>
      <dgm:t>
        <a:bodyPr/>
        <a:lstStyle/>
        <a:p>
          <a:endParaRPr lang="zh-CN" altLang="en-US"/>
        </a:p>
      </dgm:t>
    </dgm:pt>
    <dgm:pt modelId="{21904EBD-E6EB-491B-BC20-D2EE819DE6F9}" type="sibTrans" cxnId="{C4586522-8EBD-4303-B8FF-096024F7DB0F}">
      <dgm:prSet/>
      <dgm:spPr/>
      <dgm:t>
        <a:bodyPr/>
        <a:lstStyle/>
        <a:p>
          <a:endParaRPr lang="zh-CN" altLang="en-US"/>
        </a:p>
      </dgm:t>
    </dgm:pt>
    <dgm:pt modelId="{34D820D2-8A50-4C64-948F-76EE5C5295D0}">
      <dgm:prSet/>
      <dgm:spPr/>
      <dgm:t>
        <a:bodyPr/>
        <a:lstStyle/>
        <a:p>
          <a:endParaRPr lang="zh-CN" altLang="en-US" b="1" i="0" dirty="0">
            <a:latin typeface="宋体" panose="02010600030101010101" pitchFamily="2" charset="-122"/>
            <a:ea typeface="宋体" panose="02010600030101010101" pitchFamily="2" charset="-122"/>
          </a:endParaRPr>
        </a:p>
      </dgm:t>
    </dgm:pt>
    <dgm:pt modelId="{5E081DD1-2884-4F2B-B588-C396AFC568DD}" type="parTrans" cxnId="{4B229B02-5EA8-4DF1-952B-CDB3AFBBC5B2}">
      <dgm:prSet/>
      <dgm:spPr/>
      <dgm:t>
        <a:bodyPr/>
        <a:lstStyle/>
        <a:p>
          <a:endParaRPr lang="zh-CN" altLang="en-US"/>
        </a:p>
      </dgm:t>
    </dgm:pt>
    <dgm:pt modelId="{732A9022-1E88-40EC-B086-D6F5E3453DBE}" type="sibTrans" cxnId="{4B229B02-5EA8-4DF1-952B-CDB3AFBBC5B2}">
      <dgm:prSet/>
      <dgm:spPr/>
      <dgm:t>
        <a:bodyPr/>
        <a:lstStyle/>
        <a:p>
          <a:endParaRPr lang="zh-CN" altLang="en-US"/>
        </a:p>
      </dgm:t>
    </dgm:pt>
    <dgm:pt modelId="{EF71B74B-DA01-431F-B581-81DB9DC075E2}" type="pres">
      <dgm:prSet presAssocID="{1342E97B-D763-4B48-91D1-35D05A2F9D02}" presName="linearFlow" presStyleCnt="0">
        <dgm:presLayoutVars>
          <dgm:dir/>
          <dgm:animLvl val="lvl"/>
          <dgm:resizeHandles val="exact"/>
        </dgm:presLayoutVars>
      </dgm:prSet>
      <dgm:spPr/>
      <dgm:t>
        <a:bodyPr/>
        <a:lstStyle/>
        <a:p>
          <a:endParaRPr lang="zh-CN" altLang="en-US"/>
        </a:p>
      </dgm:t>
    </dgm:pt>
    <dgm:pt modelId="{BD8D9125-9A38-43FA-9AD5-428E6A60217B}" type="pres">
      <dgm:prSet presAssocID="{4209B6D9-4A52-4A73-95E8-DDACFC6A4665}" presName="composite" presStyleCnt="0"/>
      <dgm:spPr>
        <a:scene3d>
          <a:camera prst="orthographicFront"/>
          <a:lightRig rig="threePt" dir="t"/>
        </a:scene3d>
        <a:sp3d>
          <a:bevelT/>
        </a:sp3d>
      </dgm:spPr>
    </dgm:pt>
    <dgm:pt modelId="{7823F387-FE1A-4F5E-87F5-DCE52153C57E}" type="pres">
      <dgm:prSet presAssocID="{4209B6D9-4A52-4A73-95E8-DDACFC6A4665}" presName="parentText" presStyleLbl="alignNode1" presStyleIdx="0" presStyleCnt="5">
        <dgm:presLayoutVars>
          <dgm:chMax val="1"/>
          <dgm:bulletEnabled val="1"/>
        </dgm:presLayoutVars>
      </dgm:prSet>
      <dgm:spPr/>
      <dgm:t>
        <a:bodyPr/>
        <a:lstStyle/>
        <a:p>
          <a:endParaRPr lang="zh-CN" altLang="en-US"/>
        </a:p>
      </dgm:t>
    </dgm:pt>
    <dgm:pt modelId="{D64727F3-4EAE-4463-894B-B29E688BB34B}" type="pres">
      <dgm:prSet presAssocID="{4209B6D9-4A52-4A73-95E8-DDACFC6A4665}" presName="descendantText" presStyleLbl="alignAcc1" presStyleIdx="0" presStyleCnt="5" custLinFactNeighborX="2236" custLinFactNeighborY="-50625">
        <dgm:presLayoutVars>
          <dgm:bulletEnabled val="1"/>
        </dgm:presLayoutVars>
      </dgm:prSet>
      <dgm:spPr/>
      <dgm:t>
        <a:bodyPr/>
        <a:lstStyle/>
        <a:p>
          <a:endParaRPr lang="zh-CN" altLang="en-US"/>
        </a:p>
      </dgm:t>
    </dgm:pt>
    <dgm:pt modelId="{2F0D94A1-9AF7-420B-8D10-70D942618825}" type="pres">
      <dgm:prSet presAssocID="{FC9E01D2-F9CD-4EA0-85D1-628D113CE36D}" presName="sp" presStyleCnt="0"/>
      <dgm:spPr>
        <a:scene3d>
          <a:camera prst="orthographicFront"/>
          <a:lightRig rig="threePt" dir="t"/>
        </a:scene3d>
        <a:sp3d>
          <a:bevelT/>
        </a:sp3d>
      </dgm:spPr>
    </dgm:pt>
    <dgm:pt modelId="{432B8AF3-53CD-471A-963F-6E0E419BA993}" type="pres">
      <dgm:prSet presAssocID="{75133BFE-6B0E-4DBB-B4B9-68F66EBE2204}" presName="composite" presStyleCnt="0"/>
      <dgm:spPr>
        <a:scene3d>
          <a:camera prst="orthographicFront"/>
          <a:lightRig rig="threePt" dir="t"/>
        </a:scene3d>
        <a:sp3d>
          <a:bevelT/>
        </a:sp3d>
      </dgm:spPr>
    </dgm:pt>
    <dgm:pt modelId="{33B81DAA-3762-403B-B9BA-3E94C8270634}" type="pres">
      <dgm:prSet presAssocID="{75133BFE-6B0E-4DBB-B4B9-68F66EBE2204}" presName="parentText" presStyleLbl="alignNode1" presStyleIdx="1" presStyleCnt="5">
        <dgm:presLayoutVars>
          <dgm:chMax val="1"/>
          <dgm:bulletEnabled val="1"/>
        </dgm:presLayoutVars>
      </dgm:prSet>
      <dgm:spPr/>
      <dgm:t>
        <a:bodyPr/>
        <a:lstStyle/>
        <a:p>
          <a:endParaRPr lang="zh-CN" altLang="en-US"/>
        </a:p>
      </dgm:t>
    </dgm:pt>
    <dgm:pt modelId="{D00A019F-394D-4CDA-9674-4B91093930EB}" type="pres">
      <dgm:prSet presAssocID="{75133BFE-6B0E-4DBB-B4B9-68F66EBE2204}" presName="descendantText" presStyleLbl="alignAcc1" presStyleIdx="1" presStyleCnt="5">
        <dgm:presLayoutVars>
          <dgm:bulletEnabled val="1"/>
        </dgm:presLayoutVars>
      </dgm:prSet>
      <dgm:spPr/>
      <dgm:t>
        <a:bodyPr/>
        <a:lstStyle/>
        <a:p>
          <a:endParaRPr lang="zh-CN" altLang="en-US"/>
        </a:p>
      </dgm:t>
    </dgm:pt>
    <dgm:pt modelId="{4D6A9639-ECAF-45DF-A4C7-F3D44EB3DF0A}" type="pres">
      <dgm:prSet presAssocID="{343A4E13-70C6-4471-89F1-05D34DD1D015}" presName="sp" presStyleCnt="0"/>
      <dgm:spPr>
        <a:scene3d>
          <a:camera prst="orthographicFront"/>
          <a:lightRig rig="threePt" dir="t"/>
        </a:scene3d>
        <a:sp3d>
          <a:bevelT/>
        </a:sp3d>
      </dgm:spPr>
    </dgm:pt>
    <dgm:pt modelId="{7D22FA85-692E-409E-8623-92F04739A33E}" type="pres">
      <dgm:prSet presAssocID="{01B9DFC2-10AF-413E-A5AA-EBF1514C8013}" presName="composite" presStyleCnt="0"/>
      <dgm:spPr>
        <a:scene3d>
          <a:camera prst="orthographicFront"/>
          <a:lightRig rig="threePt" dir="t"/>
        </a:scene3d>
        <a:sp3d>
          <a:bevelT/>
        </a:sp3d>
      </dgm:spPr>
    </dgm:pt>
    <dgm:pt modelId="{EA0BF2DB-9D55-4FB3-B440-CA3D06A93F71}" type="pres">
      <dgm:prSet presAssocID="{01B9DFC2-10AF-413E-A5AA-EBF1514C8013}" presName="parentText" presStyleLbl="alignNode1" presStyleIdx="2" presStyleCnt="5">
        <dgm:presLayoutVars>
          <dgm:chMax val="1"/>
          <dgm:bulletEnabled val="1"/>
        </dgm:presLayoutVars>
      </dgm:prSet>
      <dgm:spPr/>
      <dgm:t>
        <a:bodyPr/>
        <a:lstStyle/>
        <a:p>
          <a:endParaRPr lang="zh-CN" altLang="en-US"/>
        </a:p>
      </dgm:t>
    </dgm:pt>
    <dgm:pt modelId="{414A43B3-C122-4F73-9B5A-FE7021122B46}" type="pres">
      <dgm:prSet presAssocID="{01B9DFC2-10AF-413E-A5AA-EBF1514C8013}" presName="descendantText" presStyleLbl="alignAcc1" presStyleIdx="2" presStyleCnt="5">
        <dgm:presLayoutVars>
          <dgm:bulletEnabled val="1"/>
        </dgm:presLayoutVars>
      </dgm:prSet>
      <dgm:spPr/>
      <dgm:t>
        <a:bodyPr/>
        <a:lstStyle/>
        <a:p>
          <a:endParaRPr lang="zh-CN" altLang="en-US"/>
        </a:p>
      </dgm:t>
    </dgm:pt>
    <dgm:pt modelId="{5472887D-39FB-4135-B3E5-999207F4F548}" type="pres">
      <dgm:prSet presAssocID="{0339FC50-165C-4671-95D2-C5B298699E3A}" presName="sp" presStyleCnt="0"/>
      <dgm:spPr>
        <a:scene3d>
          <a:camera prst="orthographicFront"/>
          <a:lightRig rig="threePt" dir="t"/>
        </a:scene3d>
        <a:sp3d>
          <a:bevelT/>
        </a:sp3d>
      </dgm:spPr>
    </dgm:pt>
    <dgm:pt modelId="{DD6EDEF5-FD2F-4779-930B-E908458F6B6D}" type="pres">
      <dgm:prSet presAssocID="{5A6A24B7-A893-443F-A2E2-6A67D9E56AE5}" presName="composite" presStyleCnt="0"/>
      <dgm:spPr>
        <a:scene3d>
          <a:camera prst="orthographicFront"/>
          <a:lightRig rig="threePt" dir="t"/>
        </a:scene3d>
        <a:sp3d>
          <a:bevelT/>
        </a:sp3d>
      </dgm:spPr>
    </dgm:pt>
    <dgm:pt modelId="{833A12B2-CACD-4711-9840-DD33CF9E5E11}" type="pres">
      <dgm:prSet presAssocID="{5A6A24B7-A893-443F-A2E2-6A67D9E56AE5}" presName="parentText" presStyleLbl="alignNode1" presStyleIdx="3" presStyleCnt="5">
        <dgm:presLayoutVars>
          <dgm:chMax val="1"/>
          <dgm:bulletEnabled val="1"/>
        </dgm:presLayoutVars>
      </dgm:prSet>
      <dgm:spPr/>
      <dgm:t>
        <a:bodyPr/>
        <a:lstStyle/>
        <a:p>
          <a:endParaRPr lang="zh-CN" altLang="en-US"/>
        </a:p>
      </dgm:t>
    </dgm:pt>
    <dgm:pt modelId="{73045727-E4A1-4D0B-9DA4-DC0A11922EBD}" type="pres">
      <dgm:prSet presAssocID="{5A6A24B7-A893-443F-A2E2-6A67D9E56AE5}" presName="descendantText" presStyleLbl="alignAcc1" presStyleIdx="3" presStyleCnt="5">
        <dgm:presLayoutVars>
          <dgm:bulletEnabled val="1"/>
        </dgm:presLayoutVars>
      </dgm:prSet>
      <dgm:spPr/>
      <dgm:t>
        <a:bodyPr/>
        <a:lstStyle/>
        <a:p>
          <a:endParaRPr lang="zh-CN" altLang="en-US"/>
        </a:p>
      </dgm:t>
    </dgm:pt>
    <dgm:pt modelId="{72423EE9-0DF9-43C3-B2D9-AC86C515BDE7}" type="pres">
      <dgm:prSet presAssocID="{393982CA-9DF7-4F7C-958D-78C0B751D069}" presName="sp" presStyleCnt="0"/>
      <dgm:spPr>
        <a:scene3d>
          <a:camera prst="orthographicFront"/>
          <a:lightRig rig="threePt" dir="t"/>
        </a:scene3d>
        <a:sp3d>
          <a:bevelT/>
        </a:sp3d>
      </dgm:spPr>
    </dgm:pt>
    <dgm:pt modelId="{429BF1F9-5E50-4336-92C1-E56713560E5B}" type="pres">
      <dgm:prSet presAssocID="{C95C317D-1527-4D19-A400-132D9BBC44D5}" presName="composite" presStyleCnt="0"/>
      <dgm:spPr/>
    </dgm:pt>
    <dgm:pt modelId="{EE844909-3B3E-4808-BB2C-96ADC17F31D6}" type="pres">
      <dgm:prSet presAssocID="{C95C317D-1527-4D19-A400-132D9BBC44D5}" presName="parentText" presStyleLbl="alignNode1" presStyleIdx="4" presStyleCnt="5">
        <dgm:presLayoutVars>
          <dgm:chMax val="1"/>
          <dgm:bulletEnabled val="1"/>
        </dgm:presLayoutVars>
      </dgm:prSet>
      <dgm:spPr/>
      <dgm:t>
        <a:bodyPr/>
        <a:lstStyle/>
        <a:p>
          <a:endParaRPr lang="zh-CN" altLang="en-US"/>
        </a:p>
      </dgm:t>
    </dgm:pt>
    <dgm:pt modelId="{D9028DEE-3953-45DB-AB3F-6570E1C41D20}" type="pres">
      <dgm:prSet presAssocID="{C95C317D-1527-4D19-A400-132D9BBC44D5}" presName="descendantText" presStyleLbl="alignAcc1" presStyleIdx="4" presStyleCnt="5">
        <dgm:presLayoutVars>
          <dgm:bulletEnabled val="1"/>
        </dgm:presLayoutVars>
      </dgm:prSet>
      <dgm:spPr/>
      <dgm:t>
        <a:bodyPr/>
        <a:lstStyle/>
        <a:p>
          <a:endParaRPr lang="zh-CN" altLang="en-US"/>
        </a:p>
      </dgm:t>
    </dgm:pt>
  </dgm:ptLst>
  <dgm:cxnLst>
    <dgm:cxn modelId="{91CD3387-0379-4D45-8C53-3931111BE3C1}" srcId="{75133BFE-6B0E-4DBB-B4B9-68F66EBE2204}" destId="{BCC917F5-5D6E-43F9-8DFE-605EB9BA8C51}" srcOrd="0" destOrd="0" parTransId="{3F4F3ED0-D3DB-4FDF-9239-5E74D6A11E23}" sibTransId="{1333E3C7-2983-4543-9287-7DBF8D04EE03}"/>
    <dgm:cxn modelId="{D2790246-B22F-433F-BD50-338CDD9110EC}" type="presOf" srcId="{75133BFE-6B0E-4DBB-B4B9-68F66EBE2204}" destId="{33B81DAA-3762-403B-B9BA-3E94C8270634}" srcOrd="0" destOrd="0" presId="urn:microsoft.com/office/officeart/2005/8/layout/chevron2"/>
    <dgm:cxn modelId="{B74E759A-8D21-4AC7-8527-D9D74FD1F619}" srcId="{4209B6D9-4A52-4A73-95E8-DDACFC6A4665}" destId="{78827AAE-AB46-4689-9F51-6115669F999D}" srcOrd="0" destOrd="0" parTransId="{61B561B7-2CF2-419D-B9E3-44B4E6774016}" sibTransId="{07CD3950-0F32-432A-A5EF-57A549BA5FB8}"/>
    <dgm:cxn modelId="{C4586522-8EBD-4303-B8FF-096024F7DB0F}" srcId="{1342E97B-D763-4B48-91D1-35D05A2F9D02}" destId="{C95C317D-1527-4D19-A400-132D9BBC44D5}" srcOrd="4" destOrd="0" parTransId="{41BD0BA2-4D6F-4DEC-99F0-12965799F204}" sibTransId="{21904EBD-E6EB-491B-BC20-D2EE819DE6F9}"/>
    <dgm:cxn modelId="{257C6D9C-9C1D-45B4-A455-E7A97391CB9F}" srcId="{1342E97B-D763-4B48-91D1-35D05A2F9D02}" destId="{5A6A24B7-A893-443F-A2E2-6A67D9E56AE5}" srcOrd="3" destOrd="0" parTransId="{2422DAE9-BA19-47F1-B4A2-ABB6A47618C4}" sibTransId="{393982CA-9DF7-4F7C-958D-78C0B751D069}"/>
    <dgm:cxn modelId="{CAE5C91B-0EB6-45D2-932D-04D3A9C3A5E9}" srcId="{1342E97B-D763-4B48-91D1-35D05A2F9D02}" destId="{01B9DFC2-10AF-413E-A5AA-EBF1514C8013}" srcOrd="2" destOrd="0" parTransId="{6015DC22-E585-49E0-A4E3-C83297BF2D42}" sibTransId="{0339FC50-165C-4671-95D2-C5B298699E3A}"/>
    <dgm:cxn modelId="{4B229B02-5EA8-4DF1-952B-CDB3AFBBC5B2}" srcId="{C95C317D-1527-4D19-A400-132D9BBC44D5}" destId="{34D820D2-8A50-4C64-948F-76EE5C5295D0}" srcOrd="0" destOrd="0" parTransId="{5E081DD1-2884-4F2B-B588-C396AFC568DD}" sibTransId="{732A9022-1E88-40EC-B086-D6F5E3453DBE}"/>
    <dgm:cxn modelId="{774DB55E-719F-4900-BA8B-C9C2BCED7A69}" type="presOf" srcId="{BCC917F5-5D6E-43F9-8DFE-605EB9BA8C51}" destId="{D00A019F-394D-4CDA-9674-4B91093930EB}" srcOrd="0" destOrd="0" presId="urn:microsoft.com/office/officeart/2005/8/layout/chevron2"/>
    <dgm:cxn modelId="{EAA5F1F1-C1E1-45D3-B3E3-EDD17EBD21A5}" type="presOf" srcId="{130DAB32-480A-4472-9359-314F1A3902FD}" destId="{73045727-E4A1-4D0B-9DA4-DC0A11922EBD}" srcOrd="0" destOrd="0" presId="urn:microsoft.com/office/officeart/2005/8/layout/chevron2"/>
    <dgm:cxn modelId="{9EA4360B-48FE-411A-B381-6B2BFDCFD8D6}" srcId="{01B9DFC2-10AF-413E-A5AA-EBF1514C8013}" destId="{FB9FF719-AAF7-4618-A0DF-C0DC535E8332}" srcOrd="0" destOrd="0" parTransId="{6A95DB3D-0CA8-4656-8EAA-5F9142BE2A35}" sibTransId="{50269F87-B0C9-46B5-9860-69274EF72462}"/>
    <dgm:cxn modelId="{3F887CC0-8273-4537-B7FC-91311893CD02}" type="presOf" srcId="{78827AAE-AB46-4689-9F51-6115669F999D}" destId="{D64727F3-4EAE-4463-894B-B29E688BB34B}" srcOrd="0" destOrd="0" presId="urn:microsoft.com/office/officeart/2005/8/layout/chevron2"/>
    <dgm:cxn modelId="{853298A7-CA6E-4FFA-942C-FCA422011146}" type="presOf" srcId="{C95C317D-1527-4D19-A400-132D9BBC44D5}" destId="{EE844909-3B3E-4808-BB2C-96ADC17F31D6}" srcOrd="0" destOrd="0" presId="urn:microsoft.com/office/officeart/2005/8/layout/chevron2"/>
    <dgm:cxn modelId="{983097E5-5D74-4B5D-A51A-99EDDAF8E5CD}" type="presOf" srcId="{4209B6D9-4A52-4A73-95E8-DDACFC6A4665}" destId="{7823F387-FE1A-4F5E-87F5-DCE52153C57E}" srcOrd="0" destOrd="0" presId="urn:microsoft.com/office/officeart/2005/8/layout/chevron2"/>
    <dgm:cxn modelId="{3818E367-7338-43AE-8116-424346851B5B}" type="presOf" srcId="{5A6A24B7-A893-443F-A2E2-6A67D9E56AE5}" destId="{833A12B2-CACD-4711-9840-DD33CF9E5E11}" srcOrd="0" destOrd="0" presId="urn:microsoft.com/office/officeart/2005/8/layout/chevron2"/>
    <dgm:cxn modelId="{A4A4AEC2-351C-459A-A7A1-3501A5956E32}" type="presOf" srcId="{34D820D2-8A50-4C64-948F-76EE5C5295D0}" destId="{D9028DEE-3953-45DB-AB3F-6570E1C41D20}" srcOrd="0" destOrd="0" presId="urn:microsoft.com/office/officeart/2005/8/layout/chevron2"/>
    <dgm:cxn modelId="{F5B6CF83-96DB-4485-A5A7-3C84C73DD57F}" type="presOf" srcId="{1342E97B-D763-4B48-91D1-35D05A2F9D02}" destId="{EF71B74B-DA01-431F-B581-81DB9DC075E2}" srcOrd="0" destOrd="0" presId="urn:microsoft.com/office/officeart/2005/8/layout/chevron2"/>
    <dgm:cxn modelId="{EE8AAABC-4C81-4BED-82A2-1CDA3D6A38E0}" type="presOf" srcId="{01B9DFC2-10AF-413E-A5AA-EBF1514C8013}" destId="{EA0BF2DB-9D55-4FB3-B440-CA3D06A93F71}" srcOrd="0" destOrd="0" presId="urn:microsoft.com/office/officeart/2005/8/layout/chevron2"/>
    <dgm:cxn modelId="{15DC5C4F-45E9-460D-B957-F18306E71979}" srcId="{1342E97B-D763-4B48-91D1-35D05A2F9D02}" destId="{4209B6D9-4A52-4A73-95E8-DDACFC6A4665}" srcOrd="0" destOrd="0" parTransId="{5E9F74E4-8D66-47E2-AAF3-9D6E7768FBF1}" sibTransId="{FC9E01D2-F9CD-4EA0-85D1-628D113CE36D}"/>
    <dgm:cxn modelId="{4AC318F0-06B9-4233-8E48-B5AC2070BB78}" srcId="{1342E97B-D763-4B48-91D1-35D05A2F9D02}" destId="{75133BFE-6B0E-4DBB-B4B9-68F66EBE2204}" srcOrd="1" destOrd="0" parTransId="{66EA9631-B644-4086-80AB-A9AD848F764B}" sibTransId="{343A4E13-70C6-4471-89F1-05D34DD1D015}"/>
    <dgm:cxn modelId="{9F3A4E0E-D1E4-4047-990C-5B47A9E8B3FF}" srcId="{5A6A24B7-A893-443F-A2E2-6A67D9E56AE5}" destId="{130DAB32-480A-4472-9359-314F1A3902FD}" srcOrd="0" destOrd="0" parTransId="{9D8095F4-3F3A-426F-8C88-85AC18C77464}" sibTransId="{ECD65C48-A5A3-4C1E-B152-466ACDE9D67B}"/>
    <dgm:cxn modelId="{D038E681-48C3-4870-9739-17D8620FCC1F}" type="presOf" srcId="{FB9FF719-AAF7-4618-A0DF-C0DC535E8332}" destId="{414A43B3-C122-4F73-9B5A-FE7021122B46}" srcOrd="0" destOrd="0" presId="urn:microsoft.com/office/officeart/2005/8/layout/chevron2"/>
    <dgm:cxn modelId="{D2541867-52BF-437C-A01A-D8E3DF59D6B9}" type="presParOf" srcId="{EF71B74B-DA01-431F-B581-81DB9DC075E2}" destId="{BD8D9125-9A38-43FA-9AD5-428E6A60217B}" srcOrd="0" destOrd="0" presId="urn:microsoft.com/office/officeart/2005/8/layout/chevron2"/>
    <dgm:cxn modelId="{7CF0ADBF-001D-4AFA-97F3-14ECD21C9BDB}" type="presParOf" srcId="{BD8D9125-9A38-43FA-9AD5-428E6A60217B}" destId="{7823F387-FE1A-4F5E-87F5-DCE52153C57E}" srcOrd="0" destOrd="0" presId="urn:microsoft.com/office/officeart/2005/8/layout/chevron2"/>
    <dgm:cxn modelId="{BD9E2832-62BD-4099-935C-94ABB1147C67}" type="presParOf" srcId="{BD8D9125-9A38-43FA-9AD5-428E6A60217B}" destId="{D64727F3-4EAE-4463-894B-B29E688BB34B}" srcOrd="1" destOrd="0" presId="urn:microsoft.com/office/officeart/2005/8/layout/chevron2"/>
    <dgm:cxn modelId="{99781A59-E7B9-4233-ABD1-F849D61AB7AC}" type="presParOf" srcId="{EF71B74B-DA01-431F-B581-81DB9DC075E2}" destId="{2F0D94A1-9AF7-420B-8D10-70D942618825}" srcOrd="1" destOrd="0" presId="urn:microsoft.com/office/officeart/2005/8/layout/chevron2"/>
    <dgm:cxn modelId="{C9E85F9B-8EC2-4285-9750-8091CB60939F}" type="presParOf" srcId="{EF71B74B-DA01-431F-B581-81DB9DC075E2}" destId="{432B8AF3-53CD-471A-963F-6E0E419BA993}" srcOrd="2" destOrd="0" presId="urn:microsoft.com/office/officeart/2005/8/layout/chevron2"/>
    <dgm:cxn modelId="{783BDA74-5E4C-4091-8ECE-B82FF2A70965}" type="presParOf" srcId="{432B8AF3-53CD-471A-963F-6E0E419BA993}" destId="{33B81DAA-3762-403B-B9BA-3E94C8270634}" srcOrd="0" destOrd="0" presId="urn:microsoft.com/office/officeart/2005/8/layout/chevron2"/>
    <dgm:cxn modelId="{BC8DA6B9-5E2D-4315-8109-10410C5D8A90}" type="presParOf" srcId="{432B8AF3-53CD-471A-963F-6E0E419BA993}" destId="{D00A019F-394D-4CDA-9674-4B91093930EB}" srcOrd="1" destOrd="0" presId="urn:microsoft.com/office/officeart/2005/8/layout/chevron2"/>
    <dgm:cxn modelId="{6362DFE6-4353-4904-838E-B7D414EEA649}" type="presParOf" srcId="{EF71B74B-DA01-431F-B581-81DB9DC075E2}" destId="{4D6A9639-ECAF-45DF-A4C7-F3D44EB3DF0A}" srcOrd="3" destOrd="0" presId="urn:microsoft.com/office/officeart/2005/8/layout/chevron2"/>
    <dgm:cxn modelId="{5F51EBEC-B9CE-4916-B8F3-BC2618483B4F}" type="presParOf" srcId="{EF71B74B-DA01-431F-B581-81DB9DC075E2}" destId="{7D22FA85-692E-409E-8623-92F04739A33E}" srcOrd="4" destOrd="0" presId="urn:microsoft.com/office/officeart/2005/8/layout/chevron2"/>
    <dgm:cxn modelId="{F4D6B60C-7FA3-4A09-8177-E8C2705763EB}" type="presParOf" srcId="{7D22FA85-692E-409E-8623-92F04739A33E}" destId="{EA0BF2DB-9D55-4FB3-B440-CA3D06A93F71}" srcOrd="0" destOrd="0" presId="urn:microsoft.com/office/officeart/2005/8/layout/chevron2"/>
    <dgm:cxn modelId="{2E3E7559-C790-4ACD-85FE-1EB944D87E71}" type="presParOf" srcId="{7D22FA85-692E-409E-8623-92F04739A33E}" destId="{414A43B3-C122-4F73-9B5A-FE7021122B46}" srcOrd="1" destOrd="0" presId="urn:microsoft.com/office/officeart/2005/8/layout/chevron2"/>
    <dgm:cxn modelId="{3EF2071E-995B-4F15-88D6-F95987F3B298}" type="presParOf" srcId="{EF71B74B-DA01-431F-B581-81DB9DC075E2}" destId="{5472887D-39FB-4135-B3E5-999207F4F548}" srcOrd="5" destOrd="0" presId="urn:microsoft.com/office/officeart/2005/8/layout/chevron2"/>
    <dgm:cxn modelId="{10A49770-5CA7-4855-9D1A-E8EFCFA4D820}" type="presParOf" srcId="{EF71B74B-DA01-431F-B581-81DB9DC075E2}" destId="{DD6EDEF5-FD2F-4779-930B-E908458F6B6D}" srcOrd="6" destOrd="0" presId="urn:microsoft.com/office/officeart/2005/8/layout/chevron2"/>
    <dgm:cxn modelId="{EA33E55E-BF05-4E17-8E9F-61D2103DF4FE}" type="presParOf" srcId="{DD6EDEF5-FD2F-4779-930B-E908458F6B6D}" destId="{833A12B2-CACD-4711-9840-DD33CF9E5E11}" srcOrd="0" destOrd="0" presId="urn:microsoft.com/office/officeart/2005/8/layout/chevron2"/>
    <dgm:cxn modelId="{6E556814-A32A-4C6D-AACD-7B30B4417FB4}" type="presParOf" srcId="{DD6EDEF5-FD2F-4779-930B-E908458F6B6D}" destId="{73045727-E4A1-4D0B-9DA4-DC0A11922EBD}" srcOrd="1" destOrd="0" presId="urn:microsoft.com/office/officeart/2005/8/layout/chevron2"/>
    <dgm:cxn modelId="{F4939549-2499-4923-9466-E25662826AB6}" type="presParOf" srcId="{EF71B74B-DA01-431F-B581-81DB9DC075E2}" destId="{72423EE9-0DF9-43C3-B2D9-AC86C515BDE7}" srcOrd="7" destOrd="0" presId="urn:microsoft.com/office/officeart/2005/8/layout/chevron2"/>
    <dgm:cxn modelId="{9ED471B4-B1A8-4DA7-BD80-3200B1799871}" type="presParOf" srcId="{EF71B74B-DA01-431F-B581-81DB9DC075E2}" destId="{429BF1F9-5E50-4336-92C1-E56713560E5B}" srcOrd="8" destOrd="0" presId="urn:microsoft.com/office/officeart/2005/8/layout/chevron2"/>
    <dgm:cxn modelId="{428AB54B-A655-4F21-96B8-BD938DE48D02}" type="presParOf" srcId="{429BF1F9-5E50-4336-92C1-E56713560E5B}" destId="{EE844909-3B3E-4808-BB2C-96ADC17F31D6}" srcOrd="0" destOrd="0" presId="urn:microsoft.com/office/officeart/2005/8/layout/chevron2"/>
    <dgm:cxn modelId="{036CEA9D-8EB2-4CCC-9451-35DBC0BBE010}" type="presParOf" srcId="{429BF1F9-5E50-4336-92C1-E56713560E5B}" destId="{D9028DEE-3953-45DB-AB3F-6570E1C41D20}" srcOrd="1" destOrd="0" presId="urn:microsoft.com/office/officeart/2005/8/layout/chevron2"/>
  </dgm:cxnLst>
  <dgm:bg>
    <a:noFill/>
  </dgm:bg>
  <dgm:whole>
    <a:ln>
      <a:noFill/>
    </a:ln>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823F387-FE1A-4F5E-87F5-DCE52153C57E}">
      <dsp:nvSpPr>
        <dsp:cNvPr id="0" name=""/>
        <dsp:cNvSpPr/>
      </dsp:nvSpPr>
      <dsp:spPr>
        <a:xfrm rot="5400000">
          <a:off x="-136044" y="139728"/>
          <a:ext cx="906964" cy="634875"/>
        </a:xfrm>
        <a:prstGeom prst="chevron">
          <a:avLst/>
        </a:prstGeom>
        <a:solidFill>
          <a:srgbClr val="FF0000"/>
        </a:solidFill>
        <a:ln w="12700" cap="flat" cmpd="sng" algn="ctr">
          <a:solidFill>
            <a:schemeClr val="accent1">
              <a:hueOff val="0"/>
              <a:satOff val="0"/>
              <a:lumOff val="0"/>
              <a:alphaOff val="0"/>
            </a:schemeClr>
          </a:solidFill>
          <a:prstDash val="solid"/>
          <a:miter lim="800000"/>
        </a:ln>
        <a:effectLst/>
        <a:scene3d>
          <a:camera prst="orthographicFront"/>
          <a:lightRig rig="threePt" dir="t"/>
        </a:scene3d>
        <a:sp3d>
          <a:bevelT/>
        </a:sp3d>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1422400">
            <a:lnSpc>
              <a:spcPct val="90000"/>
            </a:lnSpc>
            <a:spcBef>
              <a:spcPct val="0"/>
            </a:spcBef>
            <a:spcAft>
              <a:spcPct val="35000"/>
            </a:spcAft>
          </a:pPr>
          <a:r>
            <a:rPr lang="en-US" altLang="zh-CN" sz="3200" b="1" kern="1200" dirty="0" smtClean="0"/>
            <a:t>1</a:t>
          </a:r>
          <a:endParaRPr lang="zh-CN" altLang="en-US" sz="3200" b="1" kern="1200" dirty="0"/>
        </a:p>
      </dsp:txBody>
      <dsp:txXfrm rot="-5400000">
        <a:off x="1" y="321122"/>
        <a:ext cx="634875" cy="272089"/>
      </dsp:txXfrm>
    </dsp:sp>
    <dsp:sp modelId="{D64727F3-4EAE-4463-894B-B29E688BB34B}">
      <dsp:nvSpPr>
        <dsp:cNvPr id="0" name=""/>
        <dsp:cNvSpPr/>
      </dsp:nvSpPr>
      <dsp:spPr>
        <a:xfrm rot="5400000">
          <a:off x="3396642" y="-2761767"/>
          <a:ext cx="589837" cy="6113371"/>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a:scene3d>
          <a:camera prst="orthographicFront"/>
          <a:lightRig rig="threePt" dir="t"/>
        </a:scene3d>
        <a:sp3d>
          <a:bevelT/>
        </a:sp3d>
      </dsp:spPr>
      <dsp:style>
        <a:lnRef idx="2">
          <a:scrgbClr r="0" g="0" b="0"/>
        </a:lnRef>
        <a:fillRef idx="1">
          <a:scrgbClr r="0" g="0" b="0"/>
        </a:fillRef>
        <a:effectRef idx="0">
          <a:scrgbClr r="0" g="0" b="0"/>
        </a:effectRef>
        <a:fontRef idx="minor"/>
      </dsp:style>
      <dsp:txBody>
        <a:bodyPr spcFirstLastPara="0" vert="horz" wrap="square" lIns="227584" tIns="20320" rIns="20320" bIns="20320" numCol="1" spcCol="1270" anchor="ctr" anchorCtr="0">
          <a:noAutofit/>
        </a:bodyPr>
        <a:lstStyle/>
        <a:p>
          <a:pPr marL="285750" lvl="1" indent="-285750" algn="l" defTabSz="1422400">
            <a:lnSpc>
              <a:spcPct val="90000"/>
            </a:lnSpc>
            <a:spcBef>
              <a:spcPct val="0"/>
            </a:spcBef>
            <a:spcAft>
              <a:spcPct val="15000"/>
            </a:spcAft>
            <a:buChar char="••"/>
          </a:pPr>
          <a:r>
            <a:rPr lang="zh-CN" altLang="en-US" sz="3200" b="1" kern="1200" dirty="0" smtClean="0"/>
            <a:t>人机交互界面</a:t>
          </a:r>
          <a:endParaRPr lang="zh-CN" altLang="en-US" sz="3200" b="1" kern="1200" dirty="0"/>
        </a:p>
      </dsp:txBody>
      <dsp:txXfrm rot="-5400000">
        <a:off x="634876" y="28792"/>
        <a:ext cx="6084578" cy="532251"/>
      </dsp:txXfrm>
    </dsp:sp>
    <dsp:sp modelId="{33B81DAA-3762-403B-B9BA-3E94C8270634}">
      <dsp:nvSpPr>
        <dsp:cNvPr id="0" name=""/>
        <dsp:cNvSpPr/>
      </dsp:nvSpPr>
      <dsp:spPr>
        <a:xfrm rot="5400000">
          <a:off x="-136044" y="927145"/>
          <a:ext cx="906964" cy="634875"/>
        </a:xfrm>
        <a:prstGeom prst="chevron">
          <a:avLst/>
        </a:prstGeom>
        <a:solidFill>
          <a:srgbClr val="FF0000"/>
        </a:solidFill>
        <a:ln w="12700" cap="flat" cmpd="sng" algn="ctr">
          <a:solidFill>
            <a:schemeClr val="accent1">
              <a:hueOff val="0"/>
              <a:satOff val="0"/>
              <a:lumOff val="0"/>
              <a:alphaOff val="0"/>
            </a:schemeClr>
          </a:solidFill>
          <a:prstDash val="solid"/>
          <a:miter lim="800000"/>
        </a:ln>
        <a:effectLst/>
        <a:scene3d>
          <a:camera prst="orthographicFront"/>
          <a:lightRig rig="threePt" dir="t"/>
        </a:scene3d>
        <a:sp3d>
          <a:bevelT/>
        </a:sp3d>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1422400">
            <a:lnSpc>
              <a:spcPct val="90000"/>
            </a:lnSpc>
            <a:spcBef>
              <a:spcPct val="0"/>
            </a:spcBef>
            <a:spcAft>
              <a:spcPct val="35000"/>
            </a:spcAft>
          </a:pPr>
          <a:r>
            <a:rPr lang="en-US" altLang="zh-CN" sz="3200" b="1" kern="1200" dirty="0" smtClean="0"/>
            <a:t>2</a:t>
          </a:r>
          <a:endParaRPr lang="zh-CN" altLang="en-US" sz="3200" b="1" kern="1200" dirty="0" smtClean="0"/>
        </a:p>
      </dsp:txBody>
      <dsp:txXfrm rot="-5400000">
        <a:off x="1" y="1108539"/>
        <a:ext cx="634875" cy="272089"/>
      </dsp:txXfrm>
    </dsp:sp>
    <dsp:sp modelId="{D00A019F-394D-4CDA-9674-4B91093930EB}">
      <dsp:nvSpPr>
        <dsp:cNvPr id="0" name=""/>
        <dsp:cNvSpPr/>
      </dsp:nvSpPr>
      <dsp:spPr>
        <a:xfrm rot="5400000">
          <a:off x="3396797" y="-1970821"/>
          <a:ext cx="589527" cy="6113371"/>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a:scene3d>
          <a:camera prst="orthographicFront"/>
          <a:lightRig rig="threePt" dir="t"/>
        </a:scene3d>
        <a:sp3d>
          <a:bevelT/>
        </a:sp3d>
      </dsp:spPr>
      <dsp:style>
        <a:lnRef idx="2">
          <a:scrgbClr r="0" g="0" b="0"/>
        </a:lnRef>
        <a:fillRef idx="1">
          <a:scrgbClr r="0" g="0" b="0"/>
        </a:fillRef>
        <a:effectRef idx="0">
          <a:scrgbClr r="0" g="0" b="0"/>
        </a:effectRef>
        <a:fontRef idx="minor"/>
      </dsp:style>
      <dsp:txBody>
        <a:bodyPr spcFirstLastPara="0" vert="horz" wrap="square" lIns="227584" tIns="20320" rIns="20320" bIns="20320" numCol="1" spcCol="1270" anchor="ctr" anchorCtr="0">
          <a:noAutofit/>
        </a:bodyPr>
        <a:lstStyle/>
        <a:p>
          <a:pPr marL="285750" lvl="1" indent="-285750" algn="l" defTabSz="1422400">
            <a:lnSpc>
              <a:spcPct val="90000"/>
            </a:lnSpc>
            <a:spcBef>
              <a:spcPct val="0"/>
            </a:spcBef>
            <a:spcAft>
              <a:spcPct val="15000"/>
            </a:spcAft>
            <a:buChar char="••"/>
          </a:pPr>
          <a:r>
            <a:rPr kumimoji="1" lang="zh-CN" altLang="en-US" sz="3200" b="1" i="0" kern="1200" dirty="0" smtClean="0">
              <a:latin typeface="宋体" panose="02010600030101010101" pitchFamily="2" charset="-122"/>
              <a:ea typeface="宋体" panose="02010600030101010101" pitchFamily="2" charset="-122"/>
            </a:rPr>
            <a:t>交互技术 </a:t>
          </a:r>
          <a:endParaRPr lang="zh-CN" altLang="en-US" sz="3200" b="1" i="0" kern="1200" dirty="0">
            <a:latin typeface="宋体" panose="02010600030101010101" pitchFamily="2" charset="-122"/>
            <a:ea typeface="宋体" panose="02010600030101010101" pitchFamily="2" charset="-122"/>
          </a:endParaRPr>
        </a:p>
      </dsp:txBody>
      <dsp:txXfrm rot="-5400000">
        <a:off x="634875" y="819879"/>
        <a:ext cx="6084593" cy="531971"/>
      </dsp:txXfrm>
    </dsp:sp>
    <dsp:sp modelId="{EA0BF2DB-9D55-4FB3-B440-CA3D06A93F71}">
      <dsp:nvSpPr>
        <dsp:cNvPr id="0" name=""/>
        <dsp:cNvSpPr/>
      </dsp:nvSpPr>
      <dsp:spPr>
        <a:xfrm rot="5400000">
          <a:off x="-136044" y="1714562"/>
          <a:ext cx="906964" cy="634875"/>
        </a:xfrm>
        <a:prstGeom prst="chevron">
          <a:avLst/>
        </a:prstGeom>
        <a:solidFill>
          <a:srgbClr val="FF0000"/>
        </a:solidFill>
        <a:ln w="12700" cap="flat" cmpd="sng" algn="ctr">
          <a:solidFill>
            <a:schemeClr val="accent1">
              <a:hueOff val="0"/>
              <a:satOff val="0"/>
              <a:lumOff val="0"/>
              <a:alphaOff val="0"/>
            </a:schemeClr>
          </a:solidFill>
          <a:prstDash val="solid"/>
          <a:miter lim="800000"/>
        </a:ln>
        <a:effectLst/>
        <a:scene3d>
          <a:camera prst="orthographicFront"/>
          <a:lightRig rig="threePt" dir="t"/>
        </a:scene3d>
        <a:sp3d>
          <a:bevelT/>
        </a:sp3d>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1422400">
            <a:lnSpc>
              <a:spcPct val="90000"/>
            </a:lnSpc>
            <a:spcBef>
              <a:spcPct val="0"/>
            </a:spcBef>
            <a:spcAft>
              <a:spcPct val="35000"/>
            </a:spcAft>
          </a:pPr>
          <a:r>
            <a:rPr lang="en-US" altLang="zh-CN" sz="3200" kern="1200" dirty="0" smtClean="0"/>
            <a:t>3</a:t>
          </a:r>
          <a:endParaRPr lang="zh-CN" altLang="en-US" sz="3200" kern="1200" dirty="0" smtClean="0"/>
        </a:p>
      </dsp:txBody>
      <dsp:txXfrm rot="-5400000">
        <a:off x="1" y="1895956"/>
        <a:ext cx="634875" cy="272089"/>
      </dsp:txXfrm>
    </dsp:sp>
    <dsp:sp modelId="{414A43B3-C122-4F73-9B5A-FE7021122B46}">
      <dsp:nvSpPr>
        <dsp:cNvPr id="0" name=""/>
        <dsp:cNvSpPr/>
      </dsp:nvSpPr>
      <dsp:spPr>
        <a:xfrm rot="5400000">
          <a:off x="3396797" y="-1183404"/>
          <a:ext cx="589527" cy="6113371"/>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a:scene3d>
          <a:camera prst="orthographicFront"/>
          <a:lightRig rig="threePt" dir="t"/>
        </a:scene3d>
        <a:sp3d>
          <a:bevelT/>
        </a:sp3d>
      </dsp:spPr>
      <dsp:style>
        <a:lnRef idx="2">
          <a:scrgbClr r="0" g="0" b="0"/>
        </a:lnRef>
        <a:fillRef idx="1">
          <a:scrgbClr r="0" g="0" b="0"/>
        </a:fillRef>
        <a:effectRef idx="0">
          <a:scrgbClr r="0" g="0" b="0"/>
        </a:effectRef>
        <a:fontRef idx="minor"/>
      </dsp:style>
      <dsp:txBody>
        <a:bodyPr spcFirstLastPara="0" vert="horz" wrap="square" lIns="227584" tIns="20320" rIns="20320" bIns="20320" numCol="1" spcCol="1270" anchor="ctr" anchorCtr="0">
          <a:noAutofit/>
        </a:bodyPr>
        <a:lstStyle/>
        <a:p>
          <a:pPr marL="285750" lvl="1" indent="-285750" algn="l" defTabSz="1422400">
            <a:lnSpc>
              <a:spcPct val="90000"/>
            </a:lnSpc>
            <a:spcBef>
              <a:spcPct val="0"/>
            </a:spcBef>
            <a:spcAft>
              <a:spcPct val="15000"/>
            </a:spcAft>
            <a:buChar char="••"/>
          </a:pPr>
          <a:r>
            <a:rPr kumimoji="1" lang="zh-CN" altLang="en-US" sz="3200" b="1" i="0" kern="1200" dirty="0" smtClean="0">
              <a:latin typeface="宋体" panose="02010600030101010101" pitchFamily="2" charset="-122"/>
              <a:ea typeface="宋体" panose="02010600030101010101" pitchFamily="2" charset="-122"/>
            </a:rPr>
            <a:t> </a:t>
          </a:r>
          <a:endParaRPr lang="zh-CN" altLang="en-US" sz="3200" b="1" i="0" kern="1200" dirty="0">
            <a:latin typeface="宋体" panose="02010600030101010101" pitchFamily="2" charset="-122"/>
            <a:ea typeface="宋体" panose="02010600030101010101" pitchFamily="2" charset="-122"/>
          </a:endParaRPr>
        </a:p>
      </dsp:txBody>
      <dsp:txXfrm rot="-5400000">
        <a:off x="634875" y="1607296"/>
        <a:ext cx="6084593" cy="531971"/>
      </dsp:txXfrm>
    </dsp:sp>
    <dsp:sp modelId="{833A12B2-CACD-4711-9840-DD33CF9E5E11}">
      <dsp:nvSpPr>
        <dsp:cNvPr id="0" name=""/>
        <dsp:cNvSpPr/>
      </dsp:nvSpPr>
      <dsp:spPr>
        <a:xfrm rot="5400000">
          <a:off x="-136044" y="2501979"/>
          <a:ext cx="906964" cy="634875"/>
        </a:xfrm>
        <a:prstGeom prst="chevron">
          <a:avLst/>
        </a:prstGeom>
        <a:solidFill>
          <a:srgbClr val="FF0000"/>
        </a:solidFill>
        <a:ln w="12700" cap="flat" cmpd="sng" algn="ctr">
          <a:solidFill>
            <a:schemeClr val="accent1">
              <a:hueOff val="0"/>
              <a:satOff val="0"/>
              <a:lumOff val="0"/>
              <a:alphaOff val="0"/>
            </a:schemeClr>
          </a:solidFill>
          <a:prstDash val="solid"/>
          <a:miter lim="800000"/>
        </a:ln>
        <a:effectLst/>
        <a:scene3d>
          <a:camera prst="orthographicFront"/>
          <a:lightRig rig="threePt" dir="t"/>
        </a:scene3d>
        <a:sp3d>
          <a:bevelT/>
        </a:sp3d>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1422400">
            <a:lnSpc>
              <a:spcPct val="90000"/>
            </a:lnSpc>
            <a:spcBef>
              <a:spcPct val="0"/>
            </a:spcBef>
            <a:spcAft>
              <a:spcPct val="35000"/>
            </a:spcAft>
          </a:pPr>
          <a:r>
            <a:rPr lang="en-US" altLang="zh-CN" sz="3200" kern="1200" dirty="0" smtClean="0"/>
            <a:t>4</a:t>
          </a:r>
          <a:endParaRPr lang="zh-CN" altLang="en-US" sz="3200" kern="1200" dirty="0" smtClean="0"/>
        </a:p>
      </dsp:txBody>
      <dsp:txXfrm rot="-5400000">
        <a:off x="1" y="2683373"/>
        <a:ext cx="634875" cy="272089"/>
      </dsp:txXfrm>
    </dsp:sp>
    <dsp:sp modelId="{73045727-E4A1-4D0B-9DA4-DC0A11922EBD}">
      <dsp:nvSpPr>
        <dsp:cNvPr id="0" name=""/>
        <dsp:cNvSpPr/>
      </dsp:nvSpPr>
      <dsp:spPr>
        <a:xfrm rot="5400000">
          <a:off x="3396797" y="-395987"/>
          <a:ext cx="589527" cy="6113371"/>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a:scene3d>
          <a:camera prst="orthographicFront"/>
          <a:lightRig rig="threePt" dir="t"/>
        </a:scene3d>
        <a:sp3d>
          <a:bevelT/>
        </a:sp3d>
      </dsp:spPr>
      <dsp:style>
        <a:lnRef idx="2">
          <a:scrgbClr r="0" g="0" b="0"/>
        </a:lnRef>
        <a:fillRef idx="1">
          <a:scrgbClr r="0" g="0" b="0"/>
        </a:fillRef>
        <a:effectRef idx="0">
          <a:scrgbClr r="0" g="0" b="0"/>
        </a:effectRef>
        <a:fontRef idx="minor"/>
      </dsp:style>
      <dsp:txBody>
        <a:bodyPr spcFirstLastPara="0" vert="horz" wrap="square" lIns="227584" tIns="20320" rIns="20320" bIns="20320" numCol="1" spcCol="1270" anchor="ctr" anchorCtr="0">
          <a:noAutofit/>
        </a:bodyPr>
        <a:lstStyle/>
        <a:p>
          <a:pPr marL="285750" lvl="1" indent="-285750" algn="l" defTabSz="1422400">
            <a:lnSpc>
              <a:spcPct val="90000"/>
            </a:lnSpc>
            <a:spcBef>
              <a:spcPct val="0"/>
            </a:spcBef>
            <a:spcAft>
              <a:spcPct val="15000"/>
            </a:spcAft>
            <a:buChar char="••"/>
          </a:pPr>
          <a:endParaRPr lang="zh-CN" altLang="en-US" sz="3200" b="1" i="0" kern="1200" dirty="0">
            <a:latin typeface="宋体" panose="02010600030101010101" pitchFamily="2" charset="-122"/>
            <a:ea typeface="宋体" panose="02010600030101010101" pitchFamily="2" charset="-122"/>
          </a:endParaRPr>
        </a:p>
      </dsp:txBody>
      <dsp:txXfrm rot="-5400000">
        <a:off x="634875" y="2394713"/>
        <a:ext cx="6084593" cy="531971"/>
      </dsp:txXfrm>
    </dsp:sp>
    <dsp:sp modelId="{EE844909-3B3E-4808-BB2C-96ADC17F31D6}">
      <dsp:nvSpPr>
        <dsp:cNvPr id="0" name=""/>
        <dsp:cNvSpPr/>
      </dsp:nvSpPr>
      <dsp:spPr>
        <a:xfrm rot="5400000">
          <a:off x="-136044" y="3289396"/>
          <a:ext cx="906964" cy="634875"/>
        </a:xfrm>
        <a:prstGeom prst="chevron">
          <a:avLst/>
        </a:prstGeom>
        <a:solidFill>
          <a:srgbClr val="FF0000"/>
        </a:solidFill>
        <a:ln w="12700" cap="flat" cmpd="sng" algn="ctr">
          <a:solidFill>
            <a:schemeClr val="accent1">
              <a:hueOff val="0"/>
              <a:satOff val="0"/>
              <a:lumOff val="0"/>
              <a:alphaOff val="0"/>
            </a:schemeClr>
          </a:solidFill>
          <a:prstDash val="solid"/>
          <a:miter lim="800000"/>
        </a:ln>
        <a:effectLst/>
        <a:scene3d>
          <a:camera prst="orthographicFront"/>
          <a:lightRig rig="threePt" dir="t"/>
        </a:scene3d>
        <a:sp3d>
          <a:bevelT/>
        </a:sp3d>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1422400">
            <a:lnSpc>
              <a:spcPct val="90000"/>
            </a:lnSpc>
            <a:spcBef>
              <a:spcPct val="0"/>
            </a:spcBef>
            <a:spcAft>
              <a:spcPct val="35000"/>
            </a:spcAft>
          </a:pPr>
          <a:r>
            <a:rPr lang="en-US" altLang="zh-CN" sz="3200" kern="1200" dirty="0" smtClean="0"/>
            <a:t>5</a:t>
          </a:r>
          <a:endParaRPr lang="zh-CN" altLang="en-US" sz="3200" kern="1200" dirty="0" smtClean="0"/>
        </a:p>
      </dsp:txBody>
      <dsp:txXfrm rot="-5400000">
        <a:off x="1" y="3470790"/>
        <a:ext cx="634875" cy="272089"/>
      </dsp:txXfrm>
    </dsp:sp>
    <dsp:sp modelId="{D9028DEE-3953-45DB-AB3F-6570E1C41D20}">
      <dsp:nvSpPr>
        <dsp:cNvPr id="0" name=""/>
        <dsp:cNvSpPr/>
      </dsp:nvSpPr>
      <dsp:spPr>
        <a:xfrm rot="5400000">
          <a:off x="3396797" y="391429"/>
          <a:ext cx="589527" cy="6113371"/>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7584" tIns="20320" rIns="20320" bIns="20320" numCol="1" spcCol="1270" anchor="ctr" anchorCtr="0">
          <a:noAutofit/>
        </a:bodyPr>
        <a:lstStyle/>
        <a:p>
          <a:pPr marL="285750" lvl="1" indent="-285750" algn="l" defTabSz="1422400">
            <a:lnSpc>
              <a:spcPct val="90000"/>
            </a:lnSpc>
            <a:spcBef>
              <a:spcPct val="0"/>
            </a:spcBef>
            <a:spcAft>
              <a:spcPct val="15000"/>
            </a:spcAft>
            <a:buChar char="••"/>
          </a:pPr>
          <a:endParaRPr lang="zh-CN" altLang="en-US" sz="3200" b="1" i="0" kern="1200" dirty="0">
            <a:latin typeface="宋体" panose="02010600030101010101" pitchFamily="2" charset="-122"/>
            <a:ea typeface="宋体" panose="02010600030101010101" pitchFamily="2" charset="-122"/>
          </a:endParaRPr>
        </a:p>
      </dsp:txBody>
      <dsp:txXfrm rot="-5400000">
        <a:off x="634875" y="3182129"/>
        <a:ext cx="6084593" cy="531971"/>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a:latin typeface="+mn-lt"/>
                <a:ea typeface="+mn-ea"/>
              </a:defRPr>
            </a:lvl1pPr>
          </a:lstStyle>
          <a:p>
            <a:pPr>
              <a:defRPr/>
            </a:pPr>
            <a:fld id="{42E6F5A0-CAAA-4694-BF48-605DCDE765BD}" type="datetimeFigureOut">
              <a:rPr lang="zh-CN" altLang="en-US"/>
              <a:pPr>
                <a:defRPr/>
              </a:pPr>
              <a:t>2017/12/21</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smtClean="0">
                <a:ea typeface="宋体" pitchFamily="2" charset="-122"/>
              </a:defRPr>
            </a:lvl1pPr>
          </a:lstStyle>
          <a:p>
            <a:pPr>
              <a:defRPr/>
            </a:pPr>
            <a:fld id="{C75399B5-CD55-4898-9E3B-6594BFBDE6E1}" type="slidenum">
              <a:rPr lang="zh-CN" altLang="en-US"/>
              <a:pPr>
                <a:defRPr/>
              </a:pPr>
              <a:t>‹#›</a:t>
            </a:fld>
            <a:endParaRPr lang="zh-CN" altLang="en-US"/>
          </a:p>
        </p:txBody>
      </p:sp>
    </p:spTree>
    <p:extLst>
      <p:ext uri="{BB962C8B-B14F-4D97-AF65-F5344CB8AC3E}">
        <p14:creationId xmlns:p14="http://schemas.microsoft.com/office/powerpoint/2010/main" val="173417752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4246395-4EA7-4990-A9DD-EC6C41B3069A}" type="datetimeFigureOut">
              <a:rPr lang="zh-CN" altLang="en-US" smtClean="0"/>
              <a:t>2017/12/21</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2F00CA0-60E7-4C37-A63C-B2583B58B074}" type="slidenum">
              <a:rPr lang="zh-CN" altLang="en-US" smtClean="0"/>
              <a:t>‹#›</a:t>
            </a:fld>
            <a:endParaRPr lang="zh-CN" altLang="en-US"/>
          </a:p>
        </p:txBody>
      </p:sp>
    </p:spTree>
    <p:extLst>
      <p:ext uri="{BB962C8B-B14F-4D97-AF65-F5344CB8AC3E}">
        <p14:creationId xmlns:p14="http://schemas.microsoft.com/office/powerpoint/2010/main" val="912350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60FDF5A-3ED5-47DC-B455-319176F3632F}" type="slidenum">
              <a:rPr lang="en-US" altLang="zh-CN"/>
              <a:pPr/>
              <a:t>5</a:t>
            </a:fld>
            <a:endParaRPr lang="en-US" altLang="zh-CN"/>
          </a:p>
        </p:txBody>
      </p:sp>
      <p:sp>
        <p:nvSpPr>
          <p:cNvPr id="8194" name="Rectangle 2"/>
          <p:cNvSpPr>
            <a:spLocks noGrp="1" noRot="1" noChangeAspect="1" noChangeArrowheads="1" noTextEdit="1"/>
          </p:cNvSpPr>
          <p:nvPr>
            <p:ph type="sldImg"/>
          </p:nvPr>
        </p:nvSpPr>
        <p:spPr>
          <a:ln/>
        </p:spPr>
      </p:sp>
      <p:sp>
        <p:nvSpPr>
          <p:cNvPr id="8195" name="Rectangle 3"/>
          <p:cNvSpPr>
            <a:spLocks noGrp="1" noChangeArrowheads="1"/>
          </p:cNvSpPr>
          <p:nvPr>
            <p:ph type="body" idx="1"/>
          </p:nvPr>
        </p:nvSpPr>
        <p:spPr>
          <a:xfrm>
            <a:off x="914400" y="4343400"/>
            <a:ext cx="5029200" cy="4114800"/>
          </a:xfrm>
        </p:spPr>
        <p:txBody>
          <a:bodyPr/>
          <a:lstStyle/>
          <a:p>
            <a:endParaRPr lang="zh-CN" altLang="zh-CN"/>
          </a:p>
        </p:txBody>
      </p:sp>
    </p:spTree>
    <p:extLst>
      <p:ext uri="{BB962C8B-B14F-4D97-AF65-F5344CB8AC3E}">
        <p14:creationId xmlns:p14="http://schemas.microsoft.com/office/powerpoint/2010/main" val="34659021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EABBCEF-240A-4EF4-8A81-8FEB6E1EC6C9}" type="slidenum">
              <a:rPr lang="en-US" altLang="zh-CN"/>
              <a:pPr/>
              <a:t>6</a:t>
            </a:fld>
            <a:endParaRPr lang="en-US" altLang="zh-CN"/>
          </a:p>
        </p:txBody>
      </p:sp>
      <p:sp>
        <p:nvSpPr>
          <p:cNvPr id="10242" name="Rectangle 2"/>
          <p:cNvSpPr>
            <a:spLocks noGrp="1" noRot="1" noChangeAspect="1" noChangeArrowheads="1" noTextEdit="1"/>
          </p:cNvSpPr>
          <p:nvPr>
            <p:ph type="sldImg"/>
          </p:nvPr>
        </p:nvSpPr>
        <p:spPr>
          <a:ln/>
        </p:spPr>
      </p:sp>
      <p:sp>
        <p:nvSpPr>
          <p:cNvPr id="10243" name="Rectangle 3"/>
          <p:cNvSpPr>
            <a:spLocks noGrp="1" noChangeArrowheads="1"/>
          </p:cNvSpPr>
          <p:nvPr>
            <p:ph type="body" idx="1"/>
          </p:nvPr>
        </p:nvSpPr>
        <p:spPr>
          <a:xfrm>
            <a:off x="914400" y="4343400"/>
            <a:ext cx="5029200" cy="4114800"/>
          </a:xfrm>
        </p:spPr>
        <p:txBody>
          <a:bodyPr/>
          <a:lstStyle/>
          <a:p>
            <a:endParaRPr lang="zh-CN" altLang="zh-CN"/>
          </a:p>
        </p:txBody>
      </p:sp>
    </p:spTree>
    <p:extLst>
      <p:ext uri="{BB962C8B-B14F-4D97-AF65-F5344CB8AC3E}">
        <p14:creationId xmlns:p14="http://schemas.microsoft.com/office/powerpoint/2010/main" val="5554058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14E7351-394B-4D8D-8F2B-2B23AE1A7102}" type="slidenum">
              <a:rPr lang="en-US" altLang="zh-CN"/>
              <a:pPr/>
              <a:t>12</a:t>
            </a:fld>
            <a:endParaRPr lang="en-US" altLang="zh-CN"/>
          </a:p>
        </p:txBody>
      </p:sp>
      <p:sp>
        <p:nvSpPr>
          <p:cNvPr id="17410" name="Rectangle 2"/>
          <p:cNvSpPr>
            <a:spLocks noGrp="1" noRot="1" noChangeAspect="1" noChangeArrowheads="1" noTextEdit="1"/>
          </p:cNvSpPr>
          <p:nvPr>
            <p:ph type="sldImg"/>
          </p:nvPr>
        </p:nvSpPr>
        <p:spPr>
          <a:ln/>
        </p:spPr>
      </p:sp>
      <p:sp>
        <p:nvSpPr>
          <p:cNvPr id="17411" name="Rectangle 3"/>
          <p:cNvSpPr>
            <a:spLocks noGrp="1" noChangeArrowheads="1"/>
          </p:cNvSpPr>
          <p:nvPr>
            <p:ph type="body" idx="1"/>
          </p:nvPr>
        </p:nvSpPr>
        <p:spPr>
          <a:xfrm>
            <a:off x="914400" y="4343400"/>
            <a:ext cx="5029200" cy="4114800"/>
          </a:xfrm>
        </p:spPr>
        <p:txBody>
          <a:bodyPr/>
          <a:lstStyle/>
          <a:p>
            <a:endParaRPr lang="zh-CN" altLang="zh-CN"/>
          </a:p>
        </p:txBody>
      </p:sp>
    </p:spTree>
    <p:extLst>
      <p:ext uri="{BB962C8B-B14F-4D97-AF65-F5344CB8AC3E}">
        <p14:creationId xmlns:p14="http://schemas.microsoft.com/office/powerpoint/2010/main" val="34045935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A63E075-B832-447E-9659-A0EC27E6E3CB}" type="slidenum">
              <a:rPr lang="en-US" altLang="zh-CN"/>
              <a:pPr/>
              <a:t>24</a:t>
            </a:fld>
            <a:endParaRPr lang="en-US" altLang="zh-CN"/>
          </a:p>
        </p:txBody>
      </p:sp>
      <p:sp>
        <p:nvSpPr>
          <p:cNvPr id="30722" name="Rectangle 2"/>
          <p:cNvSpPr>
            <a:spLocks noGrp="1" noRot="1" noChangeAspect="1" noChangeArrowheads="1" noTextEdit="1"/>
          </p:cNvSpPr>
          <p:nvPr>
            <p:ph type="sldImg"/>
          </p:nvPr>
        </p:nvSpPr>
        <p:spPr>
          <a:ln/>
        </p:spPr>
      </p:sp>
      <p:sp>
        <p:nvSpPr>
          <p:cNvPr id="30723" name="Rectangle 3"/>
          <p:cNvSpPr>
            <a:spLocks noGrp="1" noChangeArrowheads="1"/>
          </p:cNvSpPr>
          <p:nvPr>
            <p:ph type="body" idx="1"/>
          </p:nvPr>
        </p:nvSpPr>
        <p:spPr>
          <a:xfrm>
            <a:off x="914400" y="4343400"/>
            <a:ext cx="5029200" cy="4114800"/>
          </a:xfrm>
        </p:spPr>
        <p:txBody>
          <a:bodyPr/>
          <a:lstStyle/>
          <a:p>
            <a:endParaRPr lang="zh-CN" altLang="zh-CN"/>
          </a:p>
        </p:txBody>
      </p:sp>
    </p:spTree>
    <p:extLst>
      <p:ext uri="{BB962C8B-B14F-4D97-AF65-F5344CB8AC3E}">
        <p14:creationId xmlns:p14="http://schemas.microsoft.com/office/powerpoint/2010/main" val="9561447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349267C-6923-4949-B764-63FD26DD2896}" type="slidenum">
              <a:rPr lang="en-US" altLang="zh-CN"/>
              <a:pPr/>
              <a:t>25</a:t>
            </a:fld>
            <a:endParaRPr lang="en-US" altLang="zh-CN"/>
          </a:p>
        </p:txBody>
      </p:sp>
      <p:sp>
        <p:nvSpPr>
          <p:cNvPr id="32770" name="Rectangle 2"/>
          <p:cNvSpPr>
            <a:spLocks noGrp="1" noRot="1" noChangeAspect="1" noChangeArrowheads="1" noTextEdit="1"/>
          </p:cNvSpPr>
          <p:nvPr>
            <p:ph type="sldImg"/>
          </p:nvPr>
        </p:nvSpPr>
        <p:spPr>
          <a:ln/>
        </p:spPr>
      </p:sp>
      <p:sp>
        <p:nvSpPr>
          <p:cNvPr id="32771" name="Rectangle 3"/>
          <p:cNvSpPr>
            <a:spLocks noGrp="1" noChangeArrowheads="1"/>
          </p:cNvSpPr>
          <p:nvPr>
            <p:ph type="body" idx="1"/>
          </p:nvPr>
        </p:nvSpPr>
        <p:spPr>
          <a:xfrm>
            <a:off x="914400" y="4343400"/>
            <a:ext cx="5029200" cy="4114800"/>
          </a:xfrm>
        </p:spPr>
        <p:txBody>
          <a:bodyPr/>
          <a:lstStyle/>
          <a:p>
            <a:endParaRPr lang="zh-CN" altLang="zh-CN"/>
          </a:p>
        </p:txBody>
      </p:sp>
    </p:spTree>
    <p:extLst>
      <p:ext uri="{BB962C8B-B14F-4D97-AF65-F5344CB8AC3E}">
        <p14:creationId xmlns:p14="http://schemas.microsoft.com/office/powerpoint/2010/main" val="4864807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1285CD3-866C-4A24-9DA6-C4DA528B6B40}" type="slidenum">
              <a:rPr lang="en-US" altLang="zh-CN"/>
              <a:pPr/>
              <a:t>26</a:t>
            </a:fld>
            <a:endParaRPr lang="en-US" altLang="zh-CN"/>
          </a:p>
        </p:txBody>
      </p:sp>
      <p:sp>
        <p:nvSpPr>
          <p:cNvPr id="34818" name="Rectangle 2"/>
          <p:cNvSpPr>
            <a:spLocks noGrp="1" noRot="1" noChangeAspect="1" noChangeArrowheads="1" noTextEdit="1"/>
          </p:cNvSpPr>
          <p:nvPr>
            <p:ph type="sldImg"/>
          </p:nvPr>
        </p:nvSpPr>
        <p:spPr>
          <a:ln/>
        </p:spPr>
      </p:sp>
      <p:sp>
        <p:nvSpPr>
          <p:cNvPr id="34819" name="Rectangle 3"/>
          <p:cNvSpPr>
            <a:spLocks noGrp="1" noChangeArrowheads="1"/>
          </p:cNvSpPr>
          <p:nvPr>
            <p:ph type="body" idx="1"/>
          </p:nvPr>
        </p:nvSpPr>
        <p:spPr>
          <a:xfrm>
            <a:off x="914400" y="4343400"/>
            <a:ext cx="5029200" cy="4114800"/>
          </a:xfrm>
        </p:spPr>
        <p:txBody>
          <a:bodyPr/>
          <a:lstStyle/>
          <a:p>
            <a:endParaRPr lang="zh-CN" altLang="zh-CN"/>
          </a:p>
        </p:txBody>
      </p:sp>
    </p:spTree>
    <p:extLst>
      <p:ext uri="{BB962C8B-B14F-4D97-AF65-F5344CB8AC3E}">
        <p14:creationId xmlns:p14="http://schemas.microsoft.com/office/powerpoint/2010/main" val="227133503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jpe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Master" Target="../slideMasters/slideMaster1.xml"/><Relationship Id="rId4" Type="http://schemas.openxmlformats.org/officeDocument/2006/relationships/image" Target="../media/image11.jp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2" name="矩形 1"/>
          <p:cNvSpPr/>
          <p:nvPr userDrawn="1"/>
        </p:nvSpPr>
        <p:spPr>
          <a:xfrm>
            <a:off x="6699250" y="5181600"/>
            <a:ext cx="2447925" cy="360363"/>
          </a:xfrm>
          <a:prstGeom prst="rect">
            <a:avLst/>
          </a:prstGeom>
          <a:solidFill>
            <a:srgbClr val="FF93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pic>
        <p:nvPicPr>
          <p:cNvPr id="5" name="图片 4"/>
          <p:cNvPicPr>
            <a:picLocks/>
          </p:cNvPicPr>
          <p:nvPr userDrawn="1"/>
        </p:nvPicPr>
        <p:blipFill>
          <a:blip r:embed="rId2"/>
          <a:srcRect/>
          <a:stretch>
            <a:fillRect/>
          </a:stretch>
        </p:blipFill>
        <p:spPr bwMode="auto">
          <a:xfrm>
            <a:off x="6680200" y="2728913"/>
            <a:ext cx="2339975" cy="1655762"/>
          </a:xfrm>
          <a:prstGeom prst="rect">
            <a:avLst/>
          </a:prstGeom>
          <a:noFill/>
          <a:ln w="28575">
            <a:solidFill>
              <a:srgbClr val="FF9300"/>
            </a:solidFill>
            <a:miter lim="800000"/>
            <a:headEnd/>
            <a:tailEnd/>
          </a:ln>
        </p:spPr>
      </p:pic>
      <p:sp>
        <p:nvSpPr>
          <p:cNvPr id="8" name="矩形 7"/>
          <p:cNvSpPr/>
          <p:nvPr userDrawn="1"/>
        </p:nvSpPr>
        <p:spPr>
          <a:xfrm>
            <a:off x="4819650" y="6305550"/>
            <a:ext cx="1200150" cy="576263"/>
          </a:xfrm>
          <a:prstGeom prst="rect">
            <a:avLst/>
          </a:prstGeom>
          <a:solidFill>
            <a:srgbClr val="FF93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9" name="矩形 8"/>
          <p:cNvSpPr/>
          <p:nvPr userDrawn="1"/>
        </p:nvSpPr>
        <p:spPr>
          <a:xfrm>
            <a:off x="4819650" y="0"/>
            <a:ext cx="1200150" cy="792163"/>
          </a:xfrm>
          <a:prstGeom prst="rect">
            <a:avLst/>
          </a:prstGeom>
          <a:solidFill>
            <a:srgbClr val="FF93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0" name="矩形 9"/>
          <p:cNvSpPr/>
          <p:nvPr userDrawn="1"/>
        </p:nvSpPr>
        <p:spPr>
          <a:xfrm>
            <a:off x="0" y="2752724"/>
            <a:ext cx="4140200" cy="1651001"/>
          </a:xfrm>
          <a:prstGeom prst="rect">
            <a:avLst/>
          </a:prstGeom>
          <a:solidFill>
            <a:srgbClr val="FF93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2" name="圆角矩形 11"/>
          <p:cNvSpPr/>
          <p:nvPr userDrawn="1"/>
        </p:nvSpPr>
        <p:spPr>
          <a:xfrm>
            <a:off x="3582988" y="4546600"/>
            <a:ext cx="539750" cy="539750"/>
          </a:xfrm>
          <a:prstGeom prst="roundRect">
            <a:avLst/>
          </a:prstGeom>
          <a:solidFill>
            <a:srgbClr val="FF93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cxnSp>
        <p:nvCxnSpPr>
          <p:cNvPr id="13" name="直接连接符 12"/>
          <p:cNvCxnSpPr/>
          <p:nvPr userDrawn="1"/>
        </p:nvCxnSpPr>
        <p:spPr>
          <a:xfrm>
            <a:off x="3409950" y="4546600"/>
            <a:ext cx="0" cy="576263"/>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5" name="TextBox 1"/>
          <p:cNvSpPr txBox="1">
            <a:spLocks noChangeArrowheads="1"/>
          </p:cNvSpPr>
          <p:nvPr userDrawn="1"/>
        </p:nvSpPr>
        <p:spPr bwMode="auto">
          <a:xfrm>
            <a:off x="-165100" y="3700463"/>
            <a:ext cx="458628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gn="ctr" eaLnBrk="1" hangingPunct="1">
              <a:defRPr/>
            </a:pPr>
            <a:r>
              <a:rPr lang="en-US" altLang="zh-CN" sz="3200" b="1" dirty="0" smtClean="0">
                <a:solidFill>
                  <a:schemeClr val="bg1"/>
                </a:solidFill>
                <a:effectLst>
                  <a:outerShdw blurRad="38100" dist="38100" dir="2700000" algn="tl">
                    <a:srgbClr val="000000">
                      <a:alpha val="43137"/>
                    </a:srgbClr>
                  </a:outerShdw>
                </a:effectLst>
              </a:rPr>
              <a:t>Computer Graphics</a:t>
            </a:r>
          </a:p>
        </p:txBody>
      </p:sp>
      <p:pic>
        <p:nvPicPr>
          <p:cNvPr id="16" name="图片 15"/>
          <p:cNvPicPr>
            <a:picLocks noChangeAspect="1"/>
          </p:cNvPicPr>
          <p:nvPr userDrawn="1"/>
        </p:nvPicPr>
        <p:blipFill>
          <a:blip r:embed="rId3"/>
          <a:stretch>
            <a:fillRect/>
          </a:stretch>
        </p:blipFill>
        <p:spPr>
          <a:xfrm>
            <a:off x="1731963" y="932945"/>
            <a:ext cx="2390775" cy="1714500"/>
          </a:xfrm>
          <a:prstGeom prst="rect">
            <a:avLst/>
          </a:prstGeom>
        </p:spPr>
      </p:pic>
      <p:grpSp>
        <p:nvGrpSpPr>
          <p:cNvPr id="19" name="Group 15"/>
          <p:cNvGrpSpPr>
            <a:grpSpLocks/>
          </p:cNvGrpSpPr>
          <p:nvPr userDrawn="1"/>
        </p:nvGrpSpPr>
        <p:grpSpPr bwMode="auto">
          <a:xfrm>
            <a:off x="88900" y="6513"/>
            <a:ext cx="1282700" cy="1226218"/>
            <a:chOff x="3600" y="3675"/>
            <a:chExt cx="432" cy="432"/>
          </a:xfrm>
        </p:grpSpPr>
        <p:sp>
          <p:nvSpPr>
            <p:cNvPr id="20" name="Oval 14"/>
            <p:cNvSpPr>
              <a:spLocks noChangeArrowheads="1"/>
            </p:cNvSpPr>
            <p:nvPr userDrawn="1"/>
          </p:nvSpPr>
          <p:spPr bwMode="auto">
            <a:xfrm>
              <a:off x="3618" y="3709"/>
              <a:ext cx="396" cy="380"/>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sz="2400" smtClean="0"/>
            </a:p>
          </p:txBody>
        </p:sp>
        <p:pic>
          <p:nvPicPr>
            <p:cNvPr id="21" name="Picture 79" descr="传媒大学LOGO"/>
            <p:cNvPicPr>
              <a:picLocks noChangeAspect="1" noChangeArrowheads="1"/>
            </p:cNvPicPr>
            <p:nvPr userDrawn="1"/>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600" y="3675"/>
              <a:ext cx="432" cy="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17" name="图片 16"/>
          <p:cNvPicPr>
            <a:picLocks noChangeAspect="1"/>
          </p:cNvPicPr>
          <p:nvPr userDrawn="1"/>
        </p:nvPicPr>
        <p:blipFill>
          <a:blip r:embed="rId5"/>
          <a:stretch>
            <a:fillRect/>
          </a:stretch>
        </p:blipFill>
        <p:spPr>
          <a:xfrm>
            <a:off x="4210050" y="2679701"/>
            <a:ext cx="2400300" cy="1724025"/>
          </a:xfrm>
          <a:prstGeom prst="rect">
            <a:avLst/>
          </a:prstGeom>
        </p:spPr>
      </p:pic>
      <p:sp>
        <p:nvSpPr>
          <p:cNvPr id="11" name="TextBox 23"/>
          <p:cNvSpPr txBox="1">
            <a:spLocks noChangeArrowheads="1"/>
          </p:cNvSpPr>
          <p:nvPr userDrawn="1"/>
        </p:nvSpPr>
        <p:spPr bwMode="auto">
          <a:xfrm>
            <a:off x="88900" y="2920494"/>
            <a:ext cx="5391150"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gn="ctr" eaLnBrk="1" hangingPunct="1">
              <a:defRPr/>
            </a:pPr>
            <a:r>
              <a:rPr lang="zh-CN" altLang="en-US" sz="5400" b="1" dirty="0" smtClean="0">
                <a:solidFill>
                  <a:schemeClr val="bg1"/>
                </a:solidFill>
                <a:effectLst>
                  <a:outerShdw blurRad="38100" dist="38100" dir="2700000" algn="tl">
                    <a:srgbClr val="000000">
                      <a:alpha val="43137"/>
                    </a:srgbClr>
                  </a:outerShdw>
                </a:effectLst>
                <a:latin typeface="方正综艺简体" panose="03000509000000000000" pitchFamily="65" charset="-122"/>
                <a:ea typeface="方正综艺简体" panose="03000509000000000000" pitchFamily="65" charset="-122"/>
              </a:rPr>
              <a:t>计算机图形学</a:t>
            </a:r>
          </a:p>
        </p:txBody>
      </p:sp>
      <p:pic>
        <p:nvPicPr>
          <p:cNvPr id="3" name="图片 2"/>
          <p:cNvPicPr>
            <a:picLocks noChangeAspect="1"/>
          </p:cNvPicPr>
          <p:nvPr userDrawn="1"/>
        </p:nvPicPr>
        <p:blipFill>
          <a:blip r:embed="rId6"/>
          <a:stretch>
            <a:fillRect/>
          </a:stretch>
        </p:blipFill>
        <p:spPr>
          <a:xfrm>
            <a:off x="4210050" y="4459331"/>
            <a:ext cx="2400300" cy="1714500"/>
          </a:xfrm>
          <a:prstGeom prst="rect">
            <a:avLst/>
          </a:prstGeom>
        </p:spPr>
      </p:pic>
      <p:pic>
        <p:nvPicPr>
          <p:cNvPr id="6" name="图片 5"/>
          <p:cNvPicPr>
            <a:picLocks noChangeAspect="1"/>
          </p:cNvPicPr>
          <p:nvPr userDrawn="1"/>
        </p:nvPicPr>
        <p:blipFill>
          <a:blip r:embed="rId7"/>
          <a:stretch>
            <a:fillRect/>
          </a:stretch>
        </p:blipFill>
        <p:spPr>
          <a:xfrm>
            <a:off x="4232275" y="899342"/>
            <a:ext cx="2390775" cy="17145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wipe(up)">
                                      <p:cBhvr>
                                        <p:cTn id="10" dur="500"/>
                                        <p:tgtEl>
                                          <p:spTgt spid="9"/>
                                        </p:tgtEl>
                                      </p:cBhvr>
                                    </p:animEffect>
                                  </p:childTnLst>
                                </p:cTn>
                              </p:par>
                              <p:par>
                                <p:cTn id="11" presetID="22" presetClass="entr" presetSubtype="2"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wipe(right)">
                                      <p:cBhvr>
                                        <p:cTn id="13" dur="500"/>
                                        <p:tgtEl>
                                          <p:spTgt spid="2"/>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wipe(down)">
                                      <p:cBhvr>
                                        <p:cTn id="16" dur="500"/>
                                        <p:tgtEl>
                                          <p:spTgt spid="10"/>
                                        </p:tgtEl>
                                      </p:cBhvr>
                                    </p:animEffect>
                                  </p:childTnLst>
                                </p:cTn>
                              </p:par>
                              <p:par>
                                <p:cTn id="17" presetID="23" presetClass="entr" presetSubtype="528" fill="hold" nodeType="withEffect">
                                  <p:stCondLst>
                                    <p:cond delay="450"/>
                                  </p:stCondLst>
                                  <p:childTnLst>
                                    <p:set>
                                      <p:cBhvr>
                                        <p:cTn id="18" dur="1" fill="hold">
                                          <p:stCondLst>
                                            <p:cond delay="0"/>
                                          </p:stCondLst>
                                        </p:cTn>
                                        <p:tgtEl>
                                          <p:spTgt spid="5"/>
                                        </p:tgtEl>
                                        <p:attrNameLst>
                                          <p:attrName>style.visibility</p:attrName>
                                        </p:attrNameLst>
                                      </p:cBhvr>
                                      <p:to>
                                        <p:strVal val="visible"/>
                                      </p:to>
                                    </p:set>
                                    <p:anim calcmode="lin" valueType="num">
                                      <p:cBhvr>
                                        <p:cTn id="19" dur="500" fill="hold"/>
                                        <p:tgtEl>
                                          <p:spTgt spid="5"/>
                                        </p:tgtEl>
                                        <p:attrNameLst>
                                          <p:attrName>ppt_w</p:attrName>
                                        </p:attrNameLst>
                                      </p:cBhvr>
                                      <p:tavLst>
                                        <p:tav tm="0">
                                          <p:val>
                                            <p:fltVal val="0"/>
                                          </p:val>
                                        </p:tav>
                                        <p:tav tm="100000">
                                          <p:val>
                                            <p:strVal val="#ppt_w"/>
                                          </p:val>
                                        </p:tav>
                                      </p:tavLst>
                                    </p:anim>
                                    <p:anim calcmode="lin" valueType="num">
                                      <p:cBhvr>
                                        <p:cTn id="20" dur="500" fill="hold"/>
                                        <p:tgtEl>
                                          <p:spTgt spid="5"/>
                                        </p:tgtEl>
                                        <p:attrNameLst>
                                          <p:attrName>ppt_h</p:attrName>
                                        </p:attrNameLst>
                                      </p:cBhvr>
                                      <p:tavLst>
                                        <p:tav tm="0">
                                          <p:val>
                                            <p:fltVal val="0"/>
                                          </p:val>
                                        </p:tav>
                                        <p:tav tm="100000">
                                          <p:val>
                                            <p:strVal val="#ppt_h"/>
                                          </p:val>
                                        </p:tav>
                                      </p:tavLst>
                                    </p:anim>
                                    <p:anim calcmode="lin" valueType="num">
                                      <p:cBhvr>
                                        <p:cTn id="21" dur="500" fill="hold"/>
                                        <p:tgtEl>
                                          <p:spTgt spid="5"/>
                                        </p:tgtEl>
                                        <p:attrNameLst>
                                          <p:attrName>ppt_x</p:attrName>
                                        </p:attrNameLst>
                                      </p:cBhvr>
                                      <p:tavLst>
                                        <p:tav tm="0">
                                          <p:val>
                                            <p:fltVal val="0.5"/>
                                          </p:val>
                                        </p:tav>
                                        <p:tav tm="100000">
                                          <p:val>
                                            <p:strVal val="#ppt_x"/>
                                          </p:val>
                                        </p:tav>
                                      </p:tavLst>
                                    </p:anim>
                                    <p:anim calcmode="lin" valueType="num">
                                      <p:cBhvr>
                                        <p:cTn id="22" dur="500" fill="hold"/>
                                        <p:tgtEl>
                                          <p:spTgt spid="5"/>
                                        </p:tgtEl>
                                        <p:attrNameLst>
                                          <p:attrName>ppt_y</p:attrName>
                                        </p:attrNameLst>
                                      </p:cBhvr>
                                      <p:tavLst>
                                        <p:tav tm="0">
                                          <p:val>
                                            <p:fltVal val="0.5"/>
                                          </p:val>
                                        </p:tav>
                                        <p:tav tm="100000">
                                          <p:val>
                                            <p:strVal val="#ppt_y"/>
                                          </p:val>
                                        </p:tav>
                                      </p:tavLst>
                                    </p:anim>
                                  </p:childTnLst>
                                </p:cTn>
                              </p:par>
                              <p:par>
                                <p:cTn id="23" presetID="25" presetClass="entr" presetSubtype="0" fill="hold" grpId="0" nodeType="withEffect">
                                  <p:stCondLst>
                                    <p:cond delay="750"/>
                                  </p:stCondLst>
                                  <p:childTnLst>
                                    <p:set>
                                      <p:cBhvr>
                                        <p:cTn id="24" dur="1" fill="hold">
                                          <p:stCondLst>
                                            <p:cond delay="0"/>
                                          </p:stCondLst>
                                        </p:cTn>
                                        <p:tgtEl>
                                          <p:spTgt spid="11"/>
                                        </p:tgtEl>
                                        <p:attrNameLst>
                                          <p:attrName>style.visibility</p:attrName>
                                        </p:attrNameLst>
                                      </p:cBhvr>
                                      <p:to>
                                        <p:strVal val="visible"/>
                                      </p:to>
                                    </p:set>
                                    <p:anim calcmode="lin" valueType="num">
                                      <p:cBhvr>
                                        <p:cTn id="25" dur="250" decel="50000" fill="hold">
                                          <p:stCondLst>
                                            <p:cond delay="0"/>
                                          </p:stCondLst>
                                        </p:cTn>
                                        <p:tgtEl>
                                          <p:spTgt spid="11"/>
                                        </p:tgtEl>
                                        <p:attrNameLst>
                                          <p:attrName>style.rotation</p:attrName>
                                        </p:attrNameLst>
                                      </p:cBhvr>
                                      <p:tavLst>
                                        <p:tav tm="0">
                                          <p:val>
                                            <p:fltVal val="-90"/>
                                          </p:val>
                                        </p:tav>
                                        <p:tav tm="100000">
                                          <p:val>
                                            <p:fltVal val="0"/>
                                          </p:val>
                                        </p:tav>
                                      </p:tavLst>
                                    </p:anim>
                                    <p:anim calcmode="lin" valueType="num">
                                      <p:cBhvr>
                                        <p:cTn id="26" dur="250" decel="50000" fill="hold">
                                          <p:stCondLst>
                                            <p:cond delay="0"/>
                                          </p:stCondLst>
                                        </p:cTn>
                                        <p:tgtEl>
                                          <p:spTgt spid="11"/>
                                        </p:tgtEl>
                                        <p:attrNameLst>
                                          <p:attrName>ppt_w</p:attrName>
                                        </p:attrNameLst>
                                      </p:cBhvr>
                                      <p:tavLst>
                                        <p:tav tm="0">
                                          <p:val>
                                            <p:strVal val="#ppt_w"/>
                                          </p:val>
                                        </p:tav>
                                        <p:tav tm="100000">
                                          <p:val>
                                            <p:strVal val="#ppt_w*.05"/>
                                          </p:val>
                                        </p:tav>
                                      </p:tavLst>
                                    </p:anim>
                                    <p:anim calcmode="lin" valueType="num">
                                      <p:cBhvr>
                                        <p:cTn id="27" dur="250" accel="50000" fill="hold">
                                          <p:stCondLst>
                                            <p:cond delay="250"/>
                                          </p:stCondLst>
                                        </p:cTn>
                                        <p:tgtEl>
                                          <p:spTgt spid="11"/>
                                        </p:tgtEl>
                                        <p:attrNameLst>
                                          <p:attrName>ppt_w</p:attrName>
                                        </p:attrNameLst>
                                      </p:cBhvr>
                                      <p:tavLst>
                                        <p:tav tm="0">
                                          <p:val>
                                            <p:strVal val="#ppt_w*.05"/>
                                          </p:val>
                                        </p:tav>
                                        <p:tav tm="100000">
                                          <p:val>
                                            <p:strVal val="#ppt_w"/>
                                          </p:val>
                                        </p:tav>
                                      </p:tavLst>
                                    </p:anim>
                                    <p:anim calcmode="lin" valueType="num">
                                      <p:cBhvr>
                                        <p:cTn id="28" dur="500" fill="hold"/>
                                        <p:tgtEl>
                                          <p:spTgt spid="11"/>
                                        </p:tgtEl>
                                        <p:attrNameLst>
                                          <p:attrName>ppt_h</p:attrName>
                                        </p:attrNameLst>
                                      </p:cBhvr>
                                      <p:tavLst>
                                        <p:tav tm="0">
                                          <p:val>
                                            <p:strVal val="#ppt_h"/>
                                          </p:val>
                                        </p:tav>
                                        <p:tav tm="100000">
                                          <p:val>
                                            <p:strVal val="#ppt_h"/>
                                          </p:val>
                                        </p:tav>
                                      </p:tavLst>
                                    </p:anim>
                                    <p:anim calcmode="lin" valueType="num">
                                      <p:cBhvr>
                                        <p:cTn id="29" dur="250" decel="50000" fill="hold">
                                          <p:stCondLst>
                                            <p:cond delay="0"/>
                                          </p:stCondLst>
                                        </p:cTn>
                                        <p:tgtEl>
                                          <p:spTgt spid="11"/>
                                        </p:tgtEl>
                                        <p:attrNameLst>
                                          <p:attrName>ppt_x</p:attrName>
                                        </p:attrNameLst>
                                      </p:cBhvr>
                                      <p:tavLst>
                                        <p:tav tm="0">
                                          <p:val>
                                            <p:strVal val="#ppt_x+.4"/>
                                          </p:val>
                                        </p:tav>
                                        <p:tav tm="100000">
                                          <p:val>
                                            <p:strVal val="#ppt_x"/>
                                          </p:val>
                                        </p:tav>
                                      </p:tavLst>
                                    </p:anim>
                                    <p:anim calcmode="lin" valueType="num">
                                      <p:cBhvr>
                                        <p:cTn id="30" dur="250" decel="50000" fill="hold">
                                          <p:stCondLst>
                                            <p:cond delay="0"/>
                                          </p:stCondLst>
                                        </p:cTn>
                                        <p:tgtEl>
                                          <p:spTgt spid="11"/>
                                        </p:tgtEl>
                                        <p:attrNameLst>
                                          <p:attrName>ppt_y</p:attrName>
                                        </p:attrNameLst>
                                      </p:cBhvr>
                                      <p:tavLst>
                                        <p:tav tm="0">
                                          <p:val>
                                            <p:strVal val="#ppt_y-.2"/>
                                          </p:val>
                                        </p:tav>
                                        <p:tav tm="100000">
                                          <p:val>
                                            <p:strVal val="#ppt_y+.1"/>
                                          </p:val>
                                        </p:tav>
                                      </p:tavLst>
                                    </p:anim>
                                    <p:anim calcmode="lin" valueType="num">
                                      <p:cBhvr>
                                        <p:cTn id="31" dur="250" accel="50000" fill="hold">
                                          <p:stCondLst>
                                            <p:cond delay="250"/>
                                          </p:stCondLst>
                                        </p:cTn>
                                        <p:tgtEl>
                                          <p:spTgt spid="11"/>
                                        </p:tgtEl>
                                        <p:attrNameLst>
                                          <p:attrName>ppt_y</p:attrName>
                                        </p:attrNameLst>
                                      </p:cBhvr>
                                      <p:tavLst>
                                        <p:tav tm="0">
                                          <p:val>
                                            <p:strVal val="#ppt_y+.1"/>
                                          </p:val>
                                        </p:tav>
                                        <p:tav tm="100000">
                                          <p:val>
                                            <p:strVal val="#ppt_y"/>
                                          </p:val>
                                        </p:tav>
                                      </p:tavLst>
                                    </p:anim>
                                    <p:animEffect transition="in" filter="fade">
                                      <p:cBhvr>
                                        <p:cTn id="32" dur="500" decel="50000">
                                          <p:stCondLst>
                                            <p:cond delay="0"/>
                                          </p:stCondLst>
                                        </p:cTn>
                                        <p:tgtEl>
                                          <p:spTgt spid="11"/>
                                        </p:tgtEl>
                                      </p:cBhvr>
                                    </p:animEffect>
                                  </p:childTnLst>
                                </p:cTn>
                              </p:par>
                              <p:par>
                                <p:cTn id="33" presetID="2" presetClass="entr" presetSubtype="4" fill="hold" grpId="0" nodeType="withEffect">
                                  <p:stCondLst>
                                    <p:cond delay="800"/>
                                  </p:stCondLst>
                                  <p:childTnLst>
                                    <p:set>
                                      <p:cBhvr>
                                        <p:cTn id="34" dur="1" fill="hold">
                                          <p:stCondLst>
                                            <p:cond delay="0"/>
                                          </p:stCondLst>
                                        </p:cTn>
                                        <p:tgtEl>
                                          <p:spTgt spid="15"/>
                                        </p:tgtEl>
                                        <p:attrNameLst>
                                          <p:attrName>style.visibility</p:attrName>
                                        </p:attrNameLst>
                                      </p:cBhvr>
                                      <p:to>
                                        <p:strVal val="visible"/>
                                      </p:to>
                                    </p:set>
                                    <p:anim calcmode="lin" valueType="num">
                                      <p:cBhvr additive="base">
                                        <p:cTn id="35" dur="500" fill="hold"/>
                                        <p:tgtEl>
                                          <p:spTgt spid="15"/>
                                        </p:tgtEl>
                                        <p:attrNameLst>
                                          <p:attrName>ppt_x</p:attrName>
                                        </p:attrNameLst>
                                      </p:cBhvr>
                                      <p:tavLst>
                                        <p:tav tm="0">
                                          <p:val>
                                            <p:strVal val="#ppt_x"/>
                                          </p:val>
                                        </p:tav>
                                        <p:tav tm="100000">
                                          <p:val>
                                            <p:strVal val="#ppt_x"/>
                                          </p:val>
                                        </p:tav>
                                      </p:tavLst>
                                    </p:anim>
                                    <p:anim calcmode="lin" valueType="num">
                                      <p:cBhvr additive="base">
                                        <p:cTn id="36" dur="500" fill="hold"/>
                                        <p:tgtEl>
                                          <p:spTgt spid="15"/>
                                        </p:tgtEl>
                                        <p:attrNameLst>
                                          <p:attrName>ppt_y</p:attrName>
                                        </p:attrNameLst>
                                      </p:cBhvr>
                                      <p:tavLst>
                                        <p:tav tm="0">
                                          <p:val>
                                            <p:strVal val="1+#ppt_h/2"/>
                                          </p:val>
                                        </p:tav>
                                        <p:tav tm="100000">
                                          <p:val>
                                            <p:strVal val="#ppt_y"/>
                                          </p:val>
                                        </p:tav>
                                      </p:tavLst>
                                    </p:anim>
                                  </p:childTnLst>
                                </p:cTn>
                              </p:par>
                              <p:par>
                                <p:cTn id="37" presetID="45" presetClass="entr" presetSubtype="0" fill="hold" grpId="0" nodeType="withEffect">
                                  <p:stCondLst>
                                    <p:cond delay="500"/>
                                  </p:stCondLst>
                                  <p:childTnLst>
                                    <p:set>
                                      <p:cBhvr>
                                        <p:cTn id="38" dur="1" fill="hold">
                                          <p:stCondLst>
                                            <p:cond delay="0"/>
                                          </p:stCondLst>
                                        </p:cTn>
                                        <p:tgtEl>
                                          <p:spTgt spid="12"/>
                                        </p:tgtEl>
                                        <p:attrNameLst>
                                          <p:attrName>style.visibility</p:attrName>
                                        </p:attrNameLst>
                                      </p:cBhvr>
                                      <p:to>
                                        <p:strVal val="visible"/>
                                      </p:to>
                                    </p:set>
                                    <p:animEffect transition="in" filter="fade">
                                      <p:cBhvr>
                                        <p:cTn id="39" dur="500"/>
                                        <p:tgtEl>
                                          <p:spTgt spid="12"/>
                                        </p:tgtEl>
                                      </p:cBhvr>
                                    </p:animEffect>
                                    <p:anim calcmode="lin" valueType="num">
                                      <p:cBhvr>
                                        <p:cTn id="40" dur="500" fill="hold"/>
                                        <p:tgtEl>
                                          <p:spTgt spid="12"/>
                                        </p:tgtEl>
                                        <p:attrNameLst>
                                          <p:attrName>ppt_w</p:attrName>
                                        </p:attrNameLst>
                                      </p:cBhvr>
                                      <p:tavLst>
                                        <p:tav tm="0" fmla="#ppt_w*sin(2.5*pi*$)">
                                          <p:val>
                                            <p:fltVal val="0"/>
                                          </p:val>
                                        </p:tav>
                                        <p:tav tm="100000">
                                          <p:val>
                                            <p:fltVal val="1"/>
                                          </p:val>
                                        </p:tav>
                                      </p:tavLst>
                                    </p:anim>
                                    <p:anim calcmode="lin" valueType="num">
                                      <p:cBhvr>
                                        <p:cTn id="41" dur="500" fill="hold"/>
                                        <p:tgtEl>
                                          <p:spTgt spid="12"/>
                                        </p:tgtEl>
                                        <p:attrNameLst>
                                          <p:attrName>ppt_h</p:attrName>
                                        </p:attrNameLst>
                                      </p:cBhvr>
                                      <p:tavLst>
                                        <p:tav tm="0">
                                          <p:val>
                                            <p:strVal val="#ppt_h"/>
                                          </p:val>
                                        </p:tav>
                                        <p:tav tm="100000">
                                          <p:val>
                                            <p:strVal val="#ppt_h"/>
                                          </p:val>
                                        </p:tav>
                                      </p:tavLst>
                                    </p:anim>
                                  </p:childTnLst>
                                </p:cTn>
                              </p:par>
                              <p:par>
                                <p:cTn id="42" presetID="22" presetClass="entr" presetSubtype="4" fill="hold" nodeType="withEffect">
                                  <p:stCondLst>
                                    <p:cond delay="600"/>
                                  </p:stCondLst>
                                  <p:childTnLst>
                                    <p:set>
                                      <p:cBhvr>
                                        <p:cTn id="43" dur="1" fill="hold">
                                          <p:stCondLst>
                                            <p:cond delay="0"/>
                                          </p:stCondLst>
                                        </p:cTn>
                                        <p:tgtEl>
                                          <p:spTgt spid="13"/>
                                        </p:tgtEl>
                                        <p:attrNameLst>
                                          <p:attrName>style.visibility</p:attrName>
                                        </p:attrNameLst>
                                      </p:cBhvr>
                                      <p:to>
                                        <p:strVal val="visible"/>
                                      </p:to>
                                    </p:set>
                                    <p:animEffect transition="in" filter="wipe(down)">
                                      <p:cBhvr>
                                        <p:cTn id="44" dur="500"/>
                                        <p:tgtEl>
                                          <p:spTgt spid="13"/>
                                        </p:tgtEl>
                                      </p:cBhvr>
                                    </p:animEffect>
                                  </p:childTnLst>
                                </p:cTn>
                              </p:par>
                              <p:par>
                                <p:cTn id="45" presetID="23" presetClass="entr" presetSubtype="16" fill="hold" nodeType="withEffect">
                                  <p:stCondLst>
                                    <p:cond delay="600"/>
                                  </p:stCondLst>
                                  <p:childTnLst>
                                    <p:set>
                                      <p:cBhvr>
                                        <p:cTn id="46" dur="1" fill="hold">
                                          <p:stCondLst>
                                            <p:cond delay="0"/>
                                          </p:stCondLst>
                                        </p:cTn>
                                        <p:tgtEl>
                                          <p:spTgt spid="16"/>
                                        </p:tgtEl>
                                        <p:attrNameLst>
                                          <p:attrName>style.visibility</p:attrName>
                                        </p:attrNameLst>
                                      </p:cBhvr>
                                      <p:to>
                                        <p:strVal val="visible"/>
                                      </p:to>
                                    </p:set>
                                    <p:anim calcmode="lin" valueType="num">
                                      <p:cBhvr>
                                        <p:cTn id="47" dur="500" fill="hold"/>
                                        <p:tgtEl>
                                          <p:spTgt spid="16"/>
                                        </p:tgtEl>
                                        <p:attrNameLst>
                                          <p:attrName>ppt_w</p:attrName>
                                        </p:attrNameLst>
                                      </p:cBhvr>
                                      <p:tavLst>
                                        <p:tav tm="0">
                                          <p:val>
                                            <p:fltVal val="0"/>
                                          </p:val>
                                        </p:tav>
                                        <p:tav tm="100000">
                                          <p:val>
                                            <p:strVal val="#ppt_w"/>
                                          </p:val>
                                        </p:tav>
                                      </p:tavLst>
                                    </p:anim>
                                    <p:anim calcmode="lin" valueType="num">
                                      <p:cBhvr>
                                        <p:cTn id="48" dur="500" fill="hold"/>
                                        <p:tgtEl>
                                          <p:spTgt spid="16"/>
                                        </p:tgtEl>
                                        <p:attrNameLst>
                                          <p:attrName>ppt_h</p:attrName>
                                        </p:attrNameLst>
                                      </p:cBhvr>
                                      <p:tavLst>
                                        <p:tav tm="0">
                                          <p:val>
                                            <p:fltVal val="0"/>
                                          </p:val>
                                        </p:tav>
                                        <p:tav tm="100000">
                                          <p:val>
                                            <p:strVal val="#ppt_h"/>
                                          </p:val>
                                        </p:tav>
                                      </p:tavLst>
                                    </p:anim>
                                  </p:childTnLst>
                                </p:cTn>
                              </p:par>
                              <p:par>
                                <p:cTn id="49" presetID="23" presetClass="entr" presetSubtype="16" fill="hold" nodeType="withEffect">
                                  <p:stCondLst>
                                    <p:cond delay="600"/>
                                  </p:stCondLst>
                                  <p:childTnLst>
                                    <p:set>
                                      <p:cBhvr>
                                        <p:cTn id="50" dur="1" fill="hold">
                                          <p:stCondLst>
                                            <p:cond delay="0"/>
                                          </p:stCondLst>
                                        </p:cTn>
                                        <p:tgtEl>
                                          <p:spTgt spid="6"/>
                                        </p:tgtEl>
                                        <p:attrNameLst>
                                          <p:attrName>style.visibility</p:attrName>
                                        </p:attrNameLst>
                                      </p:cBhvr>
                                      <p:to>
                                        <p:strVal val="visible"/>
                                      </p:to>
                                    </p:set>
                                    <p:anim calcmode="lin" valueType="num">
                                      <p:cBhvr>
                                        <p:cTn id="51" dur="500" fill="hold"/>
                                        <p:tgtEl>
                                          <p:spTgt spid="6"/>
                                        </p:tgtEl>
                                        <p:attrNameLst>
                                          <p:attrName>ppt_w</p:attrName>
                                        </p:attrNameLst>
                                      </p:cBhvr>
                                      <p:tavLst>
                                        <p:tav tm="0">
                                          <p:val>
                                            <p:fltVal val="0"/>
                                          </p:val>
                                        </p:tav>
                                        <p:tav tm="100000">
                                          <p:val>
                                            <p:strVal val="#ppt_w"/>
                                          </p:val>
                                        </p:tav>
                                      </p:tavLst>
                                    </p:anim>
                                    <p:anim calcmode="lin" valueType="num">
                                      <p:cBhvr>
                                        <p:cTn id="52" dur="500" fill="hold"/>
                                        <p:tgtEl>
                                          <p:spTgt spid="6"/>
                                        </p:tgtEl>
                                        <p:attrNameLst>
                                          <p:attrName>ppt_h</p:attrName>
                                        </p:attrNameLst>
                                      </p:cBhvr>
                                      <p:tavLst>
                                        <p:tav tm="0">
                                          <p:val>
                                            <p:fltVal val="0"/>
                                          </p:val>
                                        </p:tav>
                                        <p:tav tm="100000">
                                          <p:val>
                                            <p:strVal val="#ppt_h"/>
                                          </p:val>
                                        </p:tav>
                                      </p:tavLst>
                                    </p:anim>
                                  </p:childTnLst>
                                </p:cTn>
                              </p:par>
                              <p:par>
                                <p:cTn id="53" presetID="23" presetClass="entr" presetSubtype="16" fill="hold" nodeType="withEffect">
                                  <p:stCondLst>
                                    <p:cond delay="600"/>
                                  </p:stCondLst>
                                  <p:childTnLst>
                                    <p:set>
                                      <p:cBhvr>
                                        <p:cTn id="54" dur="1" fill="hold">
                                          <p:stCondLst>
                                            <p:cond delay="0"/>
                                          </p:stCondLst>
                                        </p:cTn>
                                        <p:tgtEl>
                                          <p:spTgt spid="3"/>
                                        </p:tgtEl>
                                        <p:attrNameLst>
                                          <p:attrName>style.visibility</p:attrName>
                                        </p:attrNameLst>
                                      </p:cBhvr>
                                      <p:to>
                                        <p:strVal val="visible"/>
                                      </p:to>
                                    </p:set>
                                    <p:anim calcmode="lin" valueType="num">
                                      <p:cBhvr>
                                        <p:cTn id="55" dur="500" fill="hold"/>
                                        <p:tgtEl>
                                          <p:spTgt spid="3"/>
                                        </p:tgtEl>
                                        <p:attrNameLst>
                                          <p:attrName>ppt_w</p:attrName>
                                        </p:attrNameLst>
                                      </p:cBhvr>
                                      <p:tavLst>
                                        <p:tav tm="0">
                                          <p:val>
                                            <p:fltVal val="0"/>
                                          </p:val>
                                        </p:tav>
                                        <p:tav tm="100000">
                                          <p:val>
                                            <p:strVal val="#ppt_w"/>
                                          </p:val>
                                        </p:tav>
                                      </p:tavLst>
                                    </p:anim>
                                    <p:anim calcmode="lin" valueType="num">
                                      <p:cBhvr>
                                        <p:cTn id="56" dur="500" fill="hold"/>
                                        <p:tgtEl>
                                          <p:spTgt spid="3"/>
                                        </p:tgtEl>
                                        <p:attrNameLst>
                                          <p:attrName>ppt_h</p:attrName>
                                        </p:attrNameLst>
                                      </p:cBhvr>
                                      <p:tavLst>
                                        <p:tav tm="0">
                                          <p:val>
                                            <p:fltVal val="0"/>
                                          </p:val>
                                        </p:tav>
                                        <p:tav tm="100000">
                                          <p:val>
                                            <p:strVal val="#ppt_h"/>
                                          </p:val>
                                        </p:tav>
                                      </p:tavLst>
                                    </p:anim>
                                  </p:childTnLst>
                                </p:cTn>
                              </p:par>
                              <p:par>
                                <p:cTn id="57" presetID="53" presetClass="entr" presetSubtype="16" fill="hold" nodeType="withEffect">
                                  <p:stCondLst>
                                    <p:cond delay="600"/>
                                  </p:stCondLst>
                                  <p:childTnLst>
                                    <p:set>
                                      <p:cBhvr>
                                        <p:cTn id="58" dur="1" fill="hold">
                                          <p:stCondLst>
                                            <p:cond delay="0"/>
                                          </p:stCondLst>
                                        </p:cTn>
                                        <p:tgtEl>
                                          <p:spTgt spid="17"/>
                                        </p:tgtEl>
                                        <p:attrNameLst>
                                          <p:attrName>style.visibility</p:attrName>
                                        </p:attrNameLst>
                                      </p:cBhvr>
                                      <p:to>
                                        <p:strVal val="visible"/>
                                      </p:to>
                                    </p:set>
                                    <p:anim calcmode="lin" valueType="num">
                                      <p:cBhvr>
                                        <p:cTn id="59" dur="500" fill="hold"/>
                                        <p:tgtEl>
                                          <p:spTgt spid="17"/>
                                        </p:tgtEl>
                                        <p:attrNameLst>
                                          <p:attrName>ppt_w</p:attrName>
                                        </p:attrNameLst>
                                      </p:cBhvr>
                                      <p:tavLst>
                                        <p:tav tm="0">
                                          <p:val>
                                            <p:fltVal val="0"/>
                                          </p:val>
                                        </p:tav>
                                        <p:tav tm="100000">
                                          <p:val>
                                            <p:strVal val="#ppt_w"/>
                                          </p:val>
                                        </p:tav>
                                      </p:tavLst>
                                    </p:anim>
                                    <p:anim calcmode="lin" valueType="num">
                                      <p:cBhvr>
                                        <p:cTn id="60" dur="500" fill="hold"/>
                                        <p:tgtEl>
                                          <p:spTgt spid="17"/>
                                        </p:tgtEl>
                                        <p:attrNameLst>
                                          <p:attrName>ppt_h</p:attrName>
                                        </p:attrNameLst>
                                      </p:cBhvr>
                                      <p:tavLst>
                                        <p:tav tm="0">
                                          <p:val>
                                            <p:fltVal val="0"/>
                                          </p:val>
                                        </p:tav>
                                        <p:tav tm="100000">
                                          <p:val>
                                            <p:strVal val="#ppt_h"/>
                                          </p:val>
                                        </p:tav>
                                      </p:tavLst>
                                    </p:anim>
                                    <p:animEffect transition="in" filter="fade">
                                      <p:cBhvr>
                                        <p:cTn id="61"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8" grpId="0" animBg="1"/>
      <p:bldP spid="9" grpId="0" animBg="1"/>
      <p:bldP spid="10" grpId="0" animBg="1"/>
      <p:bldP spid="12" grpId="0" animBg="1"/>
      <p:bldP spid="15" grpId="0"/>
      <p:bldP spid="11" grpId="0"/>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pic>
        <p:nvPicPr>
          <p:cNvPr id="19" name="图片 18"/>
          <p:cNvPicPr>
            <a:picLocks noChangeAspect="1"/>
          </p:cNvPicPr>
          <p:nvPr userDrawn="1"/>
        </p:nvPicPr>
        <p:blipFill>
          <a:blip r:embed="rId2"/>
          <a:stretch>
            <a:fillRect/>
          </a:stretch>
        </p:blipFill>
        <p:spPr>
          <a:xfrm>
            <a:off x="0" y="1949450"/>
            <a:ext cx="1683439" cy="4806155"/>
          </a:xfrm>
          <a:prstGeom prst="rect">
            <a:avLst/>
          </a:prstGeom>
        </p:spPr>
      </p:pic>
      <p:sp>
        <p:nvSpPr>
          <p:cNvPr id="2" name="矩形 1"/>
          <p:cNvSpPr/>
          <p:nvPr userDrawn="1"/>
        </p:nvSpPr>
        <p:spPr>
          <a:xfrm>
            <a:off x="2273300" y="-6350"/>
            <a:ext cx="691607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p:cNvSpPr/>
          <p:nvPr userDrawn="1"/>
        </p:nvSpPr>
        <p:spPr>
          <a:xfrm>
            <a:off x="1643366" y="-6350"/>
            <a:ext cx="214313" cy="6858000"/>
          </a:xfrm>
          <a:prstGeom prst="rect">
            <a:avLst/>
          </a:prstGeom>
          <a:solidFill>
            <a:srgbClr val="FF93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 name="矩形 14"/>
          <p:cNvSpPr>
            <a:spLocks noChangeArrowheads="1"/>
          </p:cNvSpPr>
          <p:nvPr userDrawn="1"/>
        </p:nvSpPr>
        <p:spPr bwMode="auto">
          <a:xfrm>
            <a:off x="7312025" y="346075"/>
            <a:ext cx="1501775" cy="8506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gn="r" eaLnBrk="1" hangingPunct="1">
              <a:lnSpc>
                <a:spcPct val="112000"/>
              </a:lnSpc>
              <a:defRPr/>
            </a:pPr>
            <a:r>
              <a:rPr lang="zh-CN" altLang="en-US" sz="2800" b="1" dirty="0" smtClean="0">
                <a:solidFill>
                  <a:srgbClr val="FF9300"/>
                </a:solidFill>
                <a:latin typeface="微软雅黑" pitchFamily="34" charset="-122"/>
                <a:ea typeface="微软雅黑" pitchFamily="34" charset="-122"/>
              </a:rPr>
              <a:t>目录 </a:t>
            </a:r>
            <a:r>
              <a:rPr lang="en-US" altLang="zh-CN" sz="2800" b="1" dirty="0" smtClean="0">
                <a:solidFill>
                  <a:srgbClr val="FF9300"/>
                </a:solidFill>
                <a:latin typeface="微软雅黑" pitchFamily="34" charset="-122"/>
                <a:ea typeface="微软雅黑" pitchFamily="34" charset="-122"/>
              </a:rPr>
              <a:t> </a:t>
            </a:r>
          </a:p>
          <a:p>
            <a:pPr algn="r" eaLnBrk="1" hangingPunct="1">
              <a:lnSpc>
                <a:spcPct val="112000"/>
              </a:lnSpc>
              <a:defRPr/>
            </a:pPr>
            <a:r>
              <a:rPr lang="en-US" altLang="zh-CN" sz="1600" dirty="0" smtClean="0">
                <a:solidFill>
                  <a:srgbClr val="7F7F7F"/>
                </a:solidFill>
              </a:rPr>
              <a:t>CONTENTS  </a:t>
            </a:r>
            <a:endParaRPr lang="zh-CN" altLang="en-US" dirty="0" smtClean="0">
              <a:solidFill>
                <a:srgbClr val="7F7F7F"/>
              </a:solidFill>
            </a:endParaRPr>
          </a:p>
        </p:txBody>
      </p:sp>
      <p:sp>
        <p:nvSpPr>
          <p:cNvPr id="5" name="TextBox 6"/>
          <p:cNvSpPr txBox="1">
            <a:spLocks noChangeArrowheads="1"/>
          </p:cNvSpPr>
          <p:nvPr userDrawn="1"/>
        </p:nvSpPr>
        <p:spPr bwMode="auto">
          <a:xfrm>
            <a:off x="2770187" y="1370807"/>
            <a:ext cx="3769641"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eaLnBrk="1" hangingPunct="1">
              <a:defRPr/>
            </a:pPr>
            <a:r>
              <a:rPr lang="en-US" altLang="zh-CN" sz="2400" dirty="0" smtClean="0">
                <a:solidFill>
                  <a:srgbClr val="595959"/>
                </a:solidFill>
                <a:latin typeface="Impact" pitchFamily="34" charset="0"/>
                <a:ea typeface="微软雅黑" pitchFamily="34" charset="-122"/>
              </a:rPr>
              <a:t>01    </a:t>
            </a:r>
            <a:r>
              <a:rPr lang="zh-CN" altLang="en-US" sz="2400" dirty="0" smtClean="0">
                <a:solidFill>
                  <a:srgbClr val="595959"/>
                </a:solidFill>
                <a:latin typeface="Impact" pitchFamily="34" charset="0"/>
                <a:ea typeface="微软雅黑" pitchFamily="34" charset="-122"/>
              </a:rPr>
              <a:t>绪论</a:t>
            </a:r>
            <a:endParaRPr lang="zh-CN" altLang="en-US" sz="2400" dirty="0" smtClean="0">
              <a:solidFill>
                <a:srgbClr val="595959"/>
              </a:solidFill>
              <a:latin typeface="微软雅黑" pitchFamily="34" charset="-122"/>
              <a:ea typeface="微软雅黑" pitchFamily="34" charset="-122"/>
            </a:endParaRPr>
          </a:p>
        </p:txBody>
      </p:sp>
      <p:sp>
        <p:nvSpPr>
          <p:cNvPr id="6" name="TextBox 10"/>
          <p:cNvSpPr txBox="1">
            <a:spLocks noChangeArrowheads="1"/>
          </p:cNvSpPr>
          <p:nvPr userDrawn="1"/>
        </p:nvSpPr>
        <p:spPr bwMode="auto">
          <a:xfrm>
            <a:off x="2770188" y="1928813"/>
            <a:ext cx="376964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eaLnBrk="1" hangingPunct="1">
              <a:defRPr/>
            </a:pPr>
            <a:r>
              <a:rPr lang="en-US" altLang="zh-CN" sz="2400" dirty="0" smtClean="0">
                <a:solidFill>
                  <a:srgbClr val="595959"/>
                </a:solidFill>
                <a:latin typeface="Impact" pitchFamily="34" charset="0"/>
                <a:ea typeface="微软雅黑" pitchFamily="34" charset="-122"/>
              </a:rPr>
              <a:t>02   </a:t>
            </a:r>
            <a:r>
              <a:rPr lang="zh-CN" altLang="en-US" sz="2400" dirty="0" smtClean="0">
                <a:solidFill>
                  <a:srgbClr val="595959"/>
                </a:solidFill>
                <a:latin typeface="Impact" pitchFamily="34" charset="0"/>
                <a:ea typeface="微软雅黑" pitchFamily="34" charset="-122"/>
              </a:rPr>
              <a:t>图形系统</a:t>
            </a:r>
            <a:endParaRPr lang="zh-CN" altLang="en-US" sz="2400" dirty="0" smtClean="0">
              <a:solidFill>
                <a:srgbClr val="595959"/>
              </a:solidFill>
              <a:latin typeface="微软雅黑" pitchFamily="34" charset="-122"/>
              <a:ea typeface="微软雅黑" pitchFamily="34" charset="-122"/>
            </a:endParaRPr>
          </a:p>
        </p:txBody>
      </p:sp>
      <p:sp>
        <p:nvSpPr>
          <p:cNvPr id="7" name="TextBox 11"/>
          <p:cNvSpPr txBox="1">
            <a:spLocks noChangeArrowheads="1"/>
          </p:cNvSpPr>
          <p:nvPr userDrawn="1"/>
        </p:nvSpPr>
        <p:spPr bwMode="auto">
          <a:xfrm>
            <a:off x="2770187" y="2470944"/>
            <a:ext cx="3769641"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eaLnBrk="1" hangingPunct="1">
              <a:defRPr/>
            </a:pPr>
            <a:r>
              <a:rPr lang="en-US" altLang="zh-CN" sz="2400" dirty="0" smtClean="0">
                <a:solidFill>
                  <a:srgbClr val="595959"/>
                </a:solidFill>
                <a:latin typeface="Impact" pitchFamily="34" charset="0"/>
                <a:ea typeface="微软雅黑" pitchFamily="34" charset="-122"/>
              </a:rPr>
              <a:t>03   </a:t>
            </a:r>
            <a:r>
              <a:rPr lang="zh-CN" altLang="en-US" sz="2400" dirty="0" smtClean="0">
                <a:solidFill>
                  <a:srgbClr val="595959"/>
                </a:solidFill>
                <a:latin typeface="Impact" pitchFamily="34" charset="0"/>
                <a:ea typeface="微软雅黑" pitchFamily="34" charset="-122"/>
              </a:rPr>
              <a:t>二维图形生成</a:t>
            </a:r>
            <a:endParaRPr lang="zh-CN" altLang="en-US" sz="2400" dirty="0" smtClean="0">
              <a:solidFill>
                <a:srgbClr val="595959"/>
              </a:solidFill>
              <a:latin typeface="微软雅黑" pitchFamily="34" charset="-122"/>
              <a:ea typeface="微软雅黑" pitchFamily="34" charset="-122"/>
            </a:endParaRPr>
          </a:p>
        </p:txBody>
      </p:sp>
      <p:pic>
        <p:nvPicPr>
          <p:cNvPr id="9" name="图片 8"/>
          <p:cNvPicPr>
            <a:picLocks noChangeAspect="1"/>
          </p:cNvPicPr>
          <p:nvPr userDrawn="1"/>
        </p:nvPicPr>
        <p:blipFill>
          <a:blip r:embed="rId3"/>
          <a:stretch>
            <a:fillRect/>
          </a:stretch>
        </p:blipFill>
        <p:spPr>
          <a:xfrm>
            <a:off x="0" y="0"/>
            <a:ext cx="1643366" cy="1943100"/>
          </a:xfrm>
          <a:prstGeom prst="rect">
            <a:avLst/>
          </a:prstGeom>
        </p:spPr>
      </p:pic>
      <p:sp>
        <p:nvSpPr>
          <p:cNvPr id="10" name="TextBox 11"/>
          <p:cNvSpPr txBox="1">
            <a:spLocks noChangeArrowheads="1"/>
          </p:cNvSpPr>
          <p:nvPr userDrawn="1"/>
        </p:nvSpPr>
        <p:spPr bwMode="auto">
          <a:xfrm>
            <a:off x="2770187" y="2962277"/>
            <a:ext cx="3769641"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eaLnBrk="1" hangingPunct="1">
              <a:defRPr/>
            </a:pPr>
            <a:r>
              <a:rPr lang="en-US" altLang="zh-CN" sz="2400" dirty="0" smtClean="0">
                <a:solidFill>
                  <a:srgbClr val="595959"/>
                </a:solidFill>
                <a:latin typeface="Impact" pitchFamily="34" charset="0"/>
                <a:ea typeface="微软雅黑" pitchFamily="34" charset="-122"/>
              </a:rPr>
              <a:t>04   </a:t>
            </a:r>
            <a:r>
              <a:rPr lang="zh-CN" altLang="en-US" sz="2400" dirty="0" smtClean="0">
                <a:solidFill>
                  <a:srgbClr val="595959"/>
                </a:solidFill>
                <a:latin typeface="Impact" pitchFamily="34" charset="0"/>
                <a:ea typeface="微软雅黑" pitchFamily="34" charset="-122"/>
              </a:rPr>
              <a:t>图形几何变换</a:t>
            </a:r>
            <a:endParaRPr lang="zh-CN" altLang="en-US" sz="2400" dirty="0" smtClean="0">
              <a:solidFill>
                <a:srgbClr val="595959"/>
              </a:solidFill>
              <a:latin typeface="微软雅黑" pitchFamily="34" charset="-122"/>
              <a:ea typeface="微软雅黑" pitchFamily="34" charset="-122"/>
            </a:endParaRPr>
          </a:p>
        </p:txBody>
      </p:sp>
      <p:sp>
        <p:nvSpPr>
          <p:cNvPr id="11" name="TextBox 11"/>
          <p:cNvSpPr txBox="1">
            <a:spLocks noChangeArrowheads="1"/>
          </p:cNvSpPr>
          <p:nvPr userDrawn="1"/>
        </p:nvSpPr>
        <p:spPr bwMode="auto">
          <a:xfrm>
            <a:off x="2770187" y="3456783"/>
            <a:ext cx="3769641"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eaLnBrk="1" hangingPunct="1">
              <a:defRPr/>
            </a:pPr>
            <a:r>
              <a:rPr lang="en-US" altLang="zh-CN" sz="2400" dirty="0" smtClean="0">
                <a:solidFill>
                  <a:srgbClr val="595959"/>
                </a:solidFill>
                <a:latin typeface="Impact" pitchFamily="34" charset="0"/>
                <a:ea typeface="微软雅黑" pitchFamily="34" charset="-122"/>
              </a:rPr>
              <a:t>05   </a:t>
            </a:r>
            <a:r>
              <a:rPr lang="zh-CN" altLang="en-US" sz="2400" dirty="0" smtClean="0">
                <a:solidFill>
                  <a:srgbClr val="595959"/>
                </a:solidFill>
                <a:latin typeface="Impact" pitchFamily="34" charset="0"/>
                <a:ea typeface="微软雅黑" pitchFamily="34" charset="-122"/>
              </a:rPr>
              <a:t>二维观察</a:t>
            </a:r>
            <a:endParaRPr lang="zh-CN" altLang="en-US" sz="2400" dirty="0" smtClean="0">
              <a:solidFill>
                <a:srgbClr val="595959"/>
              </a:solidFill>
              <a:latin typeface="微软雅黑" pitchFamily="34" charset="-122"/>
              <a:ea typeface="微软雅黑" pitchFamily="34" charset="-122"/>
            </a:endParaRPr>
          </a:p>
        </p:txBody>
      </p:sp>
      <p:sp>
        <p:nvSpPr>
          <p:cNvPr id="12" name="TextBox 11"/>
          <p:cNvSpPr txBox="1">
            <a:spLocks noChangeArrowheads="1"/>
          </p:cNvSpPr>
          <p:nvPr userDrawn="1"/>
        </p:nvSpPr>
        <p:spPr bwMode="auto">
          <a:xfrm>
            <a:off x="2770187" y="3976291"/>
            <a:ext cx="3769641"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defPPr>
              <a:defRPr lang="zh-CN"/>
            </a:defPPr>
            <a:lvl1pPr algn="l" rtl="0" eaLnBrk="0" fontAlgn="base" hangingPunct="0">
              <a:spcBef>
                <a:spcPct val="0"/>
              </a:spcBef>
              <a:spcAft>
                <a:spcPct val="0"/>
              </a:spcAft>
              <a:defRPr kern="1200">
                <a:solidFill>
                  <a:schemeClr val="tx1"/>
                </a:solidFill>
                <a:latin typeface="Calibri" pitchFamily="34" charset="0"/>
                <a:ea typeface="宋体" charset="-122"/>
                <a:cs typeface="+mn-cs"/>
              </a:defRPr>
            </a:lvl1pPr>
            <a:lvl2pPr marL="457200" algn="l" rtl="0" eaLnBrk="0" fontAlgn="base" hangingPunct="0">
              <a:spcBef>
                <a:spcPct val="0"/>
              </a:spcBef>
              <a:spcAft>
                <a:spcPct val="0"/>
              </a:spcAft>
              <a:defRPr kern="1200">
                <a:solidFill>
                  <a:schemeClr val="tx1"/>
                </a:solidFill>
                <a:latin typeface="Calibri" pitchFamily="34" charset="0"/>
                <a:ea typeface="宋体" charset="-122"/>
                <a:cs typeface="+mn-cs"/>
              </a:defRPr>
            </a:lvl2pPr>
            <a:lvl3pPr marL="914400" algn="l" rtl="0" eaLnBrk="0" fontAlgn="base" hangingPunct="0">
              <a:spcBef>
                <a:spcPct val="0"/>
              </a:spcBef>
              <a:spcAft>
                <a:spcPct val="0"/>
              </a:spcAft>
              <a:defRPr kern="1200">
                <a:solidFill>
                  <a:schemeClr val="tx1"/>
                </a:solidFill>
                <a:latin typeface="Calibri" pitchFamily="34" charset="0"/>
                <a:ea typeface="宋体" charset="-122"/>
                <a:cs typeface="+mn-cs"/>
              </a:defRPr>
            </a:lvl3pPr>
            <a:lvl4pPr marL="1371600" algn="l" rtl="0" eaLnBrk="0" fontAlgn="base" hangingPunct="0">
              <a:spcBef>
                <a:spcPct val="0"/>
              </a:spcBef>
              <a:spcAft>
                <a:spcPct val="0"/>
              </a:spcAft>
              <a:defRPr kern="1200">
                <a:solidFill>
                  <a:schemeClr val="tx1"/>
                </a:solidFill>
                <a:latin typeface="Calibri" pitchFamily="34" charset="0"/>
                <a:ea typeface="宋体" charset="-122"/>
                <a:cs typeface="+mn-cs"/>
              </a:defRPr>
            </a:lvl4pPr>
            <a:lvl5pPr marL="1828800" algn="l" rtl="0" eaLnBrk="0" fontAlgn="base" hangingPunct="0">
              <a:spcBef>
                <a:spcPct val="0"/>
              </a:spcBef>
              <a:spcAft>
                <a:spcPct val="0"/>
              </a:spcAft>
              <a:defRPr kern="1200">
                <a:solidFill>
                  <a:schemeClr val="tx1"/>
                </a:solidFill>
                <a:latin typeface="Calibri" pitchFamily="34" charset="0"/>
                <a:ea typeface="宋体" charset="-122"/>
                <a:cs typeface="+mn-cs"/>
              </a:defRPr>
            </a:lvl5pPr>
            <a:lvl6pPr marL="2286000" algn="l" defTabSz="914400" rtl="0" eaLnBrk="1" latinLnBrk="0" hangingPunct="1">
              <a:defRPr kern="1200">
                <a:solidFill>
                  <a:schemeClr val="tx1"/>
                </a:solidFill>
                <a:latin typeface="Calibri" pitchFamily="34" charset="0"/>
                <a:ea typeface="宋体" charset="-122"/>
                <a:cs typeface="+mn-cs"/>
              </a:defRPr>
            </a:lvl6pPr>
            <a:lvl7pPr marL="2743200" algn="l" defTabSz="914400" rtl="0" eaLnBrk="1" latinLnBrk="0" hangingPunct="1">
              <a:defRPr kern="1200">
                <a:solidFill>
                  <a:schemeClr val="tx1"/>
                </a:solidFill>
                <a:latin typeface="Calibri" pitchFamily="34" charset="0"/>
                <a:ea typeface="宋体" charset="-122"/>
                <a:cs typeface="+mn-cs"/>
              </a:defRPr>
            </a:lvl7pPr>
            <a:lvl8pPr marL="3200400" algn="l" defTabSz="914400" rtl="0" eaLnBrk="1" latinLnBrk="0" hangingPunct="1">
              <a:defRPr kern="1200">
                <a:solidFill>
                  <a:schemeClr val="tx1"/>
                </a:solidFill>
                <a:latin typeface="Calibri" pitchFamily="34" charset="0"/>
                <a:ea typeface="宋体" charset="-122"/>
                <a:cs typeface="+mn-cs"/>
              </a:defRPr>
            </a:lvl8pPr>
            <a:lvl9pPr marL="3657600" algn="l" defTabSz="914400" rtl="0" eaLnBrk="1" latinLnBrk="0" hangingPunct="1">
              <a:defRPr kern="1200">
                <a:solidFill>
                  <a:schemeClr val="tx1"/>
                </a:solidFill>
                <a:latin typeface="Calibri" pitchFamily="34" charset="0"/>
                <a:ea typeface="宋体" charset="-122"/>
                <a:cs typeface="+mn-cs"/>
              </a:defRPr>
            </a:lvl9pPr>
          </a:lstStyle>
          <a:p>
            <a:pPr eaLnBrk="1" hangingPunct="1">
              <a:defRPr/>
            </a:pPr>
            <a:r>
              <a:rPr lang="en-US" altLang="zh-CN" sz="2400" dirty="0" smtClean="0">
                <a:solidFill>
                  <a:srgbClr val="595959"/>
                </a:solidFill>
                <a:latin typeface="Impact" pitchFamily="34" charset="0"/>
                <a:ea typeface="微软雅黑" pitchFamily="34" charset="-122"/>
              </a:rPr>
              <a:t>06   </a:t>
            </a:r>
            <a:r>
              <a:rPr lang="zh-CN" altLang="en-US" sz="2400" dirty="0" smtClean="0">
                <a:solidFill>
                  <a:srgbClr val="595959"/>
                </a:solidFill>
                <a:latin typeface="Impact" pitchFamily="34" charset="0"/>
                <a:ea typeface="微软雅黑" pitchFamily="34" charset="-122"/>
              </a:rPr>
              <a:t>三维观察</a:t>
            </a:r>
            <a:endParaRPr lang="zh-CN" altLang="en-US" sz="2400" dirty="0" smtClean="0">
              <a:solidFill>
                <a:srgbClr val="595959"/>
              </a:solidFill>
              <a:latin typeface="微软雅黑" pitchFamily="34" charset="-122"/>
              <a:ea typeface="微软雅黑" pitchFamily="34" charset="-122"/>
            </a:endParaRPr>
          </a:p>
        </p:txBody>
      </p:sp>
      <p:sp>
        <p:nvSpPr>
          <p:cNvPr id="13" name="TextBox 11"/>
          <p:cNvSpPr txBox="1">
            <a:spLocks noChangeArrowheads="1"/>
          </p:cNvSpPr>
          <p:nvPr userDrawn="1"/>
        </p:nvSpPr>
        <p:spPr bwMode="auto">
          <a:xfrm>
            <a:off x="2770187" y="4480125"/>
            <a:ext cx="380774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defPPr>
              <a:defRPr lang="zh-CN"/>
            </a:defPPr>
            <a:lvl1pPr algn="l" rtl="0" eaLnBrk="0" fontAlgn="base" hangingPunct="0">
              <a:spcBef>
                <a:spcPct val="0"/>
              </a:spcBef>
              <a:spcAft>
                <a:spcPct val="0"/>
              </a:spcAft>
              <a:defRPr kern="1200">
                <a:solidFill>
                  <a:schemeClr val="tx1"/>
                </a:solidFill>
                <a:latin typeface="Calibri" pitchFamily="34" charset="0"/>
                <a:ea typeface="宋体" charset="-122"/>
                <a:cs typeface="+mn-cs"/>
              </a:defRPr>
            </a:lvl1pPr>
            <a:lvl2pPr marL="457200" algn="l" rtl="0" eaLnBrk="0" fontAlgn="base" hangingPunct="0">
              <a:spcBef>
                <a:spcPct val="0"/>
              </a:spcBef>
              <a:spcAft>
                <a:spcPct val="0"/>
              </a:spcAft>
              <a:defRPr kern="1200">
                <a:solidFill>
                  <a:schemeClr val="tx1"/>
                </a:solidFill>
                <a:latin typeface="Calibri" pitchFamily="34" charset="0"/>
                <a:ea typeface="宋体" charset="-122"/>
                <a:cs typeface="+mn-cs"/>
              </a:defRPr>
            </a:lvl2pPr>
            <a:lvl3pPr marL="914400" algn="l" rtl="0" eaLnBrk="0" fontAlgn="base" hangingPunct="0">
              <a:spcBef>
                <a:spcPct val="0"/>
              </a:spcBef>
              <a:spcAft>
                <a:spcPct val="0"/>
              </a:spcAft>
              <a:defRPr kern="1200">
                <a:solidFill>
                  <a:schemeClr val="tx1"/>
                </a:solidFill>
                <a:latin typeface="Calibri" pitchFamily="34" charset="0"/>
                <a:ea typeface="宋体" charset="-122"/>
                <a:cs typeface="+mn-cs"/>
              </a:defRPr>
            </a:lvl3pPr>
            <a:lvl4pPr marL="1371600" algn="l" rtl="0" eaLnBrk="0" fontAlgn="base" hangingPunct="0">
              <a:spcBef>
                <a:spcPct val="0"/>
              </a:spcBef>
              <a:spcAft>
                <a:spcPct val="0"/>
              </a:spcAft>
              <a:defRPr kern="1200">
                <a:solidFill>
                  <a:schemeClr val="tx1"/>
                </a:solidFill>
                <a:latin typeface="Calibri" pitchFamily="34" charset="0"/>
                <a:ea typeface="宋体" charset="-122"/>
                <a:cs typeface="+mn-cs"/>
              </a:defRPr>
            </a:lvl4pPr>
            <a:lvl5pPr marL="1828800" algn="l" rtl="0" eaLnBrk="0" fontAlgn="base" hangingPunct="0">
              <a:spcBef>
                <a:spcPct val="0"/>
              </a:spcBef>
              <a:spcAft>
                <a:spcPct val="0"/>
              </a:spcAft>
              <a:defRPr kern="1200">
                <a:solidFill>
                  <a:schemeClr val="tx1"/>
                </a:solidFill>
                <a:latin typeface="Calibri" pitchFamily="34" charset="0"/>
                <a:ea typeface="宋体" charset="-122"/>
                <a:cs typeface="+mn-cs"/>
              </a:defRPr>
            </a:lvl5pPr>
            <a:lvl6pPr marL="2286000" algn="l" defTabSz="914400" rtl="0" eaLnBrk="1" latinLnBrk="0" hangingPunct="1">
              <a:defRPr kern="1200">
                <a:solidFill>
                  <a:schemeClr val="tx1"/>
                </a:solidFill>
                <a:latin typeface="Calibri" pitchFamily="34" charset="0"/>
                <a:ea typeface="宋体" charset="-122"/>
                <a:cs typeface="+mn-cs"/>
              </a:defRPr>
            </a:lvl6pPr>
            <a:lvl7pPr marL="2743200" algn="l" defTabSz="914400" rtl="0" eaLnBrk="1" latinLnBrk="0" hangingPunct="1">
              <a:defRPr kern="1200">
                <a:solidFill>
                  <a:schemeClr val="tx1"/>
                </a:solidFill>
                <a:latin typeface="Calibri" pitchFamily="34" charset="0"/>
                <a:ea typeface="宋体" charset="-122"/>
                <a:cs typeface="+mn-cs"/>
              </a:defRPr>
            </a:lvl7pPr>
            <a:lvl8pPr marL="3200400" algn="l" defTabSz="914400" rtl="0" eaLnBrk="1" latinLnBrk="0" hangingPunct="1">
              <a:defRPr kern="1200">
                <a:solidFill>
                  <a:schemeClr val="tx1"/>
                </a:solidFill>
                <a:latin typeface="Calibri" pitchFamily="34" charset="0"/>
                <a:ea typeface="宋体" charset="-122"/>
                <a:cs typeface="+mn-cs"/>
              </a:defRPr>
            </a:lvl8pPr>
            <a:lvl9pPr marL="3657600" algn="l" defTabSz="914400" rtl="0" eaLnBrk="1" latinLnBrk="0" hangingPunct="1">
              <a:defRPr kern="1200">
                <a:solidFill>
                  <a:schemeClr val="tx1"/>
                </a:solidFill>
                <a:latin typeface="Calibri" pitchFamily="34" charset="0"/>
                <a:ea typeface="宋体" charset="-122"/>
                <a:cs typeface="+mn-cs"/>
              </a:defRPr>
            </a:lvl9pPr>
          </a:lstStyle>
          <a:p>
            <a:pPr eaLnBrk="1" hangingPunct="1">
              <a:defRPr/>
            </a:pPr>
            <a:r>
              <a:rPr lang="en-US" altLang="zh-CN" sz="2400" dirty="0" smtClean="0">
                <a:solidFill>
                  <a:srgbClr val="595959"/>
                </a:solidFill>
                <a:latin typeface="Impact" pitchFamily="34" charset="0"/>
                <a:ea typeface="微软雅黑" pitchFamily="34" charset="-122"/>
              </a:rPr>
              <a:t>07   </a:t>
            </a:r>
            <a:r>
              <a:rPr lang="zh-CN" altLang="en-US" sz="2400" dirty="0" smtClean="0">
                <a:solidFill>
                  <a:srgbClr val="595959"/>
                </a:solidFill>
                <a:latin typeface="Impact" pitchFamily="34" charset="0"/>
                <a:ea typeface="微软雅黑" pitchFamily="34" charset="-122"/>
              </a:rPr>
              <a:t>三维对象</a:t>
            </a:r>
            <a:endParaRPr lang="zh-CN" altLang="en-US" sz="2400" dirty="0" smtClean="0">
              <a:solidFill>
                <a:srgbClr val="595959"/>
              </a:solidFill>
              <a:latin typeface="微软雅黑" pitchFamily="34" charset="-122"/>
              <a:ea typeface="微软雅黑" pitchFamily="34" charset="-122"/>
            </a:endParaRPr>
          </a:p>
        </p:txBody>
      </p:sp>
      <p:sp>
        <p:nvSpPr>
          <p:cNvPr id="14" name="TextBox 11"/>
          <p:cNvSpPr txBox="1">
            <a:spLocks noChangeArrowheads="1"/>
          </p:cNvSpPr>
          <p:nvPr userDrawn="1"/>
        </p:nvSpPr>
        <p:spPr bwMode="auto">
          <a:xfrm>
            <a:off x="2770187" y="4960145"/>
            <a:ext cx="3769641"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defPPr>
              <a:defRPr lang="zh-CN"/>
            </a:defPPr>
            <a:lvl1pPr algn="l" rtl="0" eaLnBrk="0" fontAlgn="base" hangingPunct="0">
              <a:spcBef>
                <a:spcPct val="0"/>
              </a:spcBef>
              <a:spcAft>
                <a:spcPct val="0"/>
              </a:spcAft>
              <a:defRPr kern="1200">
                <a:solidFill>
                  <a:schemeClr val="tx1"/>
                </a:solidFill>
                <a:latin typeface="Calibri" pitchFamily="34" charset="0"/>
                <a:ea typeface="宋体" charset="-122"/>
                <a:cs typeface="+mn-cs"/>
              </a:defRPr>
            </a:lvl1pPr>
            <a:lvl2pPr marL="457200" algn="l" rtl="0" eaLnBrk="0" fontAlgn="base" hangingPunct="0">
              <a:spcBef>
                <a:spcPct val="0"/>
              </a:spcBef>
              <a:spcAft>
                <a:spcPct val="0"/>
              </a:spcAft>
              <a:defRPr kern="1200">
                <a:solidFill>
                  <a:schemeClr val="tx1"/>
                </a:solidFill>
                <a:latin typeface="Calibri" pitchFamily="34" charset="0"/>
                <a:ea typeface="宋体" charset="-122"/>
                <a:cs typeface="+mn-cs"/>
              </a:defRPr>
            </a:lvl2pPr>
            <a:lvl3pPr marL="914400" algn="l" rtl="0" eaLnBrk="0" fontAlgn="base" hangingPunct="0">
              <a:spcBef>
                <a:spcPct val="0"/>
              </a:spcBef>
              <a:spcAft>
                <a:spcPct val="0"/>
              </a:spcAft>
              <a:defRPr kern="1200">
                <a:solidFill>
                  <a:schemeClr val="tx1"/>
                </a:solidFill>
                <a:latin typeface="Calibri" pitchFamily="34" charset="0"/>
                <a:ea typeface="宋体" charset="-122"/>
                <a:cs typeface="+mn-cs"/>
              </a:defRPr>
            </a:lvl3pPr>
            <a:lvl4pPr marL="1371600" algn="l" rtl="0" eaLnBrk="0" fontAlgn="base" hangingPunct="0">
              <a:spcBef>
                <a:spcPct val="0"/>
              </a:spcBef>
              <a:spcAft>
                <a:spcPct val="0"/>
              </a:spcAft>
              <a:defRPr kern="1200">
                <a:solidFill>
                  <a:schemeClr val="tx1"/>
                </a:solidFill>
                <a:latin typeface="Calibri" pitchFamily="34" charset="0"/>
                <a:ea typeface="宋体" charset="-122"/>
                <a:cs typeface="+mn-cs"/>
              </a:defRPr>
            </a:lvl4pPr>
            <a:lvl5pPr marL="1828800" algn="l" rtl="0" eaLnBrk="0" fontAlgn="base" hangingPunct="0">
              <a:spcBef>
                <a:spcPct val="0"/>
              </a:spcBef>
              <a:spcAft>
                <a:spcPct val="0"/>
              </a:spcAft>
              <a:defRPr kern="1200">
                <a:solidFill>
                  <a:schemeClr val="tx1"/>
                </a:solidFill>
                <a:latin typeface="Calibri" pitchFamily="34" charset="0"/>
                <a:ea typeface="宋体" charset="-122"/>
                <a:cs typeface="+mn-cs"/>
              </a:defRPr>
            </a:lvl5pPr>
            <a:lvl6pPr marL="2286000" algn="l" defTabSz="914400" rtl="0" eaLnBrk="1" latinLnBrk="0" hangingPunct="1">
              <a:defRPr kern="1200">
                <a:solidFill>
                  <a:schemeClr val="tx1"/>
                </a:solidFill>
                <a:latin typeface="Calibri" pitchFamily="34" charset="0"/>
                <a:ea typeface="宋体" charset="-122"/>
                <a:cs typeface="+mn-cs"/>
              </a:defRPr>
            </a:lvl6pPr>
            <a:lvl7pPr marL="2743200" algn="l" defTabSz="914400" rtl="0" eaLnBrk="1" latinLnBrk="0" hangingPunct="1">
              <a:defRPr kern="1200">
                <a:solidFill>
                  <a:schemeClr val="tx1"/>
                </a:solidFill>
                <a:latin typeface="Calibri" pitchFamily="34" charset="0"/>
                <a:ea typeface="宋体" charset="-122"/>
                <a:cs typeface="+mn-cs"/>
              </a:defRPr>
            </a:lvl7pPr>
            <a:lvl8pPr marL="3200400" algn="l" defTabSz="914400" rtl="0" eaLnBrk="1" latinLnBrk="0" hangingPunct="1">
              <a:defRPr kern="1200">
                <a:solidFill>
                  <a:schemeClr val="tx1"/>
                </a:solidFill>
                <a:latin typeface="Calibri" pitchFamily="34" charset="0"/>
                <a:ea typeface="宋体" charset="-122"/>
                <a:cs typeface="+mn-cs"/>
              </a:defRPr>
            </a:lvl8pPr>
            <a:lvl9pPr marL="3657600" algn="l" defTabSz="914400" rtl="0" eaLnBrk="1" latinLnBrk="0" hangingPunct="1">
              <a:defRPr kern="1200">
                <a:solidFill>
                  <a:schemeClr val="tx1"/>
                </a:solidFill>
                <a:latin typeface="Calibri" pitchFamily="34" charset="0"/>
                <a:ea typeface="宋体" charset="-122"/>
                <a:cs typeface="+mn-cs"/>
              </a:defRPr>
            </a:lvl9pPr>
          </a:lstStyle>
          <a:p>
            <a:pPr eaLnBrk="1" hangingPunct="1">
              <a:defRPr/>
            </a:pPr>
            <a:r>
              <a:rPr lang="en-US" altLang="zh-CN" sz="2400" dirty="0" smtClean="0">
                <a:solidFill>
                  <a:srgbClr val="595959"/>
                </a:solidFill>
                <a:latin typeface="Impact" pitchFamily="34" charset="0"/>
                <a:ea typeface="微软雅黑" pitchFamily="34" charset="-122"/>
              </a:rPr>
              <a:t>08   </a:t>
            </a:r>
            <a:r>
              <a:rPr lang="zh-CN" altLang="en-US" sz="2400" dirty="0" smtClean="0">
                <a:solidFill>
                  <a:srgbClr val="595959"/>
                </a:solidFill>
                <a:latin typeface="Impact" pitchFamily="34" charset="0"/>
                <a:ea typeface="微软雅黑" pitchFamily="34" charset="-122"/>
              </a:rPr>
              <a:t>真实感图形技术</a:t>
            </a:r>
            <a:endParaRPr lang="zh-CN" altLang="en-US" sz="2400" dirty="0" smtClean="0">
              <a:solidFill>
                <a:srgbClr val="595959"/>
              </a:solidFill>
              <a:latin typeface="微软雅黑" pitchFamily="34" charset="-122"/>
              <a:ea typeface="微软雅黑" pitchFamily="34" charset="-122"/>
            </a:endParaRPr>
          </a:p>
        </p:txBody>
      </p:sp>
      <p:sp>
        <p:nvSpPr>
          <p:cNvPr id="15" name="TextBox 11"/>
          <p:cNvSpPr txBox="1">
            <a:spLocks noChangeArrowheads="1"/>
          </p:cNvSpPr>
          <p:nvPr userDrawn="1"/>
        </p:nvSpPr>
        <p:spPr bwMode="auto">
          <a:xfrm>
            <a:off x="2770187" y="5494139"/>
            <a:ext cx="3769641"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defPPr>
              <a:defRPr lang="zh-CN"/>
            </a:defPPr>
            <a:lvl1pPr algn="l" rtl="0" eaLnBrk="0" fontAlgn="base" hangingPunct="0">
              <a:spcBef>
                <a:spcPct val="0"/>
              </a:spcBef>
              <a:spcAft>
                <a:spcPct val="0"/>
              </a:spcAft>
              <a:defRPr kern="1200">
                <a:solidFill>
                  <a:schemeClr val="tx1"/>
                </a:solidFill>
                <a:latin typeface="Calibri" pitchFamily="34" charset="0"/>
                <a:ea typeface="宋体" charset="-122"/>
                <a:cs typeface="+mn-cs"/>
              </a:defRPr>
            </a:lvl1pPr>
            <a:lvl2pPr marL="457200" algn="l" rtl="0" eaLnBrk="0" fontAlgn="base" hangingPunct="0">
              <a:spcBef>
                <a:spcPct val="0"/>
              </a:spcBef>
              <a:spcAft>
                <a:spcPct val="0"/>
              </a:spcAft>
              <a:defRPr kern="1200">
                <a:solidFill>
                  <a:schemeClr val="tx1"/>
                </a:solidFill>
                <a:latin typeface="Calibri" pitchFamily="34" charset="0"/>
                <a:ea typeface="宋体" charset="-122"/>
                <a:cs typeface="+mn-cs"/>
              </a:defRPr>
            </a:lvl2pPr>
            <a:lvl3pPr marL="914400" algn="l" rtl="0" eaLnBrk="0" fontAlgn="base" hangingPunct="0">
              <a:spcBef>
                <a:spcPct val="0"/>
              </a:spcBef>
              <a:spcAft>
                <a:spcPct val="0"/>
              </a:spcAft>
              <a:defRPr kern="1200">
                <a:solidFill>
                  <a:schemeClr val="tx1"/>
                </a:solidFill>
                <a:latin typeface="Calibri" pitchFamily="34" charset="0"/>
                <a:ea typeface="宋体" charset="-122"/>
                <a:cs typeface="+mn-cs"/>
              </a:defRPr>
            </a:lvl3pPr>
            <a:lvl4pPr marL="1371600" algn="l" rtl="0" eaLnBrk="0" fontAlgn="base" hangingPunct="0">
              <a:spcBef>
                <a:spcPct val="0"/>
              </a:spcBef>
              <a:spcAft>
                <a:spcPct val="0"/>
              </a:spcAft>
              <a:defRPr kern="1200">
                <a:solidFill>
                  <a:schemeClr val="tx1"/>
                </a:solidFill>
                <a:latin typeface="Calibri" pitchFamily="34" charset="0"/>
                <a:ea typeface="宋体" charset="-122"/>
                <a:cs typeface="+mn-cs"/>
              </a:defRPr>
            </a:lvl4pPr>
            <a:lvl5pPr marL="1828800" algn="l" rtl="0" eaLnBrk="0" fontAlgn="base" hangingPunct="0">
              <a:spcBef>
                <a:spcPct val="0"/>
              </a:spcBef>
              <a:spcAft>
                <a:spcPct val="0"/>
              </a:spcAft>
              <a:defRPr kern="1200">
                <a:solidFill>
                  <a:schemeClr val="tx1"/>
                </a:solidFill>
                <a:latin typeface="Calibri" pitchFamily="34" charset="0"/>
                <a:ea typeface="宋体" charset="-122"/>
                <a:cs typeface="+mn-cs"/>
              </a:defRPr>
            </a:lvl5pPr>
            <a:lvl6pPr marL="2286000" algn="l" defTabSz="914400" rtl="0" eaLnBrk="1" latinLnBrk="0" hangingPunct="1">
              <a:defRPr kern="1200">
                <a:solidFill>
                  <a:schemeClr val="tx1"/>
                </a:solidFill>
                <a:latin typeface="Calibri" pitchFamily="34" charset="0"/>
                <a:ea typeface="宋体" charset="-122"/>
                <a:cs typeface="+mn-cs"/>
              </a:defRPr>
            </a:lvl6pPr>
            <a:lvl7pPr marL="2743200" algn="l" defTabSz="914400" rtl="0" eaLnBrk="1" latinLnBrk="0" hangingPunct="1">
              <a:defRPr kern="1200">
                <a:solidFill>
                  <a:schemeClr val="tx1"/>
                </a:solidFill>
                <a:latin typeface="Calibri" pitchFamily="34" charset="0"/>
                <a:ea typeface="宋体" charset="-122"/>
                <a:cs typeface="+mn-cs"/>
              </a:defRPr>
            </a:lvl7pPr>
            <a:lvl8pPr marL="3200400" algn="l" defTabSz="914400" rtl="0" eaLnBrk="1" latinLnBrk="0" hangingPunct="1">
              <a:defRPr kern="1200">
                <a:solidFill>
                  <a:schemeClr val="tx1"/>
                </a:solidFill>
                <a:latin typeface="Calibri" pitchFamily="34" charset="0"/>
                <a:ea typeface="宋体" charset="-122"/>
                <a:cs typeface="+mn-cs"/>
              </a:defRPr>
            </a:lvl8pPr>
            <a:lvl9pPr marL="3657600" algn="l" defTabSz="914400" rtl="0" eaLnBrk="1" latinLnBrk="0" hangingPunct="1">
              <a:defRPr kern="1200">
                <a:solidFill>
                  <a:schemeClr val="tx1"/>
                </a:solidFill>
                <a:latin typeface="Calibri" pitchFamily="34" charset="0"/>
                <a:ea typeface="宋体" charset="-122"/>
                <a:cs typeface="+mn-cs"/>
              </a:defRPr>
            </a:lvl9pPr>
          </a:lstStyle>
          <a:p>
            <a:pPr eaLnBrk="1" hangingPunct="1">
              <a:defRPr/>
            </a:pPr>
            <a:r>
              <a:rPr lang="en-US" altLang="zh-CN" sz="2400" dirty="0" smtClean="0">
                <a:solidFill>
                  <a:srgbClr val="595959"/>
                </a:solidFill>
                <a:latin typeface="Impact" pitchFamily="34" charset="0"/>
                <a:ea typeface="微软雅黑" pitchFamily="34" charset="-122"/>
              </a:rPr>
              <a:t>09   </a:t>
            </a:r>
            <a:r>
              <a:rPr lang="zh-CN" altLang="en-US" sz="2400" dirty="0" smtClean="0">
                <a:solidFill>
                  <a:srgbClr val="595959"/>
                </a:solidFill>
                <a:latin typeface="Impact" pitchFamily="34" charset="0"/>
                <a:ea typeface="微软雅黑" pitchFamily="34" charset="-122"/>
              </a:rPr>
              <a:t>交互技术</a:t>
            </a:r>
            <a:endParaRPr lang="zh-CN" altLang="en-US" sz="2400" dirty="0" smtClean="0">
              <a:solidFill>
                <a:srgbClr val="595959"/>
              </a:solidFill>
              <a:latin typeface="微软雅黑" pitchFamily="34" charset="-122"/>
              <a:ea typeface="微软雅黑" pitchFamily="34" charset="-122"/>
            </a:endParaRPr>
          </a:p>
        </p:txBody>
      </p:sp>
      <p:sp>
        <p:nvSpPr>
          <p:cNvPr id="16" name="TextBox 11"/>
          <p:cNvSpPr txBox="1">
            <a:spLocks noChangeArrowheads="1"/>
          </p:cNvSpPr>
          <p:nvPr userDrawn="1"/>
        </p:nvSpPr>
        <p:spPr bwMode="auto">
          <a:xfrm>
            <a:off x="2770186" y="5973962"/>
            <a:ext cx="3769641"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defPPr>
              <a:defRPr lang="zh-CN"/>
            </a:defPPr>
            <a:lvl1pPr algn="l" rtl="0" eaLnBrk="0" fontAlgn="base" hangingPunct="0">
              <a:spcBef>
                <a:spcPct val="0"/>
              </a:spcBef>
              <a:spcAft>
                <a:spcPct val="0"/>
              </a:spcAft>
              <a:defRPr kern="1200">
                <a:solidFill>
                  <a:schemeClr val="tx1"/>
                </a:solidFill>
                <a:latin typeface="Calibri" pitchFamily="34" charset="0"/>
                <a:ea typeface="宋体" charset="-122"/>
                <a:cs typeface="+mn-cs"/>
              </a:defRPr>
            </a:lvl1pPr>
            <a:lvl2pPr marL="457200" algn="l" rtl="0" eaLnBrk="0" fontAlgn="base" hangingPunct="0">
              <a:spcBef>
                <a:spcPct val="0"/>
              </a:spcBef>
              <a:spcAft>
                <a:spcPct val="0"/>
              </a:spcAft>
              <a:defRPr kern="1200">
                <a:solidFill>
                  <a:schemeClr val="tx1"/>
                </a:solidFill>
                <a:latin typeface="Calibri" pitchFamily="34" charset="0"/>
                <a:ea typeface="宋体" charset="-122"/>
                <a:cs typeface="+mn-cs"/>
              </a:defRPr>
            </a:lvl2pPr>
            <a:lvl3pPr marL="914400" algn="l" rtl="0" eaLnBrk="0" fontAlgn="base" hangingPunct="0">
              <a:spcBef>
                <a:spcPct val="0"/>
              </a:spcBef>
              <a:spcAft>
                <a:spcPct val="0"/>
              </a:spcAft>
              <a:defRPr kern="1200">
                <a:solidFill>
                  <a:schemeClr val="tx1"/>
                </a:solidFill>
                <a:latin typeface="Calibri" pitchFamily="34" charset="0"/>
                <a:ea typeface="宋体" charset="-122"/>
                <a:cs typeface="+mn-cs"/>
              </a:defRPr>
            </a:lvl3pPr>
            <a:lvl4pPr marL="1371600" algn="l" rtl="0" eaLnBrk="0" fontAlgn="base" hangingPunct="0">
              <a:spcBef>
                <a:spcPct val="0"/>
              </a:spcBef>
              <a:spcAft>
                <a:spcPct val="0"/>
              </a:spcAft>
              <a:defRPr kern="1200">
                <a:solidFill>
                  <a:schemeClr val="tx1"/>
                </a:solidFill>
                <a:latin typeface="Calibri" pitchFamily="34" charset="0"/>
                <a:ea typeface="宋体" charset="-122"/>
                <a:cs typeface="+mn-cs"/>
              </a:defRPr>
            </a:lvl4pPr>
            <a:lvl5pPr marL="1828800" algn="l" rtl="0" eaLnBrk="0" fontAlgn="base" hangingPunct="0">
              <a:spcBef>
                <a:spcPct val="0"/>
              </a:spcBef>
              <a:spcAft>
                <a:spcPct val="0"/>
              </a:spcAft>
              <a:defRPr kern="1200">
                <a:solidFill>
                  <a:schemeClr val="tx1"/>
                </a:solidFill>
                <a:latin typeface="Calibri" pitchFamily="34" charset="0"/>
                <a:ea typeface="宋体" charset="-122"/>
                <a:cs typeface="+mn-cs"/>
              </a:defRPr>
            </a:lvl5pPr>
            <a:lvl6pPr marL="2286000" algn="l" defTabSz="914400" rtl="0" eaLnBrk="1" latinLnBrk="0" hangingPunct="1">
              <a:defRPr kern="1200">
                <a:solidFill>
                  <a:schemeClr val="tx1"/>
                </a:solidFill>
                <a:latin typeface="Calibri" pitchFamily="34" charset="0"/>
                <a:ea typeface="宋体" charset="-122"/>
                <a:cs typeface="+mn-cs"/>
              </a:defRPr>
            </a:lvl6pPr>
            <a:lvl7pPr marL="2743200" algn="l" defTabSz="914400" rtl="0" eaLnBrk="1" latinLnBrk="0" hangingPunct="1">
              <a:defRPr kern="1200">
                <a:solidFill>
                  <a:schemeClr val="tx1"/>
                </a:solidFill>
                <a:latin typeface="Calibri" pitchFamily="34" charset="0"/>
                <a:ea typeface="宋体" charset="-122"/>
                <a:cs typeface="+mn-cs"/>
              </a:defRPr>
            </a:lvl7pPr>
            <a:lvl8pPr marL="3200400" algn="l" defTabSz="914400" rtl="0" eaLnBrk="1" latinLnBrk="0" hangingPunct="1">
              <a:defRPr kern="1200">
                <a:solidFill>
                  <a:schemeClr val="tx1"/>
                </a:solidFill>
                <a:latin typeface="Calibri" pitchFamily="34" charset="0"/>
                <a:ea typeface="宋体" charset="-122"/>
                <a:cs typeface="+mn-cs"/>
              </a:defRPr>
            </a:lvl8pPr>
            <a:lvl9pPr marL="3657600" algn="l" defTabSz="914400" rtl="0" eaLnBrk="1" latinLnBrk="0" hangingPunct="1">
              <a:defRPr kern="1200">
                <a:solidFill>
                  <a:schemeClr val="tx1"/>
                </a:solidFill>
                <a:latin typeface="Calibri" pitchFamily="34" charset="0"/>
                <a:ea typeface="宋体" charset="-122"/>
                <a:cs typeface="+mn-cs"/>
              </a:defRPr>
            </a:lvl9pPr>
          </a:lstStyle>
          <a:p>
            <a:pPr eaLnBrk="1" hangingPunct="1">
              <a:defRPr/>
            </a:pPr>
            <a:r>
              <a:rPr lang="en-US" altLang="zh-CN" sz="2400" dirty="0" smtClean="0">
                <a:solidFill>
                  <a:srgbClr val="595959"/>
                </a:solidFill>
                <a:latin typeface="Impact" pitchFamily="34" charset="0"/>
                <a:ea typeface="微软雅黑" pitchFamily="34" charset="-122"/>
              </a:rPr>
              <a:t>10   </a:t>
            </a:r>
            <a:r>
              <a:rPr lang="zh-CN" altLang="en-US" sz="2400" dirty="0" smtClean="0">
                <a:solidFill>
                  <a:srgbClr val="595959"/>
                </a:solidFill>
                <a:latin typeface="Impact" pitchFamily="34" charset="0"/>
                <a:ea typeface="微软雅黑" pitchFamily="34" charset="-122"/>
              </a:rPr>
              <a:t>计算机动画</a:t>
            </a:r>
            <a:endParaRPr lang="zh-CN" altLang="en-US" sz="2400" dirty="0" smtClean="0">
              <a:solidFill>
                <a:srgbClr val="595959"/>
              </a:solidFill>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2" name="矩形 1"/>
          <p:cNvSpPr/>
          <p:nvPr userDrawn="1"/>
        </p:nvSpPr>
        <p:spPr>
          <a:xfrm flipH="1">
            <a:off x="9143999" y="0"/>
            <a:ext cx="45719"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两栏内容">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2" name="标题 1"/>
          <p:cNvSpPr>
            <a:spLocks noGrp="1"/>
          </p:cNvSpPr>
          <p:nvPr>
            <p:ph type="title"/>
          </p:nvPr>
        </p:nvSpPr>
        <p:spPr>
          <a:xfrm>
            <a:off x="877728" y="523786"/>
            <a:ext cx="7405217" cy="629013"/>
          </a:xfrm>
          <a:prstGeom prst="rect">
            <a:avLst/>
          </a:prstGeom>
        </p:spPr>
        <p:txBody>
          <a:bodyPr/>
          <a:lstStyle>
            <a:lvl1pPr>
              <a:defRPr>
                <a:latin typeface="黑体" panose="02010609060101010101" pitchFamily="49" charset="-122"/>
                <a:ea typeface="黑体" panose="02010609060101010101" pitchFamily="49"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293511" y="1569155"/>
            <a:ext cx="8393029" cy="4173185"/>
          </a:xfrm>
          <a:prstGeom prst="rect">
            <a:avLst/>
          </a:prstGeom>
        </p:spPr>
        <p:txBody>
          <a:bodyPr/>
          <a:lstStyle>
            <a:lvl1pPr marL="457200" indent="-457200">
              <a:buClr>
                <a:srgbClr val="FF9300"/>
              </a:buClr>
              <a:buFont typeface="Wingdings" panose="05000000000000000000" pitchFamily="2" charset="2"/>
              <a:buChar char="n"/>
              <a:defRPr/>
            </a:lvl1pPr>
            <a:lvl2pPr marL="685800" indent="-228600">
              <a:buClr>
                <a:srgbClr val="FF9300"/>
              </a:buClr>
              <a:buFont typeface="Wingdings" panose="05000000000000000000" pitchFamily="2" charset="2"/>
              <a:buChar char="l"/>
              <a:defRPr/>
            </a:lvl2pPr>
            <a:lvl4pPr marL="1657350" indent="-285750">
              <a:buClr>
                <a:srgbClr val="FF9300"/>
              </a:buClr>
              <a:buFont typeface="Wingdings" panose="05000000000000000000" pitchFamily="2" charset="2"/>
              <a:buChar char=""/>
              <a:defRPr/>
            </a:lvl4pPr>
            <a:lvl5pPr marL="2057400" indent="-228600">
              <a:buClr>
                <a:srgbClr val="FF9300"/>
              </a:buClr>
              <a:buFont typeface="Calibri" panose="020F0502020204030204" pitchFamily="34" charset="0"/>
              <a:buChar char="₋"/>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标题和竖排文字">
    <p:spTree>
      <p:nvGrpSpPr>
        <p:cNvPr id="1" name=""/>
        <p:cNvGrpSpPr/>
        <p:nvPr/>
      </p:nvGrpSpPr>
      <p:grpSpPr>
        <a:xfrm>
          <a:off x="0" y="0"/>
          <a:ext cx="0" cy="0"/>
          <a:chOff x="0" y="0"/>
          <a:chExt cx="0" cy="0"/>
        </a:xfrm>
      </p:grpSpPr>
      <p:sp>
        <p:nvSpPr>
          <p:cNvPr id="2" name="矩形 1"/>
          <p:cNvSpPr/>
          <p:nvPr userDrawn="1"/>
        </p:nvSpPr>
        <p:spPr>
          <a:xfrm>
            <a:off x="-12700" y="0"/>
            <a:ext cx="9215438" cy="4740275"/>
          </a:xfrm>
          <a:prstGeom prst="rect">
            <a:avLst/>
          </a:prstGeom>
          <a:solidFill>
            <a:srgbClr val="FF93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Text Box 2"/>
          <p:cNvSpPr txBox="1">
            <a:spLocks noChangeArrowheads="1"/>
          </p:cNvSpPr>
          <p:nvPr userDrawn="1"/>
        </p:nvSpPr>
        <p:spPr bwMode="auto">
          <a:xfrm>
            <a:off x="2908300" y="4984750"/>
            <a:ext cx="33274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gn="ctr" eaLnBrk="1" hangingPunct="1">
              <a:defRPr/>
            </a:pPr>
            <a:r>
              <a:rPr lang="en-US" altLang="zh-CN" sz="3600" b="1" dirty="0" smtClean="0">
                <a:solidFill>
                  <a:srgbClr val="595959"/>
                </a:solidFill>
                <a:latin typeface="微软雅黑" pitchFamily="34" charset="-122"/>
                <a:ea typeface="微软雅黑" pitchFamily="34" charset="-122"/>
                <a:sym typeface="Arial" charset="0"/>
              </a:rPr>
              <a:t>THANKS</a:t>
            </a:r>
            <a:endParaRPr lang="zh-CN" altLang="en-US" sz="3600" b="1" dirty="0" smtClean="0">
              <a:solidFill>
                <a:srgbClr val="595959"/>
              </a:solidFill>
              <a:latin typeface="微软雅黑" pitchFamily="34" charset="-122"/>
              <a:ea typeface="微软雅黑" pitchFamily="34" charset="-122"/>
              <a:sym typeface="Arial" charset="0"/>
            </a:endParaRPr>
          </a:p>
        </p:txBody>
      </p:sp>
      <p:cxnSp>
        <p:nvCxnSpPr>
          <p:cNvPr id="4" name="直接连接符 3"/>
          <p:cNvCxnSpPr/>
          <p:nvPr userDrawn="1"/>
        </p:nvCxnSpPr>
        <p:spPr>
          <a:xfrm>
            <a:off x="2249488" y="5700713"/>
            <a:ext cx="464502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8" name="图片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49225" y="2223295"/>
            <a:ext cx="2936875" cy="2202656"/>
          </a:xfrm>
          <a:prstGeom prst="rect">
            <a:avLst/>
          </a:prstGeom>
        </p:spPr>
      </p:pic>
      <p:pic>
        <p:nvPicPr>
          <p:cNvPr id="9" name="图片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166269" y="2228851"/>
            <a:ext cx="2944018" cy="2248903"/>
          </a:xfrm>
          <a:prstGeom prst="rect">
            <a:avLst/>
          </a:prstGeom>
        </p:spPr>
      </p:pic>
      <p:pic>
        <p:nvPicPr>
          <p:cNvPr id="10" name="图片 9"/>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6235700" y="2189982"/>
            <a:ext cx="2908300" cy="232664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par>
                                <p:cTn id="8" presetID="22" presetClass="entr" presetSubtype="4" fill="hold" nodeType="withEffect">
                                  <p:stCondLst>
                                    <p:cond delay="200"/>
                                  </p:stCondLst>
                                  <p:childTnLst>
                                    <p:set>
                                      <p:cBhvr>
                                        <p:cTn id="9" dur="1" fill="hold">
                                          <p:stCondLst>
                                            <p:cond delay="0"/>
                                          </p:stCondLst>
                                        </p:cTn>
                                        <p:tgtEl>
                                          <p:spTgt spid="4"/>
                                        </p:tgtEl>
                                        <p:attrNameLst>
                                          <p:attrName>style.visibility</p:attrName>
                                        </p:attrNameLst>
                                      </p:cBhvr>
                                      <p:to>
                                        <p:strVal val="visible"/>
                                      </p:to>
                                    </p:set>
                                    <p:animEffect transition="in" filter="wipe(down)">
                                      <p:cBhvr>
                                        <p:cTn id="10" dur="500"/>
                                        <p:tgtEl>
                                          <p:spTgt spid="4"/>
                                        </p:tgtEl>
                                      </p:cBhvr>
                                    </p:animEffect>
                                  </p:childTnLst>
                                </p:cTn>
                              </p:par>
                              <p:par>
                                <p:cTn id="11" presetID="49" presetClass="entr" presetSubtype="0" decel="100000" fill="hold" grpId="0" nodeType="withEffect">
                                  <p:stCondLst>
                                    <p:cond delay="200"/>
                                  </p:stCondLst>
                                  <p:childTnLst>
                                    <p:set>
                                      <p:cBhvr>
                                        <p:cTn id="12" dur="1" fill="hold">
                                          <p:stCondLst>
                                            <p:cond delay="0"/>
                                          </p:stCondLst>
                                        </p:cTn>
                                        <p:tgtEl>
                                          <p:spTgt spid="3"/>
                                        </p:tgtEl>
                                        <p:attrNameLst>
                                          <p:attrName>style.visibility</p:attrName>
                                        </p:attrNameLst>
                                      </p:cBhvr>
                                      <p:to>
                                        <p:strVal val="visible"/>
                                      </p:to>
                                    </p:set>
                                    <p:anim calcmode="lin" valueType="num">
                                      <p:cBhvr>
                                        <p:cTn id="13" dur="500" fill="hold"/>
                                        <p:tgtEl>
                                          <p:spTgt spid="3"/>
                                        </p:tgtEl>
                                        <p:attrNameLst>
                                          <p:attrName>ppt_w</p:attrName>
                                        </p:attrNameLst>
                                      </p:cBhvr>
                                      <p:tavLst>
                                        <p:tav tm="0">
                                          <p:val>
                                            <p:fltVal val="0"/>
                                          </p:val>
                                        </p:tav>
                                        <p:tav tm="100000">
                                          <p:val>
                                            <p:strVal val="#ppt_w"/>
                                          </p:val>
                                        </p:tav>
                                      </p:tavLst>
                                    </p:anim>
                                    <p:anim calcmode="lin" valueType="num">
                                      <p:cBhvr>
                                        <p:cTn id="14" dur="500" fill="hold"/>
                                        <p:tgtEl>
                                          <p:spTgt spid="3"/>
                                        </p:tgtEl>
                                        <p:attrNameLst>
                                          <p:attrName>ppt_h</p:attrName>
                                        </p:attrNameLst>
                                      </p:cBhvr>
                                      <p:tavLst>
                                        <p:tav tm="0">
                                          <p:val>
                                            <p:fltVal val="0"/>
                                          </p:val>
                                        </p:tav>
                                        <p:tav tm="100000">
                                          <p:val>
                                            <p:strVal val="#ppt_h"/>
                                          </p:val>
                                        </p:tav>
                                      </p:tavLst>
                                    </p:anim>
                                    <p:anim calcmode="lin" valueType="num">
                                      <p:cBhvr>
                                        <p:cTn id="15" dur="500" fill="hold"/>
                                        <p:tgtEl>
                                          <p:spTgt spid="3"/>
                                        </p:tgtEl>
                                        <p:attrNameLst>
                                          <p:attrName>style.rotation</p:attrName>
                                        </p:attrNameLst>
                                      </p:cBhvr>
                                      <p:tavLst>
                                        <p:tav tm="0">
                                          <p:val>
                                            <p:fltVal val="360"/>
                                          </p:val>
                                        </p:tav>
                                        <p:tav tm="100000">
                                          <p:val>
                                            <p:fltVal val="0"/>
                                          </p:val>
                                        </p:tav>
                                      </p:tavLst>
                                    </p:anim>
                                    <p:animEffect transition="in" filter="fade">
                                      <p:cBhvr>
                                        <p:cTn id="16" dur="500"/>
                                        <p:tgtEl>
                                          <p:spTgt spid="3"/>
                                        </p:tgtEl>
                                      </p:cBhvr>
                                    </p:animEffect>
                                  </p:childTnLst>
                                </p:cTn>
                              </p:par>
                              <p:par>
                                <p:cTn id="17" presetID="52" presetClass="entr" presetSubtype="0" fill="hold" nodeType="withEffect">
                                  <p:stCondLst>
                                    <p:cond delay="200"/>
                                  </p:stCondLst>
                                  <p:childTnLst>
                                    <p:set>
                                      <p:cBhvr>
                                        <p:cTn id="18" dur="1" fill="hold">
                                          <p:stCondLst>
                                            <p:cond delay="0"/>
                                          </p:stCondLst>
                                        </p:cTn>
                                        <p:tgtEl>
                                          <p:spTgt spid="8"/>
                                        </p:tgtEl>
                                        <p:attrNameLst>
                                          <p:attrName>style.visibility</p:attrName>
                                        </p:attrNameLst>
                                      </p:cBhvr>
                                      <p:to>
                                        <p:strVal val="visible"/>
                                      </p:to>
                                    </p:set>
                                    <p:animScale>
                                      <p:cBhvr>
                                        <p:cTn id="19" dur="500" decel="50000" fill="hold">
                                          <p:stCondLst>
                                            <p:cond delay="0"/>
                                          </p:stCondLst>
                                        </p:cTn>
                                        <p:tgtEl>
                                          <p:spTgt spid="8"/>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0" dur="500" decel="50000" fill="hold">
                                          <p:stCondLst>
                                            <p:cond delay="0"/>
                                          </p:stCondLst>
                                        </p:cTn>
                                        <p:tgtEl>
                                          <p:spTgt spid="8"/>
                                        </p:tgtEl>
                                        <p:attrNameLst>
                                          <p:attrName>ppt_x</p:attrName>
                                          <p:attrName>ppt_y</p:attrName>
                                        </p:attrNameLst>
                                      </p:cBhvr>
                                    </p:animMotion>
                                    <p:animEffect transition="in" filter="fade">
                                      <p:cBhvr>
                                        <p:cTn id="21" dur="500"/>
                                        <p:tgtEl>
                                          <p:spTgt spid="8"/>
                                        </p:tgtEl>
                                      </p:cBhvr>
                                    </p:animEffect>
                                  </p:childTnLst>
                                </p:cTn>
                              </p:par>
                            </p:childTnLst>
                          </p:cTn>
                        </p:par>
                        <p:par>
                          <p:cTn id="22" fill="hold">
                            <p:stCondLst>
                              <p:cond delay="700"/>
                            </p:stCondLst>
                            <p:childTnLst>
                              <p:par>
                                <p:cTn id="23" presetID="52" presetClass="entr" presetSubtype="0" fill="hold" nodeType="afterEffect">
                                  <p:stCondLst>
                                    <p:cond delay="0"/>
                                  </p:stCondLst>
                                  <p:childTnLst>
                                    <p:set>
                                      <p:cBhvr>
                                        <p:cTn id="24" dur="1" fill="hold">
                                          <p:stCondLst>
                                            <p:cond delay="0"/>
                                          </p:stCondLst>
                                        </p:cTn>
                                        <p:tgtEl>
                                          <p:spTgt spid="9"/>
                                        </p:tgtEl>
                                        <p:attrNameLst>
                                          <p:attrName>style.visibility</p:attrName>
                                        </p:attrNameLst>
                                      </p:cBhvr>
                                      <p:to>
                                        <p:strVal val="visible"/>
                                      </p:to>
                                    </p:set>
                                    <p:animScale>
                                      <p:cBhvr>
                                        <p:cTn id="25" dur="500" decel="50000" fill="hold">
                                          <p:stCondLst>
                                            <p:cond delay="0"/>
                                          </p:stCondLst>
                                        </p:cTn>
                                        <p:tgtEl>
                                          <p:spTgt spid="9"/>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6" dur="500" decel="50000" fill="hold">
                                          <p:stCondLst>
                                            <p:cond delay="0"/>
                                          </p:stCondLst>
                                        </p:cTn>
                                        <p:tgtEl>
                                          <p:spTgt spid="9"/>
                                        </p:tgtEl>
                                        <p:attrNameLst>
                                          <p:attrName>ppt_x</p:attrName>
                                          <p:attrName>ppt_y</p:attrName>
                                        </p:attrNameLst>
                                      </p:cBhvr>
                                    </p:animMotion>
                                    <p:animEffect transition="in" filter="fade">
                                      <p:cBhvr>
                                        <p:cTn id="27" dur="500"/>
                                        <p:tgtEl>
                                          <p:spTgt spid="9"/>
                                        </p:tgtEl>
                                      </p:cBhvr>
                                    </p:animEffect>
                                  </p:childTnLst>
                                </p:cTn>
                              </p:par>
                            </p:childTnLst>
                          </p:cTn>
                        </p:par>
                        <p:par>
                          <p:cTn id="28" fill="hold">
                            <p:stCondLst>
                              <p:cond delay="1200"/>
                            </p:stCondLst>
                            <p:childTnLst>
                              <p:par>
                                <p:cTn id="29" presetID="52" presetClass="entr" presetSubtype="0" fill="hold" nodeType="afterEffect">
                                  <p:stCondLst>
                                    <p:cond delay="0"/>
                                  </p:stCondLst>
                                  <p:childTnLst>
                                    <p:set>
                                      <p:cBhvr>
                                        <p:cTn id="30" dur="1" fill="hold">
                                          <p:stCondLst>
                                            <p:cond delay="0"/>
                                          </p:stCondLst>
                                        </p:cTn>
                                        <p:tgtEl>
                                          <p:spTgt spid="10"/>
                                        </p:tgtEl>
                                        <p:attrNameLst>
                                          <p:attrName>style.visibility</p:attrName>
                                        </p:attrNameLst>
                                      </p:cBhvr>
                                      <p:to>
                                        <p:strVal val="visible"/>
                                      </p:to>
                                    </p:set>
                                    <p:animScale>
                                      <p:cBhvr>
                                        <p:cTn id="31" dur="500" decel="50000" fill="hold">
                                          <p:stCondLst>
                                            <p:cond delay="0"/>
                                          </p:stCondLst>
                                        </p:cTn>
                                        <p:tgtEl>
                                          <p:spTgt spid="10"/>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32" dur="500" decel="50000" fill="hold">
                                          <p:stCondLst>
                                            <p:cond delay="0"/>
                                          </p:stCondLst>
                                        </p:cTn>
                                        <p:tgtEl>
                                          <p:spTgt spid="10"/>
                                        </p:tgtEl>
                                        <p:attrNameLst>
                                          <p:attrName>ppt_x</p:attrName>
                                          <p:attrName>ppt_y</p:attrName>
                                        </p:attrNameLst>
                                      </p:cBhvr>
                                    </p:animMotion>
                                    <p:animEffect transition="in" filter="fade">
                                      <p:cBhvr>
                                        <p:cTn id="3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obj">
  <p:cSld name="1_标题和内容">
    <p:spTree>
      <p:nvGrpSpPr>
        <p:cNvPr id="1" name=""/>
        <p:cNvGrpSpPr/>
        <p:nvPr/>
      </p:nvGrpSpPr>
      <p:grpSpPr>
        <a:xfrm>
          <a:off x="0" y="0"/>
          <a:ext cx="0" cy="0"/>
          <a:chOff x="0" y="0"/>
          <a:chExt cx="0" cy="0"/>
        </a:xfrm>
      </p:grpSpPr>
      <p:sp>
        <p:nvSpPr>
          <p:cNvPr id="5" name="矩形 4"/>
          <p:cNvSpPr/>
          <p:nvPr userDrawn="1"/>
        </p:nvSpPr>
        <p:spPr>
          <a:xfrm>
            <a:off x="-7938" y="6042025"/>
            <a:ext cx="9188451" cy="815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6" name="Picture 6"/>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314700" y="6345238"/>
            <a:ext cx="58293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9"/>
          <p:cNvSpPr txBox="1">
            <a:spLocks noChangeArrowheads="1"/>
          </p:cNvSpPr>
          <p:nvPr userDrawn="1"/>
        </p:nvSpPr>
        <p:spPr bwMode="auto">
          <a:xfrm>
            <a:off x="3722688" y="6346825"/>
            <a:ext cx="49815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Wingdings" pitchFamily="2" charset="2"/>
              <a:buChar char="n"/>
              <a:defRPr/>
            </a:pPr>
            <a:r>
              <a:rPr lang="en-US" altLang="zh-CN" sz="1400" b="1" dirty="0" smtClean="0">
                <a:solidFill>
                  <a:schemeClr val="bg1"/>
                </a:solidFill>
                <a:latin typeface="Verdana" pitchFamily="34" charset="0"/>
              </a:rPr>
              <a:t> Computer Graphics</a:t>
            </a:r>
          </a:p>
        </p:txBody>
      </p:sp>
      <p:sp>
        <p:nvSpPr>
          <p:cNvPr id="8" name="Freeform 2670"/>
          <p:cNvSpPr>
            <a:spLocks noEditPoints="1"/>
          </p:cNvSpPr>
          <p:nvPr userDrawn="1"/>
        </p:nvSpPr>
        <p:spPr bwMode="auto">
          <a:xfrm>
            <a:off x="2786063" y="6273800"/>
            <a:ext cx="403225" cy="406400"/>
          </a:xfrm>
          <a:custGeom>
            <a:avLst/>
            <a:gdLst>
              <a:gd name="T0" fmla="*/ 2147483647 w 300"/>
              <a:gd name="T1" fmla="*/ 2147483647 h 302"/>
              <a:gd name="T2" fmla="*/ 2147483647 w 300"/>
              <a:gd name="T3" fmla="*/ 2147483647 h 302"/>
              <a:gd name="T4" fmla="*/ 2147483647 w 300"/>
              <a:gd name="T5" fmla="*/ 2147483647 h 302"/>
              <a:gd name="T6" fmla="*/ 2147483647 w 300"/>
              <a:gd name="T7" fmla="*/ 2147483647 h 302"/>
              <a:gd name="T8" fmla="*/ 2147483647 w 300"/>
              <a:gd name="T9" fmla="*/ 2147483647 h 302"/>
              <a:gd name="T10" fmla="*/ 2147483647 w 300"/>
              <a:gd name="T11" fmla="*/ 2147483647 h 302"/>
              <a:gd name="T12" fmla="*/ 0 w 300"/>
              <a:gd name="T13" fmla="*/ 2147483647 h 302"/>
              <a:gd name="T14" fmla="*/ 0 w 300"/>
              <a:gd name="T15" fmla="*/ 2147483647 h 302"/>
              <a:gd name="T16" fmla="*/ 2147483647 w 300"/>
              <a:gd name="T17" fmla="*/ 2147483647 h 302"/>
              <a:gd name="T18" fmla="*/ 2147483647 w 300"/>
              <a:gd name="T19" fmla="*/ 2147483647 h 302"/>
              <a:gd name="T20" fmla="*/ 2147483647 w 300"/>
              <a:gd name="T21" fmla="*/ 2147483647 h 302"/>
              <a:gd name="T22" fmla="*/ 2147483647 w 300"/>
              <a:gd name="T23" fmla="*/ 2147483647 h 302"/>
              <a:gd name="T24" fmla="*/ 2147483647 w 300"/>
              <a:gd name="T25" fmla="*/ 0 h 302"/>
              <a:gd name="T26" fmla="*/ 2147483647 w 300"/>
              <a:gd name="T27" fmla="*/ 2147483647 h 302"/>
              <a:gd name="T28" fmla="*/ 2147483647 w 300"/>
              <a:gd name="T29" fmla="*/ 2147483647 h 302"/>
              <a:gd name="T30" fmla="*/ 2147483647 w 300"/>
              <a:gd name="T31" fmla="*/ 2147483647 h 302"/>
              <a:gd name="T32" fmla="*/ 2147483647 w 300"/>
              <a:gd name="T33" fmla="*/ 2147483647 h 302"/>
              <a:gd name="T34" fmla="*/ 2147483647 w 300"/>
              <a:gd name="T35" fmla="*/ 2147483647 h 302"/>
              <a:gd name="T36" fmla="*/ 2147483647 w 300"/>
              <a:gd name="T37" fmla="*/ 2147483647 h 302"/>
              <a:gd name="T38" fmla="*/ 2147483647 w 300"/>
              <a:gd name="T39" fmla="*/ 2147483647 h 302"/>
              <a:gd name="T40" fmla="*/ 2147483647 w 300"/>
              <a:gd name="T41" fmla="*/ 2147483647 h 302"/>
              <a:gd name="T42" fmla="*/ 2147483647 w 300"/>
              <a:gd name="T43" fmla="*/ 2147483647 h 302"/>
              <a:gd name="T44" fmla="*/ 2147483647 w 300"/>
              <a:gd name="T45" fmla="*/ 2147483647 h 302"/>
              <a:gd name="T46" fmla="*/ 2147483647 w 300"/>
              <a:gd name="T47" fmla="*/ 2147483647 h 302"/>
              <a:gd name="T48" fmla="*/ 2147483647 w 300"/>
              <a:gd name="T49" fmla="*/ 2147483647 h 302"/>
              <a:gd name="T50" fmla="*/ 2147483647 w 300"/>
              <a:gd name="T51" fmla="*/ 2147483647 h 302"/>
              <a:gd name="T52" fmla="*/ 2147483647 w 300"/>
              <a:gd name="T53" fmla="*/ 2147483647 h 302"/>
              <a:gd name="T54" fmla="*/ 2147483647 w 300"/>
              <a:gd name="T55" fmla="*/ 2147483647 h 302"/>
              <a:gd name="T56" fmla="*/ 2147483647 w 300"/>
              <a:gd name="T57" fmla="*/ 2147483647 h 302"/>
              <a:gd name="T58" fmla="*/ 2147483647 w 300"/>
              <a:gd name="T59" fmla="*/ 2147483647 h 302"/>
              <a:gd name="T60" fmla="*/ 2147483647 w 300"/>
              <a:gd name="T61" fmla="*/ 2147483647 h 302"/>
              <a:gd name="T62" fmla="*/ 2147483647 w 300"/>
              <a:gd name="T63" fmla="*/ 2147483647 h 302"/>
              <a:gd name="T64" fmla="*/ 2147483647 w 300"/>
              <a:gd name="T65" fmla="*/ 2147483647 h 302"/>
              <a:gd name="T66" fmla="*/ 2147483647 w 300"/>
              <a:gd name="T67" fmla="*/ 2147483647 h 302"/>
              <a:gd name="T68" fmla="*/ 2147483647 w 300"/>
              <a:gd name="T69" fmla="*/ 2147483647 h 302"/>
              <a:gd name="T70" fmla="*/ 2147483647 w 300"/>
              <a:gd name="T71" fmla="*/ 2147483647 h 302"/>
              <a:gd name="T72" fmla="*/ 2147483647 w 300"/>
              <a:gd name="T73" fmla="*/ 2147483647 h 302"/>
              <a:gd name="T74" fmla="*/ 2147483647 w 300"/>
              <a:gd name="T75" fmla="*/ 2147483647 h 302"/>
              <a:gd name="T76" fmla="*/ 2147483647 w 300"/>
              <a:gd name="T77" fmla="*/ 2147483647 h 302"/>
              <a:gd name="T78" fmla="*/ 2147483647 w 300"/>
              <a:gd name="T79" fmla="*/ 2147483647 h 302"/>
              <a:gd name="T80" fmla="*/ 2147483647 w 300"/>
              <a:gd name="T81" fmla="*/ 2147483647 h 302"/>
              <a:gd name="T82" fmla="*/ 2147483647 w 300"/>
              <a:gd name="T83" fmla="*/ 2147483647 h 302"/>
              <a:gd name="T84" fmla="*/ 2147483647 w 300"/>
              <a:gd name="T85" fmla="*/ 2147483647 h 302"/>
              <a:gd name="T86" fmla="*/ 2147483647 w 300"/>
              <a:gd name="T87" fmla="*/ 2147483647 h 302"/>
              <a:gd name="T88" fmla="*/ 2147483647 w 300"/>
              <a:gd name="T89" fmla="*/ 2147483647 h 302"/>
              <a:gd name="T90" fmla="*/ 2147483647 w 300"/>
              <a:gd name="T91" fmla="*/ 2147483647 h 302"/>
              <a:gd name="T92" fmla="*/ 2147483647 w 300"/>
              <a:gd name="T93" fmla="*/ 2147483647 h 302"/>
              <a:gd name="T94" fmla="*/ 2147483647 w 300"/>
              <a:gd name="T95" fmla="*/ 2147483647 h 302"/>
              <a:gd name="T96" fmla="*/ 2147483647 w 300"/>
              <a:gd name="T97" fmla="*/ 2147483647 h 302"/>
              <a:gd name="T98" fmla="*/ 2147483647 w 300"/>
              <a:gd name="T99" fmla="*/ 2147483647 h 302"/>
              <a:gd name="T100" fmla="*/ 2147483647 w 300"/>
              <a:gd name="T101" fmla="*/ 2147483647 h 302"/>
              <a:gd name="T102" fmla="*/ 2147483647 w 300"/>
              <a:gd name="T103" fmla="*/ 2147483647 h 302"/>
              <a:gd name="T104" fmla="*/ 2147483647 w 300"/>
              <a:gd name="T105" fmla="*/ 2147483647 h 302"/>
              <a:gd name="T106" fmla="*/ 2147483647 w 300"/>
              <a:gd name="T107" fmla="*/ 2147483647 h 302"/>
              <a:gd name="T108" fmla="*/ 2147483647 w 300"/>
              <a:gd name="T109" fmla="*/ 2147483647 h 302"/>
              <a:gd name="T110" fmla="*/ 2147483647 w 300"/>
              <a:gd name="T111" fmla="*/ 2147483647 h 302"/>
              <a:gd name="T112" fmla="*/ 2147483647 w 300"/>
              <a:gd name="T113" fmla="*/ 2147483647 h 302"/>
              <a:gd name="T114" fmla="*/ 2147483647 w 300"/>
              <a:gd name="T115" fmla="*/ 2147483647 h 302"/>
              <a:gd name="T116" fmla="*/ 2147483647 w 300"/>
              <a:gd name="T117" fmla="*/ 2147483647 h 302"/>
              <a:gd name="T118" fmla="*/ 2147483647 w 300"/>
              <a:gd name="T119" fmla="*/ 2147483647 h 302"/>
              <a:gd name="T120" fmla="*/ 2147483647 w 300"/>
              <a:gd name="T121" fmla="*/ 2147483647 h 302"/>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300"/>
              <a:gd name="T184" fmla="*/ 0 h 302"/>
              <a:gd name="T185" fmla="*/ 300 w 300"/>
              <a:gd name="T186" fmla="*/ 302 h 302"/>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300" h="302">
                <a:moveTo>
                  <a:pt x="140" y="278"/>
                </a:moveTo>
                <a:lnTo>
                  <a:pt x="140" y="278"/>
                </a:lnTo>
                <a:lnTo>
                  <a:pt x="128" y="288"/>
                </a:lnTo>
                <a:lnTo>
                  <a:pt x="114" y="296"/>
                </a:lnTo>
                <a:lnTo>
                  <a:pt x="98" y="300"/>
                </a:lnTo>
                <a:lnTo>
                  <a:pt x="82" y="302"/>
                </a:lnTo>
                <a:lnTo>
                  <a:pt x="30" y="302"/>
                </a:lnTo>
                <a:lnTo>
                  <a:pt x="18" y="300"/>
                </a:lnTo>
                <a:lnTo>
                  <a:pt x="8" y="292"/>
                </a:lnTo>
                <a:lnTo>
                  <a:pt x="2" y="284"/>
                </a:lnTo>
                <a:lnTo>
                  <a:pt x="0" y="272"/>
                </a:lnTo>
                <a:lnTo>
                  <a:pt x="0" y="218"/>
                </a:lnTo>
                <a:lnTo>
                  <a:pt x="0" y="202"/>
                </a:lnTo>
                <a:lnTo>
                  <a:pt x="6" y="188"/>
                </a:lnTo>
                <a:lnTo>
                  <a:pt x="14" y="174"/>
                </a:lnTo>
                <a:lnTo>
                  <a:pt x="24" y="160"/>
                </a:lnTo>
                <a:lnTo>
                  <a:pt x="160" y="24"/>
                </a:lnTo>
                <a:lnTo>
                  <a:pt x="172" y="14"/>
                </a:lnTo>
                <a:lnTo>
                  <a:pt x="186" y="6"/>
                </a:lnTo>
                <a:lnTo>
                  <a:pt x="202" y="2"/>
                </a:lnTo>
                <a:lnTo>
                  <a:pt x="218" y="0"/>
                </a:lnTo>
                <a:lnTo>
                  <a:pt x="234" y="2"/>
                </a:lnTo>
                <a:lnTo>
                  <a:pt x="250" y="6"/>
                </a:lnTo>
                <a:lnTo>
                  <a:pt x="264" y="14"/>
                </a:lnTo>
                <a:lnTo>
                  <a:pt x="276" y="24"/>
                </a:lnTo>
                <a:lnTo>
                  <a:pt x="288" y="38"/>
                </a:lnTo>
                <a:lnTo>
                  <a:pt x="294" y="52"/>
                </a:lnTo>
                <a:lnTo>
                  <a:pt x="300" y="66"/>
                </a:lnTo>
                <a:lnTo>
                  <a:pt x="300" y="84"/>
                </a:lnTo>
                <a:lnTo>
                  <a:pt x="300" y="100"/>
                </a:lnTo>
                <a:lnTo>
                  <a:pt x="294" y="116"/>
                </a:lnTo>
                <a:lnTo>
                  <a:pt x="288" y="130"/>
                </a:lnTo>
                <a:lnTo>
                  <a:pt x="276" y="142"/>
                </a:lnTo>
                <a:lnTo>
                  <a:pt x="140" y="278"/>
                </a:lnTo>
                <a:close/>
                <a:moveTo>
                  <a:pt x="42" y="186"/>
                </a:moveTo>
                <a:lnTo>
                  <a:pt x="42" y="186"/>
                </a:lnTo>
                <a:lnTo>
                  <a:pt x="36" y="194"/>
                </a:lnTo>
                <a:lnTo>
                  <a:pt x="32" y="202"/>
                </a:lnTo>
                <a:lnTo>
                  <a:pt x="30" y="210"/>
                </a:lnTo>
                <a:lnTo>
                  <a:pt x="30" y="218"/>
                </a:lnTo>
                <a:lnTo>
                  <a:pt x="30" y="228"/>
                </a:lnTo>
                <a:lnTo>
                  <a:pt x="38" y="226"/>
                </a:lnTo>
                <a:lnTo>
                  <a:pt x="44" y="228"/>
                </a:lnTo>
                <a:lnTo>
                  <a:pt x="52" y="230"/>
                </a:lnTo>
                <a:lnTo>
                  <a:pt x="58" y="232"/>
                </a:lnTo>
                <a:lnTo>
                  <a:pt x="64" y="238"/>
                </a:lnTo>
                <a:lnTo>
                  <a:pt x="68" y="244"/>
                </a:lnTo>
                <a:lnTo>
                  <a:pt x="72" y="250"/>
                </a:lnTo>
                <a:lnTo>
                  <a:pt x="74" y="256"/>
                </a:lnTo>
                <a:lnTo>
                  <a:pt x="74" y="264"/>
                </a:lnTo>
                <a:lnTo>
                  <a:pt x="74" y="272"/>
                </a:lnTo>
                <a:lnTo>
                  <a:pt x="82" y="272"/>
                </a:lnTo>
                <a:lnTo>
                  <a:pt x="92" y="270"/>
                </a:lnTo>
                <a:lnTo>
                  <a:pt x="100" y="268"/>
                </a:lnTo>
                <a:lnTo>
                  <a:pt x="108" y="266"/>
                </a:lnTo>
                <a:lnTo>
                  <a:pt x="116" y="260"/>
                </a:lnTo>
                <a:lnTo>
                  <a:pt x="120" y="252"/>
                </a:lnTo>
                <a:lnTo>
                  <a:pt x="124" y="244"/>
                </a:lnTo>
                <a:lnTo>
                  <a:pt x="126" y="236"/>
                </a:lnTo>
                <a:lnTo>
                  <a:pt x="128" y="226"/>
                </a:lnTo>
                <a:lnTo>
                  <a:pt x="126" y="216"/>
                </a:lnTo>
                <a:lnTo>
                  <a:pt x="124" y="206"/>
                </a:lnTo>
                <a:lnTo>
                  <a:pt x="118" y="198"/>
                </a:lnTo>
                <a:lnTo>
                  <a:pt x="112" y="190"/>
                </a:lnTo>
                <a:lnTo>
                  <a:pt x="104" y="182"/>
                </a:lnTo>
                <a:lnTo>
                  <a:pt x="94" y="178"/>
                </a:lnTo>
                <a:lnTo>
                  <a:pt x="86" y="174"/>
                </a:lnTo>
                <a:lnTo>
                  <a:pt x="74" y="174"/>
                </a:lnTo>
                <a:lnTo>
                  <a:pt x="66" y="174"/>
                </a:lnTo>
                <a:lnTo>
                  <a:pt x="58" y="176"/>
                </a:lnTo>
                <a:lnTo>
                  <a:pt x="50" y="180"/>
                </a:lnTo>
                <a:lnTo>
                  <a:pt x="42" y="186"/>
                </a:lnTo>
                <a:close/>
                <a:moveTo>
                  <a:pt x="158" y="218"/>
                </a:moveTo>
                <a:lnTo>
                  <a:pt x="256" y="120"/>
                </a:lnTo>
                <a:lnTo>
                  <a:pt x="262" y="112"/>
                </a:lnTo>
                <a:lnTo>
                  <a:pt x="266" y="104"/>
                </a:lnTo>
                <a:lnTo>
                  <a:pt x="270" y="94"/>
                </a:lnTo>
                <a:lnTo>
                  <a:pt x="270" y="84"/>
                </a:lnTo>
                <a:lnTo>
                  <a:pt x="270" y="72"/>
                </a:lnTo>
                <a:lnTo>
                  <a:pt x="266" y="64"/>
                </a:lnTo>
                <a:lnTo>
                  <a:pt x="262" y="54"/>
                </a:lnTo>
                <a:lnTo>
                  <a:pt x="256" y="46"/>
                </a:lnTo>
                <a:lnTo>
                  <a:pt x="248" y="40"/>
                </a:lnTo>
                <a:lnTo>
                  <a:pt x="238" y="34"/>
                </a:lnTo>
                <a:lnTo>
                  <a:pt x="228" y="32"/>
                </a:lnTo>
                <a:lnTo>
                  <a:pt x="218" y="30"/>
                </a:lnTo>
                <a:lnTo>
                  <a:pt x="208" y="32"/>
                </a:lnTo>
                <a:lnTo>
                  <a:pt x="198" y="34"/>
                </a:lnTo>
                <a:lnTo>
                  <a:pt x="188" y="40"/>
                </a:lnTo>
                <a:lnTo>
                  <a:pt x="180" y="46"/>
                </a:lnTo>
                <a:lnTo>
                  <a:pt x="82" y="144"/>
                </a:lnTo>
                <a:lnTo>
                  <a:pt x="96" y="146"/>
                </a:lnTo>
                <a:lnTo>
                  <a:pt x="110" y="152"/>
                </a:lnTo>
                <a:lnTo>
                  <a:pt x="122" y="158"/>
                </a:lnTo>
                <a:lnTo>
                  <a:pt x="134" y="168"/>
                </a:lnTo>
                <a:lnTo>
                  <a:pt x="142" y="180"/>
                </a:lnTo>
                <a:lnTo>
                  <a:pt x="150" y="192"/>
                </a:lnTo>
                <a:lnTo>
                  <a:pt x="154" y="204"/>
                </a:lnTo>
                <a:lnTo>
                  <a:pt x="158" y="218"/>
                </a:lnTo>
                <a:close/>
              </a:path>
            </a:pathLst>
          </a:custGeom>
          <a:gradFill rotWithShape="1">
            <a:gsLst>
              <a:gs pos="0">
                <a:srgbClr val="FF6600"/>
              </a:gs>
              <a:gs pos="100000">
                <a:srgbClr val="FF3300"/>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10" name="Group 15"/>
          <p:cNvGrpSpPr>
            <a:grpSpLocks/>
          </p:cNvGrpSpPr>
          <p:nvPr userDrawn="1"/>
        </p:nvGrpSpPr>
        <p:grpSpPr bwMode="auto">
          <a:xfrm>
            <a:off x="8418513" y="6083300"/>
            <a:ext cx="685800" cy="685800"/>
            <a:chOff x="3600" y="3675"/>
            <a:chExt cx="432" cy="432"/>
          </a:xfrm>
        </p:grpSpPr>
        <p:sp>
          <p:nvSpPr>
            <p:cNvPr id="11" name="Oval 14"/>
            <p:cNvSpPr>
              <a:spLocks noChangeArrowheads="1"/>
            </p:cNvSpPr>
            <p:nvPr userDrawn="1"/>
          </p:nvSpPr>
          <p:spPr bwMode="auto">
            <a:xfrm>
              <a:off x="3618" y="3709"/>
              <a:ext cx="396" cy="380"/>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sz="2400" smtClean="0"/>
            </a:p>
          </p:txBody>
        </p:sp>
        <p:pic>
          <p:nvPicPr>
            <p:cNvPr id="12" name="Picture 79" descr="传媒大学LOGO"/>
            <p:cNvPicPr>
              <a:picLocks noChangeAspect="1" noChangeArrowheads="1"/>
            </p:cNvPicPr>
            <p:nvPr userDrawn="1"/>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600" y="3675"/>
              <a:ext cx="432" cy="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 name="标题 1"/>
          <p:cNvSpPr>
            <a:spLocks noGrp="1"/>
          </p:cNvSpPr>
          <p:nvPr>
            <p:ph type="title"/>
          </p:nvPr>
        </p:nvSpPr>
        <p:spPr>
          <a:xfrm>
            <a:off x="1077912" y="72008"/>
            <a:ext cx="7814567" cy="764704"/>
          </a:xfrm>
          <a:prstGeom prst="rect">
            <a:avLst/>
          </a:prstGeom>
        </p:spPr>
        <p:txBody>
          <a:body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179512" y="1052736"/>
            <a:ext cx="8856984" cy="5073427"/>
          </a:xfrm>
          <a:prstGeom prst="rect">
            <a:avLst/>
          </a:prstGeom>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3" name="Rectangle 4"/>
          <p:cNvSpPr>
            <a:spLocks noGrp="1" noChangeArrowheads="1"/>
          </p:cNvSpPr>
          <p:nvPr>
            <p:ph type="dt" sz="half" idx="10"/>
          </p:nvPr>
        </p:nvSpPr>
        <p:spPr>
          <a:xfrm>
            <a:off x="457200" y="6245225"/>
            <a:ext cx="2133600" cy="476250"/>
          </a:xfrm>
          <a:prstGeom prst="rect">
            <a:avLst/>
          </a:prstGeom>
        </p:spPr>
        <p:txBody>
          <a:bodyPr/>
          <a:lstStyle>
            <a:lvl1pPr>
              <a:defRPr/>
            </a:lvl1pPr>
          </a:lstStyle>
          <a:p>
            <a:pPr>
              <a:defRPr/>
            </a:pPr>
            <a:endParaRPr lang="zh-CN" altLang="zh-CN"/>
          </a:p>
        </p:txBody>
      </p:sp>
      <p:sp>
        <p:nvSpPr>
          <p:cNvPr id="14" name="Rectangle 5"/>
          <p:cNvSpPr>
            <a:spLocks noGrp="1" noChangeArrowheads="1"/>
          </p:cNvSpPr>
          <p:nvPr>
            <p:ph type="ftr" sz="quarter" idx="11"/>
          </p:nvPr>
        </p:nvSpPr>
        <p:spPr>
          <a:xfrm>
            <a:off x="3124200" y="6245225"/>
            <a:ext cx="2895600" cy="476250"/>
          </a:xfrm>
          <a:prstGeom prst="rect">
            <a:avLst/>
          </a:prstGeom>
        </p:spPr>
        <p:txBody>
          <a:bodyPr/>
          <a:lstStyle>
            <a:lvl1pPr>
              <a:defRPr/>
            </a:lvl1pPr>
          </a:lstStyle>
          <a:p>
            <a:pPr>
              <a:defRPr/>
            </a:pPr>
            <a:endParaRPr lang="zh-CN" altLang="zh-CN" dirty="0"/>
          </a:p>
        </p:txBody>
      </p:sp>
      <p:sp>
        <p:nvSpPr>
          <p:cNvPr id="15" name="Rectangle 6"/>
          <p:cNvSpPr>
            <a:spLocks noGrp="1" noChangeArrowheads="1"/>
          </p:cNvSpPr>
          <p:nvPr>
            <p:ph type="sldNum" sz="quarter" idx="12"/>
          </p:nvPr>
        </p:nvSpPr>
        <p:spPr>
          <a:xfrm>
            <a:off x="6553200" y="6245225"/>
            <a:ext cx="2133600" cy="476250"/>
          </a:xfrm>
          <a:prstGeom prst="rect">
            <a:avLst/>
          </a:prstGeom>
        </p:spPr>
        <p:txBody>
          <a:bodyPr/>
          <a:lstStyle>
            <a:lvl1pPr>
              <a:defRPr/>
            </a:lvl1pPr>
          </a:lstStyle>
          <a:p>
            <a:fld id="{3E8CE410-9059-4AC3-A388-B17696008CA7}" type="slidenum">
              <a:rPr lang="zh-CN" altLang="zh-CN"/>
              <a:pPr/>
              <a:t>‹#›</a:t>
            </a:fld>
            <a:endParaRPr lang="zh-CN" altLang="zh-CN"/>
          </a:p>
        </p:txBody>
      </p:sp>
    </p:spTree>
    <p:extLst>
      <p:ext uri="{BB962C8B-B14F-4D97-AF65-F5344CB8AC3E}">
        <p14:creationId xmlns:p14="http://schemas.microsoft.com/office/powerpoint/2010/main" val="4089973626"/>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cSld name="1_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a:prstGeom prst="rect">
            <a:avLst/>
          </a:prstGeo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Tree>
    <p:extLst>
      <p:ext uri="{BB962C8B-B14F-4D97-AF65-F5344CB8AC3E}">
        <p14:creationId xmlns:p14="http://schemas.microsoft.com/office/powerpoint/2010/main" val="3997465742"/>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effectLst/>
      </p:bgPr>
    </p:bg>
    <p:spTree>
      <p:nvGrpSpPr>
        <p:cNvPr id="1" name=""/>
        <p:cNvGrpSpPr/>
        <p:nvPr/>
      </p:nvGrpSpPr>
      <p:grpSpPr>
        <a:xfrm>
          <a:off x="0" y="0"/>
          <a:ext cx="0" cy="0"/>
          <a:chOff x="0" y="0"/>
          <a:chExt cx="0" cy="0"/>
        </a:xfrm>
      </p:grpSpPr>
      <p:sp>
        <p:nvSpPr>
          <p:cNvPr id="7" name="矩形 6"/>
          <p:cNvSpPr/>
          <p:nvPr userDrawn="1"/>
        </p:nvSpPr>
        <p:spPr>
          <a:xfrm>
            <a:off x="0" y="6338888"/>
            <a:ext cx="431800" cy="519112"/>
          </a:xfrm>
          <a:prstGeom prst="rect">
            <a:avLst/>
          </a:prstGeom>
          <a:solidFill>
            <a:srgbClr val="FF93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0" name="矩形 9"/>
          <p:cNvSpPr/>
          <p:nvPr userDrawn="1"/>
        </p:nvSpPr>
        <p:spPr>
          <a:xfrm>
            <a:off x="431800" y="6338888"/>
            <a:ext cx="8712200" cy="519112"/>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 name="燕尾形 10"/>
          <p:cNvSpPr/>
          <p:nvPr userDrawn="1"/>
        </p:nvSpPr>
        <p:spPr>
          <a:xfrm>
            <a:off x="144463" y="6475413"/>
            <a:ext cx="141287" cy="246062"/>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tx1"/>
              </a:solidFill>
            </a:endParaRPr>
          </a:p>
        </p:txBody>
      </p:sp>
      <p:sp>
        <p:nvSpPr>
          <p:cNvPr id="1029" name="椭圆 11"/>
          <p:cNvSpPr>
            <a:spLocks noChangeArrowheads="1"/>
          </p:cNvSpPr>
          <p:nvPr userDrawn="1"/>
        </p:nvSpPr>
        <p:spPr bwMode="auto">
          <a:xfrm>
            <a:off x="8478838" y="6438900"/>
            <a:ext cx="360362" cy="360363"/>
          </a:xfrm>
          <a:prstGeom prst="ellipse">
            <a:avLst/>
          </a:prstGeom>
          <a:solidFill>
            <a:srgbClr val="FFFFFF">
              <a:alpha val="34901"/>
            </a:srgbClr>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anchor="ct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gn="ctr" eaLnBrk="1" hangingPunct="1">
              <a:defRPr/>
            </a:pPr>
            <a:endParaRPr lang="zh-CN" altLang="en-US" smtClean="0">
              <a:solidFill>
                <a:srgbClr val="FFFFFF"/>
              </a:solidFill>
              <a:latin typeface="微软雅黑" pitchFamily="34" charset="-122"/>
              <a:ea typeface="微软雅黑" pitchFamily="34" charset="-122"/>
            </a:endParaRPr>
          </a:p>
        </p:txBody>
      </p:sp>
      <p:sp>
        <p:nvSpPr>
          <p:cNvPr id="1030" name="TextBox 15"/>
          <p:cNvSpPr txBox="1">
            <a:spLocks noChangeArrowheads="1"/>
          </p:cNvSpPr>
          <p:nvPr userDrawn="1"/>
        </p:nvSpPr>
        <p:spPr bwMode="auto">
          <a:xfrm>
            <a:off x="8408988" y="6450013"/>
            <a:ext cx="487362"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gn="ctr" eaLnBrk="1" hangingPunct="1">
              <a:defRPr/>
            </a:pPr>
            <a:fld id="{FD099D76-08D0-4B6E-BCB9-DE45497CD497}" type="slidenum">
              <a:rPr lang="zh-CN" altLang="en-US" sz="1600" smtClean="0">
                <a:solidFill>
                  <a:srgbClr val="FFFFFF"/>
                </a:solidFill>
                <a:latin typeface="Arial Unicode MS" pitchFamily="34" charset="-122"/>
                <a:ea typeface="Arial Unicode MS" pitchFamily="34" charset="-122"/>
                <a:cs typeface="Arial Unicode MS" pitchFamily="34" charset="-122"/>
              </a:rPr>
              <a:pPr algn="ctr" eaLnBrk="1" hangingPunct="1">
                <a:defRPr/>
              </a:pPr>
              <a:t>‹#›</a:t>
            </a:fld>
            <a:r>
              <a:rPr lang="zh-CN" altLang="en-US" sz="1600" smtClean="0">
                <a:solidFill>
                  <a:srgbClr val="FFFFFF"/>
                </a:solidFill>
                <a:latin typeface="Arial Unicode MS" pitchFamily="34" charset="-122"/>
                <a:ea typeface="Arial Unicode MS" pitchFamily="34" charset="-122"/>
                <a:cs typeface="Arial Unicode MS" pitchFamily="34" charset="-122"/>
              </a:rPr>
              <a:t> </a:t>
            </a:r>
          </a:p>
        </p:txBody>
      </p:sp>
      <p:sp>
        <p:nvSpPr>
          <p:cNvPr id="8" name="任意多边形 7"/>
          <p:cNvSpPr/>
          <p:nvPr userDrawn="1"/>
        </p:nvSpPr>
        <p:spPr>
          <a:xfrm>
            <a:off x="431800" y="201613"/>
            <a:ext cx="647700" cy="863600"/>
          </a:xfrm>
          <a:custGeom>
            <a:avLst/>
            <a:gdLst>
              <a:gd name="connsiteX0" fmla="*/ 0 w 864000"/>
              <a:gd name="connsiteY0" fmla="*/ 0 h 864000"/>
              <a:gd name="connsiteX1" fmla="*/ 864000 w 864000"/>
              <a:gd name="connsiteY1" fmla="*/ 0 h 864000"/>
              <a:gd name="connsiteX2" fmla="*/ 864000 w 864000"/>
              <a:gd name="connsiteY2" fmla="*/ 261737 h 864000"/>
              <a:gd name="connsiteX3" fmla="*/ 751007 w 864000"/>
              <a:gd name="connsiteY3" fmla="*/ 261737 h 864000"/>
              <a:gd name="connsiteX4" fmla="*/ 751007 w 864000"/>
              <a:gd name="connsiteY4" fmla="*/ 112993 h 864000"/>
              <a:gd name="connsiteX5" fmla="*/ 112993 w 864000"/>
              <a:gd name="connsiteY5" fmla="*/ 112993 h 864000"/>
              <a:gd name="connsiteX6" fmla="*/ 112993 w 864000"/>
              <a:gd name="connsiteY6" fmla="*/ 751007 h 864000"/>
              <a:gd name="connsiteX7" fmla="*/ 246681 w 864000"/>
              <a:gd name="connsiteY7" fmla="*/ 751007 h 864000"/>
              <a:gd name="connsiteX8" fmla="*/ 246681 w 864000"/>
              <a:gd name="connsiteY8" fmla="*/ 864000 h 864000"/>
              <a:gd name="connsiteX9" fmla="*/ 0 w 864000"/>
              <a:gd name="connsiteY9" fmla="*/ 864000 h 86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64000" h="864000">
                <a:moveTo>
                  <a:pt x="0" y="0"/>
                </a:moveTo>
                <a:lnTo>
                  <a:pt x="864000" y="0"/>
                </a:lnTo>
                <a:lnTo>
                  <a:pt x="864000" y="261737"/>
                </a:lnTo>
                <a:lnTo>
                  <a:pt x="751007" y="261737"/>
                </a:lnTo>
                <a:lnTo>
                  <a:pt x="751007" y="112993"/>
                </a:lnTo>
                <a:lnTo>
                  <a:pt x="112993" y="112993"/>
                </a:lnTo>
                <a:lnTo>
                  <a:pt x="112993" y="751007"/>
                </a:lnTo>
                <a:lnTo>
                  <a:pt x="246681" y="751007"/>
                </a:lnTo>
                <a:lnTo>
                  <a:pt x="246681" y="864000"/>
                </a:lnTo>
                <a:lnTo>
                  <a:pt x="0" y="864000"/>
                </a:lnTo>
                <a:close/>
              </a:path>
            </a:pathLst>
          </a:custGeom>
          <a:solidFill>
            <a:srgbClr val="FF93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Tree>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85" r:id="rId5"/>
    <p:sldLayoutId id="2147483692" r:id="rId6"/>
    <p:sldLayoutId id="2147483694" r:id="rId7"/>
    <p:sldLayoutId id="2147483698" r:id="rId8"/>
  </p:sldLayoutIdLst>
  <p:timing>
    <p:tnLst>
      <p:par>
        <p:cTn id="1" dur="indefinite" restart="never" nodeType="tmRoot"/>
      </p:par>
    </p:tnLst>
  </p:timing>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2pPr>
      <a:lvl3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3pPr>
      <a:lvl4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4pPr>
      <a:lvl5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5pPr>
      <a:lvl6pPr marL="457200" algn="l" rtl="0" fontAlgn="base">
        <a:lnSpc>
          <a:spcPct val="90000"/>
        </a:lnSpc>
        <a:spcBef>
          <a:spcPct val="0"/>
        </a:spcBef>
        <a:spcAft>
          <a:spcPct val="0"/>
        </a:spcAft>
        <a:defRPr sz="4400">
          <a:solidFill>
            <a:schemeClr val="tx1"/>
          </a:solidFill>
          <a:latin typeface="Calibri Light" pitchFamily="34" charset="0"/>
          <a:ea typeface="宋体" pitchFamily="2" charset="-122"/>
        </a:defRPr>
      </a:lvl6pPr>
      <a:lvl7pPr marL="914400" algn="l" rtl="0" fontAlgn="base">
        <a:lnSpc>
          <a:spcPct val="90000"/>
        </a:lnSpc>
        <a:spcBef>
          <a:spcPct val="0"/>
        </a:spcBef>
        <a:spcAft>
          <a:spcPct val="0"/>
        </a:spcAft>
        <a:defRPr sz="4400">
          <a:solidFill>
            <a:schemeClr val="tx1"/>
          </a:solidFill>
          <a:latin typeface="Calibri Light" pitchFamily="34" charset="0"/>
          <a:ea typeface="宋体" pitchFamily="2" charset="-122"/>
        </a:defRPr>
      </a:lvl7pPr>
      <a:lvl8pPr marL="1371600" algn="l" rtl="0" fontAlgn="base">
        <a:lnSpc>
          <a:spcPct val="90000"/>
        </a:lnSpc>
        <a:spcBef>
          <a:spcPct val="0"/>
        </a:spcBef>
        <a:spcAft>
          <a:spcPct val="0"/>
        </a:spcAft>
        <a:defRPr sz="4400">
          <a:solidFill>
            <a:schemeClr val="tx1"/>
          </a:solidFill>
          <a:latin typeface="Calibri Light" pitchFamily="34" charset="0"/>
          <a:ea typeface="宋体" pitchFamily="2" charset="-122"/>
        </a:defRPr>
      </a:lvl8pPr>
      <a:lvl9pPr marL="1828800" algn="l" rtl="0" fontAlgn="base">
        <a:lnSpc>
          <a:spcPct val="90000"/>
        </a:lnSpc>
        <a:spcBef>
          <a:spcPct val="0"/>
        </a:spcBef>
        <a:spcAft>
          <a:spcPct val="0"/>
        </a:spcAft>
        <a:defRPr sz="4400">
          <a:solidFill>
            <a:schemeClr val="tx1"/>
          </a:solidFill>
          <a:latin typeface="Calibri Light" pitchFamily="34" charset="0"/>
          <a:ea typeface="宋体" pitchFamily="2" charset="-122"/>
        </a:defRPr>
      </a:lvl9pPr>
    </p:titleStyle>
    <p:bodyStyle>
      <a:lvl1pPr marL="228600" indent="-228600" algn="l" rtl="0" eaLnBrk="0" fontAlgn="base" hangingPunct="0">
        <a:lnSpc>
          <a:spcPct val="90000"/>
        </a:lnSpc>
        <a:spcBef>
          <a:spcPts val="1000"/>
        </a:spcBef>
        <a:spcAft>
          <a:spcPct val="0"/>
        </a:spcAft>
        <a:buFont typeface="Arial"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21.png"/></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4.png"/><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3"/>
          <p:cNvGrpSpPr/>
          <p:nvPr/>
        </p:nvGrpSpPr>
        <p:grpSpPr bwMode="auto">
          <a:xfrm>
            <a:off x="324130" y="5350809"/>
            <a:ext cx="4274819" cy="647700"/>
            <a:chOff x="5373175" y="2647864"/>
            <a:chExt cx="4071432" cy="648072"/>
          </a:xfrm>
        </p:grpSpPr>
        <p:sp>
          <p:nvSpPr>
            <p:cNvPr id="3" name="对角圆角矩形 2"/>
            <p:cNvSpPr/>
            <p:nvPr/>
          </p:nvSpPr>
          <p:spPr>
            <a:xfrm>
              <a:off x="5373175" y="2647864"/>
              <a:ext cx="3600000" cy="648072"/>
            </a:xfrm>
            <a:prstGeom prst="round2DiagRect">
              <a:avLst>
                <a:gd name="adj1" fmla="val 20943"/>
                <a:gd name="adj2" fmla="val 0"/>
              </a:avLst>
            </a:prstGeom>
            <a:solidFill>
              <a:srgbClr val="FF93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 name="TextBox 6"/>
            <p:cNvSpPr txBox="1">
              <a:spLocks noChangeArrowheads="1"/>
            </p:cNvSpPr>
            <p:nvPr/>
          </p:nvSpPr>
          <p:spPr bwMode="auto">
            <a:xfrm>
              <a:off x="5506228" y="2787327"/>
              <a:ext cx="3938379" cy="369147"/>
            </a:xfrm>
            <a:prstGeom prst="rect">
              <a:avLst/>
            </a:prstGeom>
            <a:noFill/>
            <a:ln w="9525">
              <a:noFill/>
              <a:miter lim="800000"/>
            </a:ln>
          </p:spPr>
          <p:txBody>
            <a:bodyPr wrap="square" lIns="0" tIns="0" rIns="0" bIns="0" anchor="ctr">
              <a:spAutoFit/>
            </a:bodyPr>
            <a:lstStyle/>
            <a:p>
              <a:pPr eaLnBrk="1" hangingPunct="1"/>
              <a:r>
                <a:rPr lang="zh-CN" altLang="en-US" sz="2400" b="1" dirty="0" smtClean="0">
                  <a:solidFill>
                    <a:srgbClr val="FF0000"/>
                  </a:solidFill>
                  <a:latin typeface="微软雅黑" panose="020B0503020204020204" pitchFamily="34" charset="-122"/>
                  <a:ea typeface="微软雅黑" panose="020B0503020204020204" pitchFamily="34" charset="-122"/>
                </a:rPr>
                <a:t>第</a:t>
              </a:r>
              <a:r>
                <a:rPr lang="en-US" altLang="zh-CN" sz="2400" b="1" dirty="0" smtClean="0">
                  <a:solidFill>
                    <a:srgbClr val="FF0000"/>
                  </a:solidFill>
                  <a:latin typeface="微软雅黑" panose="020B0503020204020204" pitchFamily="34" charset="-122"/>
                  <a:ea typeface="微软雅黑" panose="020B0503020204020204" pitchFamily="34" charset="-122"/>
                </a:rPr>
                <a:t>13</a:t>
              </a:r>
              <a:r>
                <a:rPr lang="zh-CN" altLang="en-US" sz="2400" b="1" dirty="0" smtClean="0">
                  <a:solidFill>
                    <a:srgbClr val="FF0000"/>
                  </a:solidFill>
                  <a:latin typeface="微软雅黑" panose="020B0503020204020204" pitchFamily="34" charset="-122"/>
                  <a:ea typeface="微软雅黑" panose="020B0503020204020204" pitchFamily="34" charset="-122"/>
                </a:rPr>
                <a:t>讲：交互技术</a:t>
              </a:r>
              <a:endParaRPr lang="zh-CN" altLang="en-US" sz="2400" b="1" dirty="0">
                <a:solidFill>
                  <a:srgbClr val="FF0000"/>
                </a:solidFill>
                <a:latin typeface="微软雅黑" panose="020B0503020204020204" pitchFamily="34" charset="-122"/>
                <a:ea typeface="微软雅黑" panose="020B0503020204020204" pitchFamily="34" charset="-122"/>
              </a:endParaRPr>
            </a:p>
          </p:txBody>
        </p:sp>
      </p:grpSp>
      <p:pic>
        <p:nvPicPr>
          <p:cNvPr id="5" name="图片 4"/>
          <p:cNvPicPr>
            <a:picLocks noChangeAspect="1"/>
          </p:cNvPicPr>
          <p:nvPr/>
        </p:nvPicPr>
        <p:blipFill>
          <a:blip r:embed="rId2">
            <a:clrChange>
              <a:clrFrom>
                <a:srgbClr val="F8F8F8"/>
              </a:clrFrom>
              <a:clrTo>
                <a:srgbClr val="F8F8F8">
                  <a:alpha val="0"/>
                </a:srgbClr>
              </a:clrTo>
            </a:clrChange>
          </a:blip>
          <a:stretch>
            <a:fillRect/>
          </a:stretch>
        </p:blipFill>
        <p:spPr>
          <a:xfrm>
            <a:off x="658646" y="2887594"/>
            <a:ext cx="4210050" cy="771525"/>
          </a:xfrm>
          <a:prstGeom prst="rect">
            <a:avLst/>
          </a:prstGeom>
        </p:spPr>
      </p:pic>
    </p:spTree>
    <p:extLst>
      <p:ext uri="{BB962C8B-B14F-4D97-AF65-F5344CB8AC3E}">
        <p14:creationId xmlns:p14="http://schemas.microsoft.com/office/powerpoint/2010/main" val="2018314727"/>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1000"/>
                                        <p:tgtEl>
                                          <p:spTgt spid="5"/>
                                        </p:tgtEl>
                                      </p:cBhvr>
                                    </p:animEffect>
                                    <p:anim calcmode="lin" valueType="num">
                                      <p:cBhvr>
                                        <p:cTn id="14" dur="1000" fill="hold"/>
                                        <p:tgtEl>
                                          <p:spTgt spid="5"/>
                                        </p:tgtEl>
                                        <p:attrNameLst>
                                          <p:attrName>ppt_x</p:attrName>
                                        </p:attrNameLst>
                                      </p:cBhvr>
                                      <p:tavLst>
                                        <p:tav tm="0">
                                          <p:val>
                                            <p:strVal val="#ppt_x"/>
                                          </p:val>
                                        </p:tav>
                                        <p:tav tm="100000">
                                          <p:val>
                                            <p:strVal val="#ppt_x"/>
                                          </p:val>
                                        </p:tav>
                                      </p:tavLst>
                                    </p:anim>
                                    <p:anim calcmode="lin" valueType="num">
                                      <p:cBhvr>
                                        <p:cTn id="15"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ChangeArrowheads="1"/>
          </p:cNvSpPr>
          <p:nvPr/>
        </p:nvSpPr>
        <p:spPr bwMode="auto">
          <a:xfrm>
            <a:off x="0" y="549275"/>
            <a:ext cx="9144000" cy="3076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spAutoFit/>
          </a:bodyPr>
          <a:lstStyle>
            <a:lvl1pPr indent="2667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lnSpc>
                <a:spcPct val="120000"/>
              </a:lnSpc>
            </a:pPr>
            <a:r>
              <a:rPr kumimoji="1" lang="en-US" altLang="zh-TW" sz="280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3</a:t>
            </a:r>
            <a:r>
              <a:rPr kumimoji="1" lang="en-US" altLang="zh-CN" sz="280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 </a:t>
            </a:r>
            <a:r>
              <a:rPr kumimoji="1" lang="zh-TW" altLang="en-US" sz="280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事件方式</a:t>
            </a:r>
            <a:endParaRPr kumimoji="1" lang="zh-CN" altLang="en-US" sz="2800">
              <a:solidFill>
                <a:srgbClr val="000000"/>
              </a:solidFill>
              <a:latin typeface="Times New Roman" panose="02020603050405020304" pitchFamily="18" charset="0"/>
              <a:ea typeface="华文新魏" panose="02010800040101010101" pitchFamily="2" charset="-122"/>
              <a:cs typeface="Times New Roman" panose="02020603050405020304" pitchFamily="18" charset="0"/>
            </a:endParaRPr>
          </a:p>
          <a:p>
            <a:pPr algn="just">
              <a:lnSpc>
                <a:spcPct val="120000"/>
              </a:lnSpc>
            </a:pPr>
            <a:r>
              <a:rPr kumimoji="1" lang="zh-CN" altLang="en-US" sz="280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       在事件模式输入数据的过程中，输入设备和程序分别运行。输入设备所产生的数据被组织成事件结点，排入事件队列中等待程序的处理。程序运行到事件处理语句时，就从事件队列中检索出队列首事件予以处理。如果事件队列为空，程序则等待一定的时间，等待事件的发生。</a:t>
            </a:r>
          </a:p>
        </p:txBody>
      </p:sp>
      <p:pic>
        <p:nvPicPr>
          <p:cNvPr id="1433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188" y="3860800"/>
            <a:ext cx="7777162" cy="221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27568265"/>
      </p:ext>
    </p:extLst>
  </p:cSld>
  <p:clrMapOvr>
    <a:masterClrMapping/>
  </p:clrMapOvr>
  <p:transition spd="slow">
    <p:cove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ChangeArrowheads="1"/>
          </p:cNvSpPr>
          <p:nvPr/>
        </p:nvSpPr>
        <p:spPr bwMode="auto">
          <a:xfrm>
            <a:off x="0" y="549275"/>
            <a:ext cx="8893175" cy="5640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spAutoFit/>
          </a:bodyPr>
          <a:lstStyle>
            <a:lvl1pPr indent="2667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lnSpc>
                <a:spcPct val="120000"/>
              </a:lnSpc>
            </a:pPr>
            <a:r>
              <a:rPr kumimoji="1" lang="en-US" altLang="zh-TW" sz="280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4 </a:t>
            </a:r>
            <a:r>
              <a:rPr kumimoji="1" lang="zh-TW" altLang="en-US" sz="280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混合方式</a:t>
            </a:r>
            <a:endParaRPr kumimoji="1" lang="zh-CN" altLang="en-US" sz="2800">
              <a:solidFill>
                <a:srgbClr val="000000"/>
              </a:solidFill>
              <a:latin typeface="Times New Roman" panose="02020603050405020304" pitchFamily="18" charset="0"/>
              <a:ea typeface="华文新魏" panose="02010800040101010101" pitchFamily="2" charset="-122"/>
              <a:cs typeface="Times New Roman" panose="02020603050405020304" pitchFamily="18" charset="0"/>
            </a:endParaRPr>
          </a:p>
          <a:p>
            <a:pPr algn="just">
              <a:lnSpc>
                <a:spcPct val="120000"/>
              </a:lnSpc>
            </a:pPr>
            <a:r>
              <a:rPr kumimoji="1" lang="zh-CN" altLang="en-US" sz="280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        三种数据输入模式体现了应用程序和用户进行通信的不同方式。在请求模式下，应用程序是输入操作的发起方，应用程序和用户之间的操作是串行的，相互间有明显的制约关系。取样方式则允许用户的输入操作和应用程序并发执行。事件模式是由用户万发起数据处理请求，强调了人机交互系统中入的主动性，大大增强了数据处理的并发性，提高了人机交互的效率。</a:t>
            </a:r>
          </a:p>
          <a:p>
            <a:pPr algn="just">
              <a:lnSpc>
                <a:spcPct val="120000"/>
              </a:lnSpc>
            </a:pPr>
            <a:r>
              <a:rPr kumimoji="1" lang="zh-CN" altLang="en-US" sz="280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        现代计算机图形输入系统常常混合使用多种输入方式，即一个应用程序可以在几种输入方式下控制多种不同的输入设备，而不是单一地使用某种输入方式。</a:t>
            </a:r>
          </a:p>
        </p:txBody>
      </p:sp>
    </p:spTree>
    <p:extLst>
      <p:ext uri="{BB962C8B-B14F-4D97-AF65-F5344CB8AC3E}">
        <p14:creationId xmlns:p14="http://schemas.microsoft.com/office/powerpoint/2010/main" val="272392113"/>
      </p:ext>
    </p:extLst>
  </p:cSld>
  <p:clrMapOvr>
    <a:masterClrMapping/>
  </p:clrMapOvr>
  <p:transition spd="slow">
    <p:cove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ChangeArrowheads="1"/>
          </p:cNvSpPr>
          <p:nvPr/>
        </p:nvSpPr>
        <p:spPr bwMode="auto">
          <a:xfrm>
            <a:off x="0" y="404813"/>
            <a:ext cx="8532813" cy="503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t">
              <a:spcBef>
                <a:spcPct val="10000"/>
              </a:spcBef>
            </a:pPr>
            <a:r>
              <a:rPr kumimoji="1" lang="en-US" altLang="zh-CN" sz="4000" b="1">
                <a:solidFill>
                  <a:srgbClr val="000000"/>
                </a:solidFill>
                <a:latin typeface="Times New Roman" panose="02020603050405020304" pitchFamily="18" charset="0"/>
                <a:ea typeface="华文中宋" panose="02010600040101010101" pitchFamily="2" charset="-122"/>
              </a:rPr>
              <a:t>9.2</a:t>
            </a:r>
            <a:r>
              <a:rPr kumimoji="1" lang="en-US" altLang="zh-CN" sz="4000" b="1">
                <a:solidFill>
                  <a:srgbClr val="000000"/>
                </a:solidFill>
                <a:latin typeface="Times New Roman" panose="02020603050405020304" pitchFamily="18" charset="0"/>
                <a:ea typeface="华文新魏" panose="02010800040101010101" pitchFamily="2" charset="-122"/>
              </a:rPr>
              <a:t>  </a:t>
            </a:r>
            <a:r>
              <a:rPr kumimoji="1" lang="zh-CN" altLang="en-US" sz="4000" b="1">
                <a:solidFill>
                  <a:srgbClr val="000000"/>
                </a:solidFill>
                <a:latin typeface="Times New Roman" panose="02020603050405020304" pitchFamily="18" charset="0"/>
                <a:ea typeface="华文新魏" panose="02010800040101010101" pitchFamily="2" charset="-122"/>
              </a:rPr>
              <a:t>交互技术 </a:t>
            </a:r>
          </a:p>
        </p:txBody>
      </p:sp>
      <p:sp>
        <p:nvSpPr>
          <p:cNvPr id="16387" name="Rectangle 3"/>
          <p:cNvSpPr>
            <a:spLocks noChangeArrowheads="1"/>
          </p:cNvSpPr>
          <p:nvPr/>
        </p:nvSpPr>
        <p:spPr bwMode="auto">
          <a:xfrm>
            <a:off x="0" y="1125538"/>
            <a:ext cx="8532813" cy="503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t"/>
            <a:r>
              <a:rPr kumimoji="1" lang="en-US" altLang="zh-CN" sz="3200" b="1">
                <a:solidFill>
                  <a:srgbClr val="000000"/>
                </a:solidFill>
                <a:latin typeface="Times New Roman" panose="02020603050405020304" pitchFamily="18" charset="0"/>
                <a:ea typeface="华文新魏" panose="02010800040101010101" pitchFamily="2" charset="-122"/>
              </a:rPr>
              <a:t>9.2.1  </a:t>
            </a:r>
            <a:r>
              <a:rPr kumimoji="1" lang="zh-TW" altLang="en-US" sz="3200" b="1">
                <a:solidFill>
                  <a:srgbClr val="000000"/>
                </a:solidFill>
                <a:latin typeface="Times New Roman" panose="02020603050405020304" pitchFamily="18" charset="0"/>
                <a:ea typeface="华文新魏" panose="02010800040101010101" pitchFamily="2" charset="-122"/>
              </a:rPr>
              <a:t>交互输入技术</a:t>
            </a:r>
            <a:r>
              <a:rPr kumimoji="1" lang="zh-CN" altLang="en-US" sz="3200" b="1">
                <a:solidFill>
                  <a:srgbClr val="000000"/>
                </a:solidFill>
                <a:latin typeface="Times New Roman" panose="02020603050405020304" pitchFamily="18" charset="0"/>
                <a:ea typeface="华文新魏" panose="02010800040101010101" pitchFamily="2" charset="-122"/>
              </a:rPr>
              <a:t> </a:t>
            </a:r>
          </a:p>
        </p:txBody>
      </p:sp>
      <p:sp>
        <p:nvSpPr>
          <p:cNvPr id="16388" name="Rectangle 4"/>
          <p:cNvSpPr>
            <a:spLocks noChangeArrowheads="1"/>
          </p:cNvSpPr>
          <p:nvPr/>
        </p:nvSpPr>
        <p:spPr bwMode="auto">
          <a:xfrm>
            <a:off x="0" y="1997075"/>
            <a:ext cx="9144000" cy="4092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spAutoFit/>
          </a:bodyPr>
          <a:lstStyle>
            <a:lvl1pPr indent="2667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lnSpc>
                <a:spcPct val="105000"/>
              </a:lnSpc>
            </a:pPr>
            <a:r>
              <a:rPr kumimoji="1" lang="en-US" altLang="zh-CN" sz="280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       </a:t>
            </a:r>
            <a:r>
              <a:rPr kumimoji="1" lang="zh-CN" altLang="en-US" sz="280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交互技术是指使用输入设备完成交互任务的输入技术。下面介绍一些常用的基本交互输入技术，例如定位技术、选择技术、对话框技术等。</a:t>
            </a:r>
          </a:p>
          <a:p>
            <a:pPr algn="just">
              <a:lnSpc>
                <a:spcPct val="105000"/>
              </a:lnSpc>
            </a:pPr>
            <a:r>
              <a:rPr kumimoji="1" lang="en-US" altLang="zh-CN" sz="3200" b="1">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1 </a:t>
            </a:r>
            <a:r>
              <a:rPr kumimoji="1" lang="zh-CN" altLang="en-US" sz="3200" b="1">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定位技术</a:t>
            </a:r>
          </a:p>
          <a:p>
            <a:pPr algn="just">
              <a:lnSpc>
                <a:spcPct val="105000"/>
              </a:lnSpc>
            </a:pPr>
            <a:r>
              <a:rPr kumimoji="1" lang="zh-CN" altLang="en-US" sz="280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        使用定位输入设备完成数据的输入操作技术，主要用于实现图形元素的空间定位，即指定一个坐标。定位分为直接定位和间接定位，直接定位是指用定位设备直接在屏幕上制定一个位置点，间接定位是通过定位设备的运动控制屏幕上的映射光标进行定位。</a:t>
            </a:r>
          </a:p>
        </p:txBody>
      </p:sp>
    </p:spTree>
    <p:extLst>
      <p:ext uri="{BB962C8B-B14F-4D97-AF65-F5344CB8AC3E}">
        <p14:creationId xmlns:p14="http://schemas.microsoft.com/office/powerpoint/2010/main" val="459365552"/>
      </p:ext>
    </p:extLst>
  </p:cSld>
  <p:clrMapOvr>
    <a:masterClrMapping/>
  </p:clrMapOvr>
  <p:transition spd="slow">
    <p:cove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ChangeArrowheads="1"/>
          </p:cNvSpPr>
          <p:nvPr/>
        </p:nvSpPr>
        <p:spPr bwMode="auto">
          <a:xfrm>
            <a:off x="131763" y="528638"/>
            <a:ext cx="8913812" cy="5705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spAutoFit/>
          </a:bodyPr>
          <a:lstStyle>
            <a:lvl1pPr indent="2667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lnSpc>
                <a:spcPct val="110000"/>
              </a:lnSpc>
            </a:pPr>
            <a:r>
              <a:rPr kumimoji="1" lang="en-US" altLang="zh-CN" sz="3200" b="1">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2 </a:t>
            </a:r>
            <a:r>
              <a:rPr kumimoji="1" lang="zh-CN" altLang="en-US" sz="3200" b="1">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选择技术</a:t>
            </a:r>
          </a:p>
          <a:p>
            <a:pPr algn="just">
              <a:lnSpc>
                <a:spcPct val="110000"/>
              </a:lnSpc>
            </a:pPr>
            <a:r>
              <a:rPr kumimoji="1" lang="zh-CN" altLang="en-US" sz="280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       选择技术要求确定可选择集合的大小及选择值，这个集合可以是固定的，也可以是变长的。选择要求有拾取设备，如光笔或任何可以模拟拾取设备的定位设备。选择技术有以下几种：光笔选择，图形输入板或鼠标器控制光标选择，键入名字、名字缩写或排列的唯一序号作选择，用功能键作选择以及语音选择和笔划识别。</a:t>
            </a:r>
          </a:p>
          <a:p>
            <a:pPr algn="just">
              <a:lnSpc>
                <a:spcPct val="110000"/>
              </a:lnSpc>
            </a:pPr>
            <a:r>
              <a:rPr kumimoji="1" lang="zh-CN" altLang="en-US" sz="280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        定长选择集操作主要有指名、功能键、模式识别和菜单等技术，变长选择集操作主要有有指名技术和指点技术（拾取图形或对象</a:t>
            </a:r>
            <a:r>
              <a:rPr kumimoji="1" lang="en-US" altLang="zh-CN" sz="280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a:t>
            </a:r>
            <a:r>
              <a:rPr kumimoji="1" lang="zh-CN" altLang="en-US" sz="280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两种技术。</a:t>
            </a:r>
          </a:p>
          <a:p>
            <a:pPr algn="just">
              <a:lnSpc>
                <a:spcPct val="110000"/>
              </a:lnSpc>
            </a:pPr>
            <a:r>
              <a:rPr kumimoji="1" lang="zh-CN" altLang="en-US" sz="280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        </a:t>
            </a:r>
            <a:r>
              <a:rPr kumimoji="1" lang="en-US" altLang="zh-CN" sz="280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1</a:t>
            </a:r>
            <a:r>
              <a:rPr kumimoji="1" lang="zh-CN" altLang="en-US" sz="280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）菜单技术  常用于指定命令、确定操作对象、选定属性等多选一的场合，形象直观，操作方便。</a:t>
            </a:r>
          </a:p>
        </p:txBody>
      </p:sp>
    </p:spTree>
    <p:extLst>
      <p:ext uri="{BB962C8B-B14F-4D97-AF65-F5344CB8AC3E}">
        <p14:creationId xmlns:p14="http://schemas.microsoft.com/office/powerpoint/2010/main" val="2638765494"/>
      </p:ext>
    </p:extLst>
  </p:cSld>
  <p:clrMapOvr>
    <a:masterClrMapping/>
  </p:clrMapOvr>
  <p:transition spd="slow">
    <p:cove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ChangeArrowheads="1"/>
          </p:cNvSpPr>
          <p:nvPr/>
        </p:nvSpPr>
        <p:spPr bwMode="auto">
          <a:xfrm>
            <a:off x="30163" y="738188"/>
            <a:ext cx="8885237" cy="5638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spAutoFit/>
          </a:bodyPr>
          <a:lstStyle>
            <a:lvl1pPr indent="2667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lnSpc>
                <a:spcPct val="110000"/>
              </a:lnSpc>
            </a:pPr>
            <a:r>
              <a:rPr kumimoji="1" lang="en-US" altLang="zh-CN" sz="280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         2</a:t>
            </a:r>
            <a:r>
              <a:rPr kumimoji="1" lang="zh-CN" altLang="en-US" sz="280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）选择实体技术  在图形系统中，实体的选择是一种最常见的选择技术，它是实体编辑的基础。</a:t>
            </a:r>
          </a:p>
          <a:p>
            <a:pPr algn="just">
              <a:lnSpc>
                <a:spcPct val="110000"/>
              </a:lnSpc>
            </a:pPr>
            <a:r>
              <a:rPr kumimoji="1" lang="zh-CN" altLang="en-US" sz="280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        选择技术主要有指名选择和图形拾取两种形式。</a:t>
            </a:r>
          </a:p>
          <a:p>
            <a:pPr algn="just">
              <a:lnSpc>
                <a:spcPct val="110000"/>
              </a:lnSpc>
            </a:pPr>
            <a:r>
              <a:rPr kumimoji="1" lang="zh-CN" altLang="en-US" sz="280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        指名选择是指用户进行实体选择时，直接在键盘上输入被选实体的名称，然后选择实体。这种方法适合以下两种情况：</a:t>
            </a:r>
          </a:p>
          <a:p>
            <a:pPr algn="just">
              <a:lnSpc>
                <a:spcPct val="110000"/>
              </a:lnSpc>
            </a:pPr>
            <a:r>
              <a:rPr kumimoji="1" lang="zh-CN" altLang="en-US" sz="280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         ① 用户掌握实体的名称，用指名选择方式选择实体可能比拾取图形更快，特别是图形过大需要滚动翻屏或者缩放比例才能显示选择实体的操作更快。  </a:t>
            </a:r>
          </a:p>
          <a:p>
            <a:pPr algn="just">
              <a:lnSpc>
                <a:spcPct val="110000"/>
              </a:lnSpc>
            </a:pPr>
            <a:r>
              <a:rPr kumimoji="1" lang="zh-CN" altLang="en-US" sz="280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         ② 显示的图形复杂相互重叠遮挡，用拾取图形的方法难以选择，键入实体名称进行实体选择不失为一种有效的选择方法。</a:t>
            </a:r>
          </a:p>
        </p:txBody>
      </p:sp>
    </p:spTree>
    <p:extLst>
      <p:ext uri="{BB962C8B-B14F-4D97-AF65-F5344CB8AC3E}">
        <p14:creationId xmlns:p14="http://schemas.microsoft.com/office/powerpoint/2010/main" val="413472539"/>
      </p:ext>
    </p:extLst>
  </p:cSld>
  <p:clrMapOvr>
    <a:masterClrMapping/>
  </p:clrMapOvr>
  <p:transition spd="slow">
    <p:cove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ChangeArrowheads="1"/>
          </p:cNvSpPr>
          <p:nvPr/>
        </p:nvSpPr>
        <p:spPr bwMode="auto">
          <a:xfrm>
            <a:off x="0" y="549275"/>
            <a:ext cx="8924925" cy="5168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spAutoFit/>
          </a:bodyPr>
          <a:lstStyle>
            <a:lvl1pPr indent="2667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lnSpc>
                <a:spcPct val="110000"/>
              </a:lnSpc>
            </a:pPr>
            <a:r>
              <a:rPr kumimoji="1" lang="en-US" altLang="zh-CN" sz="2800" b="1">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3 </a:t>
            </a:r>
            <a:r>
              <a:rPr kumimoji="1" lang="zh-CN" altLang="en-US" sz="2800" b="1">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定向技术</a:t>
            </a:r>
          </a:p>
          <a:p>
            <a:pPr algn="just">
              <a:lnSpc>
                <a:spcPct val="110000"/>
              </a:lnSpc>
            </a:pPr>
            <a:r>
              <a:rPr kumimoji="1" lang="zh-CN" altLang="en-US" sz="280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        定向即是在一个坐标系中规定形体的一个方向，此时需要确定坐标系的维数</a:t>
            </a:r>
            <a:r>
              <a:rPr kumimoji="1" lang="en-US" altLang="zh-CN" sz="280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a:t>
            </a:r>
            <a:r>
              <a:rPr kumimoji="1" lang="zh-CN" altLang="en-US" sz="280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即自由度</a:t>
            </a:r>
            <a:r>
              <a:rPr kumimoji="1" lang="en-US" altLang="zh-CN" sz="280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a:t>
            </a:r>
            <a:r>
              <a:rPr kumimoji="1" lang="zh-CN" altLang="en-US" sz="280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、分辨率、精度和反馈类型，需要的设备是数值器、定位器、键盘。</a:t>
            </a:r>
          </a:p>
          <a:p>
            <a:pPr algn="just">
              <a:lnSpc>
                <a:spcPct val="110000"/>
              </a:lnSpc>
            </a:pPr>
            <a:r>
              <a:rPr kumimoji="1" lang="en-US" altLang="zh-CN" sz="2800" b="1">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4 </a:t>
            </a:r>
            <a:r>
              <a:rPr kumimoji="1" lang="zh-CN" altLang="en-US" sz="2800" b="1">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定路径技术</a:t>
            </a:r>
          </a:p>
          <a:p>
            <a:pPr algn="just">
              <a:lnSpc>
                <a:spcPct val="110000"/>
              </a:lnSpc>
            </a:pPr>
            <a:r>
              <a:rPr kumimoji="1" lang="zh-CN" altLang="en-US" sz="280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        定路径即在一定的时间或一定的空间内，确定</a:t>
            </a:r>
            <a:r>
              <a:rPr kumimoji="1" lang="en-US" altLang="zh-CN" sz="280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a:t>
            </a:r>
            <a:r>
              <a:rPr kumimoji="1" lang="zh-CN" altLang="en-US" sz="280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系列的定位点和方向角。虽然路径可以由定位和定向这两个更基本的交互任务组成，但由于定路径时要考虑现实世界中的一个重要参数</a:t>
            </a:r>
            <a:r>
              <a:rPr kumimoji="1" lang="en-US" altLang="zh-CN" sz="280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a:t>
            </a:r>
            <a:r>
              <a:rPr kumimoji="1" lang="zh-CN" altLang="en-US" sz="280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时间，因此仍把它列为基本的交互任务。这时用户关心的不是某一点或方向，而是一系列的定位点和方向值及其次序。产生路径的技术与定位和定向一致。</a:t>
            </a:r>
          </a:p>
        </p:txBody>
      </p:sp>
    </p:spTree>
    <p:extLst>
      <p:ext uri="{BB962C8B-B14F-4D97-AF65-F5344CB8AC3E}">
        <p14:creationId xmlns:p14="http://schemas.microsoft.com/office/powerpoint/2010/main" val="3997551017"/>
      </p:ext>
    </p:extLst>
  </p:cSld>
  <p:clrMapOvr>
    <a:masterClrMapping/>
  </p:clrMapOvr>
  <p:transition spd="slow">
    <p:cove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ChangeArrowheads="1"/>
          </p:cNvSpPr>
          <p:nvPr/>
        </p:nvSpPr>
        <p:spPr bwMode="auto">
          <a:xfrm>
            <a:off x="0" y="476250"/>
            <a:ext cx="8532813" cy="503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t"/>
            <a:r>
              <a:rPr kumimoji="1" lang="en-US" altLang="zh-CN" sz="3200" b="1">
                <a:solidFill>
                  <a:srgbClr val="000000"/>
                </a:solidFill>
                <a:latin typeface="Times New Roman" panose="02020603050405020304" pitchFamily="18" charset="0"/>
                <a:ea typeface="华文新魏" panose="02010800040101010101" pitchFamily="2" charset="-122"/>
              </a:rPr>
              <a:t>9.2.2  </a:t>
            </a:r>
            <a:r>
              <a:rPr kumimoji="1" lang="zh-TW" altLang="en-US" sz="3200" b="1">
                <a:solidFill>
                  <a:srgbClr val="000000"/>
                </a:solidFill>
                <a:latin typeface="Times New Roman" panose="02020603050405020304" pitchFamily="18" charset="0"/>
                <a:ea typeface="华文新魏" panose="02010800040101010101" pitchFamily="2" charset="-122"/>
              </a:rPr>
              <a:t>交互控制技术</a:t>
            </a:r>
            <a:r>
              <a:rPr kumimoji="1" lang="zh-CN" altLang="en-US" sz="3200" b="1">
                <a:solidFill>
                  <a:srgbClr val="000000"/>
                </a:solidFill>
                <a:latin typeface="Times New Roman" panose="02020603050405020304" pitchFamily="18" charset="0"/>
                <a:ea typeface="华文新魏" panose="02010800040101010101" pitchFamily="2" charset="-122"/>
              </a:rPr>
              <a:t> </a:t>
            </a:r>
          </a:p>
        </p:txBody>
      </p:sp>
      <p:sp>
        <p:nvSpPr>
          <p:cNvPr id="21507" name="Rectangle 3"/>
          <p:cNvSpPr>
            <a:spLocks noChangeArrowheads="1"/>
          </p:cNvSpPr>
          <p:nvPr/>
        </p:nvSpPr>
        <p:spPr bwMode="auto">
          <a:xfrm>
            <a:off x="0" y="1052513"/>
            <a:ext cx="8982075" cy="2349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spAutoFit/>
          </a:bodyPr>
          <a:lstStyle>
            <a:lvl1pPr indent="2667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lnSpc>
                <a:spcPct val="110000"/>
              </a:lnSpc>
            </a:pPr>
            <a:r>
              <a:rPr kumimoji="1" lang="en-US" altLang="zh-CN" sz="2800" b="1">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1 </a:t>
            </a:r>
            <a:r>
              <a:rPr kumimoji="1" lang="zh-CN" altLang="en-US" sz="2800" b="1">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构造技术</a:t>
            </a:r>
          </a:p>
          <a:p>
            <a:pPr algn="just">
              <a:lnSpc>
                <a:spcPct val="110000"/>
              </a:lnSpc>
            </a:pPr>
            <a:r>
              <a:rPr kumimoji="1" lang="zh-CN" altLang="en-US" sz="280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      </a:t>
            </a:r>
            <a:r>
              <a:rPr kumimoji="1" lang="en-US" altLang="zh-CN" sz="280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1</a:t>
            </a:r>
            <a:r>
              <a:rPr kumimoji="1" lang="zh-CN" altLang="en-US" sz="280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 橡皮筋技术  橡皮筋技术主要针对变形类的要求，它可动态地、连续地将变形过程表现出来，直到产生用户满意的结果为止。常用的有橡皮筋有矩形橡皮筋、圆或圆弧橡皮筋、直线橡皮筋、折线橡皮筋、多边形橡皮筋等。</a:t>
            </a:r>
          </a:p>
        </p:txBody>
      </p:sp>
      <p:grpSp>
        <p:nvGrpSpPr>
          <p:cNvPr id="21508" name="Group 4"/>
          <p:cNvGrpSpPr>
            <a:grpSpLocks/>
          </p:cNvGrpSpPr>
          <p:nvPr/>
        </p:nvGrpSpPr>
        <p:grpSpPr bwMode="auto">
          <a:xfrm>
            <a:off x="5948363" y="3746500"/>
            <a:ext cx="2224087" cy="1400175"/>
            <a:chOff x="7614" y="9399"/>
            <a:chExt cx="2340" cy="1404"/>
          </a:xfrm>
        </p:grpSpPr>
        <p:sp>
          <p:nvSpPr>
            <p:cNvPr id="21509" name="Line 5"/>
            <p:cNvSpPr>
              <a:spLocks noChangeShapeType="1"/>
            </p:cNvSpPr>
            <p:nvPr/>
          </p:nvSpPr>
          <p:spPr bwMode="auto">
            <a:xfrm flipV="1">
              <a:off x="7614" y="9399"/>
              <a:ext cx="1800" cy="1404"/>
            </a:xfrm>
            <a:prstGeom prst="line">
              <a:avLst/>
            </a:prstGeom>
            <a:noFill/>
            <a:ln w="12700">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10" name="Line 6"/>
            <p:cNvSpPr>
              <a:spLocks noChangeShapeType="1"/>
            </p:cNvSpPr>
            <p:nvPr/>
          </p:nvSpPr>
          <p:spPr bwMode="auto">
            <a:xfrm flipV="1">
              <a:off x="7614" y="10491"/>
              <a:ext cx="2340" cy="312"/>
            </a:xfrm>
            <a:prstGeom prst="line">
              <a:avLst/>
            </a:prstGeom>
            <a:noFill/>
            <a:ln w="3175">
              <a:solidFill>
                <a:srgbClr val="0000FF"/>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11" name="Freeform 7"/>
            <p:cNvSpPr>
              <a:spLocks/>
            </p:cNvSpPr>
            <p:nvPr/>
          </p:nvSpPr>
          <p:spPr bwMode="auto">
            <a:xfrm>
              <a:off x="9354" y="9399"/>
              <a:ext cx="600" cy="1092"/>
            </a:xfrm>
            <a:custGeom>
              <a:avLst/>
              <a:gdLst>
                <a:gd name="T0" fmla="*/ 60 w 600"/>
                <a:gd name="T1" fmla="*/ 0 h 1092"/>
                <a:gd name="T2" fmla="*/ 60 w 600"/>
                <a:gd name="T3" fmla="*/ 468 h 1092"/>
                <a:gd name="T4" fmla="*/ 420 w 600"/>
                <a:gd name="T5" fmla="*/ 780 h 1092"/>
                <a:gd name="T6" fmla="*/ 600 w 600"/>
                <a:gd name="T7" fmla="*/ 1092 h 1092"/>
              </a:gdLst>
              <a:ahLst/>
              <a:cxnLst>
                <a:cxn ang="0">
                  <a:pos x="T0" y="T1"/>
                </a:cxn>
                <a:cxn ang="0">
                  <a:pos x="T2" y="T3"/>
                </a:cxn>
                <a:cxn ang="0">
                  <a:pos x="T4" y="T5"/>
                </a:cxn>
                <a:cxn ang="0">
                  <a:pos x="T6" y="T7"/>
                </a:cxn>
              </a:cxnLst>
              <a:rect l="0" t="0" r="r" b="b"/>
              <a:pathLst>
                <a:path w="600" h="1092">
                  <a:moveTo>
                    <a:pt x="60" y="0"/>
                  </a:moveTo>
                  <a:cubicBezTo>
                    <a:pt x="30" y="169"/>
                    <a:pt x="0" y="338"/>
                    <a:pt x="60" y="468"/>
                  </a:cubicBezTo>
                  <a:cubicBezTo>
                    <a:pt x="120" y="598"/>
                    <a:pt x="330" y="676"/>
                    <a:pt x="420" y="780"/>
                  </a:cubicBezTo>
                  <a:cubicBezTo>
                    <a:pt x="510" y="884"/>
                    <a:pt x="540" y="1014"/>
                    <a:pt x="600" y="1092"/>
                  </a:cubicBezTo>
                </a:path>
              </a:pathLst>
            </a:custGeom>
            <a:noFill/>
            <a:ln w="9525" cap="flat">
              <a:solidFill>
                <a:srgbClr val="0000FF"/>
              </a:solidFill>
              <a:prstDash val="dash"/>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1512" name="Line 8"/>
            <p:cNvSpPr>
              <a:spLocks noChangeShapeType="1"/>
            </p:cNvSpPr>
            <p:nvPr/>
          </p:nvSpPr>
          <p:spPr bwMode="auto">
            <a:xfrm>
              <a:off x="9837" y="10280"/>
              <a:ext cx="114" cy="211"/>
            </a:xfrm>
            <a:prstGeom prst="line">
              <a:avLst/>
            </a:prstGeom>
            <a:noFill/>
            <a:ln w="3175">
              <a:solidFill>
                <a:srgbClr val="0000FF"/>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grpSp>
      <p:grpSp>
        <p:nvGrpSpPr>
          <p:cNvPr id="21513" name="Group 9"/>
          <p:cNvGrpSpPr>
            <a:grpSpLocks/>
          </p:cNvGrpSpPr>
          <p:nvPr/>
        </p:nvGrpSpPr>
        <p:grpSpPr bwMode="auto">
          <a:xfrm>
            <a:off x="3360738" y="3590925"/>
            <a:ext cx="2000250" cy="2024063"/>
            <a:chOff x="5094" y="9399"/>
            <a:chExt cx="2106" cy="2028"/>
          </a:xfrm>
        </p:grpSpPr>
        <p:grpSp>
          <p:nvGrpSpPr>
            <p:cNvPr id="21514" name="Group 10"/>
            <p:cNvGrpSpPr>
              <a:grpSpLocks/>
            </p:cNvGrpSpPr>
            <p:nvPr/>
          </p:nvGrpSpPr>
          <p:grpSpPr bwMode="auto">
            <a:xfrm>
              <a:off x="5094" y="9399"/>
              <a:ext cx="2106" cy="2028"/>
              <a:chOff x="5094" y="9399"/>
              <a:chExt cx="2106" cy="2028"/>
            </a:xfrm>
          </p:grpSpPr>
          <p:grpSp>
            <p:nvGrpSpPr>
              <p:cNvPr id="21515" name="Group 11"/>
              <p:cNvGrpSpPr>
                <a:grpSpLocks/>
              </p:cNvGrpSpPr>
              <p:nvPr/>
            </p:nvGrpSpPr>
            <p:grpSpPr bwMode="auto">
              <a:xfrm>
                <a:off x="5094" y="9399"/>
                <a:ext cx="2106" cy="2028"/>
                <a:chOff x="5640" y="9436"/>
                <a:chExt cx="2106" cy="2028"/>
              </a:xfrm>
            </p:grpSpPr>
            <p:sp>
              <p:nvSpPr>
                <p:cNvPr id="21516" name="Oval 12"/>
                <p:cNvSpPr>
                  <a:spLocks noChangeArrowheads="1"/>
                </p:cNvSpPr>
                <p:nvPr/>
              </p:nvSpPr>
              <p:spPr bwMode="auto">
                <a:xfrm>
                  <a:off x="5640" y="9436"/>
                  <a:ext cx="2106" cy="2028"/>
                </a:xfrm>
                <a:prstGeom prst="ellipse">
                  <a:avLst/>
                </a:prstGeom>
                <a:noFill/>
                <a:ln w="3175">
                  <a:solidFill>
                    <a:srgbClr val="FF0000"/>
                  </a:solidFill>
                  <a:prstDash val="dash"/>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1517" name="Oval 13"/>
                <p:cNvSpPr>
                  <a:spLocks noChangeArrowheads="1"/>
                </p:cNvSpPr>
                <p:nvPr/>
              </p:nvSpPr>
              <p:spPr bwMode="auto">
                <a:xfrm>
                  <a:off x="6332" y="10122"/>
                  <a:ext cx="686" cy="661"/>
                </a:xfrm>
                <a:prstGeom prst="ellipse">
                  <a:avLst/>
                </a:prstGeom>
                <a:noFill/>
                <a:ln w="127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21518" name="Freeform 14"/>
              <p:cNvSpPr>
                <a:spLocks/>
              </p:cNvSpPr>
              <p:nvPr/>
            </p:nvSpPr>
            <p:spPr bwMode="auto">
              <a:xfrm>
                <a:off x="6377" y="9705"/>
                <a:ext cx="540" cy="468"/>
              </a:xfrm>
              <a:custGeom>
                <a:avLst/>
                <a:gdLst>
                  <a:gd name="T0" fmla="*/ 0 w 540"/>
                  <a:gd name="T1" fmla="*/ 468 h 468"/>
                  <a:gd name="T2" fmla="*/ 180 w 540"/>
                  <a:gd name="T3" fmla="*/ 156 h 468"/>
                  <a:gd name="T4" fmla="*/ 540 w 540"/>
                  <a:gd name="T5" fmla="*/ 0 h 468"/>
                </a:gdLst>
                <a:ahLst/>
                <a:cxnLst>
                  <a:cxn ang="0">
                    <a:pos x="T0" y="T1"/>
                  </a:cxn>
                  <a:cxn ang="0">
                    <a:pos x="T2" y="T3"/>
                  </a:cxn>
                  <a:cxn ang="0">
                    <a:pos x="T4" y="T5"/>
                  </a:cxn>
                </a:cxnLst>
                <a:rect l="0" t="0" r="r" b="b"/>
                <a:pathLst>
                  <a:path w="540" h="468">
                    <a:moveTo>
                      <a:pt x="0" y="468"/>
                    </a:moveTo>
                    <a:cubicBezTo>
                      <a:pt x="45" y="351"/>
                      <a:pt x="90" y="234"/>
                      <a:pt x="180" y="156"/>
                    </a:cubicBezTo>
                    <a:cubicBezTo>
                      <a:pt x="270" y="78"/>
                      <a:pt x="420" y="52"/>
                      <a:pt x="540" y="0"/>
                    </a:cubicBezTo>
                  </a:path>
                </a:pathLst>
              </a:custGeom>
              <a:noFill/>
              <a:ln w="3175" cap="flat" cmpd="sng">
                <a:solidFill>
                  <a:srgbClr val="FF0000"/>
                </a:solidFill>
                <a:prstDash val="dash"/>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21519" name="Line 15"/>
            <p:cNvSpPr>
              <a:spLocks noChangeShapeType="1"/>
            </p:cNvSpPr>
            <p:nvPr/>
          </p:nvSpPr>
          <p:spPr bwMode="auto">
            <a:xfrm flipV="1">
              <a:off x="6588" y="9696"/>
              <a:ext cx="320" cy="134"/>
            </a:xfrm>
            <a:prstGeom prst="line">
              <a:avLst/>
            </a:prstGeom>
            <a:noFill/>
            <a:ln w="3175">
              <a:solidFill>
                <a:srgbClr val="FF0000"/>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grpSp>
      <p:grpSp>
        <p:nvGrpSpPr>
          <p:cNvPr id="21520" name="Group 16"/>
          <p:cNvGrpSpPr>
            <a:grpSpLocks/>
          </p:cNvGrpSpPr>
          <p:nvPr/>
        </p:nvGrpSpPr>
        <p:grpSpPr bwMode="auto">
          <a:xfrm>
            <a:off x="828675" y="3884613"/>
            <a:ext cx="1709738" cy="1557337"/>
            <a:chOff x="2934" y="9711"/>
            <a:chExt cx="1800" cy="1560"/>
          </a:xfrm>
        </p:grpSpPr>
        <p:grpSp>
          <p:nvGrpSpPr>
            <p:cNvPr id="21521" name="Group 17"/>
            <p:cNvGrpSpPr>
              <a:grpSpLocks/>
            </p:cNvGrpSpPr>
            <p:nvPr/>
          </p:nvGrpSpPr>
          <p:grpSpPr bwMode="auto">
            <a:xfrm>
              <a:off x="2934" y="9711"/>
              <a:ext cx="1800" cy="1560"/>
              <a:chOff x="2934" y="9711"/>
              <a:chExt cx="1800" cy="1560"/>
            </a:xfrm>
          </p:grpSpPr>
          <p:sp>
            <p:nvSpPr>
              <p:cNvPr id="21522" name="Rectangle 18"/>
              <p:cNvSpPr>
                <a:spLocks noChangeArrowheads="1"/>
              </p:cNvSpPr>
              <p:nvPr/>
            </p:nvSpPr>
            <p:spPr bwMode="auto">
              <a:xfrm>
                <a:off x="2934" y="9711"/>
                <a:ext cx="1800" cy="1560"/>
              </a:xfrm>
              <a:prstGeom prst="rect">
                <a:avLst/>
              </a:prstGeom>
              <a:noFill/>
              <a:ln w="3175">
                <a:solidFill>
                  <a:srgbClr val="9900CC"/>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1523" name="Rectangle 19"/>
              <p:cNvSpPr>
                <a:spLocks noChangeArrowheads="1"/>
              </p:cNvSpPr>
              <p:nvPr/>
            </p:nvSpPr>
            <p:spPr bwMode="auto">
              <a:xfrm>
                <a:off x="2934" y="10647"/>
                <a:ext cx="720" cy="624"/>
              </a:xfrm>
              <a:prstGeom prst="rect">
                <a:avLst/>
              </a:prstGeom>
              <a:noFill/>
              <a:ln w="12700">
                <a:solidFill>
                  <a:srgbClr val="9900CC"/>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21524" name="Freeform 20"/>
            <p:cNvSpPr>
              <a:spLocks/>
            </p:cNvSpPr>
            <p:nvPr/>
          </p:nvSpPr>
          <p:spPr bwMode="auto">
            <a:xfrm>
              <a:off x="3651" y="9711"/>
              <a:ext cx="1080" cy="936"/>
            </a:xfrm>
            <a:custGeom>
              <a:avLst/>
              <a:gdLst>
                <a:gd name="T0" fmla="*/ 0 w 1080"/>
                <a:gd name="T1" fmla="*/ 936 h 936"/>
                <a:gd name="T2" fmla="*/ 180 w 1080"/>
                <a:gd name="T3" fmla="*/ 624 h 936"/>
                <a:gd name="T4" fmla="*/ 540 w 1080"/>
                <a:gd name="T5" fmla="*/ 468 h 936"/>
                <a:gd name="T6" fmla="*/ 1080 w 1080"/>
                <a:gd name="T7" fmla="*/ 0 h 936"/>
              </a:gdLst>
              <a:ahLst/>
              <a:cxnLst>
                <a:cxn ang="0">
                  <a:pos x="T0" y="T1"/>
                </a:cxn>
                <a:cxn ang="0">
                  <a:pos x="T2" y="T3"/>
                </a:cxn>
                <a:cxn ang="0">
                  <a:pos x="T4" y="T5"/>
                </a:cxn>
                <a:cxn ang="0">
                  <a:pos x="T6" y="T7"/>
                </a:cxn>
              </a:cxnLst>
              <a:rect l="0" t="0" r="r" b="b"/>
              <a:pathLst>
                <a:path w="1080" h="936">
                  <a:moveTo>
                    <a:pt x="0" y="936"/>
                  </a:moveTo>
                  <a:cubicBezTo>
                    <a:pt x="45" y="819"/>
                    <a:pt x="90" y="702"/>
                    <a:pt x="180" y="624"/>
                  </a:cubicBezTo>
                  <a:cubicBezTo>
                    <a:pt x="270" y="546"/>
                    <a:pt x="390" y="572"/>
                    <a:pt x="540" y="468"/>
                  </a:cubicBezTo>
                  <a:cubicBezTo>
                    <a:pt x="690" y="364"/>
                    <a:pt x="885" y="182"/>
                    <a:pt x="1080" y="0"/>
                  </a:cubicBezTo>
                </a:path>
              </a:pathLst>
            </a:custGeom>
            <a:noFill/>
            <a:ln w="3175" cap="flat" cmpd="sng">
              <a:solidFill>
                <a:srgbClr val="9900CC"/>
              </a:solidFill>
              <a:prstDash val="dash"/>
              <a:round/>
              <a:headEnd/>
              <a:tailEnd type="triangle" w="sm" len="lg"/>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21525" name="Rectangle 21"/>
          <p:cNvSpPr>
            <a:spLocks noChangeArrowheads="1"/>
          </p:cNvSpPr>
          <p:nvPr/>
        </p:nvSpPr>
        <p:spPr bwMode="auto">
          <a:xfrm>
            <a:off x="900113" y="5749925"/>
            <a:ext cx="1539875" cy="2587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ctr">
              <a:lnSpc>
                <a:spcPct val="96000"/>
              </a:lnSpc>
            </a:pPr>
            <a:r>
              <a:rPr kumimoji="1" lang="en-US" altLang="zh-CN" sz="2000" b="1">
                <a:solidFill>
                  <a:srgbClr val="000000"/>
                </a:solidFill>
                <a:latin typeface="宋体" panose="02010600030101010101" pitchFamily="2" charset="-122"/>
              </a:rPr>
              <a:t> </a:t>
            </a:r>
            <a:r>
              <a:rPr kumimoji="1" lang="zh-CN" altLang="en-US" sz="2000" b="1">
                <a:solidFill>
                  <a:srgbClr val="000000"/>
                </a:solidFill>
                <a:latin typeface="宋体" panose="02010600030101010101" pitchFamily="2" charset="-122"/>
              </a:rPr>
              <a:t>矩形橡皮筋</a:t>
            </a:r>
          </a:p>
        </p:txBody>
      </p:sp>
      <p:sp>
        <p:nvSpPr>
          <p:cNvPr id="21526" name="Rectangle 22"/>
          <p:cNvSpPr>
            <a:spLocks noChangeArrowheads="1"/>
          </p:cNvSpPr>
          <p:nvPr/>
        </p:nvSpPr>
        <p:spPr bwMode="auto">
          <a:xfrm>
            <a:off x="6259513" y="5695950"/>
            <a:ext cx="1539875" cy="2587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ctr">
              <a:lnSpc>
                <a:spcPct val="96000"/>
              </a:lnSpc>
            </a:pPr>
            <a:r>
              <a:rPr kumimoji="1" lang="zh-CN" altLang="en-US" sz="2000" b="1">
                <a:solidFill>
                  <a:srgbClr val="000000"/>
                </a:solidFill>
                <a:latin typeface="宋体" panose="02010600030101010101" pitchFamily="2" charset="-122"/>
              </a:rPr>
              <a:t>直线橡皮筋</a:t>
            </a:r>
          </a:p>
        </p:txBody>
      </p:sp>
      <p:sp>
        <p:nvSpPr>
          <p:cNvPr id="21527" name="Rectangle 23"/>
          <p:cNvSpPr>
            <a:spLocks noChangeArrowheads="1"/>
          </p:cNvSpPr>
          <p:nvPr/>
        </p:nvSpPr>
        <p:spPr bwMode="auto">
          <a:xfrm>
            <a:off x="3779838" y="5822950"/>
            <a:ext cx="1538287" cy="25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lnSpc>
                <a:spcPct val="96000"/>
              </a:lnSpc>
            </a:pPr>
            <a:r>
              <a:rPr kumimoji="1" lang="zh-CN" altLang="en-US" sz="2000" b="1">
                <a:solidFill>
                  <a:srgbClr val="000000"/>
                </a:solidFill>
                <a:latin typeface="宋体" panose="02010600030101010101" pitchFamily="2" charset="-122"/>
              </a:rPr>
              <a:t>圆橡皮筋</a:t>
            </a:r>
            <a:endParaRPr kumimoji="1" lang="zh-CN" altLang="en-US" sz="2000" b="1">
              <a:solidFill>
                <a:srgbClr val="000000"/>
              </a:solidFill>
              <a:latin typeface="Tahoma" panose="020B0604030504040204" pitchFamily="34" charset="0"/>
            </a:endParaRPr>
          </a:p>
        </p:txBody>
      </p:sp>
    </p:spTree>
    <p:extLst>
      <p:ext uri="{BB962C8B-B14F-4D97-AF65-F5344CB8AC3E}">
        <p14:creationId xmlns:p14="http://schemas.microsoft.com/office/powerpoint/2010/main" val="2188682297"/>
      </p:ext>
    </p:extLst>
  </p:cSld>
  <p:clrMapOvr>
    <a:masterClrMapping/>
  </p:clrMapOvr>
  <p:transition spd="slow">
    <p:cove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ChangeArrowheads="1"/>
          </p:cNvSpPr>
          <p:nvPr/>
        </p:nvSpPr>
        <p:spPr bwMode="auto">
          <a:xfrm>
            <a:off x="0" y="784225"/>
            <a:ext cx="9036050" cy="3759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spAutoFit/>
          </a:bodyPr>
          <a:lstStyle>
            <a:lvl1pPr indent="2667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lnSpc>
                <a:spcPct val="110000"/>
              </a:lnSpc>
            </a:pPr>
            <a:r>
              <a:rPr kumimoji="1" lang="en-US" altLang="zh-CN" sz="280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2</a:t>
            </a:r>
            <a:r>
              <a:rPr kumimoji="1" lang="zh-CN" altLang="en-US" sz="280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）约束技术 约束技术借助几何约束条件和计算，在交互绘图的过程中达到精确定位和定向控制。定向控制即为方向约束，而精确定位即为栅格点约束。</a:t>
            </a:r>
          </a:p>
          <a:p>
            <a:pPr algn="just">
              <a:lnSpc>
                <a:spcPct val="110000"/>
              </a:lnSpc>
            </a:pPr>
            <a:r>
              <a:rPr kumimoji="1" lang="zh-CN" altLang="en-US" sz="280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     ① 方向约束 用户定位两个端点，应用程序判断两点所定义的直线画水平线还是垂直线，当水平方向约束时，终点不论光标移动到何处，只有</a:t>
            </a:r>
            <a:r>
              <a:rPr kumimoji="1" lang="en-US" altLang="zh-CN" sz="280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x</a:t>
            </a:r>
            <a:r>
              <a:rPr kumimoji="1" lang="zh-CN" altLang="en-US" sz="280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坐标有变化，而</a:t>
            </a:r>
            <a:r>
              <a:rPr kumimoji="1" lang="en-US" altLang="zh-CN" sz="280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y</a:t>
            </a:r>
            <a:r>
              <a:rPr kumimoji="1" lang="zh-CN" altLang="en-US" sz="280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坐标与始点相同。这样产生的直线段仍为水平直线。同理可得垂直约束的方法 </a:t>
            </a:r>
          </a:p>
        </p:txBody>
      </p:sp>
      <p:sp>
        <p:nvSpPr>
          <p:cNvPr id="22531" name="Rectangle 3"/>
          <p:cNvSpPr>
            <a:spLocks noChangeArrowheads="1"/>
          </p:cNvSpPr>
          <p:nvPr/>
        </p:nvSpPr>
        <p:spPr bwMode="auto">
          <a:xfrm>
            <a:off x="5721350" y="5684838"/>
            <a:ext cx="352425"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r>
              <a:rPr kumimoji="1" lang="en-US" altLang="zh-CN" b="1">
                <a:latin typeface="宋体" panose="02010600030101010101" pitchFamily="2" charset="-122"/>
              </a:rPr>
              <a:t>P1</a:t>
            </a:r>
          </a:p>
        </p:txBody>
      </p:sp>
      <p:sp>
        <p:nvSpPr>
          <p:cNvPr id="22532" name="Rectangle 4"/>
          <p:cNvSpPr>
            <a:spLocks noChangeArrowheads="1"/>
          </p:cNvSpPr>
          <p:nvPr/>
        </p:nvSpPr>
        <p:spPr bwMode="auto">
          <a:xfrm>
            <a:off x="5734050" y="4652963"/>
            <a:ext cx="709613" cy="315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a:lnSpc>
                <a:spcPct val="96000"/>
              </a:lnSpc>
            </a:pPr>
            <a:r>
              <a:rPr kumimoji="1" lang="en-US" altLang="zh-CN" b="1">
                <a:latin typeface="宋体" panose="02010600030101010101" pitchFamily="2" charset="-122"/>
              </a:rPr>
              <a:t>P2′</a:t>
            </a:r>
          </a:p>
        </p:txBody>
      </p:sp>
      <p:sp>
        <p:nvSpPr>
          <p:cNvPr id="22533" name="Rectangle 5"/>
          <p:cNvSpPr>
            <a:spLocks noChangeArrowheads="1"/>
          </p:cNvSpPr>
          <p:nvPr/>
        </p:nvSpPr>
        <p:spPr bwMode="auto">
          <a:xfrm>
            <a:off x="7380288" y="4581525"/>
            <a:ext cx="350837" cy="26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lnSpc>
                <a:spcPct val="96000"/>
              </a:lnSpc>
            </a:pPr>
            <a:r>
              <a:rPr kumimoji="1" lang="en-US" altLang="zh-CN" b="1">
                <a:latin typeface="宋体" panose="02010600030101010101" pitchFamily="2" charset="-122"/>
              </a:rPr>
              <a:t>P2</a:t>
            </a:r>
          </a:p>
        </p:txBody>
      </p:sp>
      <p:sp>
        <p:nvSpPr>
          <p:cNvPr id="22534" name="Rectangle 6"/>
          <p:cNvSpPr>
            <a:spLocks noChangeArrowheads="1"/>
          </p:cNvSpPr>
          <p:nvPr/>
        </p:nvSpPr>
        <p:spPr bwMode="auto">
          <a:xfrm>
            <a:off x="1495425" y="4667250"/>
            <a:ext cx="3048000" cy="1206500"/>
          </a:xfrm>
          <a:prstGeom prst="rect">
            <a:avLst/>
          </a:prstGeom>
          <a:noFill/>
          <a:ln w="31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2535" name="Rectangle 7"/>
          <p:cNvSpPr>
            <a:spLocks noChangeArrowheads="1"/>
          </p:cNvSpPr>
          <p:nvPr/>
        </p:nvSpPr>
        <p:spPr bwMode="auto">
          <a:xfrm>
            <a:off x="1116013" y="5661025"/>
            <a:ext cx="338137" cy="30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kumimoji="1" lang="en-US" altLang="zh-CN" b="1">
                <a:latin typeface="宋体" panose="02010600030101010101" pitchFamily="2" charset="-122"/>
              </a:rPr>
              <a:t>P1</a:t>
            </a:r>
          </a:p>
        </p:txBody>
      </p:sp>
      <p:sp>
        <p:nvSpPr>
          <p:cNvPr id="22536" name="Rectangle 8"/>
          <p:cNvSpPr>
            <a:spLocks noChangeArrowheads="1"/>
          </p:cNvSpPr>
          <p:nvPr/>
        </p:nvSpPr>
        <p:spPr bwMode="auto">
          <a:xfrm>
            <a:off x="4662488" y="5684838"/>
            <a:ext cx="557212" cy="284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a:r>
              <a:rPr kumimoji="1" lang="en-US" altLang="zh-CN">
                <a:solidFill>
                  <a:srgbClr val="000000"/>
                </a:solidFill>
                <a:latin typeface="宋体" panose="02010600030101010101" pitchFamily="2" charset="-122"/>
              </a:rPr>
              <a:t>P2</a:t>
            </a:r>
            <a:r>
              <a:rPr kumimoji="1" lang="en-US" altLang="zh-CN">
                <a:latin typeface="Times New Roman" panose="02020603050405020304" pitchFamily="18" charset="0"/>
              </a:rPr>
              <a:t>′</a:t>
            </a:r>
            <a:endParaRPr kumimoji="1" lang="en-US" altLang="zh-CN">
              <a:latin typeface="Tahoma" panose="020B0604030504040204" pitchFamily="34" charset="0"/>
            </a:endParaRPr>
          </a:p>
        </p:txBody>
      </p:sp>
      <p:sp>
        <p:nvSpPr>
          <p:cNvPr id="22537" name="Rectangle 9"/>
          <p:cNvSpPr>
            <a:spLocks noChangeArrowheads="1"/>
          </p:cNvSpPr>
          <p:nvPr/>
        </p:nvSpPr>
        <p:spPr bwMode="auto">
          <a:xfrm>
            <a:off x="4619625" y="4508500"/>
            <a:ext cx="338138" cy="30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kumimoji="1" lang="en-US" altLang="zh-CN" b="1">
                <a:latin typeface="宋体" panose="02010600030101010101" pitchFamily="2" charset="-122"/>
              </a:rPr>
              <a:t>P2</a:t>
            </a:r>
            <a:endParaRPr kumimoji="1" lang="en-US" altLang="zh-CN" b="1">
              <a:latin typeface="Tahoma" panose="020B0604030504040204" pitchFamily="34" charset="0"/>
            </a:endParaRPr>
          </a:p>
        </p:txBody>
      </p:sp>
      <p:sp>
        <p:nvSpPr>
          <p:cNvPr id="22538" name="Line 10"/>
          <p:cNvSpPr>
            <a:spLocks noChangeShapeType="1"/>
          </p:cNvSpPr>
          <p:nvPr/>
        </p:nvSpPr>
        <p:spPr bwMode="auto">
          <a:xfrm flipV="1">
            <a:off x="1520825" y="4667250"/>
            <a:ext cx="3048000" cy="1196975"/>
          </a:xfrm>
          <a:prstGeom prst="line">
            <a:avLst/>
          </a:prstGeom>
          <a:noFill/>
          <a:ln w="317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39" name="Rectangle 11"/>
          <p:cNvSpPr>
            <a:spLocks noChangeArrowheads="1"/>
          </p:cNvSpPr>
          <p:nvPr/>
        </p:nvSpPr>
        <p:spPr bwMode="auto">
          <a:xfrm>
            <a:off x="2151063" y="6059488"/>
            <a:ext cx="1862137" cy="30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lnSpc>
                <a:spcPct val="96000"/>
              </a:lnSpc>
            </a:pPr>
            <a:r>
              <a:rPr kumimoji="1" lang="en-US" altLang="zh-CN">
                <a:latin typeface="宋体" panose="02010600030101010101" pitchFamily="2" charset="-122"/>
              </a:rPr>
              <a:t> </a:t>
            </a:r>
            <a:r>
              <a:rPr kumimoji="1" lang="zh-CN" altLang="en-US">
                <a:latin typeface="宋体" panose="02010600030101010101" pitchFamily="2" charset="-122"/>
              </a:rPr>
              <a:t>水平方向约束</a:t>
            </a:r>
            <a:endParaRPr kumimoji="1" lang="zh-CN" altLang="en-US">
              <a:latin typeface="Tahoma" panose="020B0604030504040204" pitchFamily="34" charset="0"/>
            </a:endParaRPr>
          </a:p>
        </p:txBody>
      </p:sp>
      <p:sp>
        <p:nvSpPr>
          <p:cNvPr id="22540" name="Line 12"/>
          <p:cNvSpPr>
            <a:spLocks noChangeShapeType="1"/>
          </p:cNvSpPr>
          <p:nvPr/>
        </p:nvSpPr>
        <p:spPr bwMode="auto">
          <a:xfrm>
            <a:off x="1501775" y="5876925"/>
            <a:ext cx="3048000"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22541" name="Group 13"/>
          <p:cNvGrpSpPr>
            <a:grpSpLocks/>
          </p:cNvGrpSpPr>
          <p:nvPr/>
        </p:nvGrpSpPr>
        <p:grpSpPr bwMode="auto">
          <a:xfrm>
            <a:off x="5856288" y="4725988"/>
            <a:ext cx="1524000" cy="1582737"/>
            <a:chOff x="7240" y="9597"/>
            <a:chExt cx="1620" cy="1638"/>
          </a:xfrm>
        </p:grpSpPr>
        <p:sp>
          <p:nvSpPr>
            <p:cNvPr id="22542" name="Rectangle 14"/>
            <p:cNvSpPr>
              <a:spLocks noChangeArrowheads="1"/>
            </p:cNvSpPr>
            <p:nvPr/>
          </p:nvSpPr>
          <p:spPr bwMode="auto">
            <a:xfrm>
              <a:off x="7530" y="9603"/>
              <a:ext cx="915" cy="1233"/>
            </a:xfrm>
            <a:prstGeom prst="rect">
              <a:avLst/>
            </a:prstGeom>
            <a:noFill/>
            <a:ln w="31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2543" name="Line 15"/>
            <p:cNvSpPr>
              <a:spLocks noChangeShapeType="1"/>
            </p:cNvSpPr>
            <p:nvPr/>
          </p:nvSpPr>
          <p:spPr bwMode="auto">
            <a:xfrm flipV="1">
              <a:off x="7535" y="9612"/>
              <a:ext cx="880" cy="1213"/>
            </a:xfrm>
            <a:prstGeom prst="line">
              <a:avLst/>
            </a:prstGeom>
            <a:noFill/>
            <a:ln w="317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44" name="Rectangle 16"/>
            <p:cNvSpPr>
              <a:spLocks noChangeArrowheads="1"/>
            </p:cNvSpPr>
            <p:nvPr/>
          </p:nvSpPr>
          <p:spPr bwMode="auto">
            <a:xfrm>
              <a:off x="7240" y="10923"/>
              <a:ext cx="1620"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kumimoji="1" lang="en-US" altLang="zh-CN">
                  <a:latin typeface="宋体" panose="02010600030101010101" pitchFamily="2" charset="-122"/>
                </a:rPr>
                <a:t> </a:t>
              </a:r>
              <a:r>
                <a:rPr kumimoji="1" lang="zh-CN" altLang="en-US">
                  <a:latin typeface="宋体" panose="02010600030101010101" pitchFamily="2" charset="-122"/>
                </a:rPr>
                <a:t>垂直方向约束</a:t>
              </a:r>
              <a:endParaRPr kumimoji="1" lang="zh-CN" altLang="en-US">
                <a:latin typeface="Tahoma" panose="020B0604030504040204" pitchFamily="34" charset="0"/>
              </a:endParaRPr>
            </a:p>
          </p:txBody>
        </p:sp>
        <p:sp>
          <p:nvSpPr>
            <p:cNvPr id="22545" name="Line 17"/>
            <p:cNvSpPr>
              <a:spLocks noChangeShapeType="1"/>
            </p:cNvSpPr>
            <p:nvPr/>
          </p:nvSpPr>
          <p:spPr bwMode="auto">
            <a:xfrm>
              <a:off x="7528" y="9597"/>
              <a:ext cx="0" cy="1248"/>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Tree>
    <p:extLst>
      <p:ext uri="{BB962C8B-B14F-4D97-AF65-F5344CB8AC3E}">
        <p14:creationId xmlns:p14="http://schemas.microsoft.com/office/powerpoint/2010/main" val="1168580604"/>
      </p:ext>
    </p:extLst>
  </p:cSld>
  <p:clrMapOvr>
    <a:masterClrMapping/>
  </p:clrMapOvr>
  <p:transition spd="slow">
    <p:cove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0" y="620713"/>
            <a:ext cx="9037638" cy="187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spAutoFit/>
          </a:bodyPr>
          <a:lstStyle>
            <a:lvl1pPr indent="2667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lnSpc>
                <a:spcPct val="110000"/>
              </a:lnSpc>
            </a:pPr>
            <a:r>
              <a:rPr kumimoji="1" lang="en-US" altLang="zh-CN" sz="280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② </a:t>
            </a:r>
            <a:r>
              <a:rPr kumimoji="1" lang="zh-CN" altLang="en-US" sz="280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栅格点约束  在屏幕上按用户的要求，显示一网格</a:t>
            </a:r>
            <a:r>
              <a:rPr kumimoji="1" lang="en-US" altLang="zh-CN" sz="280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a:t>
            </a:r>
            <a:r>
              <a:rPr kumimoji="1" lang="zh-CN" altLang="en-US" sz="280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栅格</a:t>
            </a:r>
            <a:r>
              <a:rPr kumimoji="1" lang="en-US" altLang="zh-CN" sz="280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a:t>
            </a:r>
            <a:r>
              <a:rPr kumimoji="1" lang="zh-CN" altLang="en-US" sz="280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，有时以小圆点的形式显示网格结点的位置，有时结点位置不显示，但对输入的不同点都用离它最近的一个网格点的位置坐标来代替 。</a:t>
            </a:r>
          </a:p>
        </p:txBody>
      </p:sp>
      <p:pic>
        <p:nvPicPr>
          <p:cNvPr id="2355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813" y="2852738"/>
            <a:ext cx="5976937" cy="286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56" name="Rectangle 4"/>
          <p:cNvSpPr>
            <a:spLocks noChangeArrowheads="1"/>
          </p:cNvSpPr>
          <p:nvPr/>
        </p:nvSpPr>
        <p:spPr bwMode="auto">
          <a:xfrm>
            <a:off x="1763713" y="5876925"/>
            <a:ext cx="2392362"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lnSpc>
                <a:spcPct val="96000"/>
              </a:lnSpc>
            </a:pPr>
            <a:r>
              <a:rPr kumimoji="1" lang="en-US" altLang="zh-CN">
                <a:solidFill>
                  <a:srgbClr val="000000"/>
                </a:solidFill>
                <a:latin typeface="宋体" panose="02010600030101010101" pitchFamily="2" charset="-122"/>
              </a:rPr>
              <a:t> </a:t>
            </a:r>
            <a:r>
              <a:rPr kumimoji="1" lang="zh-CN" altLang="en-US">
                <a:solidFill>
                  <a:srgbClr val="000000"/>
                </a:solidFill>
                <a:latin typeface="宋体" panose="02010600030101010101" pitchFamily="2" charset="-122"/>
              </a:rPr>
              <a:t>网格点约束处理前</a:t>
            </a:r>
            <a:endParaRPr kumimoji="1" lang="zh-CN" altLang="en-US">
              <a:solidFill>
                <a:srgbClr val="000000"/>
              </a:solidFill>
              <a:latin typeface="Tahoma" panose="020B0604030504040204" pitchFamily="34" charset="0"/>
            </a:endParaRPr>
          </a:p>
        </p:txBody>
      </p:sp>
      <p:sp>
        <p:nvSpPr>
          <p:cNvPr id="23557" name="Rectangle 5"/>
          <p:cNvSpPr>
            <a:spLocks noChangeArrowheads="1"/>
          </p:cNvSpPr>
          <p:nvPr/>
        </p:nvSpPr>
        <p:spPr bwMode="auto">
          <a:xfrm>
            <a:off x="4859338" y="5876925"/>
            <a:ext cx="2390775"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lnSpc>
                <a:spcPct val="96000"/>
              </a:lnSpc>
            </a:pPr>
            <a:r>
              <a:rPr kumimoji="1" lang="en-US" altLang="zh-CN">
                <a:solidFill>
                  <a:srgbClr val="000000"/>
                </a:solidFill>
                <a:latin typeface="宋体" panose="02010600030101010101" pitchFamily="2" charset="-122"/>
              </a:rPr>
              <a:t> </a:t>
            </a:r>
            <a:r>
              <a:rPr kumimoji="1" lang="zh-CN" altLang="en-US">
                <a:solidFill>
                  <a:srgbClr val="000000"/>
                </a:solidFill>
                <a:latin typeface="宋体" panose="02010600030101010101" pitchFamily="2" charset="-122"/>
              </a:rPr>
              <a:t>网格点约束处理后</a:t>
            </a:r>
            <a:endParaRPr kumimoji="1" lang="zh-CN" altLang="en-US">
              <a:solidFill>
                <a:srgbClr val="000000"/>
              </a:solidFill>
              <a:latin typeface="Tahoma" panose="020B0604030504040204" pitchFamily="34" charset="0"/>
            </a:endParaRPr>
          </a:p>
        </p:txBody>
      </p:sp>
    </p:spTree>
    <p:extLst>
      <p:ext uri="{BB962C8B-B14F-4D97-AF65-F5344CB8AC3E}">
        <p14:creationId xmlns:p14="http://schemas.microsoft.com/office/powerpoint/2010/main" val="1545683780"/>
      </p:ext>
    </p:extLst>
  </p:cSld>
  <p:clrMapOvr>
    <a:masterClrMapping/>
  </p:clrMapOvr>
  <p:transition spd="slow">
    <p:cove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ChangeArrowheads="1"/>
          </p:cNvSpPr>
          <p:nvPr/>
        </p:nvSpPr>
        <p:spPr bwMode="auto">
          <a:xfrm>
            <a:off x="0" y="620713"/>
            <a:ext cx="9144000" cy="4229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spAutoFit/>
          </a:bodyPr>
          <a:lstStyle>
            <a:lvl1pPr indent="2667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lnSpc>
                <a:spcPct val="110000"/>
              </a:lnSpc>
            </a:pPr>
            <a:r>
              <a:rPr kumimoji="1" lang="en-US" altLang="zh-CN" sz="2800" b="1">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3</a:t>
            </a:r>
            <a:r>
              <a:rPr kumimoji="1" lang="zh-CN" altLang="en-US" sz="2800" b="1">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）引力场技术</a:t>
            </a:r>
            <a:r>
              <a:rPr kumimoji="1" lang="zh-CN" altLang="en-US" sz="280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  如果在定位时使用引力场技术，则很容易使点与点重合实现准确定位。</a:t>
            </a:r>
          </a:p>
          <a:p>
            <a:pPr algn="just">
              <a:lnSpc>
                <a:spcPct val="110000"/>
              </a:lnSpc>
            </a:pPr>
            <a:r>
              <a:rPr kumimoji="1" lang="zh-CN" altLang="en-US" sz="280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         引力场约束技术可以帮助用户把光标点精确地定位在某个端点或直线上，引力场是一种想象的约束范围， 一旦光标进入这个范围</a:t>
            </a:r>
            <a:r>
              <a:rPr kumimoji="1" lang="en-US" altLang="zh-CN" sz="280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 </a:t>
            </a:r>
            <a:r>
              <a:rPr kumimoji="1" lang="zh-CN" altLang="en-US" sz="280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它就被吸引到这条直线上。</a:t>
            </a:r>
          </a:p>
          <a:p>
            <a:pPr algn="just">
              <a:lnSpc>
                <a:spcPct val="110000"/>
              </a:lnSpc>
            </a:pPr>
            <a:r>
              <a:rPr kumimoji="1" lang="zh-CN" altLang="en-US" sz="280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       实现关键步骤有两个，一是找出直线上全部离散点并予以保存；二是跟踪欲画直线端点</a:t>
            </a:r>
            <a:r>
              <a:rPr kumimoji="1" lang="en-US" altLang="zh-CN" sz="280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a:t>
            </a:r>
            <a:r>
              <a:rPr kumimoji="1" lang="zh-CN" altLang="en-US" sz="280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起点或终点</a:t>
            </a:r>
            <a:r>
              <a:rPr kumimoji="1" lang="en-US" altLang="zh-CN" sz="280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a:t>
            </a:r>
            <a:r>
              <a:rPr kumimoji="1" lang="zh-CN" altLang="en-US" sz="280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，判断端点是否落入规定场域内，若有，将落入场域内的点归入距该点最近的直线上的点。</a:t>
            </a:r>
          </a:p>
        </p:txBody>
      </p:sp>
    </p:spTree>
    <p:extLst>
      <p:ext uri="{BB962C8B-B14F-4D97-AF65-F5344CB8AC3E}">
        <p14:creationId xmlns:p14="http://schemas.microsoft.com/office/powerpoint/2010/main" val="1313935312"/>
      </p:ext>
    </p:extLst>
  </p:cSld>
  <p:clrMapOvr>
    <a:masterClrMapping/>
  </p:clrMapOvr>
  <p:transition spd="slow">
    <p:cove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659957" y="1350469"/>
            <a:ext cx="4155141" cy="416859"/>
          </a:xfrm>
          <a:prstGeom prst="rect">
            <a:avLst/>
          </a:prstGeom>
          <a:solidFill>
            <a:srgbClr val="FF9300">
              <a:alpha val="2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矩形 2"/>
          <p:cNvSpPr/>
          <p:nvPr/>
        </p:nvSpPr>
        <p:spPr>
          <a:xfrm>
            <a:off x="2659956" y="3431253"/>
            <a:ext cx="4155141" cy="416859"/>
          </a:xfrm>
          <a:prstGeom prst="rect">
            <a:avLst/>
          </a:prstGeom>
          <a:solidFill>
            <a:srgbClr val="FF9300">
              <a:alpha val="2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 name="矩形 3"/>
          <p:cNvSpPr/>
          <p:nvPr/>
        </p:nvSpPr>
        <p:spPr>
          <a:xfrm>
            <a:off x="2659956" y="1896591"/>
            <a:ext cx="4155141" cy="416859"/>
          </a:xfrm>
          <a:prstGeom prst="rect">
            <a:avLst/>
          </a:prstGeom>
          <a:solidFill>
            <a:srgbClr val="FF9300">
              <a:alpha val="2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p:cNvSpPr/>
          <p:nvPr/>
        </p:nvSpPr>
        <p:spPr>
          <a:xfrm>
            <a:off x="2659955" y="2416383"/>
            <a:ext cx="4155141" cy="416859"/>
          </a:xfrm>
          <a:prstGeom prst="rect">
            <a:avLst/>
          </a:prstGeom>
          <a:solidFill>
            <a:srgbClr val="FF9300">
              <a:alpha val="2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dirty="0"/>
          </a:p>
        </p:txBody>
      </p:sp>
      <p:sp>
        <p:nvSpPr>
          <p:cNvPr id="6" name="矩形 5"/>
          <p:cNvSpPr/>
          <p:nvPr/>
        </p:nvSpPr>
        <p:spPr>
          <a:xfrm>
            <a:off x="2659955" y="2935308"/>
            <a:ext cx="4155141" cy="416859"/>
          </a:xfrm>
          <a:prstGeom prst="rect">
            <a:avLst/>
          </a:prstGeom>
          <a:solidFill>
            <a:srgbClr val="FF9300">
              <a:alpha val="2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dirty="0"/>
          </a:p>
        </p:txBody>
      </p:sp>
      <p:sp>
        <p:nvSpPr>
          <p:cNvPr id="7" name="矩形 6"/>
          <p:cNvSpPr/>
          <p:nvPr/>
        </p:nvSpPr>
        <p:spPr>
          <a:xfrm>
            <a:off x="2659952" y="4942092"/>
            <a:ext cx="4155141" cy="416859"/>
          </a:xfrm>
          <a:prstGeom prst="rect">
            <a:avLst/>
          </a:prstGeom>
          <a:solidFill>
            <a:srgbClr val="FF9300">
              <a:alpha val="2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矩形 7"/>
          <p:cNvSpPr/>
          <p:nvPr/>
        </p:nvSpPr>
        <p:spPr>
          <a:xfrm>
            <a:off x="2659953" y="3955633"/>
            <a:ext cx="4155141" cy="416859"/>
          </a:xfrm>
          <a:prstGeom prst="rect">
            <a:avLst/>
          </a:prstGeom>
          <a:solidFill>
            <a:srgbClr val="FF9300">
              <a:alpha val="2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 name="矩形 8"/>
          <p:cNvSpPr/>
          <p:nvPr/>
        </p:nvSpPr>
        <p:spPr>
          <a:xfrm>
            <a:off x="2659952" y="4450907"/>
            <a:ext cx="4155141" cy="416859"/>
          </a:xfrm>
          <a:prstGeom prst="rect">
            <a:avLst/>
          </a:prstGeom>
          <a:solidFill>
            <a:srgbClr val="FF9300">
              <a:alpha val="2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 name="矩形 9"/>
          <p:cNvSpPr/>
          <p:nvPr/>
        </p:nvSpPr>
        <p:spPr>
          <a:xfrm>
            <a:off x="2659952" y="5465777"/>
            <a:ext cx="4155141" cy="416859"/>
          </a:xfrm>
          <a:prstGeom prst="rect">
            <a:avLst/>
          </a:prstGeom>
          <a:solidFill>
            <a:srgbClr val="FF9300">
              <a:alpha val="2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250"/>
                                        <p:tgtEl>
                                          <p:spTgt spid="2"/>
                                        </p:tgtEl>
                                      </p:cBhvr>
                                    </p:animEffect>
                                  </p:childTnLst>
                                </p:cTn>
                              </p:par>
                            </p:childTnLst>
                          </p:cTn>
                        </p:par>
                        <p:par>
                          <p:cTn id="8" fill="hold">
                            <p:stCondLst>
                              <p:cond delay="250"/>
                            </p:stCondLst>
                            <p:childTnLst>
                              <p:par>
                                <p:cTn id="9" presetID="22" presetClass="entr" presetSubtype="1"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up)">
                                      <p:cBhvr>
                                        <p:cTn id="11" dur="250"/>
                                        <p:tgtEl>
                                          <p:spTgt spid="4"/>
                                        </p:tgtEl>
                                      </p:cBhvr>
                                    </p:animEffect>
                                  </p:childTnLst>
                                </p:cTn>
                              </p:par>
                            </p:childTnLst>
                          </p:cTn>
                        </p:par>
                        <p:par>
                          <p:cTn id="12" fill="hold">
                            <p:stCondLst>
                              <p:cond delay="500"/>
                            </p:stCondLst>
                            <p:childTnLst>
                              <p:par>
                                <p:cTn id="13" presetID="22" presetClass="entr" presetSubtype="1"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up)">
                                      <p:cBhvr>
                                        <p:cTn id="15" dur="250"/>
                                        <p:tgtEl>
                                          <p:spTgt spid="5"/>
                                        </p:tgtEl>
                                      </p:cBhvr>
                                    </p:animEffect>
                                  </p:childTnLst>
                                </p:cTn>
                              </p:par>
                            </p:childTnLst>
                          </p:cTn>
                        </p:par>
                        <p:par>
                          <p:cTn id="16" fill="hold">
                            <p:stCondLst>
                              <p:cond delay="750"/>
                            </p:stCondLst>
                            <p:childTnLst>
                              <p:par>
                                <p:cTn id="17" presetID="22" presetClass="entr" presetSubtype="1" fill="hold" grpId="0"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wipe(up)">
                                      <p:cBhvr>
                                        <p:cTn id="19" dur="250"/>
                                        <p:tgtEl>
                                          <p:spTgt spid="6"/>
                                        </p:tgtEl>
                                      </p:cBhvr>
                                    </p:animEffect>
                                  </p:childTnLst>
                                </p:cTn>
                              </p:par>
                            </p:childTnLst>
                          </p:cTn>
                        </p:par>
                        <p:par>
                          <p:cTn id="20" fill="hold">
                            <p:stCondLst>
                              <p:cond delay="1000"/>
                            </p:stCondLst>
                            <p:childTnLst>
                              <p:par>
                                <p:cTn id="21" presetID="22" presetClass="entr" presetSubtype="1" fill="hold" grpId="0" nodeType="after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wipe(up)">
                                      <p:cBhvr>
                                        <p:cTn id="23" dur="250"/>
                                        <p:tgtEl>
                                          <p:spTgt spid="3"/>
                                        </p:tgtEl>
                                      </p:cBhvr>
                                    </p:animEffect>
                                  </p:childTnLst>
                                </p:cTn>
                              </p:par>
                            </p:childTnLst>
                          </p:cTn>
                        </p:par>
                        <p:par>
                          <p:cTn id="24" fill="hold">
                            <p:stCondLst>
                              <p:cond delay="1250"/>
                            </p:stCondLst>
                            <p:childTnLst>
                              <p:par>
                                <p:cTn id="25" presetID="22" presetClass="entr" presetSubtype="1" fill="hold" grpId="0" nodeType="after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wipe(up)">
                                      <p:cBhvr>
                                        <p:cTn id="27" dur="250"/>
                                        <p:tgtEl>
                                          <p:spTgt spid="8"/>
                                        </p:tgtEl>
                                      </p:cBhvr>
                                    </p:animEffect>
                                  </p:childTnLst>
                                </p:cTn>
                              </p:par>
                            </p:childTnLst>
                          </p:cTn>
                        </p:par>
                        <p:par>
                          <p:cTn id="28" fill="hold">
                            <p:stCondLst>
                              <p:cond delay="1500"/>
                            </p:stCondLst>
                            <p:childTnLst>
                              <p:par>
                                <p:cTn id="29" presetID="22" presetClass="entr" presetSubtype="1" fill="hold" grpId="0" nodeType="after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wipe(up)">
                                      <p:cBhvr>
                                        <p:cTn id="31" dur="250"/>
                                        <p:tgtEl>
                                          <p:spTgt spid="9"/>
                                        </p:tgtEl>
                                      </p:cBhvr>
                                    </p:animEffect>
                                  </p:childTnLst>
                                </p:cTn>
                              </p:par>
                            </p:childTnLst>
                          </p:cTn>
                        </p:par>
                        <p:par>
                          <p:cTn id="32" fill="hold">
                            <p:stCondLst>
                              <p:cond delay="1750"/>
                            </p:stCondLst>
                            <p:childTnLst>
                              <p:par>
                                <p:cTn id="33" presetID="22" presetClass="entr" presetSubtype="1" fill="hold" grpId="0" nodeType="afterEffect">
                                  <p:stCondLst>
                                    <p:cond delay="0"/>
                                  </p:stCondLst>
                                  <p:childTnLst>
                                    <p:set>
                                      <p:cBhvr>
                                        <p:cTn id="34" dur="1" fill="hold">
                                          <p:stCondLst>
                                            <p:cond delay="0"/>
                                          </p:stCondLst>
                                        </p:cTn>
                                        <p:tgtEl>
                                          <p:spTgt spid="7"/>
                                        </p:tgtEl>
                                        <p:attrNameLst>
                                          <p:attrName>style.visibility</p:attrName>
                                        </p:attrNameLst>
                                      </p:cBhvr>
                                      <p:to>
                                        <p:strVal val="visible"/>
                                      </p:to>
                                    </p:set>
                                    <p:animEffect transition="in" filter="wipe(up)">
                                      <p:cBhvr>
                                        <p:cTn id="35" dur="500"/>
                                        <p:tgtEl>
                                          <p:spTgt spid="7"/>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10"/>
                                        </p:tgtEl>
                                        <p:attrNameLst>
                                          <p:attrName>style.visibility</p:attrName>
                                        </p:attrNameLst>
                                      </p:cBhvr>
                                      <p:to>
                                        <p:strVal val="visible"/>
                                      </p:to>
                                    </p:set>
                                    <p:animEffect transition="in" filter="wipe(left)">
                                      <p:cBhvr>
                                        <p:cTn id="4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6" grpId="0" animBg="1"/>
      <p:bldP spid="7" grpId="0" animBg="1"/>
      <p:bldP spid="8" grpId="0" animBg="1"/>
      <p:bldP spid="9" grpId="0" animBg="1"/>
      <p:bldP spid="10"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ChangeArrowheads="1"/>
          </p:cNvSpPr>
          <p:nvPr/>
        </p:nvSpPr>
        <p:spPr bwMode="auto">
          <a:xfrm>
            <a:off x="0" y="476250"/>
            <a:ext cx="9144000" cy="5638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spAutoFit/>
          </a:bodyPr>
          <a:lstStyle>
            <a:lvl1pPr indent="2667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lnSpc>
                <a:spcPct val="110000"/>
              </a:lnSpc>
            </a:pPr>
            <a:r>
              <a:rPr kumimoji="1" lang="en-US" altLang="zh-CN" sz="2800" b="1">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2 </a:t>
            </a:r>
            <a:r>
              <a:rPr kumimoji="1" lang="zh-CN" altLang="en-US" sz="2800" b="1">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动态控制技术</a:t>
            </a:r>
          </a:p>
          <a:p>
            <a:pPr algn="just">
              <a:lnSpc>
                <a:spcPct val="110000"/>
              </a:lnSpc>
            </a:pPr>
            <a:r>
              <a:rPr kumimoji="1" lang="zh-CN" altLang="en-US" sz="280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       在构造出所需图形后，还可对其进行动态操作，如缩放、拖动、旋转以及形变等。</a:t>
            </a:r>
          </a:p>
          <a:p>
            <a:pPr algn="just">
              <a:lnSpc>
                <a:spcPct val="110000"/>
              </a:lnSpc>
            </a:pPr>
            <a:r>
              <a:rPr kumimoji="1" lang="en-US" altLang="zh-CN" sz="280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1</a:t>
            </a:r>
            <a:r>
              <a:rPr kumimoji="1" lang="zh-CN" altLang="en-US" sz="280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）动态缩放图形  可对图形进行放大或缩小处理，以利于对图形进行编辑。动态缩放包括开窗放大、中心放大或缩小和全景显示等。</a:t>
            </a:r>
          </a:p>
          <a:p>
            <a:pPr algn="just">
              <a:lnSpc>
                <a:spcPct val="110000"/>
              </a:lnSpc>
            </a:pPr>
            <a:r>
              <a:rPr kumimoji="1" lang="zh-CN" altLang="en-US" sz="280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       动态缩放图形主要解决两个问题，一个是缩放比例系数，二是确定缩放图形的定位点。</a:t>
            </a:r>
          </a:p>
          <a:p>
            <a:pPr algn="just">
              <a:lnSpc>
                <a:spcPct val="110000"/>
              </a:lnSpc>
            </a:pPr>
            <a:r>
              <a:rPr kumimoji="1" lang="en-US" altLang="zh-CN" sz="280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2) </a:t>
            </a:r>
            <a:r>
              <a:rPr kumimoji="1" lang="zh-CN" altLang="en-US" sz="280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动态拖动  动态拖动技术是将形体在空间移动的过程动态地、连续地表示出来，直至满足用户的位置要求为止， </a:t>
            </a:r>
          </a:p>
          <a:p>
            <a:pPr algn="just">
              <a:lnSpc>
                <a:spcPct val="110000"/>
              </a:lnSpc>
            </a:pPr>
            <a:r>
              <a:rPr kumimoji="1" lang="zh-CN" altLang="en-US" sz="280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        动态拖动技术主要采用图形变换的平移处理方法，动态拖动分为全图拖动和局部图形拖动。</a:t>
            </a:r>
          </a:p>
        </p:txBody>
      </p:sp>
    </p:spTree>
    <p:extLst>
      <p:ext uri="{BB962C8B-B14F-4D97-AF65-F5344CB8AC3E}">
        <p14:creationId xmlns:p14="http://schemas.microsoft.com/office/powerpoint/2010/main" val="3651315850"/>
      </p:ext>
    </p:extLst>
  </p:cSld>
  <p:clrMapOvr>
    <a:masterClrMapping/>
  </p:clrMapOvr>
  <p:transition spd="slow">
    <p:cove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ChangeArrowheads="1"/>
          </p:cNvSpPr>
          <p:nvPr/>
        </p:nvSpPr>
        <p:spPr bwMode="auto">
          <a:xfrm>
            <a:off x="0" y="476250"/>
            <a:ext cx="8532813" cy="503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t"/>
            <a:r>
              <a:rPr kumimoji="1" lang="en-US" altLang="zh-CN" sz="3200" b="1">
                <a:solidFill>
                  <a:srgbClr val="000000"/>
                </a:solidFill>
                <a:latin typeface="Times New Roman" panose="02020603050405020304" pitchFamily="18" charset="0"/>
                <a:ea typeface="华文新魏" panose="02010800040101010101" pitchFamily="2" charset="-122"/>
              </a:rPr>
              <a:t>9.2.2  </a:t>
            </a:r>
            <a:r>
              <a:rPr kumimoji="1" lang="zh-TW" altLang="en-US" sz="3200" b="1">
                <a:solidFill>
                  <a:srgbClr val="000000"/>
                </a:solidFill>
                <a:latin typeface="Times New Roman" panose="02020603050405020304" pitchFamily="18" charset="0"/>
                <a:ea typeface="华文新魏" panose="02010800040101010101" pitchFamily="2" charset="-122"/>
              </a:rPr>
              <a:t>图形拾取技术</a:t>
            </a:r>
            <a:r>
              <a:rPr kumimoji="1" lang="zh-CN" altLang="en-US" sz="3200" b="1">
                <a:solidFill>
                  <a:srgbClr val="000000"/>
                </a:solidFill>
                <a:latin typeface="Times New Roman" panose="02020603050405020304" pitchFamily="18" charset="0"/>
                <a:ea typeface="华文新魏" panose="02010800040101010101" pitchFamily="2" charset="-122"/>
              </a:rPr>
              <a:t>  </a:t>
            </a:r>
          </a:p>
        </p:txBody>
      </p:sp>
      <p:sp>
        <p:nvSpPr>
          <p:cNvPr id="26627" name="Rectangle 3"/>
          <p:cNvSpPr>
            <a:spLocks noChangeArrowheads="1"/>
          </p:cNvSpPr>
          <p:nvPr/>
        </p:nvSpPr>
        <p:spPr bwMode="auto">
          <a:xfrm>
            <a:off x="0" y="1052513"/>
            <a:ext cx="9144000" cy="1409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spAutoFit/>
          </a:bodyPr>
          <a:lstStyle>
            <a:lvl1pPr indent="2667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lnSpc>
                <a:spcPct val="110000"/>
              </a:lnSpc>
            </a:pPr>
            <a:r>
              <a:rPr kumimoji="1" lang="en-US" altLang="zh-CN" sz="280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     </a:t>
            </a:r>
            <a:r>
              <a:rPr kumimoji="1" lang="zh-CN" altLang="en-US" sz="280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拾取图形是交互式用户接口中的重要任务之一。在交互式图形系统的增、删、改操作中，都是以拾取图形对象为基础的。 </a:t>
            </a:r>
          </a:p>
        </p:txBody>
      </p:sp>
      <p:sp>
        <p:nvSpPr>
          <p:cNvPr id="26628" name="Rectangle 4"/>
          <p:cNvSpPr>
            <a:spLocks noChangeArrowheads="1"/>
          </p:cNvSpPr>
          <p:nvPr/>
        </p:nvSpPr>
        <p:spPr bwMode="auto">
          <a:xfrm>
            <a:off x="0" y="2565400"/>
            <a:ext cx="9144000" cy="3355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spAutoFit/>
          </a:bodyPr>
          <a:lstStyle>
            <a:lvl1pPr indent="2667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lnSpc>
                <a:spcPct val="110000"/>
              </a:lnSpc>
            </a:pPr>
            <a:r>
              <a:rPr kumimoji="1" lang="en-US" altLang="zh-CN" sz="3200" b="1">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1 </a:t>
            </a:r>
            <a:r>
              <a:rPr kumimoji="1" lang="zh-CN" altLang="en-US" sz="3200" b="1">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拾取图形基本方法</a:t>
            </a:r>
          </a:p>
          <a:p>
            <a:pPr algn="just">
              <a:lnSpc>
                <a:spcPct val="110000"/>
              </a:lnSpc>
            </a:pPr>
            <a:r>
              <a:rPr kumimoji="1" lang="zh-CN" altLang="en-US" sz="280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        需要在一个分层的对象结构或虽不分层但很复杂的对象结构中拾取一个基本对象或一些基本对象的集合，然后对其施加某种操作。拾取一个基本对象可以通过一些方法来实现。</a:t>
            </a:r>
          </a:p>
          <a:p>
            <a:pPr algn="just">
              <a:lnSpc>
                <a:spcPct val="110000"/>
              </a:lnSpc>
            </a:pPr>
            <a:r>
              <a:rPr kumimoji="1" lang="zh-CN" altLang="en-US" sz="280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        </a:t>
            </a:r>
            <a:r>
              <a:rPr kumimoji="1" lang="en-US" altLang="zh-CN" sz="280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1</a:t>
            </a:r>
            <a:r>
              <a:rPr kumimoji="1" lang="zh-CN" altLang="en-US" sz="280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）指定名称法  操作员可以通过指定拾取对象的名称来实现拾取。</a:t>
            </a:r>
          </a:p>
        </p:txBody>
      </p:sp>
    </p:spTree>
    <p:extLst>
      <p:ext uri="{BB962C8B-B14F-4D97-AF65-F5344CB8AC3E}">
        <p14:creationId xmlns:p14="http://schemas.microsoft.com/office/powerpoint/2010/main" val="3648928933"/>
      </p:ext>
    </p:extLst>
  </p:cSld>
  <p:clrMapOvr>
    <a:masterClrMapping/>
  </p:clrMapOvr>
  <p:transition spd="slow">
    <p:cove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ChangeArrowheads="1"/>
          </p:cNvSpPr>
          <p:nvPr/>
        </p:nvSpPr>
        <p:spPr bwMode="auto">
          <a:xfrm>
            <a:off x="0" y="476250"/>
            <a:ext cx="9144000" cy="939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spAutoFit/>
          </a:bodyPr>
          <a:lstStyle>
            <a:lvl1pPr indent="2667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lnSpc>
                <a:spcPct val="110000"/>
              </a:lnSpc>
            </a:pPr>
            <a:r>
              <a:rPr kumimoji="1" lang="en-US" altLang="zh-CN" sz="280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        2</a:t>
            </a:r>
            <a:r>
              <a:rPr kumimoji="1" lang="zh-CN" altLang="en-US" sz="280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）定位点法  选择时让图形的特征点</a:t>
            </a:r>
            <a:r>
              <a:rPr kumimoji="1" lang="en-US" altLang="zh-CN" sz="280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a:t>
            </a:r>
            <a:r>
              <a:rPr kumimoji="1" lang="zh-CN" altLang="en-US" sz="280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如线段的端点、圆和圆心等</a:t>
            </a:r>
            <a:r>
              <a:rPr kumimoji="1" lang="en-US" altLang="zh-CN" sz="280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a:t>
            </a:r>
            <a:r>
              <a:rPr kumimoji="1" lang="zh-CN" altLang="en-US" sz="280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以强光醒目显示。</a:t>
            </a:r>
          </a:p>
        </p:txBody>
      </p:sp>
      <p:sp>
        <p:nvSpPr>
          <p:cNvPr id="27651" name="Line 3"/>
          <p:cNvSpPr>
            <a:spLocks noChangeShapeType="1"/>
          </p:cNvSpPr>
          <p:nvPr/>
        </p:nvSpPr>
        <p:spPr bwMode="auto">
          <a:xfrm flipH="1" flipV="1">
            <a:off x="6011863" y="3170238"/>
            <a:ext cx="368300" cy="647700"/>
          </a:xfrm>
          <a:prstGeom prst="line">
            <a:avLst/>
          </a:prstGeom>
          <a:noFill/>
          <a:ln w="3175">
            <a:solidFill>
              <a:srgbClr val="000000"/>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27652" name="Freeform 4"/>
          <p:cNvSpPr>
            <a:spLocks/>
          </p:cNvSpPr>
          <p:nvPr/>
        </p:nvSpPr>
        <p:spPr bwMode="auto">
          <a:xfrm>
            <a:off x="5667375" y="1663700"/>
            <a:ext cx="1474788" cy="1511300"/>
          </a:xfrm>
          <a:custGeom>
            <a:avLst/>
            <a:gdLst>
              <a:gd name="T0" fmla="*/ 0 w 1440"/>
              <a:gd name="T1" fmla="*/ 780 h 1092"/>
              <a:gd name="T2" fmla="*/ 540 w 1440"/>
              <a:gd name="T3" fmla="*/ 0 h 1092"/>
              <a:gd name="T4" fmla="*/ 1440 w 1440"/>
              <a:gd name="T5" fmla="*/ 624 h 1092"/>
              <a:gd name="T6" fmla="*/ 720 w 1440"/>
              <a:gd name="T7" fmla="*/ 1092 h 1092"/>
              <a:gd name="T8" fmla="*/ 0 w 1440"/>
              <a:gd name="T9" fmla="*/ 780 h 1092"/>
            </a:gdLst>
            <a:ahLst/>
            <a:cxnLst>
              <a:cxn ang="0">
                <a:pos x="T0" y="T1"/>
              </a:cxn>
              <a:cxn ang="0">
                <a:pos x="T2" y="T3"/>
              </a:cxn>
              <a:cxn ang="0">
                <a:pos x="T4" y="T5"/>
              </a:cxn>
              <a:cxn ang="0">
                <a:pos x="T6" y="T7"/>
              </a:cxn>
              <a:cxn ang="0">
                <a:pos x="T8" y="T9"/>
              </a:cxn>
            </a:cxnLst>
            <a:rect l="0" t="0" r="r" b="b"/>
            <a:pathLst>
              <a:path w="1440" h="1092">
                <a:moveTo>
                  <a:pt x="0" y="780"/>
                </a:moveTo>
                <a:lnTo>
                  <a:pt x="540" y="0"/>
                </a:lnTo>
                <a:lnTo>
                  <a:pt x="1440" y="624"/>
                </a:lnTo>
                <a:lnTo>
                  <a:pt x="720" y="1092"/>
                </a:lnTo>
                <a:lnTo>
                  <a:pt x="0" y="780"/>
                </a:lnTo>
                <a:close/>
              </a:path>
            </a:pathLst>
          </a:custGeom>
          <a:solidFill>
            <a:srgbClr val="FFFFFF"/>
          </a:solidFill>
          <a:ln w="19050"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7653" name="Rectangle 5"/>
          <p:cNvSpPr>
            <a:spLocks noChangeArrowheads="1"/>
          </p:cNvSpPr>
          <p:nvPr/>
        </p:nvSpPr>
        <p:spPr bwMode="auto">
          <a:xfrm>
            <a:off x="5851525" y="3862388"/>
            <a:ext cx="1292225"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kumimoji="1" lang="zh-CN" altLang="en-US" b="1">
                <a:solidFill>
                  <a:srgbClr val="000000"/>
                </a:solidFill>
                <a:latin typeface="宋体" panose="02010600030101010101" pitchFamily="2" charset="-122"/>
              </a:rPr>
              <a:t>边界矩形法</a:t>
            </a:r>
          </a:p>
        </p:txBody>
      </p:sp>
      <p:sp>
        <p:nvSpPr>
          <p:cNvPr id="27654" name="Rectangle 6"/>
          <p:cNvSpPr>
            <a:spLocks noChangeArrowheads="1"/>
          </p:cNvSpPr>
          <p:nvPr/>
        </p:nvSpPr>
        <p:spPr bwMode="auto">
          <a:xfrm>
            <a:off x="5651500" y="1628775"/>
            <a:ext cx="1490663" cy="1574800"/>
          </a:xfrm>
          <a:prstGeom prst="rect">
            <a:avLst/>
          </a:prstGeom>
          <a:noFill/>
          <a:ln w="3175">
            <a:solidFill>
              <a:srgbClr val="000000"/>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7655" name="Freeform 7"/>
          <p:cNvSpPr>
            <a:spLocks/>
          </p:cNvSpPr>
          <p:nvPr/>
        </p:nvSpPr>
        <p:spPr bwMode="auto">
          <a:xfrm>
            <a:off x="1979613" y="1628775"/>
            <a:ext cx="1844675" cy="1079500"/>
          </a:xfrm>
          <a:custGeom>
            <a:avLst/>
            <a:gdLst>
              <a:gd name="T0" fmla="*/ 0 w 1800"/>
              <a:gd name="T1" fmla="*/ 1092 h 1092"/>
              <a:gd name="T2" fmla="*/ 720 w 1800"/>
              <a:gd name="T3" fmla="*/ 0 h 1092"/>
              <a:gd name="T4" fmla="*/ 1800 w 1800"/>
              <a:gd name="T5" fmla="*/ 1092 h 1092"/>
              <a:gd name="T6" fmla="*/ 0 w 1800"/>
              <a:gd name="T7" fmla="*/ 1092 h 1092"/>
            </a:gdLst>
            <a:ahLst/>
            <a:cxnLst>
              <a:cxn ang="0">
                <a:pos x="T0" y="T1"/>
              </a:cxn>
              <a:cxn ang="0">
                <a:pos x="T2" y="T3"/>
              </a:cxn>
              <a:cxn ang="0">
                <a:pos x="T4" y="T5"/>
              </a:cxn>
              <a:cxn ang="0">
                <a:pos x="T6" y="T7"/>
              </a:cxn>
            </a:cxnLst>
            <a:rect l="0" t="0" r="r" b="b"/>
            <a:pathLst>
              <a:path w="1800" h="1092">
                <a:moveTo>
                  <a:pt x="0" y="1092"/>
                </a:moveTo>
                <a:lnTo>
                  <a:pt x="720" y="0"/>
                </a:lnTo>
                <a:lnTo>
                  <a:pt x="1800" y="1092"/>
                </a:lnTo>
                <a:lnTo>
                  <a:pt x="0" y="1092"/>
                </a:lnTo>
                <a:close/>
              </a:path>
            </a:pathLst>
          </a:custGeom>
          <a:solidFill>
            <a:srgbClr val="FFFFFF"/>
          </a:solidFill>
          <a:ln w="19050" cmpd="sng">
            <a:solidFill>
              <a:srgbClr val="000000"/>
            </a:solidFill>
            <a:round/>
            <a:headEnd/>
            <a:tailEnd/>
          </a:ln>
        </p:spPr>
        <p:txBody>
          <a:bodyPr/>
          <a:lstStyle/>
          <a:p>
            <a:endParaRPr lang="zh-CN" altLang="en-US"/>
          </a:p>
        </p:txBody>
      </p:sp>
      <p:sp>
        <p:nvSpPr>
          <p:cNvPr id="27656" name="Oval 8"/>
          <p:cNvSpPr>
            <a:spLocks noChangeArrowheads="1"/>
          </p:cNvSpPr>
          <p:nvPr/>
        </p:nvSpPr>
        <p:spPr bwMode="auto">
          <a:xfrm>
            <a:off x="1893888" y="2598738"/>
            <a:ext cx="184150" cy="214312"/>
          </a:xfrm>
          <a:prstGeom prst="ellipse">
            <a:avLst/>
          </a:prstGeom>
          <a:solidFill>
            <a:srgbClr val="000000"/>
          </a:solidFill>
          <a:ln w="9525">
            <a:solidFill>
              <a:srgbClr val="000000"/>
            </a:solidFill>
            <a:round/>
            <a:headEnd/>
            <a:tailEnd/>
          </a:ln>
        </p:spPr>
        <p:txBody>
          <a:bodyPr/>
          <a:lstStyle/>
          <a:p>
            <a:endParaRPr lang="zh-CN" altLang="en-US"/>
          </a:p>
        </p:txBody>
      </p:sp>
      <p:sp>
        <p:nvSpPr>
          <p:cNvPr id="27657" name="Rectangle 9"/>
          <p:cNvSpPr>
            <a:spLocks noChangeArrowheads="1"/>
          </p:cNvSpPr>
          <p:nvPr/>
        </p:nvSpPr>
        <p:spPr bwMode="auto">
          <a:xfrm>
            <a:off x="2149475" y="3700463"/>
            <a:ext cx="1290638"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kumimoji="1" lang="zh-CN" altLang="en-US" b="1">
                <a:solidFill>
                  <a:srgbClr val="000000"/>
                </a:solidFill>
                <a:latin typeface="宋体" panose="02010600030101010101" pitchFamily="2" charset="-122"/>
              </a:rPr>
              <a:t>定位点法</a:t>
            </a:r>
            <a:endParaRPr kumimoji="1" lang="zh-CN" altLang="en-US" b="1">
              <a:solidFill>
                <a:srgbClr val="000000"/>
              </a:solidFill>
              <a:latin typeface="Tahoma" panose="020B0604030504040204" pitchFamily="34" charset="0"/>
            </a:endParaRPr>
          </a:p>
        </p:txBody>
      </p:sp>
      <p:sp>
        <p:nvSpPr>
          <p:cNvPr id="27658" name="Line 10"/>
          <p:cNvSpPr>
            <a:spLocks noChangeShapeType="1"/>
          </p:cNvSpPr>
          <p:nvPr/>
        </p:nvSpPr>
        <p:spPr bwMode="auto">
          <a:xfrm flipH="1" flipV="1">
            <a:off x="2035175" y="2751138"/>
            <a:ext cx="368300" cy="647700"/>
          </a:xfrm>
          <a:prstGeom prst="line">
            <a:avLst/>
          </a:prstGeom>
          <a:noFill/>
          <a:ln w="3175">
            <a:solidFill>
              <a:srgbClr val="000000"/>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27659" name="Rectangle 11"/>
          <p:cNvSpPr>
            <a:spLocks noChangeArrowheads="1"/>
          </p:cNvSpPr>
          <p:nvPr/>
        </p:nvSpPr>
        <p:spPr bwMode="auto">
          <a:xfrm>
            <a:off x="250825" y="4652963"/>
            <a:ext cx="8712200" cy="1409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spAutoFit/>
          </a:bodyPr>
          <a:lstStyle>
            <a:lvl1pPr indent="2667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lnSpc>
                <a:spcPct val="110000"/>
              </a:lnSpc>
            </a:pPr>
            <a:r>
              <a:rPr kumimoji="1" lang="en-US" altLang="zh-CN" sz="280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3</a:t>
            </a:r>
            <a:r>
              <a:rPr kumimoji="1" lang="zh-CN" altLang="en-US" sz="280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）边界矩形法  为每个基本对象确定一个外接正矩形</a:t>
            </a:r>
            <a:r>
              <a:rPr kumimoji="1" lang="en-US" altLang="zh-CN" sz="280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a:t>
            </a:r>
            <a:r>
              <a:rPr kumimoji="1" lang="zh-CN" altLang="en-US" sz="280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其</a:t>
            </a:r>
            <a:r>
              <a:rPr kumimoji="1" lang="en-US" altLang="zh-CN" sz="280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4</a:t>
            </a:r>
            <a:r>
              <a:rPr kumimoji="1" lang="zh-CN" altLang="en-US" sz="280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条边分别平行于坐标轴</a:t>
            </a:r>
            <a:r>
              <a:rPr kumimoji="1" lang="en-US" altLang="zh-CN" sz="280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a:t>
            </a:r>
            <a:r>
              <a:rPr kumimoji="1" lang="zh-CN" altLang="en-US" sz="280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，只要选中矩形内区域就表示拾取该对象。</a:t>
            </a:r>
          </a:p>
        </p:txBody>
      </p:sp>
    </p:spTree>
    <p:extLst>
      <p:ext uri="{BB962C8B-B14F-4D97-AF65-F5344CB8AC3E}">
        <p14:creationId xmlns:p14="http://schemas.microsoft.com/office/powerpoint/2010/main" val="327400345"/>
      </p:ext>
    </p:extLst>
  </p:cSld>
  <p:clrMapOvr>
    <a:masterClrMapping/>
  </p:clrMapOvr>
  <p:transition spd="slow">
    <p:cove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ChangeArrowheads="1"/>
          </p:cNvSpPr>
          <p:nvPr/>
        </p:nvSpPr>
        <p:spPr bwMode="auto">
          <a:xfrm>
            <a:off x="0" y="620713"/>
            <a:ext cx="9026525" cy="2819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spAutoFit/>
          </a:bodyPr>
          <a:lstStyle>
            <a:lvl1pPr indent="2667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lnSpc>
                <a:spcPct val="110000"/>
              </a:lnSpc>
            </a:pPr>
            <a:r>
              <a:rPr kumimoji="1" lang="en-US" altLang="zh-CN" sz="280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        4</a:t>
            </a:r>
            <a:r>
              <a:rPr kumimoji="1" lang="zh-CN" altLang="en-US" sz="280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）分类法  根据实体对象的形状结构将其进行分类，定义其分类编号，通过指定图形对象的分类编号和名称进行拾取，有助于减少计算量。</a:t>
            </a:r>
          </a:p>
          <a:p>
            <a:pPr algn="just">
              <a:lnSpc>
                <a:spcPct val="110000"/>
              </a:lnSpc>
            </a:pPr>
            <a:r>
              <a:rPr kumimoji="1" lang="zh-CN" altLang="en-US" sz="280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         </a:t>
            </a:r>
            <a:r>
              <a:rPr kumimoji="1" lang="en-US" altLang="zh-CN" sz="280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5</a:t>
            </a:r>
            <a:r>
              <a:rPr kumimoji="1" lang="zh-CN" altLang="en-US" sz="280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）直接法  使用鼠标等交互操作设备，通过定义拾取框来拾取实体。在拾取图形时，只要图形和拾取框相交，就可以认为该图形对象被拾取。</a:t>
            </a:r>
          </a:p>
        </p:txBody>
      </p:sp>
      <p:sp>
        <p:nvSpPr>
          <p:cNvPr id="28675" name="Oval 3"/>
          <p:cNvSpPr>
            <a:spLocks noChangeArrowheads="1"/>
          </p:cNvSpPr>
          <p:nvPr/>
        </p:nvSpPr>
        <p:spPr bwMode="auto">
          <a:xfrm>
            <a:off x="2239963" y="3562350"/>
            <a:ext cx="1439862" cy="1471613"/>
          </a:xfrm>
          <a:prstGeom prst="ellipse">
            <a:avLst/>
          </a:pr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8676" name="Line 4"/>
          <p:cNvSpPr>
            <a:spLocks noChangeShapeType="1"/>
          </p:cNvSpPr>
          <p:nvPr/>
        </p:nvSpPr>
        <p:spPr bwMode="auto">
          <a:xfrm flipH="1" flipV="1">
            <a:off x="2692400" y="4635500"/>
            <a:ext cx="469900" cy="647700"/>
          </a:xfrm>
          <a:prstGeom prst="line">
            <a:avLst/>
          </a:prstGeom>
          <a:noFill/>
          <a:ln w="3175">
            <a:solidFill>
              <a:srgbClr val="000000"/>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28677" name="Rectangle 5"/>
          <p:cNvSpPr>
            <a:spLocks noChangeArrowheads="1"/>
          </p:cNvSpPr>
          <p:nvPr/>
        </p:nvSpPr>
        <p:spPr bwMode="auto">
          <a:xfrm>
            <a:off x="2373313" y="5475288"/>
            <a:ext cx="1292225"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kumimoji="1" lang="zh-CN" altLang="en-US" b="1">
                <a:solidFill>
                  <a:srgbClr val="000000"/>
                </a:solidFill>
                <a:latin typeface="宋体" panose="02010600030101010101" pitchFamily="2" charset="-122"/>
              </a:rPr>
              <a:t>分类法</a:t>
            </a:r>
          </a:p>
        </p:txBody>
      </p:sp>
      <p:sp>
        <p:nvSpPr>
          <p:cNvPr id="28678" name="Freeform 6"/>
          <p:cNvSpPr>
            <a:spLocks/>
          </p:cNvSpPr>
          <p:nvPr/>
        </p:nvSpPr>
        <p:spPr bwMode="auto">
          <a:xfrm>
            <a:off x="1763713" y="3789363"/>
            <a:ext cx="2020887" cy="974725"/>
          </a:xfrm>
          <a:custGeom>
            <a:avLst/>
            <a:gdLst>
              <a:gd name="T0" fmla="*/ 0 w 1800"/>
              <a:gd name="T1" fmla="*/ 780 h 780"/>
              <a:gd name="T2" fmla="*/ 540 w 1800"/>
              <a:gd name="T3" fmla="*/ 0 h 780"/>
              <a:gd name="T4" fmla="*/ 1800 w 1800"/>
              <a:gd name="T5" fmla="*/ 624 h 780"/>
              <a:gd name="T6" fmla="*/ 0 w 1800"/>
              <a:gd name="T7" fmla="*/ 780 h 780"/>
            </a:gdLst>
            <a:ahLst/>
            <a:cxnLst>
              <a:cxn ang="0">
                <a:pos x="T0" y="T1"/>
              </a:cxn>
              <a:cxn ang="0">
                <a:pos x="T2" y="T3"/>
              </a:cxn>
              <a:cxn ang="0">
                <a:pos x="T4" y="T5"/>
              </a:cxn>
              <a:cxn ang="0">
                <a:pos x="T6" y="T7"/>
              </a:cxn>
            </a:cxnLst>
            <a:rect l="0" t="0" r="r" b="b"/>
            <a:pathLst>
              <a:path w="1800" h="780">
                <a:moveTo>
                  <a:pt x="0" y="780"/>
                </a:moveTo>
                <a:lnTo>
                  <a:pt x="540" y="0"/>
                </a:lnTo>
                <a:lnTo>
                  <a:pt x="1800" y="624"/>
                </a:lnTo>
                <a:lnTo>
                  <a:pt x="0" y="780"/>
                </a:lnTo>
                <a:close/>
              </a:path>
            </a:pathLst>
          </a:custGeom>
          <a:noFill/>
          <a:ln w="19050" cap="flat" cmpd="sng">
            <a:solidFill>
              <a:srgbClr val="000000"/>
            </a:solidFill>
            <a:prstDash val="lgDashDot"/>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28679" name="Group 7"/>
          <p:cNvGrpSpPr>
            <a:grpSpLocks/>
          </p:cNvGrpSpPr>
          <p:nvPr/>
        </p:nvGrpSpPr>
        <p:grpSpPr bwMode="auto">
          <a:xfrm>
            <a:off x="5724525" y="3500438"/>
            <a:ext cx="1592263" cy="1601787"/>
            <a:chOff x="8700" y="2259"/>
            <a:chExt cx="1800" cy="1359"/>
          </a:xfrm>
        </p:grpSpPr>
        <p:sp>
          <p:nvSpPr>
            <p:cNvPr id="28680" name="Freeform 8"/>
            <p:cNvSpPr>
              <a:spLocks/>
            </p:cNvSpPr>
            <p:nvPr/>
          </p:nvSpPr>
          <p:spPr bwMode="auto">
            <a:xfrm flipV="1">
              <a:off x="8700" y="2994"/>
              <a:ext cx="1800" cy="624"/>
            </a:xfrm>
            <a:custGeom>
              <a:avLst/>
              <a:gdLst>
                <a:gd name="T0" fmla="*/ 0 w 1800"/>
                <a:gd name="T1" fmla="*/ 780 h 780"/>
                <a:gd name="T2" fmla="*/ 540 w 1800"/>
                <a:gd name="T3" fmla="*/ 0 h 780"/>
                <a:gd name="T4" fmla="*/ 1800 w 1800"/>
                <a:gd name="T5" fmla="*/ 624 h 780"/>
                <a:gd name="T6" fmla="*/ 0 w 1800"/>
                <a:gd name="T7" fmla="*/ 780 h 780"/>
              </a:gdLst>
              <a:ahLst/>
              <a:cxnLst>
                <a:cxn ang="0">
                  <a:pos x="T0" y="T1"/>
                </a:cxn>
                <a:cxn ang="0">
                  <a:pos x="T2" y="T3"/>
                </a:cxn>
                <a:cxn ang="0">
                  <a:pos x="T4" y="T5"/>
                </a:cxn>
                <a:cxn ang="0">
                  <a:pos x="T6" y="T7"/>
                </a:cxn>
              </a:cxnLst>
              <a:rect l="0" t="0" r="r" b="b"/>
              <a:pathLst>
                <a:path w="1800" h="780">
                  <a:moveTo>
                    <a:pt x="0" y="780"/>
                  </a:moveTo>
                  <a:lnTo>
                    <a:pt x="540" y="0"/>
                  </a:lnTo>
                  <a:lnTo>
                    <a:pt x="1800" y="624"/>
                  </a:lnTo>
                  <a:lnTo>
                    <a:pt x="0" y="780"/>
                  </a:lnTo>
                  <a:close/>
                </a:path>
              </a:pathLst>
            </a:custGeom>
            <a:solidFill>
              <a:srgbClr val="FFFFFF"/>
            </a:solidFill>
            <a:ln w="19050" cmpd="sng">
              <a:solidFill>
                <a:srgbClr val="000000"/>
              </a:solidFill>
              <a:round/>
              <a:headEnd/>
              <a:tailEnd/>
            </a:ln>
          </p:spPr>
          <p:txBody>
            <a:bodyPr/>
            <a:lstStyle/>
            <a:p>
              <a:endParaRPr lang="zh-CN" altLang="en-US"/>
            </a:p>
          </p:txBody>
        </p:sp>
        <p:sp>
          <p:nvSpPr>
            <p:cNvPr id="28681" name="Oval 9"/>
            <p:cNvSpPr>
              <a:spLocks noChangeArrowheads="1"/>
            </p:cNvSpPr>
            <p:nvPr/>
          </p:nvSpPr>
          <p:spPr bwMode="auto">
            <a:xfrm>
              <a:off x="8913" y="2259"/>
              <a:ext cx="984" cy="971"/>
            </a:xfrm>
            <a:prstGeom prst="ellipse">
              <a:avLst/>
            </a:pr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28682" name="Rectangle 10"/>
          <p:cNvSpPr>
            <a:spLocks noChangeArrowheads="1"/>
          </p:cNvSpPr>
          <p:nvPr/>
        </p:nvSpPr>
        <p:spPr bwMode="auto">
          <a:xfrm>
            <a:off x="5949950" y="5365750"/>
            <a:ext cx="1290638"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kumimoji="1" lang="en-US" altLang="zh-CN" b="1">
                <a:solidFill>
                  <a:srgbClr val="000000"/>
                </a:solidFill>
                <a:latin typeface="宋体" panose="02010600030101010101" pitchFamily="2" charset="-122"/>
              </a:rPr>
              <a:t> </a:t>
            </a:r>
            <a:r>
              <a:rPr kumimoji="1" lang="zh-CN" altLang="en-US" b="1">
                <a:solidFill>
                  <a:srgbClr val="000000"/>
                </a:solidFill>
                <a:latin typeface="宋体" panose="02010600030101010101" pitchFamily="2" charset="-122"/>
              </a:rPr>
              <a:t>直接法</a:t>
            </a:r>
          </a:p>
        </p:txBody>
      </p:sp>
      <p:sp>
        <p:nvSpPr>
          <p:cNvPr id="28683" name="Line 11"/>
          <p:cNvSpPr>
            <a:spLocks noChangeShapeType="1"/>
          </p:cNvSpPr>
          <p:nvPr/>
        </p:nvSpPr>
        <p:spPr bwMode="auto">
          <a:xfrm flipH="1">
            <a:off x="6908800" y="3951288"/>
            <a:ext cx="184150" cy="431800"/>
          </a:xfrm>
          <a:prstGeom prst="line">
            <a:avLst/>
          </a:prstGeom>
          <a:noFill/>
          <a:ln w="3175">
            <a:solidFill>
              <a:srgbClr val="000000"/>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28684" name="Rectangle 12"/>
          <p:cNvSpPr>
            <a:spLocks noChangeArrowheads="1"/>
          </p:cNvSpPr>
          <p:nvPr/>
        </p:nvSpPr>
        <p:spPr bwMode="auto">
          <a:xfrm>
            <a:off x="6889750" y="4356100"/>
            <a:ext cx="184150" cy="215900"/>
          </a:xfrm>
          <a:prstGeom prst="rect">
            <a:avLst/>
          </a:prstGeom>
          <a:solidFill>
            <a:srgbClr val="FFFFFF"/>
          </a:solidFill>
          <a:ln w="9525">
            <a:solidFill>
              <a:srgbClr val="000000"/>
            </a:solidFill>
            <a:miter lim="800000"/>
            <a:headEnd/>
            <a:tailEnd/>
          </a:ln>
        </p:spPr>
        <p:txBody>
          <a:bodyPr/>
          <a:lstStyle/>
          <a:p>
            <a:endParaRPr lang="zh-CN" altLang="en-US"/>
          </a:p>
        </p:txBody>
      </p:sp>
    </p:spTree>
    <p:extLst>
      <p:ext uri="{BB962C8B-B14F-4D97-AF65-F5344CB8AC3E}">
        <p14:creationId xmlns:p14="http://schemas.microsoft.com/office/powerpoint/2010/main" val="244677044"/>
      </p:ext>
    </p:extLst>
  </p:cSld>
  <p:clrMapOvr>
    <a:masterClrMapping/>
  </p:clrMapOvr>
  <p:transition spd="slow">
    <p:cove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ChangeArrowheads="1"/>
          </p:cNvSpPr>
          <p:nvPr/>
        </p:nvSpPr>
        <p:spPr bwMode="auto">
          <a:xfrm>
            <a:off x="0" y="620713"/>
            <a:ext cx="8915400" cy="2443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pPr>
            <a:r>
              <a:rPr kumimoji="1" lang="en-US" altLang="zh-CN" sz="28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2</a:t>
            </a:r>
            <a:r>
              <a:rPr kumimoji="1" lang="zh-CN" altLang="en-US" sz="28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拾取图形的条件</a:t>
            </a:r>
          </a:p>
          <a:p>
            <a:pPr algn="just">
              <a:spcBef>
                <a:spcPct val="50000"/>
              </a:spcBef>
            </a:pPr>
            <a:r>
              <a:rPr kumimoji="1" lang="zh-CN" altLang="en-US" sz="28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  </a:t>
            </a:r>
            <a:r>
              <a:rPr kumimoji="1" lang="en-US" altLang="zh-CN" sz="28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1</a:t>
            </a:r>
            <a:r>
              <a:rPr kumimoji="1" lang="zh-CN" altLang="en-US" sz="28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）点拾取：若被拾取点</a:t>
            </a:r>
            <a:r>
              <a:rPr kumimoji="1" lang="en-US" altLang="zh-CN" sz="2800" i="1" dirty="0" smtClean="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P</a:t>
            </a:r>
            <a:r>
              <a:rPr kumimoji="1" lang="en-US" altLang="zh-CN" sz="2800" baseline="-10000" dirty="0" smtClean="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0</a:t>
            </a:r>
            <a:r>
              <a:rPr kumimoji="1" lang="en-US" altLang="zh-CN" sz="2800" dirty="0" smtClean="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a:t>
            </a:r>
            <a:r>
              <a:rPr kumimoji="1" lang="en-US" altLang="zh-CN" sz="2800" i="1" dirty="0" smtClean="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x</a:t>
            </a:r>
            <a:r>
              <a:rPr kumimoji="1" lang="en-US" altLang="zh-CN" sz="2800" baseline="-10000" dirty="0" smtClean="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0, </a:t>
            </a:r>
            <a:r>
              <a:rPr kumimoji="1" lang="en-US" altLang="zh-CN" sz="2800" i="1" dirty="0" smtClean="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y</a:t>
            </a:r>
            <a:r>
              <a:rPr kumimoji="1" lang="en-US" altLang="zh-CN" sz="2800" baseline="-10000" dirty="0" smtClean="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0)</a:t>
            </a:r>
            <a:r>
              <a:rPr kumimoji="1" lang="en-US" altLang="zh-CN" sz="2800" dirty="0" smtClean="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a:t>
            </a:r>
            <a:r>
              <a:rPr kumimoji="1" lang="zh-CN" altLang="en-US" sz="28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光标点</a:t>
            </a:r>
            <a:r>
              <a:rPr kumimoji="1" lang="en-US" altLang="zh-CN" sz="2800" i="1"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P</a:t>
            </a:r>
            <a:r>
              <a:rPr kumimoji="1" lang="en-US" altLang="zh-CN" sz="2800" baseline="-100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1</a:t>
            </a:r>
            <a:r>
              <a:rPr kumimoji="1" lang="en-US" altLang="zh-CN" sz="28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a:t>
            </a:r>
            <a:r>
              <a:rPr kumimoji="1" lang="en-US" altLang="zh-CN" sz="2800" i="1"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x</a:t>
            </a:r>
            <a:r>
              <a:rPr kumimoji="1" lang="en-US" altLang="zh-CN" sz="2800" baseline="-160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1</a:t>
            </a:r>
            <a:r>
              <a:rPr kumimoji="1" lang="en-US" altLang="zh-CN" sz="2800" baseline="-100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 </a:t>
            </a:r>
            <a:r>
              <a:rPr kumimoji="1" lang="en-US" altLang="zh-CN" sz="2800" i="1"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y</a:t>
            </a:r>
            <a:r>
              <a:rPr kumimoji="1" lang="en-US" altLang="zh-CN" sz="2800" baseline="-100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1)</a:t>
            </a:r>
          </a:p>
          <a:p>
            <a:pPr algn="just">
              <a:spcBef>
                <a:spcPct val="50000"/>
              </a:spcBef>
            </a:pPr>
            <a:r>
              <a:rPr kumimoji="1" lang="en-US" altLang="zh-CN" sz="2800" baseline="-100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       </a:t>
            </a:r>
            <a:r>
              <a:rPr kumimoji="1" lang="zh-CN" altLang="en-US" sz="28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若（</a:t>
            </a:r>
            <a:r>
              <a:rPr kumimoji="1" lang="en-US" altLang="zh-CN" sz="2800" i="1" dirty="0" smtClean="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x</a:t>
            </a:r>
            <a:r>
              <a:rPr kumimoji="1" lang="en-US" altLang="zh-CN" sz="2800" baseline="-25000" dirty="0" smtClean="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1</a:t>
            </a:r>
            <a:r>
              <a:rPr kumimoji="1" lang="en-US" altLang="zh-CN" sz="2800" dirty="0" smtClean="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a:t>
            </a:r>
            <a:r>
              <a:rPr kumimoji="1" lang="en-US" altLang="zh-CN" sz="2800" i="1" dirty="0" smtClean="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x</a:t>
            </a:r>
            <a:r>
              <a:rPr kumimoji="1" lang="en-US" altLang="zh-CN" sz="2800" baseline="-100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0</a:t>
            </a:r>
            <a:r>
              <a:rPr kumimoji="1" lang="en-US" altLang="zh-CN" sz="2800" dirty="0" smtClean="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a:t>
            </a:r>
            <a:r>
              <a:rPr kumimoji="1" lang="en-US" altLang="zh-CN" sz="2800" baseline="36000" dirty="0" smtClean="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2</a:t>
            </a:r>
            <a:r>
              <a:rPr kumimoji="1" lang="en-US" altLang="zh-CN" sz="28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a:t>
            </a:r>
            <a:r>
              <a:rPr kumimoji="1" lang="en-US" altLang="zh-CN" sz="2800" i="1" dirty="0" smtClean="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y</a:t>
            </a:r>
            <a:r>
              <a:rPr kumimoji="1" lang="en-US" altLang="zh-CN" sz="2800" baseline="-10000" dirty="0" smtClean="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1</a:t>
            </a:r>
            <a:r>
              <a:rPr kumimoji="1" lang="en-US" altLang="zh-CN" sz="2800" dirty="0" smtClean="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a:t>
            </a:r>
            <a:r>
              <a:rPr kumimoji="1" lang="en-US" altLang="zh-CN" sz="2800" i="1" dirty="0" smtClean="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y</a:t>
            </a:r>
            <a:r>
              <a:rPr kumimoji="1" lang="en-US" altLang="zh-CN" sz="2800" baseline="-10000" dirty="0" smtClean="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0</a:t>
            </a:r>
            <a:r>
              <a:rPr kumimoji="1" lang="en-US" altLang="zh-CN" sz="2800" dirty="0" smtClean="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a:t>
            </a:r>
            <a:r>
              <a:rPr kumimoji="1" lang="en-US" altLang="zh-CN" sz="2800" baseline="30000" dirty="0" smtClean="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2</a:t>
            </a:r>
            <a:r>
              <a:rPr kumimoji="1" lang="en-US" altLang="zh-CN" sz="28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a:t>
            </a:r>
            <a:r>
              <a:rPr kumimoji="1" lang="en-US" altLang="zh-CN" sz="2800" i="1"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R</a:t>
            </a:r>
            <a:r>
              <a:rPr kumimoji="1" lang="en-US" altLang="zh-CN" sz="2800" baseline="300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2</a:t>
            </a:r>
            <a:r>
              <a:rPr kumimoji="1" lang="zh-CN" altLang="en-US" sz="28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成立</a:t>
            </a:r>
          </a:p>
          <a:p>
            <a:pPr algn="just">
              <a:spcBef>
                <a:spcPct val="50000"/>
              </a:spcBef>
            </a:pPr>
            <a:r>
              <a:rPr kumimoji="1" lang="zh-CN" altLang="en-US" sz="28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     则对</a:t>
            </a:r>
            <a:r>
              <a:rPr kumimoji="1" lang="en-US" altLang="zh-CN" sz="2800" dirty="0" smtClean="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P</a:t>
            </a:r>
            <a:r>
              <a:rPr kumimoji="1" lang="en-US" altLang="zh-CN" sz="2800" baseline="-10000" dirty="0" smtClean="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0</a:t>
            </a:r>
            <a:r>
              <a:rPr kumimoji="1" lang="zh-CN" altLang="en-US" sz="2800" dirty="0" smtClean="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拾取</a:t>
            </a:r>
            <a:r>
              <a:rPr kumimoji="1" lang="zh-CN" altLang="en-US" sz="28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有效</a:t>
            </a:r>
          </a:p>
        </p:txBody>
      </p:sp>
      <p:sp>
        <p:nvSpPr>
          <p:cNvPr id="29699" name="Rectangle 3"/>
          <p:cNvSpPr>
            <a:spLocks noChangeArrowheads="1"/>
          </p:cNvSpPr>
          <p:nvPr/>
        </p:nvSpPr>
        <p:spPr bwMode="auto">
          <a:xfrm>
            <a:off x="381000" y="3352800"/>
            <a:ext cx="8534400" cy="1716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pPr>
            <a:r>
              <a:rPr kumimoji="1" lang="en-US" altLang="zh-CN" sz="28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2</a:t>
            </a:r>
            <a:r>
              <a:rPr kumimoji="1" lang="zh-CN" altLang="en-US" sz="28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）直线段拾取</a:t>
            </a:r>
          </a:p>
          <a:p>
            <a:pPr algn="just">
              <a:spcBef>
                <a:spcPct val="40000"/>
              </a:spcBef>
            </a:pPr>
            <a:r>
              <a:rPr kumimoji="1" lang="zh-CN" altLang="en-US" sz="28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  如图</a:t>
            </a:r>
            <a:r>
              <a:rPr kumimoji="1" lang="en-US" altLang="zh-CN" sz="2800" i="1"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P</a:t>
            </a:r>
            <a:r>
              <a:rPr kumimoji="1" lang="en-US" altLang="zh-CN" sz="2800" baseline="-100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1</a:t>
            </a:r>
            <a:r>
              <a:rPr kumimoji="1" lang="en-US" altLang="zh-CN" sz="28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a:t>
            </a:r>
            <a:r>
              <a:rPr kumimoji="1" lang="en-US" altLang="zh-CN" sz="2800" i="1"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x</a:t>
            </a:r>
            <a:r>
              <a:rPr kumimoji="1" lang="en-US" altLang="zh-CN" sz="2800" baseline="-100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1</a:t>
            </a:r>
            <a:r>
              <a:rPr kumimoji="1" lang="en-US" altLang="zh-CN" sz="28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 </a:t>
            </a:r>
            <a:r>
              <a:rPr kumimoji="1" lang="en-US" altLang="zh-CN" sz="2800" i="1"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y</a:t>
            </a:r>
            <a:r>
              <a:rPr kumimoji="1" lang="en-US" altLang="zh-CN" sz="2800" baseline="-100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1</a:t>
            </a:r>
            <a:r>
              <a:rPr kumimoji="1" lang="en-US" altLang="zh-CN" sz="28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a:t>
            </a:r>
            <a:r>
              <a:rPr kumimoji="1" lang="zh-CN" altLang="en-US" sz="28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和</a:t>
            </a:r>
            <a:r>
              <a:rPr kumimoji="1" lang="en-US" altLang="zh-CN" sz="2800" i="1"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P</a:t>
            </a:r>
            <a:r>
              <a:rPr kumimoji="1" lang="en-US" altLang="zh-CN" sz="2800" baseline="-100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2</a:t>
            </a:r>
            <a:r>
              <a:rPr kumimoji="1" lang="en-US" altLang="zh-CN" sz="28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a:t>
            </a:r>
            <a:r>
              <a:rPr kumimoji="1" lang="en-US" altLang="zh-CN" sz="2800" i="1"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x</a:t>
            </a:r>
            <a:r>
              <a:rPr kumimoji="1" lang="en-US" altLang="zh-CN" sz="2800" baseline="-100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2</a:t>
            </a:r>
            <a:r>
              <a:rPr kumimoji="1" lang="en-US" altLang="zh-CN" sz="28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a:t>
            </a:r>
            <a:r>
              <a:rPr kumimoji="1" lang="en-US" altLang="zh-CN" sz="2800" i="1"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 y</a:t>
            </a:r>
            <a:r>
              <a:rPr kumimoji="1" lang="en-US" altLang="zh-CN" sz="2800" baseline="-100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2</a:t>
            </a:r>
            <a:r>
              <a:rPr kumimoji="1" lang="en-US" altLang="zh-CN" sz="28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a:t>
            </a:r>
            <a:r>
              <a:rPr kumimoji="1" lang="zh-CN" altLang="en-US" sz="28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为直线段</a:t>
            </a:r>
          </a:p>
          <a:p>
            <a:pPr algn="just">
              <a:spcBef>
                <a:spcPct val="40000"/>
              </a:spcBef>
            </a:pPr>
            <a:r>
              <a:rPr kumimoji="1" lang="zh-CN" altLang="en-US" sz="28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   </a:t>
            </a:r>
            <a:r>
              <a:rPr kumimoji="1" lang="en-US" altLang="zh-CN" sz="2800" i="1" dirty="0" smtClean="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P</a:t>
            </a:r>
            <a:r>
              <a:rPr kumimoji="1" lang="en-US" altLang="zh-CN" sz="2800" baseline="-25000" dirty="0" smtClean="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0</a:t>
            </a:r>
            <a:r>
              <a:rPr kumimoji="1" lang="zh-CN" altLang="en-US" sz="2800" dirty="0" smtClean="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为</a:t>
            </a:r>
            <a:r>
              <a:rPr kumimoji="1" lang="zh-CN" altLang="en-US" sz="28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拾取点。</a:t>
            </a:r>
          </a:p>
        </p:txBody>
      </p:sp>
      <p:sp>
        <p:nvSpPr>
          <p:cNvPr id="29700" name="Rectangle 4"/>
          <p:cNvSpPr>
            <a:spLocks noChangeArrowheads="1"/>
          </p:cNvSpPr>
          <p:nvPr/>
        </p:nvSpPr>
        <p:spPr bwMode="auto">
          <a:xfrm>
            <a:off x="228600" y="5105400"/>
            <a:ext cx="8915400" cy="1031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20000"/>
              </a:spcBef>
            </a:pPr>
            <a:r>
              <a:rPr kumimoji="1" lang="en-US" altLang="zh-CN" sz="28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     </a:t>
            </a:r>
            <a:r>
              <a:rPr kumimoji="1" lang="zh-CN" altLang="en-US" sz="28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若</a:t>
            </a:r>
            <a:r>
              <a:rPr kumimoji="1" lang="en-US" altLang="zh-CN" sz="2800" i="1" dirty="0" smtClean="0">
                <a:solidFill>
                  <a:srgbClr val="000000"/>
                </a:solidFill>
                <a:latin typeface="Times New Roman" panose="02020603050405020304" pitchFamily="18" charset="0"/>
                <a:cs typeface="Times New Roman" panose="02020603050405020304" pitchFamily="18" charset="0"/>
              </a:rPr>
              <a:t>P</a:t>
            </a:r>
            <a:r>
              <a:rPr kumimoji="1" lang="en-US" altLang="zh-CN" sz="2800" baseline="-25000" dirty="0" smtClean="0">
                <a:solidFill>
                  <a:srgbClr val="000000"/>
                </a:solidFill>
                <a:latin typeface="Times New Roman" panose="02020603050405020304" pitchFamily="18" charset="0"/>
                <a:cs typeface="Times New Roman" panose="02020603050405020304" pitchFamily="18" charset="0"/>
              </a:rPr>
              <a:t>0</a:t>
            </a:r>
            <a:r>
              <a:rPr kumimoji="1" lang="zh-CN" altLang="en-US" sz="2800" dirty="0" smtClean="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到</a:t>
            </a:r>
            <a:r>
              <a:rPr kumimoji="1" lang="zh-CN" altLang="en-US" sz="28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直线段的距离小于</a:t>
            </a:r>
            <a:r>
              <a:rPr kumimoji="1" lang="en-US" altLang="zh-CN" sz="2800" i="1" dirty="0">
                <a:solidFill>
                  <a:srgbClr val="000000"/>
                </a:solidFill>
                <a:latin typeface="Times New Roman" panose="02020603050405020304" pitchFamily="18" charset="0"/>
                <a:cs typeface="Times New Roman" panose="02020603050405020304" pitchFamily="18" charset="0"/>
              </a:rPr>
              <a:t>r</a:t>
            </a:r>
            <a:r>
              <a:rPr kumimoji="1" lang="en-US" altLang="zh-CN" sz="28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a:t>
            </a:r>
            <a:r>
              <a:rPr kumimoji="1" lang="zh-CN" altLang="en-US" sz="28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则</a:t>
            </a:r>
            <a:r>
              <a:rPr kumimoji="1" lang="en-US" altLang="zh-CN" sz="2800" i="1" dirty="0">
                <a:solidFill>
                  <a:srgbClr val="000000"/>
                </a:solidFill>
                <a:latin typeface="Times New Roman" panose="02020603050405020304" pitchFamily="18" charset="0"/>
                <a:cs typeface="Times New Roman" panose="02020603050405020304" pitchFamily="18" charset="0"/>
              </a:rPr>
              <a:t>P</a:t>
            </a:r>
            <a:r>
              <a:rPr kumimoji="1" lang="en-US" altLang="zh-CN" sz="2800" baseline="-10000" dirty="0">
                <a:solidFill>
                  <a:srgbClr val="000000"/>
                </a:solidFill>
                <a:latin typeface="Times New Roman" panose="02020603050405020304" pitchFamily="18" charset="0"/>
                <a:cs typeface="Times New Roman" panose="02020603050405020304" pitchFamily="18" charset="0"/>
              </a:rPr>
              <a:t>1</a:t>
            </a:r>
            <a:r>
              <a:rPr kumimoji="1" lang="en-US" altLang="zh-CN" sz="2800" i="1" dirty="0">
                <a:solidFill>
                  <a:srgbClr val="000000"/>
                </a:solidFill>
                <a:latin typeface="Times New Roman" panose="02020603050405020304" pitchFamily="18" charset="0"/>
                <a:cs typeface="Times New Roman" panose="02020603050405020304" pitchFamily="18" charset="0"/>
              </a:rPr>
              <a:t>P</a:t>
            </a:r>
            <a:r>
              <a:rPr kumimoji="1" lang="en-US" altLang="zh-CN" sz="2800" baseline="-10000" dirty="0">
                <a:solidFill>
                  <a:srgbClr val="000000"/>
                </a:solidFill>
                <a:latin typeface="Times New Roman" panose="02020603050405020304" pitchFamily="18" charset="0"/>
                <a:cs typeface="Times New Roman" panose="02020603050405020304" pitchFamily="18" charset="0"/>
              </a:rPr>
              <a:t>2</a:t>
            </a:r>
            <a:r>
              <a:rPr kumimoji="1" lang="zh-CN" altLang="en-US" sz="28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直</a:t>
            </a:r>
          </a:p>
          <a:p>
            <a:pPr algn="just">
              <a:spcBef>
                <a:spcPct val="20000"/>
              </a:spcBef>
            </a:pPr>
            <a:r>
              <a:rPr kumimoji="1" lang="zh-CN" altLang="en-US" sz="28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   线段拾取有效</a:t>
            </a:r>
            <a:r>
              <a:rPr kumimoji="1" lang="zh-CN" altLang="en-US" sz="2800" dirty="0">
                <a:solidFill>
                  <a:srgbClr val="000000"/>
                </a:solidFill>
                <a:latin typeface="Times New Roman" panose="02020603050405020304" pitchFamily="18" charset="0"/>
                <a:cs typeface="Times New Roman" panose="02020603050405020304" pitchFamily="18" charset="0"/>
              </a:rPr>
              <a:t>。</a:t>
            </a:r>
            <a:endParaRPr kumimoji="1" lang="zh-CN" altLang="en-US" sz="3200" dirty="0">
              <a:solidFill>
                <a:srgbClr val="000000"/>
              </a:solidFill>
              <a:latin typeface="Times New Roman" panose="02020603050405020304" pitchFamily="18" charset="0"/>
              <a:cs typeface="Times New Roman" panose="02020603050405020304" pitchFamily="18" charset="0"/>
            </a:endParaRPr>
          </a:p>
        </p:txBody>
      </p:sp>
      <p:pic>
        <p:nvPicPr>
          <p:cNvPr id="29701" name="Picture 5" descr="无名字"/>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77000" y="4114800"/>
            <a:ext cx="2362200" cy="2022475"/>
          </a:xfrm>
          <a:prstGeom prst="rect">
            <a:avLst/>
          </a:prstGeom>
          <a:noFill/>
          <a:extLst>
            <a:ext uri="{909E8E84-426E-40DD-AFC4-6F175D3DCCD1}">
              <a14:hiddenFill xmlns:a14="http://schemas.microsoft.com/office/drawing/2010/main">
                <a:solidFill>
                  <a:srgbClr val="FFFFFF"/>
                </a:solidFill>
              </a14:hiddenFill>
            </a:ext>
          </a:extLst>
        </p:spPr>
      </p:pic>
      <p:pic>
        <p:nvPicPr>
          <p:cNvPr id="29702" name="Picture 6" descr="无名字"/>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29400" y="1981200"/>
            <a:ext cx="2259013" cy="1981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3812394"/>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16" fill="hold" grpId="0" nodeType="afterEffect">
                                  <p:stCondLst>
                                    <p:cond delay="0"/>
                                  </p:stCondLst>
                                  <p:childTnLst>
                                    <p:set>
                                      <p:cBhvr>
                                        <p:cTn id="6" dur="1" fill="hold">
                                          <p:stCondLst>
                                            <p:cond delay="0"/>
                                          </p:stCondLst>
                                        </p:cTn>
                                        <p:tgtEl>
                                          <p:spTgt spid="29698"/>
                                        </p:tgtEl>
                                        <p:attrNameLst>
                                          <p:attrName>style.visibility</p:attrName>
                                        </p:attrNameLst>
                                      </p:cBhvr>
                                      <p:to>
                                        <p:strVal val="visible"/>
                                      </p:to>
                                    </p:set>
                                    <p:animEffect transition="in" filter="box(in)">
                                      <p:cBhvr>
                                        <p:cTn id="7" dur="500"/>
                                        <p:tgtEl>
                                          <p:spTgt spid="2969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29702"/>
                                        </p:tgtEl>
                                        <p:attrNameLst>
                                          <p:attrName>style.visibility</p:attrName>
                                        </p:attrNameLst>
                                      </p:cBhvr>
                                      <p:to>
                                        <p:strVal val="visible"/>
                                      </p:to>
                                    </p:set>
                                    <p:animEffect transition="in" filter="dissolve">
                                      <p:cBhvr>
                                        <p:cTn id="12" dur="500"/>
                                        <p:tgtEl>
                                          <p:spTgt spid="2970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29699"/>
                                        </p:tgtEl>
                                        <p:attrNameLst>
                                          <p:attrName>style.visibility</p:attrName>
                                        </p:attrNameLst>
                                      </p:cBhvr>
                                      <p:to>
                                        <p:strVal val="visible"/>
                                      </p:to>
                                    </p:set>
                                    <p:anim calcmode="lin" valueType="num">
                                      <p:cBhvr additive="base">
                                        <p:cTn id="17" dur="500" fill="hold"/>
                                        <p:tgtEl>
                                          <p:spTgt spid="29699"/>
                                        </p:tgtEl>
                                        <p:attrNameLst>
                                          <p:attrName>ppt_x</p:attrName>
                                        </p:attrNameLst>
                                      </p:cBhvr>
                                      <p:tavLst>
                                        <p:tav tm="0">
                                          <p:val>
                                            <p:strVal val="0-#ppt_w/2"/>
                                          </p:val>
                                        </p:tav>
                                        <p:tav tm="100000">
                                          <p:val>
                                            <p:strVal val="#ppt_x"/>
                                          </p:val>
                                        </p:tav>
                                      </p:tavLst>
                                    </p:anim>
                                    <p:anim calcmode="lin" valueType="num">
                                      <p:cBhvr additive="base">
                                        <p:cTn id="18" dur="500" fill="hold"/>
                                        <p:tgtEl>
                                          <p:spTgt spid="29699"/>
                                        </p:tgtEl>
                                        <p:attrNameLst>
                                          <p:attrName>ppt_y</p:attrName>
                                        </p:attrNameLst>
                                      </p:cBhvr>
                                      <p:tavLst>
                                        <p:tav tm="0">
                                          <p:val>
                                            <p:strVal val="#ppt_y"/>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9" presetClass="entr" presetSubtype="0" fill="hold" nodeType="clickEffect">
                                  <p:stCondLst>
                                    <p:cond delay="0"/>
                                  </p:stCondLst>
                                  <p:childTnLst>
                                    <p:set>
                                      <p:cBhvr>
                                        <p:cTn id="22" dur="1" fill="hold">
                                          <p:stCondLst>
                                            <p:cond delay="0"/>
                                          </p:stCondLst>
                                        </p:cTn>
                                        <p:tgtEl>
                                          <p:spTgt spid="29701"/>
                                        </p:tgtEl>
                                        <p:attrNameLst>
                                          <p:attrName>style.visibility</p:attrName>
                                        </p:attrNameLst>
                                      </p:cBhvr>
                                      <p:to>
                                        <p:strVal val="visible"/>
                                      </p:to>
                                    </p:set>
                                    <p:animEffect transition="in" filter="dissolve">
                                      <p:cBhvr>
                                        <p:cTn id="23" dur="500"/>
                                        <p:tgtEl>
                                          <p:spTgt spid="29701"/>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29700"/>
                                        </p:tgtEl>
                                        <p:attrNameLst>
                                          <p:attrName>style.visibility</p:attrName>
                                        </p:attrNameLst>
                                      </p:cBhvr>
                                      <p:to>
                                        <p:strVal val="visible"/>
                                      </p:to>
                                    </p:set>
                                    <p:animEffect transition="in" filter="blinds(horizontal)">
                                      <p:cBhvr>
                                        <p:cTn id="28" dur="500"/>
                                        <p:tgtEl>
                                          <p:spTgt spid="297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8" grpId="0" autoUpdateAnimBg="0"/>
      <p:bldP spid="29699" grpId="0" autoUpdateAnimBg="0"/>
      <p:bldP spid="29700" grpId="0"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ChangeArrowheads="1"/>
          </p:cNvSpPr>
          <p:nvPr/>
        </p:nvSpPr>
        <p:spPr bwMode="auto">
          <a:xfrm>
            <a:off x="228600" y="685800"/>
            <a:ext cx="8915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pPr>
            <a:r>
              <a:rPr kumimoji="1" lang="zh-CN" altLang="en-US" sz="2800">
                <a:latin typeface="宋体" panose="02010600030101010101" pitchFamily="2" charset="-122"/>
              </a:rPr>
              <a:t>（</a:t>
            </a:r>
            <a:r>
              <a:rPr kumimoji="1" lang="en-US" altLang="zh-CN" sz="2800">
                <a:latin typeface="宋体" panose="02010600030101010101" pitchFamily="2" charset="-122"/>
              </a:rPr>
              <a:t>3</a:t>
            </a:r>
            <a:r>
              <a:rPr kumimoji="1" lang="zh-CN" altLang="en-US" sz="2800">
                <a:latin typeface="宋体" panose="02010600030101010101" pitchFamily="2" charset="-122"/>
              </a:rPr>
              <a:t>）</a:t>
            </a:r>
            <a:r>
              <a:rPr kumimoji="1" lang="zh-CN" altLang="en-US" sz="2800">
                <a:latin typeface="华文新魏" panose="02010800040101010101" pitchFamily="2" charset="-122"/>
                <a:ea typeface="华文新魏" panose="02010800040101010101" pitchFamily="2" charset="-122"/>
              </a:rPr>
              <a:t>区域拾取图形</a:t>
            </a:r>
          </a:p>
        </p:txBody>
      </p:sp>
      <p:sp>
        <p:nvSpPr>
          <p:cNvPr id="31747" name="Rectangle 3"/>
          <p:cNvSpPr>
            <a:spLocks noChangeArrowheads="1"/>
          </p:cNvSpPr>
          <p:nvPr/>
        </p:nvSpPr>
        <p:spPr bwMode="auto">
          <a:xfrm>
            <a:off x="76200" y="1320800"/>
            <a:ext cx="8915400" cy="4621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20000"/>
              </a:spcBef>
            </a:pPr>
            <a:r>
              <a:rPr kumimoji="1" lang="zh-CN" altLang="en-US" sz="2800">
                <a:solidFill>
                  <a:srgbClr val="000000"/>
                </a:solidFill>
                <a:latin typeface="Times New Roman" panose="02020603050405020304" pitchFamily="18" charset="0"/>
                <a:ea typeface="华文新魏" panose="02010800040101010101" pitchFamily="2" charset="-122"/>
              </a:rPr>
              <a:t>利用区域进行多个图形的拾取，也可以拾取一个图形。 </a:t>
            </a:r>
          </a:p>
          <a:p>
            <a:pPr algn="just">
              <a:spcBef>
                <a:spcPct val="20000"/>
              </a:spcBef>
            </a:pPr>
            <a:r>
              <a:rPr kumimoji="1" lang="zh-CN" altLang="en-US" sz="2800">
                <a:solidFill>
                  <a:srgbClr val="000000"/>
                </a:solidFill>
                <a:latin typeface="Times New Roman" panose="02020603050405020304" pitchFamily="18" charset="0"/>
                <a:ea typeface="华文新魏" panose="02010800040101010101" pitchFamily="2" charset="-122"/>
              </a:rPr>
              <a:t>如图，该图中有圆、椭圆、折线和曲线</a:t>
            </a:r>
          </a:p>
          <a:p>
            <a:pPr algn="just">
              <a:spcBef>
                <a:spcPct val="20000"/>
              </a:spcBef>
            </a:pPr>
            <a:r>
              <a:rPr kumimoji="1" lang="zh-CN" altLang="en-US" sz="2800">
                <a:solidFill>
                  <a:srgbClr val="000000"/>
                </a:solidFill>
                <a:latin typeface="Times New Roman" panose="02020603050405020304" pitchFamily="18" charset="0"/>
                <a:ea typeface="华文新魏" panose="02010800040101010101" pitchFamily="2" charset="-122"/>
              </a:rPr>
              <a:t> </a:t>
            </a:r>
            <a:r>
              <a:rPr kumimoji="1" lang="en-US" altLang="zh-CN" sz="2800">
                <a:solidFill>
                  <a:srgbClr val="000000"/>
                </a:solidFill>
                <a:latin typeface="Times New Roman" panose="02020603050405020304" pitchFamily="18" charset="0"/>
                <a:ea typeface="华文新魏" panose="02010800040101010101" pitchFamily="2" charset="-122"/>
              </a:rPr>
              <a:t>1)</a:t>
            </a:r>
            <a:r>
              <a:rPr kumimoji="1" lang="zh-CN" altLang="en-US" sz="2800">
                <a:solidFill>
                  <a:srgbClr val="000000"/>
                </a:solidFill>
                <a:latin typeface="Times New Roman" panose="02020603050405020304" pitchFamily="18" charset="0"/>
                <a:ea typeface="华文新魏" panose="02010800040101010101" pitchFamily="2" charset="-122"/>
              </a:rPr>
              <a:t>若拾取多个图形，判断图形是否完全</a:t>
            </a:r>
          </a:p>
          <a:p>
            <a:pPr algn="just">
              <a:spcBef>
                <a:spcPct val="20000"/>
              </a:spcBef>
            </a:pPr>
            <a:r>
              <a:rPr kumimoji="1" lang="zh-CN" altLang="en-US" sz="2800">
                <a:solidFill>
                  <a:srgbClr val="000000"/>
                </a:solidFill>
                <a:latin typeface="Times New Roman" panose="02020603050405020304" pitchFamily="18" charset="0"/>
                <a:ea typeface="华文新魏" panose="02010800040101010101" pitchFamily="2" charset="-122"/>
              </a:rPr>
              <a:t>  包含在拾取区域内。</a:t>
            </a:r>
          </a:p>
          <a:p>
            <a:pPr algn="just">
              <a:spcBef>
                <a:spcPct val="20000"/>
              </a:spcBef>
            </a:pPr>
            <a:r>
              <a:rPr kumimoji="1" lang="zh-CN" altLang="en-US" sz="2800">
                <a:solidFill>
                  <a:srgbClr val="000000"/>
                </a:solidFill>
                <a:latin typeface="Times New Roman" panose="02020603050405020304" pitchFamily="18" charset="0"/>
                <a:ea typeface="华文新魏" panose="02010800040101010101" pitchFamily="2" charset="-122"/>
              </a:rPr>
              <a:t>    计算方法是逐个计算图形的顶点是</a:t>
            </a:r>
          </a:p>
          <a:p>
            <a:pPr algn="just">
              <a:spcBef>
                <a:spcPct val="20000"/>
              </a:spcBef>
            </a:pPr>
            <a:r>
              <a:rPr kumimoji="1" lang="zh-CN" altLang="en-US" sz="2800">
                <a:solidFill>
                  <a:srgbClr val="000000"/>
                </a:solidFill>
                <a:latin typeface="Times New Roman" panose="02020603050405020304" pitchFamily="18" charset="0"/>
                <a:ea typeface="华文新魏" panose="02010800040101010101" pitchFamily="2" charset="-122"/>
              </a:rPr>
              <a:t>   否在拾取区域内，若在拾取有效，图中圆和折线有效。</a:t>
            </a:r>
          </a:p>
          <a:p>
            <a:pPr algn="just">
              <a:spcBef>
                <a:spcPct val="20000"/>
              </a:spcBef>
            </a:pPr>
            <a:r>
              <a:rPr kumimoji="1" lang="zh-CN" altLang="en-US" sz="2800">
                <a:solidFill>
                  <a:srgbClr val="000000"/>
                </a:solidFill>
                <a:latin typeface="Times New Roman" panose="02020603050405020304" pitchFamily="18" charset="0"/>
                <a:ea typeface="华文新魏" panose="02010800040101010101" pitchFamily="2" charset="-122"/>
              </a:rPr>
              <a:t> </a:t>
            </a:r>
            <a:r>
              <a:rPr kumimoji="1" lang="en-US" altLang="zh-CN" sz="2800">
                <a:solidFill>
                  <a:srgbClr val="000000"/>
                </a:solidFill>
                <a:latin typeface="Times New Roman" panose="02020603050405020304" pitchFamily="18" charset="0"/>
                <a:ea typeface="华文新魏" panose="02010800040101010101" pitchFamily="2" charset="-122"/>
              </a:rPr>
              <a:t>2)</a:t>
            </a:r>
            <a:r>
              <a:rPr kumimoji="1" lang="zh-CN" altLang="en-US" sz="2800">
                <a:solidFill>
                  <a:srgbClr val="000000"/>
                </a:solidFill>
                <a:latin typeface="Times New Roman" panose="02020603050405020304" pitchFamily="18" charset="0"/>
                <a:ea typeface="华文新魏" panose="02010800040101010101" pitchFamily="2" charset="-122"/>
              </a:rPr>
              <a:t>若只拾取一个图形，当区域内有多个图形：</a:t>
            </a:r>
          </a:p>
          <a:p>
            <a:pPr algn="just">
              <a:spcBef>
                <a:spcPct val="20000"/>
              </a:spcBef>
            </a:pPr>
            <a:r>
              <a:rPr kumimoji="1" lang="zh-CN" altLang="en-US" sz="2800">
                <a:solidFill>
                  <a:srgbClr val="000000"/>
                </a:solidFill>
                <a:latin typeface="Times New Roman" panose="02020603050405020304" pitchFamily="18" charset="0"/>
                <a:ea typeface="华文新魏" panose="02010800040101010101" pitchFamily="2" charset="-122"/>
              </a:rPr>
              <a:t>   ① 设定图形的优先选择级别，级别高者优先拾取；</a:t>
            </a:r>
          </a:p>
          <a:p>
            <a:pPr algn="just">
              <a:spcBef>
                <a:spcPct val="20000"/>
              </a:spcBef>
            </a:pPr>
            <a:r>
              <a:rPr kumimoji="1" lang="zh-CN" altLang="en-US" sz="2800">
                <a:solidFill>
                  <a:srgbClr val="000000"/>
                </a:solidFill>
                <a:latin typeface="Times New Roman" panose="02020603050405020304" pitchFamily="18" charset="0"/>
                <a:ea typeface="华文新魏" panose="02010800040101010101" pitchFamily="2" charset="-122"/>
              </a:rPr>
              <a:t>   </a:t>
            </a:r>
            <a:r>
              <a:rPr kumimoji="1" lang="zh-CN" altLang="en-US" sz="2400">
                <a:solidFill>
                  <a:srgbClr val="000000"/>
                </a:solidFill>
                <a:latin typeface="Times New Roman" panose="02020603050405020304" pitchFamily="18" charset="0"/>
                <a:ea typeface="华文新魏" panose="02010800040101010101" pitchFamily="2" charset="-122"/>
              </a:rPr>
              <a:t>② </a:t>
            </a:r>
            <a:r>
              <a:rPr kumimoji="1" lang="zh-CN" altLang="en-US" sz="2800">
                <a:solidFill>
                  <a:srgbClr val="000000"/>
                </a:solidFill>
                <a:latin typeface="Times New Roman" panose="02020603050405020304" pitchFamily="18" charset="0"/>
                <a:ea typeface="华文新魏" panose="02010800040101010101" pitchFamily="2" charset="-122"/>
              </a:rPr>
              <a:t>逐个变色或增亮图形，由用户选择确定。</a:t>
            </a:r>
          </a:p>
        </p:txBody>
      </p:sp>
      <p:pic>
        <p:nvPicPr>
          <p:cNvPr id="31748" name="Picture 4" descr="无名字"/>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54775" y="1905000"/>
            <a:ext cx="2689225" cy="20113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5529887"/>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1746"/>
                                        </p:tgtEl>
                                        <p:attrNameLst>
                                          <p:attrName>style.visibility</p:attrName>
                                        </p:attrNameLst>
                                      </p:cBhvr>
                                      <p:to>
                                        <p:strVal val="visible"/>
                                      </p:to>
                                    </p:set>
                                    <p:animEffect transition="in" filter="box(in)">
                                      <p:cBhvr>
                                        <p:cTn id="7" dur="500"/>
                                        <p:tgtEl>
                                          <p:spTgt spid="3174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1747"/>
                                        </p:tgtEl>
                                        <p:attrNameLst>
                                          <p:attrName>style.visibility</p:attrName>
                                        </p:attrNameLst>
                                      </p:cBhvr>
                                      <p:to>
                                        <p:strVal val="visible"/>
                                      </p:to>
                                    </p:set>
                                    <p:animEffect transition="in" filter="wipe(up)">
                                      <p:cBhvr>
                                        <p:cTn id="12" dur="500"/>
                                        <p:tgtEl>
                                          <p:spTgt spid="3174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31748"/>
                                        </p:tgtEl>
                                        <p:attrNameLst>
                                          <p:attrName>style.visibility</p:attrName>
                                        </p:attrNameLst>
                                      </p:cBhvr>
                                      <p:to>
                                        <p:strVal val="visible"/>
                                      </p:to>
                                    </p:set>
                                    <p:animEffect transition="in" filter="dissolve">
                                      <p:cBhvr>
                                        <p:cTn id="17" dur="500"/>
                                        <p:tgtEl>
                                          <p:spTgt spid="317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6" grpId="0" autoUpdateAnimBg="0"/>
      <p:bldP spid="31747" grpId="0"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ChangeArrowheads="1"/>
          </p:cNvSpPr>
          <p:nvPr/>
        </p:nvSpPr>
        <p:spPr bwMode="auto">
          <a:xfrm>
            <a:off x="0" y="685800"/>
            <a:ext cx="8915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pPr>
            <a:r>
              <a:rPr kumimoji="1" lang="zh-CN" altLang="en-US" sz="2800">
                <a:solidFill>
                  <a:srgbClr val="000000"/>
                </a:solidFill>
                <a:latin typeface="华文新魏" panose="02010800040101010101" pitchFamily="2" charset="-122"/>
                <a:ea typeface="华文新魏" panose="02010800040101010101" pitchFamily="2" charset="-122"/>
              </a:rPr>
              <a:t>（</a:t>
            </a:r>
            <a:r>
              <a:rPr kumimoji="1" lang="en-US" altLang="zh-CN" sz="2800">
                <a:solidFill>
                  <a:srgbClr val="000000"/>
                </a:solidFill>
                <a:latin typeface="华文新魏" panose="02010800040101010101" pitchFamily="2" charset="-122"/>
                <a:ea typeface="华文新魏" panose="02010800040101010101" pitchFamily="2" charset="-122"/>
              </a:rPr>
              <a:t>4</a:t>
            </a:r>
            <a:r>
              <a:rPr kumimoji="1" lang="zh-CN" altLang="en-US" sz="2800">
                <a:solidFill>
                  <a:srgbClr val="000000"/>
                </a:solidFill>
                <a:latin typeface="华文新魏" panose="02010800040101010101" pitchFamily="2" charset="-122"/>
                <a:ea typeface="华文新魏" panose="02010800040101010101" pitchFamily="2" charset="-122"/>
              </a:rPr>
              <a:t>）加速图形拾取的措施</a:t>
            </a:r>
          </a:p>
        </p:txBody>
      </p:sp>
      <p:sp>
        <p:nvSpPr>
          <p:cNvPr id="33795" name="Rectangle 3"/>
          <p:cNvSpPr>
            <a:spLocks noChangeArrowheads="1"/>
          </p:cNvSpPr>
          <p:nvPr/>
        </p:nvSpPr>
        <p:spPr bwMode="auto">
          <a:xfrm>
            <a:off x="-12700" y="1409700"/>
            <a:ext cx="8915400" cy="4792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pPr>
            <a:r>
              <a:rPr kumimoji="1" lang="en-US" altLang="zh-CN" sz="2800">
                <a:solidFill>
                  <a:srgbClr val="000000"/>
                </a:solidFill>
                <a:latin typeface="宋体" panose="02010600030101010101" pitchFamily="2" charset="-122"/>
              </a:rPr>
              <a:t>  1)</a:t>
            </a:r>
            <a:r>
              <a:rPr kumimoji="1" lang="zh-CN" altLang="en-US" sz="2800">
                <a:solidFill>
                  <a:srgbClr val="000000"/>
                </a:solidFill>
                <a:latin typeface="华文新魏" panose="02010800040101010101" pitchFamily="2" charset="-122"/>
                <a:ea typeface="华文新魏" panose="02010800040101010101" pitchFamily="2" charset="-122"/>
              </a:rPr>
              <a:t>过滤器法：</a:t>
            </a:r>
          </a:p>
          <a:p>
            <a:pPr algn="just">
              <a:spcBef>
                <a:spcPct val="50000"/>
              </a:spcBef>
            </a:pPr>
            <a:r>
              <a:rPr kumimoji="1" lang="zh-CN" altLang="en-US" sz="2800">
                <a:solidFill>
                  <a:srgbClr val="000000"/>
                </a:solidFill>
                <a:latin typeface="华文新魏" panose="02010800040101010101" pitchFamily="2" charset="-122"/>
                <a:ea typeface="华文新魏" panose="02010800040101010101" pitchFamily="2" charset="-122"/>
              </a:rPr>
              <a:t>        设立标志，以区分拾取的图形和不拾取的图形。在处理图形拾取时，只对拾取的图形才进行拾取判断。例如设立不同的图层，用层名作为标志。</a:t>
            </a:r>
            <a:endParaRPr kumimoji="1" lang="zh-CN" altLang="en-US" sz="2800" baseline="-10000">
              <a:solidFill>
                <a:srgbClr val="000000"/>
              </a:solidFill>
              <a:latin typeface="华文新魏" panose="02010800040101010101" pitchFamily="2" charset="-122"/>
              <a:ea typeface="华文新魏" panose="02010800040101010101" pitchFamily="2" charset="-122"/>
            </a:endParaRPr>
          </a:p>
          <a:p>
            <a:pPr algn="just">
              <a:spcBef>
                <a:spcPct val="50000"/>
              </a:spcBef>
            </a:pPr>
            <a:r>
              <a:rPr kumimoji="1" lang="zh-CN" altLang="en-US" sz="2800" baseline="-10000">
                <a:solidFill>
                  <a:srgbClr val="000000"/>
                </a:solidFill>
                <a:latin typeface="华文新魏" panose="02010800040101010101" pitchFamily="2" charset="-122"/>
                <a:ea typeface="华文新魏" panose="02010800040101010101" pitchFamily="2" charset="-122"/>
              </a:rPr>
              <a:t>  </a:t>
            </a:r>
            <a:r>
              <a:rPr kumimoji="1" lang="zh-CN" altLang="en-US" sz="2800">
                <a:solidFill>
                  <a:srgbClr val="000000"/>
                </a:solidFill>
                <a:latin typeface="华文新魏" panose="02010800040101010101" pitchFamily="2" charset="-122"/>
                <a:ea typeface="华文新魏" panose="02010800040101010101" pitchFamily="2" charset="-122"/>
              </a:rPr>
              <a:t>  </a:t>
            </a:r>
            <a:r>
              <a:rPr kumimoji="1" lang="en-US" altLang="zh-CN" sz="2800">
                <a:solidFill>
                  <a:srgbClr val="000000"/>
                </a:solidFill>
                <a:latin typeface="宋体" panose="02010600030101010101" pitchFamily="2" charset="-122"/>
              </a:rPr>
              <a:t>2)</a:t>
            </a:r>
            <a:r>
              <a:rPr kumimoji="1" lang="zh-CN" altLang="en-US" sz="2800">
                <a:solidFill>
                  <a:srgbClr val="000000"/>
                </a:solidFill>
                <a:latin typeface="华文新魏" panose="02010800040101010101" pitchFamily="2" charset="-122"/>
                <a:ea typeface="华文新魏" panose="02010800040101010101" pitchFamily="2" charset="-122"/>
              </a:rPr>
              <a:t>区域粗判法：</a:t>
            </a:r>
          </a:p>
          <a:p>
            <a:pPr algn="just">
              <a:spcBef>
                <a:spcPct val="50000"/>
              </a:spcBef>
            </a:pPr>
            <a:r>
              <a:rPr kumimoji="1" lang="zh-CN" altLang="en-US" sz="2800">
                <a:solidFill>
                  <a:srgbClr val="000000"/>
                </a:solidFill>
                <a:latin typeface="华文新魏" panose="02010800040101010101" pitchFamily="2" charset="-122"/>
                <a:ea typeface="华文新魏" panose="02010800040101010101" pitchFamily="2" charset="-122"/>
              </a:rPr>
              <a:t>        对拾取的图形先作其外接正矩形判断，若拾取点包含在该举行内，再作进一步判断，否则跳过该图形。</a:t>
            </a:r>
          </a:p>
          <a:p>
            <a:pPr algn="just">
              <a:spcBef>
                <a:spcPct val="50000"/>
              </a:spcBef>
            </a:pPr>
            <a:r>
              <a:rPr kumimoji="1" lang="zh-CN" altLang="en-US" sz="2800">
                <a:solidFill>
                  <a:srgbClr val="000000"/>
                </a:solidFill>
                <a:latin typeface="华文新魏" panose="02010800040101010101" pitchFamily="2" charset="-122"/>
                <a:ea typeface="华文新魏" panose="02010800040101010101" pitchFamily="2" charset="-122"/>
              </a:rPr>
              <a:t>    </a:t>
            </a:r>
            <a:r>
              <a:rPr kumimoji="1" lang="en-US" altLang="zh-CN" sz="2800">
                <a:solidFill>
                  <a:srgbClr val="000000"/>
                </a:solidFill>
                <a:latin typeface="宋体" panose="02010600030101010101" pitchFamily="2" charset="-122"/>
              </a:rPr>
              <a:t>3)</a:t>
            </a:r>
            <a:r>
              <a:rPr kumimoji="1" lang="zh-CN" altLang="en-US" sz="2800">
                <a:solidFill>
                  <a:srgbClr val="000000"/>
                </a:solidFill>
                <a:latin typeface="华文新魏" panose="02010800040101010101" pitchFamily="2" charset="-122"/>
                <a:ea typeface="华文新魏" panose="02010800040101010101" pitchFamily="2" charset="-122"/>
              </a:rPr>
              <a:t>将基本图素的拾取算法固化，如直线、点的拾取算法。</a:t>
            </a:r>
          </a:p>
        </p:txBody>
      </p:sp>
    </p:spTree>
    <p:extLst>
      <p:ext uri="{BB962C8B-B14F-4D97-AF65-F5344CB8AC3E}">
        <p14:creationId xmlns:p14="http://schemas.microsoft.com/office/powerpoint/2010/main" val="1389640052"/>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3794"/>
                                        </p:tgtEl>
                                        <p:attrNameLst>
                                          <p:attrName>style.visibility</p:attrName>
                                        </p:attrNameLst>
                                      </p:cBhvr>
                                      <p:to>
                                        <p:strVal val="visible"/>
                                      </p:to>
                                    </p:set>
                                    <p:anim calcmode="lin" valueType="num">
                                      <p:cBhvr additive="base">
                                        <p:cTn id="7" dur="500" fill="hold"/>
                                        <p:tgtEl>
                                          <p:spTgt spid="33794"/>
                                        </p:tgtEl>
                                        <p:attrNameLst>
                                          <p:attrName>ppt_x</p:attrName>
                                        </p:attrNameLst>
                                      </p:cBhvr>
                                      <p:tavLst>
                                        <p:tav tm="0">
                                          <p:val>
                                            <p:strVal val="0-#ppt_w/2"/>
                                          </p:val>
                                        </p:tav>
                                        <p:tav tm="100000">
                                          <p:val>
                                            <p:strVal val="#ppt_x"/>
                                          </p:val>
                                        </p:tav>
                                      </p:tavLst>
                                    </p:anim>
                                    <p:anim calcmode="lin" valueType="num">
                                      <p:cBhvr additive="base">
                                        <p:cTn id="8" dur="500" fill="hold"/>
                                        <p:tgtEl>
                                          <p:spTgt spid="33794"/>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3795"/>
                                        </p:tgtEl>
                                        <p:attrNameLst>
                                          <p:attrName>style.visibility</p:attrName>
                                        </p:attrNameLst>
                                      </p:cBhvr>
                                      <p:to>
                                        <p:strVal val="visible"/>
                                      </p:to>
                                    </p:set>
                                    <p:anim calcmode="lin" valueType="num">
                                      <p:cBhvr additive="base">
                                        <p:cTn id="13" dur="500" fill="hold"/>
                                        <p:tgtEl>
                                          <p:spTgt spid="33795"/>
                                        </p:tgtEl>
                                        <p:attrNameLst>
                                          <p:attrName>ppt_x</p:attrName>
                                        </p:attrNameLst>
                                      </p:cBhvr>
                                      <p:tavLst>
                                        <p:tav tm="0">
                                          <p:val>
                                            <p:strVal val="0-#ppt_w/2"/>
                                          </p:val>
                                        </p:tav>
                                        <p:tav tm="100000">
                                          <p:val>
                                            <p:strVal val="#ppt_x"/>
                                          </p:val>
                                        </p:tav>
                                      </p:tavLst>
                                    </p:anim>
                                    <p:anim calcmode="lin" valueType="num">
                                      <p:cBhvr additive="base">
                                        <p:cTn id="14" dur="500" fill="hold"/>
                                        <p:tgtEl>
                                          <p:spTgt spid="3379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4" grpId="0" autoUpdateAnimBg="0"/>
      <p:bldP spid="33795" grpId="0"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spd="slow">
    <p:cove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6605159" y="117931"/>
            <a:ext cx="2371228" cy="2634697"/>
          </a:xfrm>
          <a:prstGeom prst="rect">
            <a:avLst/>
          </a:prstGeom>
        </p:spPr>
      </p:pic>
      <p:sp>
        <p:nvSpPr>
          <p:cNvPr id="2" name="标题 1"/>
          <p:cNvSpPr>
            <a:spLocks noGrp="1"/>
          </p:cNvSpPr>
          <p:nvPr>
            <p:ph type="title"/>
          </p:nvPr>
        </p:nvSpPr>
        <p:spPr>
          <a:xfrm>
            <a:off x="920096" y="432682"/>
            <a:ext cx="7815262" cy="765175"/>
          </a:xfrm>
        </p:spPr>
        <p:txBody>
          <a:bodyPr/>
          <a:lstStyle/>
          <a:p>
            <a:pPr eaLnBrk="1" fontAlgn="auto" hangingPunct="1">
              <a:spcAft>
                <a:spcPts val="0"/>
              </a:spcAft>
              <a:defRPr/>
            </a:pPr>
            <a:r>
              <a:rPr lang="zh-CN" altLang="en-US" dirty="0" smtClean="0">
                <a:solidFill>
                  <a:srgbClr val="FF9300"/>
                </a:solidFill>
                <a:latin typeface="华文琥珀" panose="02010800040101010101" pitchFamily="2" charset="-122"/>
                <a:ea typeface="华文琥珀" panose="02010800040101010101" pitchFamily="2" charset="-122"/>
              </a:rPr>
              <a:t>第</a:t>
            </a:r>
            <a:r>
              <a:rPr lang="en-US" altLang="zh-CN" dirty="0" smtClean="0">
                <a:solidFill>
                  <a:srgbClr val="FF9300"/>
                </a:solidFill>
                <a:latin typeface="华文琥珀" panose="02010800040101010101" pitchFamily="2" charset="-122"/>
                <a:ea typeface="华文琥珀" panose="02010800040101010101" pitchFamily="2" charset="-122"/>
              </a:rPr>
              <a:t>9</a:t>
            </a:r>
            <a:r>
              <a:rPr lang="zh-CN" altLang="en-US" dirty="0" smtClean="0">
                <a:solidFill>
                  <a:srgbClr val="FF9300"/>
                </a:solidFill>
                <a:latin typeface="华文琥珀" panose="02010800040101010101" pitchFamily="2" charset="-122"/>
                <a:ea typeface="华文琥珀" panose="02010800040101010101" pitchFamily="2" charset="-122"/>
              </a:rPr>
              <a:t>章：交互技术</a:t>
            </a:r>
            <a:endParaRPr altLang="en-US" dirty="0">
              <a:solidFill>
                <a:srgbClr val="FF9300"/>
              </a:solidFill>
              <a:latin typeface="华文琥珀" panose="02010800040101010101" pitchFamily="2" charset="-122"/>
              <a:ea typeface="华文琥珀" panose="02010800040101010101" pitchFamily="2" charset="-122"/>
            </a:endParaRPr>
          </a:p>
        </p:txBody>
      </p:sp>
      <p:graphicFrame>
        <p:nvGraphicFramePr>
          <p:cNvPr id="5" name="图示 4"/>
          <p:cNvGraphicFramePr/>
          <p:nvPr>
            <p:extLst>
              <p:ext uri="{D42A27DB-BD31-4B8C-83A1-F6EECF244321}">
                <p14:modId xmlns:p14="http://schemas.microsoft.com/office/powerpoint/2010/main" val="2347121307"/>
              </p:ext>
            </p:extLst>
          </p:nvPr>
        </p:nvGraphicFramePr>
        <p:xfrm>
          <a:off x="920096" y="1916832"/>
          <a:ext cx="6748247"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矩形 2"/>
          <p:cNvSpPr/>
          <p:nvPr/>
        </p:nvSpPr>
        <p:spPr>
          <a:xfrm>
            <a:off x="1685586" y="1916671"/>
            <a:ext cx="5745691" cy="576262"/>
          </a:xfrm>
          <a:prstGeom prst="rect">
            <a:avLst/>
          </a:prstGeom>
          <a:solidFill>
            <a:srgbClr val="FF9300">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eaLnBrk="1" hangingPunct="1">
              <a:lnSpc>
                <a:spcPct val="150000"/>
              </a:lnSpc>
              <a:defRPr/>
            </a:pPr>
            <a:endParaRPr lang="en-US" altLang="zh-CN" sz="2400" b="1" dirty="0"/>
          </a:p>
        </p:txBody>
      </p:sp>
    </p:spTree>
    <p:extLst>
      <p:ext uri="{BB962C8B-B14F-4D97-AF65-F5344CB8AC3E}">
        <p14:creationId xmlns:p14="http://schemas.microsoft.com/office/powerpoint/2010/main" val="3812263673"/>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P spid="3"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ChangeArrowheads="1"/>
          </p:cNvSpPr>
          <p:nvPr/>
        </p:nvSpPr>
        <p:spPr bwMode="auto">
          <a:xfrm>
            <a:off x="1134533" y="303213"/>
            <a:ext cx="7482946" cy="503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t">
              <a:spcBef>
                <a:spcPct val="10000"/>
              </a:spcBef>
            </a:pPr>
            <a:r>
              <a:rPr kumimoji="1" lang="en-US" altLang="zh-CN" sz="3600" b="1" dirty="0">
                <a:solidFill>
                  <a:srgbClr val="000000"/>
                </a:solidFill>
                <a:latin typeface="黑体" panose="02010609060101010101" pitchFamily="49" charset="-122"/>
                <a:ea typeface="黑体" panose="02010609060101010101" pitchFamily="49" charset="-122"/>
              </a:rPr>
              <a:t>9.1 </a:t>
            </a:r>
            <a:r>
              <a:rPr kumimoji="1" lang="zh-CN" altLang="en-US" sz="3600" b="1" dirty="0">
                <a:solidFill>
                  <a:srgbClr val="000000"/>
                </a:solidFill>
                <a:latin typeface="黑体" panose="02010609060101010101" pitchFamily="49" charset="-122"/>
                <a:ea typeface="黑体" panose="02010609060101010101" pitchFamily="49" charset="-122"/>
              </a:rPr>
              <a:t>人机交互</a:t>
            </a:r>
            <a:r>
              <a:rPr kumimoji="1" lang="zh-CN" altLang="en-US" sz="3200" b="1" dirty="0">
                <a:solidFill>
                  <a:srgbClr val="000000"/>
                </a:solidFill>
                <a:latin typeface="黑体" panose="02010609060101010101" pitchFamily="49" charset="-122"/>
                <a:ea typeface="黑体" panose="02010609060101010101" pitchFamily="49" charset="-122"/>
              </a:rPr>
              <a:t>界面 </a:t>
            </a:r>
          </a:p>
        </p:txBody>
      </p:sp>
      <p:sp>
        <p:nvSpPr>
          <p:cNvPr id="5123" name="Rectangle 3"/>
          <p:cNvSpPr>
            <a:spLocks noChangeArrowheads="1"/>
          </p:cNvSpPr>
          <p:nvPr/>
        </p:nvSpPr>
        <p:spPr bwMode="auto">
          <a:xfrm>
            <a:off x="423333" y="1212314"/>
            <a:ext cx="8432800" cy="473975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0" tIns="0" rIns="0" bIns="0" anchor="ctr">
            <a:spAutoFit/>
          </a:bodyPr>
          <a:lstStyle>
            <a:lvl1pPr indent="2667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457200" indent="-457200" algn="just">
              <a:buFont typeface="Wingdings" panose="05000000000000000000" pitchFamily="2" charset="2"/>
              <a:buChar char="p"/>
            </a:pPr>
            <a:r>
              <a:rPr kumimoji="1" lang="zh-CN" altLang="en-US" sz="2800" b="1" dirty="0" smtClean="0">
                <a:solidFill>
                  <a:srgbClr val="000000"/>
                </a:solidFill>
                <a:latin typeface="+mn-ea"/>
                <a:ea typeface="+mn-ea"/>
              </a:rPr>
              <a:t>用户</a:t>
            </a:r>
            <a:r>
              <a:rPr kumimoji="1" lang="zh-CN" altLang="en-US" sz="2800" b="1" dirty="0">
                <a:solidFill>
                  <a:srgbClr val="000000"/>
                </a:solidFill>
                <a:latin typeface="+mn-ea"/>
                <a:ea typeface="+mn-ea"/>
              </a:rPr>
              <a:t>接口可分为两大类：一类为</a:t>
            </a:r>
            <a:r>
              <a:rPr kumimoji="1" lang="zh-CN" altLang="en-US" sz="2800" b="1" dirty="0">
                <a:solidFill>
                  <a:srgbClr val="FF0000"/>
                </a:solidFill>
                <a:latin typeface="+mn-ea"/>
                <a:ea typeface="+mn-ea"/>
              </a:rPr>
              <a:t>程序开发接口</a:t>
            </a:r>
            <a:r>
              <a:rPr kumimoji="1" lang="zh-CN" altLang="en-US" sz="2800" b="1" dirty="0">
                <a:solidFill>
                  <a:srgbClr val="000000"/>
                </a:solidFill>
                <a:latin typeface="+mn-ea"/>
                <a:ea typeface="+mn-ea"/>
              </a:rPr>
              <a:t>，一类为</a:t>
            </a:r>
            <a:r>
              <a:rPr kumimoji="1" lang="zh-CN" altLang="en-US" sz="2800" b="1" dirty="0">
                <a:solidFill>
                  <a:srgbClr val="FF0000"/>
                </a:solidFill>
                <a:latin typeface="+mn-ea"/>
                <a:ea typeface="+mn-ea"/>
              </a:rPr>
              <a:t>用户交互操作接口</a:t>
            </a:r>
            <a:r>
              <a:rPr kumimoji="1" lang="zh-CN" altLang="en-US" sz="2800" b="1" dirty="0">
                <a:solidFill>
                  <a:srgbClr val="000000"/>
                </a:solidFill>
                <a:latin typeface="+mn-ea"/>
                <a:ea typeface="+mn-ea"/>
              </a:rPr>
              <a:t>。</a:t>
            </a:r>
          </a:p>
          <a:p>
            <a:pPr marL="457200" indent="-457200" algn="just">
              <a:buFont typeface="Wingdings" panose="05000000000000000000" pitchFamily="2" charset="2"/>
              <a:buChar char="n"/>
            </a:pPr>
            <a:r>
              <a:rPr kumimoji="1" lang="zh-CN" altLang="en-US" sz="2800" dirty="0" smtClean="0">
                <a:solidFill>
                  <a:srgbClr val="FF0000"/>
                </a:solidFill>
                <a:latin typeface="Times New Roman" panose="02020603050405020304" pitchFamily="18" charset="0"/>
                <a:ea typeface="华文新魏" panose="02010800040101010101" pitchFamily="2" charset="-122"/>
              </a:rPr>
              <a:t>程序开发接口</a:t>
            </a:r>
            <a:r>
              <a:rPr kumimoji="1" lang="zh-CN" altLang="en-US" sz="2800" dirty="0" smtClean="0">
                <a:solidFill>
                  <a:srgbClr val="000000"/>
                </a:solidFill>
                <a:latin typeface="Times New Roman" panose="02020603050405020304" pitchFamily="18" charset="0"/>
                <a:ea typeface="华文新魏" panose="02010800040101010101" pitchFamily="2" charset="-122"/>
              </a:rPr>
              <a:t>：专为</a:t>
            </a:r>
            <a:r>
              <a:rPr kumimoji="1" lang="zh-CN" altLang="en-US" sz="2800" dirty="0">
                <a:solidFill>
                  <a:srgbClr val="000000"/>
                </a:solidFill>
                <a:latin typeface="Times New Roman" panose="02020603050405020304" pitchFamily="18" charset="0"/>
                <a:ea typeface="华文新魏" panose="02010800040101010101" pitchFamily="2" charset="-122"/>
              </a:rPr>
              <a:t>程序开发人员提供的编程级接口，如子程序图形库，它以一种高级语言为基础，扩展实现图形设计和处理的过程或函数，它们提供了多种高级语言调用的联编形式</a:t>
            </a:r>
            <a:r>
              <a:rPr kumimoji="1" lang="zh-CN" altLang="en-US" sz="2800" dirty="0" smtClean="0">
                <a:solidFill>
                  <a:srgbClr val="000000"/>
                </a:solidFill>
                <a:latin typeface="Times New Roman" panose="02020603050405020304" pitchFamily="18" charset="0"/>
                <a:ea typeface="华文新魏" panose="02010800040101010101" pitchFamily="2" charset="-122"/>
              </a:rPr>
              <a:t>。又</a:t>
            </a:r>
            <a:r>
              <a:rPr kumimoji="1" lang="zh-CN" altLang="en-US" sz="2800" dirty="0">
                <a:solidFill>
                  <a:srgbClr val="000000"/>
                </a:solidFill>
                <a:latin typeface="Times New Roman" panose="02020603050405020304" pitchFamily="18" charset="0"/>
                <a:ea typeface="华文新魏" panose="02010800040101010101" pitchFamily="2" charset="-122"/>
              </a:rPr>
              <a:t>如专用语言，其功能与子程序库类似，常用形式有解释执行和编译执行</a:t>
            </a:r>
            <a:r>
              <a:rPr kumimoji="1" lang="zh-CN" altLang="en-US" sz="2800" dirty="0" smtClean="0">
                <a:solidFill>
                  <a:srgbClr val="000000"/>
                </a:solidFill>
                <a:latin typeface="Times New Roman" panose="02020603050405020304" pitchFamily="18" charset="0"/>
                <a:ea typeface="华文新魏" panose="02010800040101010101" pitchFamily="2" charset="-122"/>
              </a:rPr>
              <a:t>两种</a:t>
            </a:r>
            <a:r>
              <a:rPr kumimoji="1" lang="zh-CN" altLang="en-US" sz="2800" dirty="0">
                <a:solidFill>
                  <a:srgbClr val="000000"/>
                </a:solidFill>
                <a:latin typeface="Times New Roman" panose="02020603050405020304" pitchFamily="18" charset="0"/>
                <a:ea typeface="华文新魏" panose="02010800040101010101" pitchFamily="2" charset="-122"/>
              </a:rPr>
              <a:t>。</a:t>
            </a:r>
          </a:p>
          <a:p>
            <a:pPr marL="457200" indent="-457200" algn="just">
              <a:buFont typeface="Wingdings" panose="05000000000000000000" pitchFamily="2" charset="2"/>
              <a:buChar char="n"/>
            </a:pPr>
            <a:r>
              <a:rPr kumimoji="1" lang="zh-CN" altLang="en-US" sz="2800" dirty="0" smtClean="0">
                <a:solidFill>
                  <a:srgbClr val="FF0000"/>
                </a:solidFill>
                <a:latin typeface="Times New Roman" panose="02020603050405020304" pitchFamily="18" charset="0"/>
                <a:ea typeface="华文新魏" panose="02010800040101010101" pitchFamily="2" charset="-122"/>
              </a:rPr>
              <a:t>用户交互操作接口</a:t>
            </a:r>
            <a:r>
              <a:rPr kumimoji="1" lang="zh-CN" altLang="en-US" sz="2800" dirty="0" smtClean="0">
                <a:solidFill>
                  <a:srgbClr val="000000"/>
                </a:solidFill>
                <a:latin typeface="Times New Roman" panose="02020603050405020304" pitchFamily="18" charset="0"/>
                <a:ea typeface="华文新魏" panose="02010800040101010101" pitchFamily="2" charset="-122"/>
              </a:rPr>
              <a:t>：主要</a:t>
            </a:r>
            <a:r>
              <a:rPr kumimoji="1" lang="zh-CN" altLang="en-US" sz="2800" dirty="0">
                <a:solidFill>
                  <a:srgbClr val="000000"/>
                </a:solidFill>
                <a:latin typeface="Times New Roman" panose="02020603050405020304" pitchFamily="18" charset="0"/>
                <a:ea typeface="华文新魏" panose="02010800040101010101" pitchFamily="2" charset="-122"/>
              </a:rPr>
              <a:t>为一般用户进行图形系统的交换操作提供了一种系统处理机制和方法，如交互式命令。它实质上是一种用户接口模型。</a:t>
            </a:r>
          </a:p>
        </p:txBody>
      </p:sp>
    </p:spTree>
    <p:extLst>
      <p:ext uri="{BB962C8B-B14F-4D97-AF65-F5344CB8AC3E}">
        <p14:creationId xmlns:p14="http://schemas.microsoft.com/office/powerpoint/2010/main" val="213911623"/>
      </p:ext>
    </p:extLst>
  </p:cSld>
  <p:clrMapOvr>
    <a:masterClrMapping/>
  </p:clrMapOvr>
  <p:transition spd="slow">
    <p:cove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6" name="Rectangle 2"/>
          <p:cNvSpPr>
            <a:spLocks noChangeArrowheads="1"/>
          </p:cNvSpPr>
          <p:nvPr/>
        </p:nvSpPr>
        <p:spPr bwMode="auto">
          <a:xfrm>
            <a:off x="874184" y="622300"/>
            <a:ext cx="7777163" cy="503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t"/>
            <a:r>
              <a:rPr kumimoji="1" lang="en-US" altLang="zh-CN" sz="3200" b="1" dirty="0" smtClean="0">
                <a:solidFill>
                  <a:srgbClr val="000000"/>
                </a:solidFill>
                <a:latin typeface="黑体" panose="02010609060101010101" pitchFamily="49" charset="-122"/>
                <a:ea typeface="黑体" panose="02010609060101010101" pitchFamily="49" charset="-122"/>
              </a:rPr>
              <a:t>1. </a:t>
            </a:r>
            <a:r>
              <a:rPr kumimoji="1" lang="zh-TW" altLang="en-US" sz="3200" b="1" dirty="0">
                <a:solidFill>
                  <a:srgbClr val="000000"/>
                </a:solidFill>
                <a:latin typeface="黑体" panose="02010609060101010101" pitchFamily="49" charset="-122"/>
                <a:ea typeface="黑体" panose="02010609060101010101" pitchFamily="49" charset="-122"/>
              </a:rPr>
              <a:t>用户接口模型</a:t>
            </a:r>
            <a:r>
              <a:rPr kumimoji="1" lang="zh-CN" altLang="en-US" sz="3200" b="1" dirty="0">
                <a:solidFill>
                  <a:srgbClr val="000000"/>
                </a:solidFill>
                <a:latin typeface="黑体" panose="02010609060101010101" pitchFamily="49" charset="-122"/>
                <a:ea typeface="黑体" panose="02010609060101010101" pitchFamily="49" charset="-122"/>
              </a:rPr>
              <a:t> </a:t>
            </a:r>
          </a:p>
        </p:txBody>
      </p:sp>
      <p:sp>
        <p:nvSpPr>
          <p:cNvPr id="6147" name="Rectangle 3"/>
          <p:cNvSpPr>
            <a:spLocks noChangeArrowheads="1"/>
          </p:cNvSpPr>
          <p:nvPr/>
        </p:nvSpPr>
        <p:spPr bwMode="auto">
          <a:xfrm>
            <a:off x="338666" y="1125538"/>
            <a:ext cx="8602133" cy="2778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0" tIns="0" rIns="0" bIns="0" anchor="ctr">
            <a:spAutoFit/>
          </a:bodyPr>
          <a:lstStyle>
            <a:lvl1pPr indent="2667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457200" indent="-457200" algn="just">
              <a:lnSpc>
                <a:spcPct val="130000"/>
              </a:lnSpc>
              <a:buFont typeface="Wingdings" panose="05000000000000000000" pitchFamily="2" charset="2"/>
              <a:buChar char="n"/>
            </a:pPr>
            <a:r>
              <a:rPr kumimoji="1" lang="zh-CN" altLang="en-US" sz="2800" dirty="0" smtClean="0">
                <a:solidFill>
                  <a:srgbClr val="000000"/>
                </a:solidFill>
                <a:latin typeface="Times New Roman" panose="02020603050405020304" pitchFamily="18" charset="0"/>
                <a:ea typeface="华文新魏" panose="02010800040101010101" pitchFamily="2" charset="-122"/>
              </a:rPr>
              <a:t>交互式</a:t>
            </a:r>
            <a:r>
              <a:rPr kumimoji="1" lang="zh-CN" altLang="en-US" sz="2800" dirty="0">
                <a:solidFill>
                  <a:srgbClr val="000000"/>
                </a:solidFill>
                <a:latin typeface="Times New Roman" panose="02020603050405020304" pitchFamily="18" charset="0"/>
                <a:ea typeface="华文新魏" panose="02010800040101010101" pitchFamily="2" charset="-122"/>
              </a:rPr>
              <a:t>用户接口是基于某种模型，在图形系统支持下以系统程序实现用户所需对图元的</a:t>
            </a:r>
            <a:r>
              <a:rPr kumimoji="1" lang="zh-CN" altLang="en-US" sz="2800" dirty="0">
                <a:solidFill>
                  <a:srgbClr val="FF0000"/>
                </a:solidFill>
                <a:latin typeface="Times New Roman" panose="02020603050405020304" pitchFamily="18" charset="0"/>
                <a:ea typeface="华文新魏" panose="02010800040101010101" pitchFamily="2" charset="-122"/>
              </a:rPr>
              <a:t>输入</a:t>
            </a:r>
            <a:r>
              <a:rPr kumimoji="1" lang="zh-CN" altLang="en-US" sz="2800" dirty="0">
                <a:solidFill>
                  <a:srgbClr val="000000"/>
                </a:solidFill>
                <a:latin typeface="Times New Roman" panose="02020603050405020304" pitchFamily="18" charset="0"/>
                <a:ea typeface="华文新魏" panose="02010800040101010101" pitchFamily="2" charset="-122"/>
              </a:rPr>
              <a:t>、</a:t>
            </a:r>
            <a:r>
              <a:rPr kumimoji="1" lang="zh-CN" altLang="en-US" sz="2800" dirty="0">
                <a:solidFill>
                  <a:srgbClr val="FF0000"/>
                </a:solidFill>
                <a:latin typeface="Times New Roman" panose="02020603050405020304" pitchFamily="18" charset="0"/>
                <a:ea typeface="华文新魏" panose="02010800040101010101" pitchFamily="2" charset="-122"/>
              </a:rPr>
              <a:t>选择</a:t>
            </a:r>
            <a:r>
              <a:rPr kumimoji="1" lang="zh-CN" altLang="en-US" sz="2800" dirty="0">
                <a:solidFill>
                  <a:srgbClr val="000000"/>
                </a:solidFill>
                <a:latin typeface="Times New Roman" panose="02020603050405020304" pitchFamily="18" charset="0"/>
                <a:ea typeface="华文新魏" panose="02010800040101010101" pitchFamily="2" charset="-122"/>
              </a:rPr>
              <a:t>、</a:t>
            </a:r>
            <a:r>
              <a:rPr kumimoji="1" lang="zh-CN" altLang="en-US" sz="2800" dirty="0">
                <a:solidFill>
                  <a:srgbClr val="FF0000"/>
                </a:solidFill>
                <a:latin typeface="Times New Roman" panose="02020603050405020304" pitchFamily="18" charset="0"/>
                <a:ea typeface="华文新魏" panose="02010800040101010101" pitchFamily="2" charset="-122"/>
              </a:rPr>
              <a:t>拾取</a:t>
            </a:r>
            <a:r>
              <a:rPr kumimoji="1" lang="zh-CN" altLang="en-US" sz="2800" dirty="0">
                <a:solidFill>
                  <a:srgbClr val="000000"/>
                </a:solidFill>
                <a:latin typeface="Times New Roman" panose="02020603050405020304" pitchFamily="18" charset="0"/>
                <a:ea typeface="华文新魏" panose="02010800040101010101" pitchFamily="2" charset="-122"/>
              </a:rPr>
              <a:t>、</a:t>
            </a:r>
            <a:r>
              <a:rPr kumimoji="1" lang="zh-CN" altLang="en-US" sz="2800" dirty="0">
                <a:solidFill>
                  <a:srgbClr val="FF0000"/>
                </a:solidFill>
                <a:latin typeface="Times New Roman" panose="02020603050405020304" pitchFamily="18" charset="0"/>
                <a:ea typeface="华文新魏" panose="02010800040101010101" pitchFamily="2" charset="-122"/>
              </a:rPr>
              <a:t>增</a:t>
            </a:r>
            <a:r>
              <a:rPr kumimoji="1" lang="zh-CN" altLang="en-US" sz="2800" dirty="0">
                <a:solidFill>
                  <a:srgbClr val="000000"/>
                </a:solidFill>
                <a:latin typeface="Times New Roman" panose="02020603050405020304" pitchFamily="18" charset="0"/>
                <a:ea typeface="华文新魏" panose="02010800040101010101" pitchFamily="2" charset="-122"/>
              </a:rPr>
              <a:t>、</a:t>
            </a:r>
            <a:r>
              <a:rPr kumimoji="1" lang="zh-CN" altLang="en-US" sz="2800" dirty="0">
                <a:solidFill>
                  <a:srgbClr val="FF0000"/>
                </a:solidFill>
                <a:latin typeface="Times New Roman" panose="02020603050405020304" pitchFamily="18" charset="0"/>
                <a:ea typeface="华文新魏" panose="02010800040101010101" pitchFamily="2" charset="-122"/>
              </a:rPr>
              <a:t>删</a:t>
            </a:r>
            <a:r>
              <a:rPr kumimoji="1" lang="zh-CN" altLang="en-US" sz="2800" dirty="0">
                <a:solidFill>
                  <a:srgbClr val="000000"/>
                </a:solidFill>
                <a:latin typeface="Times New Roman" panose="02020603050405020304" pitchFamily="18" charset="0"/>
                <a:ea typeface="华文新魏" panose="02010800040101010101" pitchFamily="2" charset="-122"/>
              </a:rPr>
              <a:t>、</a:t>
            </a:r>
            <a:r>
              <a:rPr kumimoji="1" lang="zh-CN" altLang="en-US" sz="2800" dirty="0">
                <a:solidFill>
                  <a:srgbClr val="FF0000"/>
                </a:solidFill>
                <a:latin typeface="Times New Roman" panose="02020603050405020304" pitchFamily="18" charset="0"/>
                <a:ea typeface="华文新魏" panose="02010800040101010101" pitchFamily="2" charset="-122"/>
              </a:rPr>
              <a:t>改</a:t>
            </a:r>
            <a:r>
              <a:rPr kumimoji="1" lang="zh-CN" altLang="en-US" sz="2800" dirty="0">
                <a:solidFill>
                  <a:srgbClr val="000000"/>
                </a:solidFill>
                <a:latin typeface="Times New Roman" panose="02020603050405020304" pitchFamily="18" charset="0"/>
                <a:ea typeface="华文新魏" panose="02010800040101010101" pitchFamily="2" charset="-122"/>
              </a:rPr>
              <a:t>等操作。目前为人们所普遍接受的用户接口模型是</a:t>
            </a:r>
            <a:r>
              <a:rPr kumimoji="1" lang="en-US" altLang="zh-CN" sz="2800" dirty="0">
                <a:solidFill>
                  <a:srgbClr val="000000"/>
                </a:solidFill>
                <a:latin typeface="Times New Roman" panose="02020603050405020304" pitchFamily="18" charset="0"/>
                <a:ea typeface="华文新魏" panose="02010800040101010101" pitchFamily="2" charset="-122"/>
              </a:rPr>
              <a:t>1983</a:t>
            </a:r>
            <a:r>
              <a:rPr kumimoji="1" lang="zh-CN" altLang="en-US" sz="2800" dirty="0">
                <a:solidFill>
                  <a:srgbClr val="000000"/>
                </a:solidFill>
                <a:latin typeface="Times New Roman" panose="02020603050405020304" pitchFamily="18" charset="0"/>
                <a:ea typeface="华文新魏" panose="02010800040101010101" pitchFamily="2" charset="-122"/>
              </a:rPr>
              <a:t>年</a:t>
            </a:r>
            <a:r>
              <a:rPr kumimoji="1" lang="en-US" altLang="zh-CN" sz="2800" dirty="0">
                <a:solidFill>
                  <a:srgbClr val="000000"/>
                </a:solidFill>
                <a:latin typeface="Times New Roman" panose="02020603050405020304" pitchFamily="18" charset="0"/>
                <a:ea typeface="华文新魏" panose="02010800040101010101" pitchFamily="2" charset="-122"/>
              </a:rPr>
              <a:t>IFIP</a:t>
            </a:r>
            <a:r>
              <a:rPr kumimoji="1" lang="zh-CN" altLang="en-US" sz="2800" dirty="0">
                <a:solidFill>
                  <a:srgbClr val="000000"/>
                </a:solidFill>
                <a:latin typeface="Times New Roman" panose="02020603050405020304" pitchFamily="18" charset="0"/>
                <a:ea typeface="华文新魏" panose="02010800040101010101" pitchFamily="2" charset="-122"/>
              </a:rPr>
              <a:t>工作小组在联邦德国的</a:t>
            </a:r>
            <a:r>
              <a:rPr kumimoji="1" lang="en-US" altLang="zh-CN" sz="2800" dirty="0" err="1">
                <a:solidFill>
                  <a:srgbClr val="000000"/>
                </a:solidFill>
                <a:latin typeface="Times New Roman" panose="02020603050405020304" pitchFamily="18" charset="0"/>
                <a:ea typeface="华文新魏" panose="02010800040101010101" pitchFamily="2" charset="-122"/>
              </a:rPr>
              <a:t>seeheim</a:t>
            </a:r>
            <a:r>
              <a:rPr kumimoji="1" lang="zh-CN" altLang="en-US" sz="2800" dirty="0">
                <a:solidFill>
                  <a:srgbClr val="000000"/>
                </a:solidFill>
                <a:latin typeface="Times New Roman" panose="02020603050405020304" pitchFamily="18" charset="0"/>
                <a:ea typeface="华文新魏" panose="02010800040101010101" pitchFamily="2" charset="-122"/>
              </a:rPr>
              <a:t>提出的</a:t>
            </a:r>
            <a:r>
              <a:rPr kumimoji="1" lang="en-US" altLang="zh-CN" sz="2800" dirty="0" err="1">
                <a:solidFill>
                  <a:srgbClr val="000000"/>
                </a:solidFill>
                <a:latin typeface="Times New Roman" panose="02020603050405020304" pitchFamily="18" charset="0"/>
                <a:ea typeface="华文新魏" panose="02010800040101010101" pitchFamily="2" charset="-122"/>
              </a:rPr>
              <a:t>seeheim</a:t>
            </a:r>
            <a:r>
              <a:rPr kumimoji="1" lang="zh-CN" altLang="en-US" sz="2800" dirty="0">
                <a:solidFill>
                  <a:srgbClr val="000000"/>
                </a:solidFill>
                <a:latin typeface="Times New Roman" panose="02020603050405020304" pitchFamily="18" charset="0"/>
                <a:ea typeface="华文新魏" panose="02010800040101010101" pitchFamily="2" charset="-122"/>
              </a:rPr>
              <a:t>模型：</a:t>
            </a:r>
          </a:p>
        </p:txBody>
      </p:sp>
      <p:pic>
        <p:nvPicPr>
          <p:cNvPr id="6148" name="Picture 4" descr="无名字"/>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650" y="4508500"/>
            <a:ext cx="7632700" cy="1960033"/>
          </a:xfrm>
          <a:prstGeom prst="rect">
            <a:avLst/>
          </a:prstGeom>
          <a:noFill/>
          <a:ln w="57150" cmpd="thinThick">
            <a:solidFill>
              <a:srgbClr val="0099CC"/>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3649229"/>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0" fill="hold" nodeType="clickEffect">
                                  <p:stCondLst>
                                    <p:cond delay="0"/>
                                  </p:stCondLst>
                                  <p:childTnLst>
                                    <p:set>
                                      <p:cBhvr>
                                        <p:cTn id="6" dur="1" fill="hold">
                                          <p:stCondLst>
                                            <p:cond delay="0"/>
                                          </p:stCondLst>
                                        </p:cTn>
                                        <p:tgtEl>
                                          <p:spTgt spid="6148"/>
                                        </p:tgtEl>
                                        <p:attrNameLst>
                                          <p:attrName>style.visibility</p:attrName>
                                        </p:attrNameLst>
                                      </p:cBhvr>
                                      <p:to>
                                        <p:strVal val="visible"/>
                                      </p:to>
                                    </p:set>
                                    <p:anim calcmode="lin" valueType="num">
                                      <p:cBhvr>
                                        <p:cTn id="7" dur="500" fill="hold"/>
                                        <p:tgtEl>
                                          <p:spTgt spid="6148"/>
                                        </p:tgtEl>
                                        <p:attrNameLst>
                                          <p:attrName>ppt_w</p:attrName>
                                        </p:attrNameLst>
                                      </p:cBhvr>
                                      <p:tavLst>
                                        <p:tav tm="0">
                                          <p:val>
                                            <p:fltVal val="0"/>
                                          </p:val>
                                        </p:tav>
                                        <p:tav tm="100000">
                                          <p:val>
                                            <p:strVal val="#ppt_w"/>
                                          </p:val>
                                        </p:tav>
                                      </p:tavLst>
                                    </p:anim>
                                    <p:anim calcmode="lin" valueType="num">
                                      <p:cBhvr>
                                        <p:cTn id="8" dur="500" fill="hold"/>
                                        <p:tgtEl>
                                          <p:spTgt spid="6148"/>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 Box 2"/>
          <p:cNvSpPr txBox="1">
            <a:spLocks noChangeArrowheads="1"/>
          </p:cNvSpPr>
          <p:nvPr/>
        </p:nvSpPr>
        <p:spPr bwMode="auto">
          <a:xfrm>
            <a:off x="0" y="609600"/>
            <a:ext cx="3657600" cy="427038"/>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chemeClr val="tx1"/>
                </a:solidFill>
                <a:miter lim="800000"/>
                <a:headEnd/>
                <a:tailEnd/>
              </a14:hiddenLine>
            </a:ext>
          </a:extLst>
        </p:spPr>
        <p:txBody>
          <a:bodyPr lIns="0" rIns="0">
            <a:spAutoFit/>
          </a:bodyPr>
          <a:lstStyle/>
          <a:p>
            <a:pPr>
              <a:lnSpc>
                <a:spcPct val="110000"/>
              </a:lnSpc>
              <a:spcBef>
                <a:spcPct val="50000"/>
              </a:spcBef>
              <a:buClr>
                <a:schemeClr val="tx2"/>
              </a:buClr>
              <a:buSzPct val="160000"/>
              <a:buFont typeface="Wingdings" panose="05000000000000000000" pitchFamily="2" charset="2"/>
              <a:buNone/>
            </a:pPr>
            <a:endParaRPr lang="zh-CN" altLang="zh-CN" sz="2000">
              <a:solidFill>
                <a:srgbClr val="CCECFF"/>
              </a:solidFill>
              <a:effectDag name="">
                <a:cont type="tree" name="">
                  <a:effect ref="fillLine"/>
                  <a:outerShdw dist="38100" dir="13500000" algn="br">
                    <a:srgbClr val="DDF3FF"/>
                  </a:outerShdw>
                </a:cont>
                <a:cont type="tree" name="">
                  <a:effect ref="fillLine"/>
                  <a:outerShdw dist="38100" dir="2700000" algn="tl">
                    <a:srgbClr val="7A8D99"/>
                  </a:outerShdw>
                </a:cont>
                <a:effect ref="fillLine"/>
              </a:effectDag>
              <a:ea typeface="隶书" panose="02010509060101010101" pitchFamily="49" charset="-122"/>
            </a:endParaRPr>
          </a:p>
        </p:txBody>
      </p:sp>
      <p:pic>
        <p:nvPicPr>
          <p:cNvPr id="9219" name="Picture 3" descr="无名字"/>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288" y="3391364"/>
            <a:ext cx="8424862" cy="3466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20" name="Rectangle 4"/>
          <p:cNvSpPr>
            <a:spLocks noChangeArrowheads="1"/>
          </p:cNvSpPr>
          <p:nvPr/>
        </p:nvSpPr>
        <p:spPr bwMode="auto">
          <a:xfrm>
            <a:off x="395289" y="1030024"/>
            <a:ext cx="8424862" cy="21544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0" tIns="0" rIns="0" bIns="0" anchor="ctr">
            <a:spAutoFit/>
          </a:bodyPr>
          <a:lstStyle>
            <a:lvl1pPr indent="2667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514350" indent="-514350" algn="just">
              <a:buClr>
                <a:srgbClr val="FF9300"/>
              </a:buClr>
              <a:buFont typeface="Wingdings" panose="05000000000000000000" pitchFamily="2" charset="2"/>
              <a:buChar char="n"/>
            </a:pPr>
            <a:r>
              <a:rPr kumimoji="1" lang="zh-CN" altLang="en-US" sz="2800" dirty="0" smtClean="0">
                <a:solidFill>
                  <a:srgbClr val="000000"/>
                </a:solidFill>
                <a:latin typeface="Times New Roman" panose="02020603050405020304" pitchFamily="18" charset="0"/>
                <a:ea typeface="华文新魏" panose="02010800040101010101" pitchFamily="2" charset="-122"/>
              </a:rPr>
              <a:t>下</a:t>
            </a:r>
            <a:r>
              <a:rPr kumimoji="1" lang="zh-CN" altLang="en-US" sz="2800" dirty="0">
                <a:solidFill>
                  <a:srgbClr val="000000"/>
                </a:solidFill>
                <a:latin typeface="Times New Roman" panose="02020603050405020304" pitchFamily="18" charset="0"/>
                <a:ea typeface="华文新魏" panose="02010800040101010101" pitchFamily="2" charset="-122"/>
              </a:rPr>
              <a:t>图为交互式命令在一个分层管理系统中的处理模型。模型由负责</a:t>
            </a:r>
            <a:r>
              <a:rPr kumimoji="1" lang="zh-CN" altLang="en-US" sz="2800" dirty="0">
                <a:solidFill>
                  <a:srgbClr val="FF0000"/>
                </a:solidFill>
                <a:latin typeface="Times New Roman" panose="02020603050405020304" pitchFamily="18" charset="0"/>
                <a:ea typeface="华文新魏" panose="02010800040101010101" pitchFamily="2" charset="-122"/>
              </a:rPr>
              <a:t>用户数据</a:t>
            </a:r>
            <a:r>
              <a:rPr kumimoji="1" lang="zh-CN" altLang="en-US" sz="2800" dirty="0" smtClean="0">
                <a:solidFill>
                  <a:srgbClr val="FF0000"/>
                </a:solidFill>
                <a:latin typeface="Times New Roman" panose="02020603050405020304" pitchFamily="18" charset="0"/>
                <a:ea typeface="华文新魏" panose="02010800040101010101" pitchFamily="2" charset="-122"/>
              </a:rPr>
              <a:t>接收</a:t>
            </a:r>
            <a:r>
              <a:rPr kumimoji="1" lang="zh-CN" altLang="en-US" sz="2800" dirty="0" smtClean="0">
                <a:solidFill>
                  <a:srgbClr val="000000"/>
                </a:solidFill>
                <a:latin typeface="Times New Roman" panose="02020603050405020304" pitchFamily="18" charset="0"/>
                <a:ea typeface="华文新魏" panose="02010800040101010101" pitchFamily="2" charset="-122"/>
              </a:rPr>
              <a:t>的</a:t>
            </a:r>
            <a:r>
              <a:rPr kumimoji="1" lang="zh-CN" altLang="en-US" sz="2800" dirty="0" smtClean="0">
                <a:solidFill>
                  <a:srgbClr val="FF0000"/>
                </a:solidFill>
                <a:latin typeface="Times New Roman" panose="02020603050405020304" pitchFamily="18" charset="0"/>
                <a:ea typeface="华文新魏" panose="02010800040101010101" pitchFamily="2" charset="-122"/>
              </a:rPr>
              <a:t>操作系统</a:t>
            </a:r>
            <a:r>
              <a:rPr kumimoji="1" lang="zh-CN" altLang="en-US" sz="2800" dirty="0" smtClean="0">
                <a:solidFill>
                  <a:srgbClr val="000000"/>
                </a:solidFill>
                <a:latin typeface="Times New Roman" panose="02020603050405020304" pitchFamily="18" charset="0"/>
                <a:ea typeface="华文新魏" panose="02010800040101010101" pitchFamily="2" charset="-122"/>
              </a:rPr>
              <a:t>及</a:t>
            </a:r>
            <a:r>
              <a:rPr kumimoji="1" lang="zh-CN" altLang="en-US" sz="2800" dirty="0">
                <a:solidFill>
                  <a:srgbClr val="000000"/>
                </a:solidFill>
                <a:latin typeface="Times New Roman" panose="02020603050405020304" pitchFamily="18" charset="0"/>
                <a:ea typeface="华文新魏" panose="02010800040101010101" pitchFamily="2" charset="-122"/>
              </a:rPr>
              <a:t>图形软件管理部分中负责</a:t>
            </a:r>
            <a:r>
              <a:rPr kumimoji="1" lang="zh-CN" altLang="en-US" sz="2800" dirty="0">
                <a:solidFill>
                  <a:srgbClr val="FF0000"/>
                </a:solidFill>
                <a:latin typeface="Times New Roman" panose="02020603050405020304" pitchFamily="18" charset="0"/>
                <a:ea typeface="华文新魏" panose="02010800040101010101" pitchFamily="2" charset="-122"/>
              </a:rPr>
              <a:t>相应输出信息显示</a:t>
            </a:r>
            <a:r>
              <a:rPr kumimoji="1" lang="zh-CN" altLang="en-US" sz="2800" dirty="0" smtClean="0">
                <a:solidFill>
                  <a:srgbClr val="000000"/>
                </a:solidFill>
                <a:latin typeface="Times New Roman" panose="02020603050405020304" pitchFamily="18" charset="0"/>
                <a:ea typeface="华文新魏" panose="02010800040101010101" pitchFamily="2" charset="-122"/>
              </a:rPr>
              <a:t>，以及负责</a:t>
            </a:r>
            <a:r>
              <a:rPr kumimoji="1" lang="zh-CN" altLang="en-US" sz="2800" dirty="0">
                <a:solidFill>
                  <a:srgbClr val="000000"/>
                </a:solidFill>
                <a:latin typeface="Times New Roman" panose="02020603050405020304" pitchFamily="18" charset="0"/>
                <a:ea typeface="华文新魏" panose="02010800040101010101" pitchFamily="2" charset="-122"/>
              </a:rPr>
              <a:t>命令接收和显示处理的用户接口部分，即负责应用程序管理的应用核心部分组成。</a:t>
            </a:r>
          </a:p>
        </p:txBody>
      </p:sp>
      <p:sp>
        <p:nvSpPr>
          <p:cNvPr id="5" name="Rectangle 2"/>
          <p:cNvSpPr>
            <a:spLocks noChangeArrowheads="1"/>
          </p:cNvSpPr>
          <p:nvPr/>
        </p:nvSpPr>
        <p:spPr bwMode="auto">
          <a:xfrm>
            <a:off x="856722" y="319881"/>
            <a:ext cx="6390746" cy="503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t"/>
            <a:r>
              <a:rPr kumimoji="1" lang="en-US" altLang="zh-CN" sz="3200" b="1" dirty="0" smtClean="0">
                <a:solidFill>
                  <a:srgbClr val="000000"/>
                </a:solidFill>
                <a:latin typeface="黑体" panose="02010609060101010101" pitchFamily="49" charset="-122"/>
                <a:ea typeface="黑体" panose="02010609060101010101" pitchFamily="49" charset="-122"/>
              </a:rPr>
              <a:t>2. </a:t>
            </a:r>
            <a:r>
              <a:rPr kumimoji="1" lang="zh-TW" altLang="en-US" sz="3200" dirty="0" smtClean="0">
                <a:solidFill>
                  <a:srgbClr val="000000"/>
                </a:solidFill>
                <a:latin typeface="黑体" panose="02010609060101010101" pitchFamily="49" charset="-122"/>
                <a:ea typeface="黑体" panose="02010609060101010101" pitchFamily="49" charset="-122"/>
              </a:rPr>
              <a:t>交互</a:t>
            </a:r>
            <a:r>
              <a:rPr kumimoji="1" lang="zh-TW" altLang="en-US" sz="3200" dirty="0">
                <a:solidFill>
                  <a:srgbClr val="000000"/>
                </a:solidFill>
                <a:latin typeface="黑体" panose="02010609060101010101" pitchFamily="49" charset="-122"/>
                <a:ea typeface="黑体" panose="02010609060101010101" pitchFamily="49" charset="-122"/>
              </a:rPr>
              <a:t>命令执行</a:t>
            </a:r>
            <a:r>
              <a:rPr kumimoji="1" lang="zh-TW" altLang="en-US" sz="3200" dirty="0" smtClean="0">
                <a:solidFill>
                  <a:srgbClr val="000000"/>
                </a:solidFill>
                <a:latin typeface="黑体" panose="02010609060101010101" pitchFamily="49" charset="-122"/>
                <a:ea typeface="黑体" panose="02010609060101010101" pitchFamily="49" charset="-122"/>
              </a:rPr>
              <a:t>过程</a:t>
            </a:r>
            <a:endParaRPr kumimoji="1" lang="zh-CN" altLang="en-US" sz="3200" dirty="0">
              <a:solidFill>
                <a:srgbClr val="000000"/>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282708357"/>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0" fill="hold" nodeType="clickEffect">
                                  <p:stCondLst>
                                    <p:cond delay="0"/>
                                  </p:stCondLst>
                                  <p:childTnLst>
                                    <p:set>
                                      <p:cBhvr>
                                        <p:cTn id="6" dur="1" fill="hold">
                                          <p:stCondLst>
                                            <p:cond delay="0"/>
                                          </p:stCondLst>
                                        </p:cTn>
                                        <p:tgtEl>
                                          <p:spTgt spid="9219"/>
                                        </p:tgtEl>
                                        <p:attrNameLst>
                                          <p:attrName>style.visibility</p:attrName>
                                        </p:attrNameLst>
                                      </p:cBhvr>
                                      <p:to>
                                        <p:strVal val="visible"/>
                                      </p:to>
                                    </p:set>
                                    <p:anim calcmode="lin" valueType="num">
                                      <p:cBhvr>
                                        <p:cTn id="7" dur="500" fill="hold"/>
                                        <p:tgtEl>
                                          <p:spTgt spid="9219"/>
                                        </p:tgtEl>
                                        <p:attrNameLst>
                                          <p:attrName>ppt_w</p:attrName>
                                        </p:attrNameLst>
                                      </p:cBhvr>
                                      <p:tavLst>
                                        <p:tav tm="0">
                                          <p:val>
                                            <p:fltVal val="0"/>
                                          </p:val>
                                        </p:tav>
                                        <p:tav tm="100000">
                                          <p:val>
                                            <p:strVal val="#ppt_w"/>
                                          </p:val>
                                        </p:tav>
                                      </p:tavLst>
                                    </p:anim>
                                    <p:anim calcmode="lin" valueType="num">
                                      <p:cBhvr>
                                        <p:cTn id="8" dur="500" fill="hold"/>
                                        <p:tgtEl>
                                          <p:spTgt spid="9219"/>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ChangeArrowheads="1"/>
          </p:cNvSpPr>
          <p:nvPr/>
        </p:nvSpPr>
        <p:spPr bwMode="auto">
          <a:xfrm>
            <a:off x="107950" y="609600"/>
            <a:ext cx="9036050" cy="5711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spAutoFit/>
          </a:bodyPr>
          <a:lstStyle>
            <a:lvl1pPr indent="2667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lnSpc>
                <a:spcPct val="120000"/>
              </a:lnSpc>
            </a:pPr>
            <a:r>
              <a:rPr kumimoji="1" lang="en-US" altLang="zh-TW" sz="3200" b="1" dirty="0">
                <a:solidFill>
                  <a:srgbClr val="000000"/>
                </a:solidFill>
                <a:latin typeface="Times New Roman" panose="02020603050405020304" pitchFamily="18" charset="0"/>
                <a:ea typeface="华文新魏" panose="02010800040101010101" pitchFamily="2" charset="-122"/>
              </a:rPr>
              <a:t>9.1.2</a:t>
            </a:r>
            <a:r>
              <a:rPr kumimoji="1" lang="zh-TW" altLang="en-US" sz="3200" b="1" dirty="0">
                <a:solidFill>
                  <a:srgbClr val="000000"/>
                </a:solidFill>
                <a:latin typeface="Times New Roman" panose="02020603050405020304" pitchFamily="18" charset="0"/>
                <a:ea typeface="华文新魏" panose="02010800040101010101" pitchFamily="2" charset="-122"/>
              </a:rPr>
              <a:t>信息输入控制方式</a:t>
            </a:r>
            <a:endParaRPr kumimoji="1" lang="zh-CN" altLang="en-US" sz="3200" b="1" dirty="0">
              <a:solidFill>
                <a:srgbClr val="000000"/>
              </a:solidFill>
              <a:latin typeface="Times New Roman" panose="02020603050405020304" pitchFamily="18" charset="0"/>
              <a:ea typeface="华文新魏" panose="02010800040101010101" pitchFamily="2" charset="-122"/>
            </a:endParaRPr>
          </a:p>
          <a:p>
            <a:pPr algn="just">
              <a:lnSpc>
                <a:spcPct val="120000"/>
              </a:lnSpc>
            </a:pPr>
            <a:r>
              <a:rPr kumimoji="1" lang="zh-CN" altLang="en-US" sz="2800" dirty="0">
                <a:solidFill>
                  <a:srgbClr val="000000"/>
                </a:solidFill>
                <a:latin typeface="Times New Roman" panose="02020603050405020304" pitchFamily="18" charset="0"/>
                <a:ea typeface="华文新魏" panose="02010800040101010101" pitchFamily="2" charset="-122"/>
              </a:rPr>
              <a:t>     在复杂的运行环境中必须有一定的图形输入控制机制来有序地管理这些工作。这些管理机制支持用户指定以下选择：</a:t>
            </a:r>
          </a:p>
          <a:p>
            <a:pPr algn="just">
              <a:lnSpc>
                <a:spcPct val="120000"/>
              </a:lnSpc>
            </a:pPr>
            <a:r>
              <a:rPr kumimoji="1" lang="zh-CN" altLang="en-US" sz="2800" dirty="0">
                <a:solidFill>
                  <a:srgbClr val="000000"/>
                </a:solidFill>
                <a:latin typeface="Times New Roman" panose="02020603050405020304" pitchFamily="18" charset="0"/>
                <a:ea typeface="华文新魏" panose="02010800040101010101" pitchFamily="2" charset="-122"/>
              </a:rPr>
              <a:t> （</a:t>
            </a:r>
            <a:r>
              <a:rPr kumimoji="1" lang="en-US" altLang="zh-CN" sz="2800" dirty="0">
                <a:solidFill>
                  <a:srgbClr val="000000"/>
                </a:solidFill>
                <a:latin typeface="Times New Roman" panose="02020603050405020304" pitchFamily="18" charset="0"/>
                <a:ea typeface="华文新魏" panose="02010800040101010101" pitchFamily="2" charset="-122"/>
              </a:rPr>
              <a:t>1</a:t>
            </a:r>
            <a:r>
              <a:rPr kumimoji="1" lang="zh-CN" altLang="en-US" sz="2800" dirty="0">
                <a:solidFill>
                  <a:srgbClr val="000000"/>
                </a:solidFill>
                <a:latin typeface="Times New Roman" panose="02020603050405020304" pitchFamily="18" charset="0"/>
                <a:ea typeface="华文新魏" panose="02010800040101010101" pitchFamily="2" charset="-122"/>
              </a:rPr>
              <a:t>）图形程序和设备以何种交互式控制方式进行交互。</a:t>
            </a:r>
          </a:p>
          <a:p>
            <a:pPr algn="just">
              <a:lnSpc>
                <a:spcPct val="120000"/>
              </a:lnSpc>
            </a:pPr>
            <a:r>
              <a:rPr kumimoji="1" lang="zh-CN" altLang="en-US" sz="2800" dirty="0">
                <a:solidFill>
                  <a:srgbClr val="000000"/>
                </a:solidFill>
                <a:latin typeface="Times New Roman" panose="02020603050405020304" pitchFamily="18" charset="0"/>
                <a:ea typeface="华文新魏" panose="02010800040101010101" pitchFamily="2" charset="-122"/>
              </a:rPr>
              <a:t> （</a:t>
            </a:r>
            <a:r>
              <a:rPr kumimoji="1" lang="en-US" altLang="zh-CN" sz="2800" dirty="0">
                <a:solidFill>
                  <a:srgbClr val="000000"/>
                </a:solidFill>
                <a:latin typeface="Times New Roman" panose="02020603050405020304" pitchFamily="18" charset="0"/>
                <a:ea typeface="华文新魏" panose="02010800040101010101" pitchFamily="2" charset="-122"/>
              </a:rPr>
              <a:t>2</a:t>
            </a:r>
            <a:r>
              <a:rPr kumimoji="1" lang="zh-CN" altLang="en-US" sz="2800" dirty="0">
                <a:solidFill>
                  <a:srgbClr val="000000"/>
                </a:solidFill>
                <a:latin typeface="Times New Roman" panose="02020603050405020304" pitchFamily="18" charset="0"/>
                <a:ea typeface="华文新魏" panose="02010800040101010101" pitchFamily="2" charset="-122"/>
              </a:rPr>
              <a:t>）使用何种物理设备为特定逻辑功能提供输入。</a:t>
            </a:r>
          </a:p>
          <a:p>
            <a:pPr algn="just">
              <a:lnSpc>
                <a:spcPct val="120000"/>
              </a:lnSpc>
            </a:pPr>
            <a:r>
              <a:rPr kumimoji="1" lang="zh-CN" altLang="en-US" sz="2800" dirty="0">
                <a:solidFill>
                  <a:srgbClr val="000000"/>
                </a:solidFill>
                <a:latin typeface="Times New Roman" panose="02020603050405020304" pitchFamily="18" charset="0"/>
                <a:ea typeface="华文新魏" panose="02010800040101010101" pitchFamily="2" charset="-122"/>
              </a:rPr>
              <a:t> （</a:t>
            </a:r>
            <a:r>
              <a:rPr kumimoji="1" lang="en-US" altLang="zh-CN" sz="2800" dirty="0">
                <a:solidFill>
                  <a:srgbClr val="000000"/>
                </a:solidFill>
                <a:latin typeface="Times New Roman" panose="02020603050405020304" pitchFamily="18" charset="0"/>
                <a:ea typeface="华文新魏" panose="02010800040101010101" pitchFamily="2" charset="-122"/>
              </a:rPr>
              <a:t>3</a:t>
            </a:r>
            <a:r>
              <a:rPr kumimoji="1" lang="zh-CN" altLang="en-US" sz="2800" dirty="0">
                <a:solidFill>
                  <a:srgbClr val="000000"/>
                </a:solidFill>
                <a:latin typeface="Times New Roman" panose="02020603050405020304" pitchFamily="18" charset="0"/>
                <a:ea typeface="华文新魏" panose="02010800040101010101" pitchFamily="2" charset="-122"/>
              </a:rPr>
              <a:t>）何时输入数据。</a:t>
            </a:r>
          </a:p>
          <a:p>
            <a:pPr algn="just">
              <a:lnSpc>
                <a:spcPct val="120000"/>
              </a:lnSpc>
            </a:pPr>
            <a:r>
              <a:rPr kumimoji="1" lang="zh-CN" altLang="en-US" sz="2800" dirty="0">
                <a:solidFill>
                  <a:srgbClr val="000000"/>
                </a:solidFill>
                <a:latin typeface="Times New Roman" panose="02020603050405020304" pitchFamily="18" charset="0"/>
                <a:ea typeface="华文新魏" panose="02010800040101010101" pitchFamily="2" charset="-122"/>
              </a:rPr>
              <a:t>图形输入控制方式有：请求</a:t>
            </a:r>
            <a:r>
              <a:rPr kumimoji="1" lang="en-US" altLang="zh-CN" sz="2800" dirty="0">
                <a:solidFill>
                  <a:srgbClr val="000000"/>
                </a:solidFill>
                <a:latin typeface="Times New Roman" panose="02020603050405020304" pitchFamily="18" charset="0"/>
                <a:ea typeface="华文新魏" panose="02010800040101010101" pitchFamily="2" charset="-122"/>
              </a:rPr>
              <a:t>(Request)</a:t>
            </a:r>
            <a:r>
              <a:rPr kumimoji="1" lang="zh-CN" altLang="en-US" sz="2800" dirty="0">
                <a:solidFill>
                  <a:srgbClr val="000000"/>
                </a:solidFill>
                <a:latin typeface="Times New Roman" panose="02020603050405020304" pitchFamily="18" charset="0"/>
                <a:ea typeface="华文新魏" panose="02010800040101010101" pitchFamily="2" charset="-122"/>
              </a:rPr>
              <a:t>、取样</a:t>
            </a:r>
            <a:r>
              <a:rPr kumimoji="1" lang="en-US" altLang="zh-CN" sz="2800" dirty="0">
                <a:solidFill>
                  <a:srgbClr val="000000"/>
                </a:solidFill>
                <a:latin typeface="Times New Roman" panose="02020603050405020304" pitchFamily="18" charset="0"/>
                <a:ea typeface="华文新魏" panose="02010800040101010101" pitchFamily="2" charset="-122"/>
              </a:rPr>
              <a:t>(Sample)</a:t>
            </a:r>
            <a:r>
              <a:rPr kumimoji="1" lang="zh-CN" altLang="en-US" sz="2800" dirty="0">
                <a:solidFill>
                  <a:srgbClr val="000000"/>
                </a:solidFill>
                <a:latin typeface="Times New Roman" panose="02020603050405020304" pitchFamily="18" charset="0"/>
                <a:ea typeface="华文新魏" panose="02010800040101010101" pitchFamily="2" charset="-122"/>
              </a:rPr>
              <a:t>、事件</a:t>
            </a:r>
            <a:r>
              <a:rPr kumimoji="1" lang="en-US" altLang="zh-CN" sz="2800" dirty="0">
                <a:solidFill>
                  <a:srgbClr val="000000"/>
                </a:solidFill>
                <a:latin typeface="Times New Roman" panose="02020603050405020304" pitchFamily="18" charset="0"/>
                <a:ea typeface="华文新魏" panose="02010800040101010101" pitchFamily="2" charset="-122"/>
              </a:rPr>
              <a:t>(Event)</a:t>
            </a:r>
            <a:r>
              <a:rPr kumimoji="1" lang="zh-CN" altLang="en-US" sz="2800" dirty="0">
                <a:solidFill>
                  <a:srgbClr val="000000"/>
                </a:solidFill>
                <a:latin typeface="Times New Roman" panose="02020603050405020304" pitchFamily="18" charset="0"/>
                <a:ea typeface="华文新魏" panose="02010800040101010101" pitchFamily="2" charset="-122"/>
              </a:rPr>
              <a:t>及其组合。对三种输入控制方式都可定义相应的输入命令，而且图形交互系统允许对每种逻辑设备执行相应的输入操作。</a:t>
            </a:r>
          </a:p>
        </p:txBody>
      </p:sp>
    </p:spTree>
    <p:extLst>
      <p:ext uri="{BB962C8B-B14F-4D97-AF65-F5344CB8AC3E}">
        <p14:creationId xmlns:p14="http://schemas.microsoft.com/office/powerpoint/2010/main" val="1937501759"/>
      </p:ext>
    </p:extLst>
  </p:cSld>
  <p:clrMapOvr>
    <a:masterClrMapping/>
  </p:clrMapOvr>
  <p:transition spd="slow">
    <p:cove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ChangeArrowheads="1"/>
          </p:cNvSpPr>
          <p:nvPr/>
        </p:nvSpPr>
        <p:spPr bwMode="auto">
          <a:xfrm>
            <a:off x="0" y="804863"/>
            <a:ext cx="8964613" cy="25638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spAutoFit/>
          </a:bodyPr>
          <a:lstStyle>
            <a:lvl1pPr indent="2667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lnSpc>
                <a:spcPct val="120000"/>
              </a:lnSpc>
            </a:pPr>
            <a:r>
              <a:rPr kumimoji="1" lang="en-US" altLang="zh-TW" sz="280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1 </a:t>
            </a:r>
            <a:r>
              <a:rPr kumimoji="1" lang="zh-TW" altLang="en-US" sz="280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请求方式</a:t>
            </a:r>
            <a:endParaRPr kumimoji="1" lang="zh-CN" altLang="en-US" sz="2800">
              <a:solidFill>
                <a:srgbClr val="000000"/>
              </a:solidFill>
              <a:latin typeface="Times New Roman" panose="02020603050405020304" pitchFamily="18" charset="0"/>
              <a:ea typeface="华文新魏" panose="02010800040101010101" pitchFamily="2" charset="-122"/>
              <a:cs typeface="Times New Roman" panose="02020603050405020304" pitchFamily="18" charset="0"/>
            </a:endParaRPr>
          </a:p>
          <a:p>
            <a:pPr algn="just">
              <a:lnSpc>
                <a:spcPct val="120000"/>
              </a:lnSpc>
            </a:pPr>
            <a:r>
              <a:rPr kumimoji="1" lang="zh-CN" altLang="en-US" sz="280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     在请求方式下，只有输入设置命令对相应的设备设置所需要的输入方式后，作相应的输入处理。应用程序和输入设备轮流处于工作状态和等待状态，由程序支配输入设备的启动。</a:t>
            </a:r>
          </a:p>
        </p:txBody>
      </p:sp>
      <p:grpSp>
        <p:nvGrpSpPr>
          <p:cNvPr id="12291" name="Group 3"/>
          <p:cNvGrpSpPr>
            <a:grpSpLocks/>
          </p:cNvGrpSpPr>
          <p:nvPr/>
        </p:nvGrpSpPr>
        <p:grpSpPr bwMode="auto">
          <a:xfrm>
            <a:off x="1908175" y="2924175"/>
            <a:ext cx="4608513" cy="3265488"/>
            <a:chOff x="1759" y="6403"/>
            <a:chExt cx="3825" cy="3744"/>
          </a:xfrm>
        </p:grpSpPr>
        <p:sp>
          <p:nvSpPr>
            <p:cNvPr id="12292" name="Rectangle 4"/>
            <p:cNvSpPr>
              <a:spLocks noChangeArrowheads="1"/>
            </p:cNvSpPr>
            <p:nvPr/>
          </p:nvSpPr>
          <p:spPr bwMode="auto">
            <a:xfrm>
              <a:off x="1824" y="6893"/>
              <a:ext cx="3243" cy="436"/>
            </a:xfrm>
            <a:prstGeom prst="rect">
              <a:avLst/>
            </a:prstGeom>
            <a:solidFill>
              <a:srgbClr val="FFFFFF"/>
            </a:solidFill>
            <a:ln w="3175">
              <a:solidFill>
                <a:srgbClr val="000000"/>
              </a:solidFill>
              <a:miter lim="800000"/>
              <a:headEnd/>
              <a:tailEnd/>
            </a:ln>
          </p:spPr>
          <p:txBody>
            <a:bodyPr lIns="0" tIns="36000" rIns="0" bIns="36000">
              <a:spAutoFit/>
            </a:bodyPr>
            <a:lstStyle/>
            <a:p>
              <a:pPr algn="ctr"/>
              <a:r>
                <a:rPr kumimoji="1" lang="zh-CN" altLang="en-US" sz="2000">
                  <a:latin typeface="Times New Roman" panose="02020603050405020304" pitchFamily="18" charset="0"/>
                </a:rPr>
                <a:t>程序工作，输入设备等待程序请求</a:t>
              </a:r>
              <a:endParaRPr kumimoji="1" lang="zh-CN" altLang="en-US" sz="2000">
                <a:latin typeface="Tahoma" panose="020B0604030504040204" pitchFamily="34" charset="0"/>
              </a:endParaRPr>
            </a:p>
          </p:txBody>
        </p:sp>
        <p:sp>
          <p:nvSpPr>
            <p:cNvPr id="12293" name="Rectangle 5"/>
            <p:cNvSpPr>
              <a:spLocks noChangeArrowheads="1"/>
            </p:cNvSpPr>
            <p:nvPr/>
          </p:nvSpPr>
          <p:spPr bwMode="auto">
            <a:xfrm>
              <a:off x="2244" y="7692"/>
              <a:ext cx="2339" cy="353"/>
            </a:xfrm>
            <a:prstGeom prst="rect">
              <a:avLst/>
            </a:prstGeom>
            <a:solidFill>
              <a:srgbClr val="FFFFFF"/>
            </a:solidFill>
            <a:ln w="317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algn="ctr"/>
              <a:r>
                <a:rPr kumimoji="1" lang="zh-CN" altLang="en-US" sz="2000">
                  <a:latin typeface="Times New Roman" panose="02020603050405020304" pitchFamily="18" charset="0"/>
                </a:rPr>
                <a:t>遇到请求指令</a:t>
              </a:r>
            </a:p>
          </p:txBody>
        </p:sp>
        <p:sp>
          <p:nvSpPr>
            <p:cNvPr id="12294" name="Rectangle 6"/>
            <p:cNvSpPr>
              <a:spLocks noChangeArrowheads="1"/>
            </p:cNvSpPr>
            <p:nvPr/>
          </p:nvSpPr>
          <p:spPr bwMode="auto">
            <a:xfrm>
              <a:off x="1759" y="8514"/>
              <a:ext cx="3243" cy="353"/>
            </a:xfrm>
            <a:prstGeom prst="rect">
              <a:avLst/>
            </a:prstGeom>
            <a:solidFill>
              <a:srgbClr val="FFFFFF"/>
            </a:solidFill>
            <a:ln w="317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algn="ctr"/>
              <a:r>
                <a:rPr kumimoji="1" lang="zh-CN" altLang="en-US" sz="2000">
                  <a:latin typeface="Times New Roman" panose="02020603050405020304" pitchFamily="18" charset="0"/>
                </a:rPr>
                <a:t>输入设备工作，程序等待接收数据</a:t>
              </a:r>
            </a:p>
          </p:txBody>
        </p:sp>
        <p:sp>
          <p:nvSpPr>
            <p:cNvPr id="12295" name="Rectangle 7"/>
            <p:cNvSpPr>
              <a:spLocks noChangeArrowheads="1"/>
            </p:cNvSpPr>
            <p:nvPr/>
          </p:nvSpPr>
          <p:spPr bwMode="auto">
            <a:xfrm>
              <a:off x="2594" y="9361"/>
              <a:ext cx="1704" cy="353"/>
            </a:xfrm>
            <a:prstGeom prst="rect">
              <a:avLst/>
            </a:prstGeom>
            <a:solidFill>
              <a:srgbClr val="FFFFFF"/>
            </a:solidFill>
            <a:ln w="317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algn="ctr"/>
              <a:r>
                <a:rPr kumimoji="1" lang="zh-CN" altLang="en-US" sz="2000">
                  <a:latin typeface="Times New Roman" panose="02020603050405020304" pitchFamily="18" charset="0"/>
                </a:rPr>
                <a:t>请求满足</a:t>
              </a:r>
            </a:p>
          </p:txBody>
        </p:sp>
        <p:sp>
          <p:nvSpPr>
            <p:cNvPr id="12296" name="Line 8"/>
            <p:cNvSpPr>
              <a:spLocks noChangeShapeType="1"/>
            </p:cNvSpPr>
            <p:nvPr/>
          </p:nvSpPr>
          <p:spPr bwMode="auto">
            <a:xfrm>
              <a:off x="3420" y="7228"/>
              <a:ext cx="0" cy="468"/>
            </a:xfrm>
            <a:prstGeom prst="line">
              <a:avLst/>
            </a:prstGeom>
            <a:noFill/>
            <a:ln w="9525">
              <a:solidFill>
                <a:srgbClr val="000000"/>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12297" name="Line 9"/>
            <p:cNvSpPr>
              <a:spLocks noChangeShapeType="1"/>
            </p:cNvSpPr>
            <p:nvPr/>
          </p:nvSpPr>
          <p:spPr bwMode="auto">
            <a:xfrm>
              <a:off x="3402" y="8022"/>
              <a:ext cx="0" cy="468"/>
            </a:xfrm>
            <a:prstGeom prst="line">
              <a:avLst/>
            </a:prstGeom>
            <a:noFill/>
            <a:ln w="9525">
              <a:solidFill>
                <a:srgbClr val="000000"/>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12298" name="Line 10"/>
            <p:cNvSpPr>
              <a:spLocks noChangeShapeType="1"/>
            </p:cNvSpPr>
            <p:nvPr/>
          </p:nvSpPr>
          <p:spPr bwMode="auto">
            <a:xfrm>
              <a:off x="3402" y="8843"/>
              <a:ext cx="0" cy="468"/>
            </a:xfrm>
            <a:prstGeom prst="line">
              <a:avLst/>
            </a:prstGeom>
            <a:noFill/>
            <a:ln w="9525">
              <a:solidFill>
                <a:srgbClr val="000000"/>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12299" name="Line 11"/>
            <p:cNvSpPr>
              <a:spLocks noChangeShapeType="1"/>
            </p:cNvSpPr>
            <p:nvPr/>
          </p:nvSpPr>
          <p:spPr bwMode="auto">
            <a:xfrm>
              <a:off x="3429" y="6416"/>
              <a:ext cx="0" cy="468"/>
            </a:xfrm>
            <a:prstGeom prst="line">
              <a:avLst/>
            </a:prstGeom>
            <a:noFill/>
            <a:ln w="9525">
              <a:solidFill>
                <a:srgbClr val="000000"/>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12300" name="Line 12"/>
            <p:cNvSpPr>
              <a:spLocks noChangeShapeType="1"/>
            </p:cNvSpPr>
            <p:nvPr/>
          </p:nvSpPr>
          <p:spPr bwMode="auto">
            <a:xfrm>
              <a:off x="3383" y="9673"/>
              <a:ext cx="0" cy="468"/>
            </a:xfrm>
            <a:prstGeom prst="line">
              <a:avLst/>
            </a:prstGeom>
            <a:noFill/>
            <a:ln w="9525">
              <a:solidFill>
                <a:srgbClr val="000000"/>
              </a:solidFill>
              <a:round/>
              <a:headEnd/>
              <a:tailEnd type="none" w="sm" len="lg"/>
            </a:ln>
            <a:extLst>
              <a:ext uri="{909E8E84-426E-40DD-AFC4-6F175D3DCCD1}">
                <a14:hiddenFill xmlns:a14="http://schemas.microsoft.com/office/drawing/2010/main">
                  <a:noFill/>
                </a14:hiddenFill>
              </a:ext>
            </a:extLst>
          </p:spPr>
          <p:txBody>
            <a:bodyPr/>
            <a:lstStyle/>
            <a:p>
              <a:endParaRPr lang="zh-CN" altLang="en-US"/>
            </a:p>
          </p:txBody>
        </p:sp>
        <p:sp>
          <p:nvSpPr>
            <p:cNvPr id="12301" name="Line 13"/>
            <p:cNvSpPr>
              <a:spLocks noChangeShapeType="1"/>
            </p:cNvSpPr>
            <p:nvPr/>
          </p:nvSpPr>
          <p:spPr bwMode="auto">
            <a:xfrm>
              <a:off x="3420" y="6406"/>
              <a:ext cx="216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02" name="Line 14"/>
            <p:cNvSpPr>
              <a:spLocks noChangeShapeType="1"/>
            </p:cNvSpPr>
            <p:nvPr/>
          </p:nvSpPr>
          <p:spPr bwMode="auto">
            <a:xfrm>
              <a:off x="3397" y="10146"/>
              <a:ext cx="216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03" name="Line 15"/>
            <p:cNvSpPr>
              <a:spLocks noChangeShapeType="1"/>
            </p:cNvSpPr>
            <p:nvPr/>
          </p:nvSpPr>
          <p:spPr bwMode="auto">
            <a:xfrm>
              <a:off x="5584" y="6403"/>
              <a:ext cx="0" cy="374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Tree>
    <p:extLst>
      <p:ext uri="{BB962C8B-B14F-4D97-AF65-F5344CB8AC3E}">
        <p14:creationId xmlns:p14="http://schemas.microsoft.com/office/powerpoint/2010/main" val="3654899464"/>
      </p:ext>
    </p:extLst>
  </p:cSld>
  <p:clrMapOvr>
    <a:masterClrMapping/>
  </p:clrMapOvr>
  <p:transition spd="slow">
    <p:cove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ChangeArrowheads="1"/>
          </p:cNvSpPr>
          <p:nvPr/>
        </p:nvSpPr>
        <p:spPr bwMode="auto">
          <a:xfrm>
            <a:off x="0" y="549275"/>
            <a:ext cx="8893175" cy="3076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spAutoFit/>
          </a:bodyPr>
          <a:lstStyle>
            <a:lvl1pPr indent="2667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lnSpc>
                <a:spcPct val="120000"/>
              </a:lnSpc>
            </a:pPr>
            <a:r>
              <a:rPr kumimoji="1" lang="en-US" altLang="zh-TW" sz="280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2 </a:t>
            </a:r>
            <a:r>
              <a:rPr kumimoji="1" lang="zh-TW" altLang="en-US" sz="280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取样方式</a:t>
            </a:r>
            <a:endParaRPr kumimoji="1" lang="zh-CN" altLang="en-US" sz="2800">
              <a:solidFill>
                <a:srgbClr val="000000"/>
              </a:solidFill>
              <a:latin typeface="Times New Roman" panose="02020603050405020304" pitchFamily="18" charset="0"/>
              <a:ea typeface="华文新魏" panose="02010800040101010101" pitchFamily="2" charset="-122"/>
              <a:cs typeface="Times New Roman" panose="02020603050405020304" pitchFamily="18" charset="0"/>
            </a:endParaRPr>
          </a:p>
          <a:p>
            <a:pPr algn="just">
              <a:lnSpc>
                <a:spcPct val="120000"/>
              </a:lnSpc>
            </a:pPr>
            <a:r>
              <a:rPr kumimoji="1" lang="zh-CN" altLang="en-US" sz="280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       在取样输入模式工作过程中，程序和输入设备同时运行。一旦对一台或多台设备设置了取样方式，立即就可以进行数据输入，而不必等待程序中的输入语句。输入设备不断地产生数据，并把数据输入数据缓冲区，从而不断用新数据覆盖缓冲区的旧内容。</a:t>
            </a:r>
          </a:p>
        </p:txBody>
      </p:sp>
      <p:pic>
        <p:nvPicPr>
          <p:cNvPr id="1331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188" y="3789363"/>
            <a:ext cx="7921625" cy="2120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91700117"/>
      </p:ext>
    </p:extLst>
  </p:cSld>
  <p:clrMapOvr>
    <a:masterClrMapping/>
  </p:clrMapOvr>
  <p:transition spd="slow">
    <p:cover/>
  </p:transition>
  <p:timing>
    <p:tnLst>
      <p:par>
        <p:cTn id="1" dur="indefinite" restart="never" nodeType="tmRoot"/>
      </p:par>
    </p:tnLst>
  </p:timing>
</p:sld>
</file>

<file path=ppt/theme/theme1.xml><?xml version="1.0" encoding="utf-8"?>
<a:theme xmlns:a="http://schemas.openxmlformats.org/drawingml/2006/main" name="Office 主题">
  <a:themeElements>
    <a:clrScheme name="灰度">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8500</TotalTime>
  <Words>2458</Words>
  <Application>Microsoft Office PowerPoint</Application>
  <PresentationFormat>全屏显示(4:3)</PresentationFormat>
  <Paragraphs>127</Paragraphs>
  <Slides>27</Slides>
  <Notes>6</Notes>
  <HiddenSlides>0</HiddenSlides>
  <MMClips>0</MMClips>
  <ScaleCrop>false</ScaleCrop>
  <HeadingPairs>
    <vt:vector size="6" baseType="variant">
      <vt:variant>
        <vt:lpstr>已用的字体</vt:lpstr>
      </vt:variant>
      <vt:variant>
        <vt:i4>17</vt:i4>
      </vt:variant>
      <vt:variant>
        <vt:lpstr>主题</vt:lpstr>
      </vt:variant>
      <vt:variant>
        <vt:i4>1</vt:i4>
      </vt:variant>
      <vt:variant>
        <vt:lpstr>幻灯片标题</vt:lpstr>
      </vt:variant>
      <vt:variant>
        <vt:i4>27</vt:i4>
      </vt:variant>
    </vt:vector>
  </HeadingPairs>
  <TitlesOfParts>
    <vt:vector size="45" baseType="lpstr">
      <vt:lpstr>Arial Unicode MS</vt:lpstr>
      <vt:lpstr>方正综艺简体</vt:lpstr>
      <vt:lpstr>黑体</vt:lpstr>
      <vt:lpstr>华文琥珀</vt:lpstr>
      <vt:lpstr>华文新魏</vt:lpstr>
      <vt:lpstr>华文中宋</vt:lpstr>
      <vt:lpstr>隶书</vt:lpstr>
      <vt:lpstr>宋体</vt:lpstr>
      <vt:lpstr>微软雅黑</vt:lpstr>
      <vt:lpstr>Arial</vt:lpstr>
      <vt:lpstr>Calibri</vt:lpstr>
      <vt:lpstr>Calibri Light</vt:lpstr>
      <vt:lpstr>Impact</vt:lpstr>
      <vt:lpstr>Tahoma</vt:lpstr>
      <vt:lpstr>Times New Roman</vt:lpstr>
      <vt:lpstr>Verdana</vt:lpstr>
      <vt:lpstr>Wingdings</vt:lpstr>
      <vt:lpstr>Office 主题</vt:lpstr>
      <vt:lpstr>PowerPoint 演示文稿</vt:lpstr>
      <vt:lpstr>PowerPoint 演示文稿</vt:lpstr>
      <vt:lpstr>第9章：交互技术</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@teliss</dc:creator>
  <cp:lastModifiedBy>User</cp:lastModifiedBy>
  <cp:revision>509</cp:revision>
  <dcterms:created xsi:type="dcterms:W3CDTF">2013-10-18T12:56:42Z</dcterms:created>
  <dcterms:modified xsi:type="dcterms:W3CDTF">2017-12-21T11:58:57Z</dcterms:modified>
</cp:coreProperties>
</file>