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3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4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58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0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0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1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9279-5D45-4C35-8E56-0B79348EDCE6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9C1CC1-4D4A-4C5D-A7A2-34A0255E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3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20C2-613A-4CDE-8496-F89C43063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39765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B9FE0-F15C-4696-BC02-93ED526B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775215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  </a:t>
            </a:r>
            <a:r>
              <a:rPr lang="zh-CN" altLang="en-US" dirty="0"/>
              <a:t>猜拳游戏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7CB624-D6BE-4067-B8EF-73CEAAF4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36" y="1308100"/>
            <a:ext cx="8422154" cy="4603750"/>
          </a:xfrm>
        </p:spPr>
      </p:pic>
    </p:spTree>
    <p:extLst>
      <p:ext uri="{BB962C8B-B14F-4D97-AF65-F5344CB8AC3E}">
        <p14:creationId xmlns:p14="http://schemas.microsoft.com/office/powerpoint/2010/main" val="23226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0C8D-3E21-4110-85DA-E9C411A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：计算</a:t>
            </a:r>
            <a:r>
              <a:rPr lang="en-US" altLang="zh-CN" dirty="0"/>
              <a:t>1~100</a:t>
            </a:r>
            <a:r>
              <a:rPr lang="zh-CN" altLang="en-US" dirty="0"/>
              <a:t>之间偶数的累积和</a:t>
            </a:r>
          </a:p>
        </p:txBody>
      </p:sp>
    </p:spTree>
    <p:extLst>
      <p:ext uri="{BB962C8B-B14F-4D97-AF65-F5344CB8AC3E}">
        <p14:creationId xmlns:p14="http://schemas.microsoft.com/office/powerpoint/2010/main" val="21569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13B5-D4AC-4CD7-A0CD-9C886BFE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：输出</a:t>
            </a:r>
            <a:r>
              <a:rPr lang="en-US" altLang="zh-CN" dirty="0"/>
              <a:t>99</a:t>
            </a:r>
            <a:r>
              <a:rPr lang="zh-CN" altLang="en-US" dirty="0"/>
              <a:t>乘法表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D8FDC7-6B76-4A0E-9BF2-C69CB32E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485" y="2133600"/>
            <a:ext cx="687485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13D13-CE0F-4EF6-8760-CE45E696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03123"/>
            <a:ext cx="8915400" cy="5508099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：编程实现对一个元素全为数字的列表，求最大值、最小值</a:t>
            </a:r>
            <a:endParaRPr lang="en-US" altLang="zh-CN" dirty="0"/>
          </a:p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r>
              <a:rPr lang="zh-CN" altLang="en-US" dirty="0"/>
              <a:t>：统计字符串中，各个字符的个数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"hello world" </a:t>
            </a:r>
            <a:r>
              <a:rPr lang="zh-CN" altLang="en-US" dirty="0"/>
              <a:t>字符串统计的结果为： </a:t>
            </a:r>
            <a:r>
              <a:rPr lang="en-US" altLang="zh-CN" dirty="0"/>
              <a:t>h:1 e:1 l:3 o:2 d:1 r:1 w:1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13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56BA7-5FBC-4F96-8697-E8CA26E4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8929"/>
            <a:ext cx="8915400" cy="5262293"/>
          </a:xfrm>
        </p:spPr>
        <p:txBody>
          <a:bodyPr/>
          <a:lstStyle/>
          <a:p>
            <a:r>
              <a:rPr lang="zh-CN" altLang="en-US" dirty="0"/>
              <a:t>课下作业：实现一个名片管理器</a:t>
            </a:r>
            <a:endParaRPr lang="en-US" altLang="zh-CN" dirty="0"/>
          </a:p>
          <a:p>
            <a:r>
              <a:rPr lang="zh-CN" altLang="en-US" dirty="0"/>
              <a:t>需要完成的基本功能：</a:t>
            </a:r>
          </a:p>
          <a:p>
            <a:r>
              <a:rPr lang="zh-CN" altLang="en-US" dirty="0"/>
              <a:t>添加名片</a:t>
            </a:r>
          </a:p>
          <a:p>
            <a:r>
              <a:rPr lang="zh-CN" altLang="en-US" dirty="0"/>
              <a:t>删除名片</a:t>
            </a:r>
          </a:p>
          <a:p>
            <a:r>
              <a:rPr lang="zh-CN" altLang="en-US" dirty="0"/>
              <a:t>修改名片</a:t>
            </a:r>
          </a:p>
          <a:p>
            <a:r>
              <a:rPr lang="zh-CN" altLang="en-US" dirty="0"/>
              <a:t>查询名片</a:t>
            </a:r>
          </a:p>
          <a:p>
            <a:r>
              <a:rPr lang="zh-CN" altLang="en-US" dirty="0"/>
              <a:t>退出系统</a:t>
            </a:r>
          </a:p>
          <a:p>
            <a:r>
              <a:rPr lang="zh-CN" altLang="en-US" dirty="0"/>
              <a:t>程序运行后，除非选择退出系统，否则重复执行功能</a:t>
            </a:r>
          </a:p>
        </p:txBody>
      </p:sp>
    </p:spTree>
    <p:extLst>
      <p:ext uri="{BB962C8B-B14F-4D97-AF65-F5344CB8AC3E}">
        <p14:creationId xmlns:p14="http://schemas.microsoft.com/office/powerpoint/2010/main" val="123941158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124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丝状</vt:lpstr>
      <vt:lpstr>Python课堂练习</vt:lpstr>
      <vt:lpstr>例题1  猜拳游戏</vt:lpstr>
      <vt:lpstr>例题2：计算1~100之间偶数的累积和</vt:lpstr>
      <vt:lpstr>例题3：输出99乘法表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Python课堂练习</dc:title>
  <dc:creator>李 中仝</dc:creator>
  <cp:lastModifiedBy>李 中仝</cp:lastModifiedBy>
  <cp:revision>6</cp:revision>
  <dcterms:created xsi:type="dcterms:W3CDTF">2020-05-11T06:49:41Z</dcterms:created>
  <dcterms:modified xsi:type="dcterms:W3CDTF">2020-05-11T06:56:32Z</dcterms:modified>
</cp:coreProperties>
</file>