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tiff" ContentType="image/tif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88" r:id="rId6"/>
    <p:sldId id="259" r:id="rId7"/>
    <p:sldId id="318" r:id="rId8"/>
    <p:sldId id="320" r:id="rId9"/>
    <p:sldId id="321" r:id="rId10"/>
    <p:sldId id="362" r:id="rId11"/>
    <p:sldId id="363" r:id="rId12"/>
    <p:sldId id="368" r:id="rId13"/>
    <p:sldId id="369" r:id="rId14"/>
    <p:sldId id="370" r:id="rId15"/>
    <p:sldId id="371" r:id="rId16"/>
    <p:sldId id="367" r:id="rId17"/>
    <p:sldId id="376" r:id="rId18"/>
    <p:sldId id="377" r:id="rId19"/>
    <p:sldId id="378" r:id="rId20"/>
    <p:sldId id="373" r:id="rId21"/>
    <p:sldId id="374" r:id="rId22"/>
    <p:sldId id="375" r:id="rId23"/>
    <p:sldId id="372" r:id="rId24"/>
    <p:sldId id="379" r:id="rId25"/>
    <p:sldId id="380" r:id="rId26"/>
    <p:sldId id="381" r:id="rId27"/>
    <p:sldId id="382" r:id="rId28"/>
    <p:sldId id="383" r:id="rId29"/>
    <p:sldId id="384" r:id="rId30"/>
    <p:sldId id="385" r:id="rId31"/>
    <p:sldId id="386" r:id="rId32"/>
    <p:sldId id="364" r:id="rId33"/>
    <p:sldId id="387" r:id="rId34"/>
    <p:sldId id="365" r:id="rId35"/>
    <p:sldId id="366" r:id="rId36"/>
    <p:sldId id="388" r:id="rId37"/>
    <p:sldId id="389" r:id="rId38"/>
    <p:sldId id="390" r:id="rId39"/>
    <p:sldId id="391" r:id="rId40"/>
    <p:sldId id="392" r:id="rId41"/>
    <p:sldId id="322" r:id="rId42"/>
    <p:sldId id="323" r:id="rId43"/>
    <p:sldId id="393" r:id="rId44"/>
    <p:sldId id="394" r:id="rId45"/>
    <p:sldId id="299" r:id="rId46"/>
  </p:sldIdLst>
  <p:sldSz cx="9144000" cy="5143500" type="screen16x9"/>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9779"/>
    <a:srgbClr val="E94848"/>
    <a:srgbClr val="EEECE1"/>
    <a:srgbClr val="A5CB52"/>
    <a:srgbClr val="F2F2F2"/>
    <a:srgbClr val="30B8D8"/>
    <a:srgbClr val="007D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45" autoAdjust="0"/>
    <p:restoredTop sz="99755" autoAdjust="0"/>
  </p:normalViewPr>
  <p:slideViewPr>
    <p:cSldViewPr>
      <p:cViewPr varScale="1">
        <p:scale>
          <a:sx n="117" d="100"/>
          <a:sy n="117" d="100"/>
        </p:scale>
        <p:origin x="366" y="108"/>
      </p:cViewPr>
      <p:guideLst>
        <p:guide orient="horz" pos="1714"/>
        <p:guide pos="288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gs" Target="tags/tag4.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13.wmf"/><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29.wmf"/><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064D4F-0E9C-4E20-8456-E7D024E1757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77E8F4-36F5-42F3-8BF8-DD642CEEF78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2"/>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2"/>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1"/>
            <a:ext cx="9144000" cy="5279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47"/>
          <p:cNvSpPr/>
          <p:nvPr userDrawn="1"/>
        </p:nvSpPr>
        <p:spPr>
          <a:xfrm rot="2700000">
            <a:off x="488189" y="379561"/>
            <a:ext cx="216704" cy="216704"/>
          </a:xfrm>
          <a:custGeom>
            <a:avLst/>
            <a:gdLst>
              <a:gd name="connsiteX0" fmla="*/ 0 w 416623"/>
              <a:gd name="connsiteY0" fmla="*/ 0 h 416623"/>
              <a:gd name="connsiteX1" fmla="*/ 416623 w 416623"/>
              <a:gd name="connsiteY1" fmla="*/ 0 h 416623"/>
              <a:gd name="connsiteX2" fmla="*/ 416623 w 416623"/>
              <a:gd name="connsiteY2" fmla="*/ 416623 h 416623"/>
              <a:gd name="connsiteX3" fmla="*/ 0 w 416623"/>
              <a:gd name="connsiteY3" fmla="*/ 416623 h 416623"/>
              <a:gd name="connsiteX4" fmla="*/ 0 w 416623"/>
              <a:gd name="connsiteY4" fmla="*/ 0 h 416623"/>
              <a:gd name="connsiteX0-1" fmla="*/ 0 w 416623"/>
              <a:gd name="connsiteY0-2" fmla="*/ 416623 h 416623"/>
              <a:gd name="connsiteX1-3" fmla="*/ 416623 w 416623"/>
              <a:gd name="connsiteY1-4" fmla="*/ 0 h 416623"/>
              <a:gd name="connsiteX2-5" fmla="*/ 416623 w 416623"/>
              <a:gd name="connsiteY2-6" fmla="*/ 416623 h 416623"/>
              <a:gd name="connsiteX3-7" fmla="*/ 0 w 416623"/>
              <a:gd name="connsiteY3-8" fmla="*/ 416623 h 416623"/>
            </a:gdLst>
            <a:ahLst/>
            <a:cxnLst>
              <a:cxn ang="0">
                <a:pos x="connsiteX0-1" y="connsiteY0-2"/>
              </a:cxn>
              <a:cxn ang="0">
                <a:pos x="connsiteX1-3" y="connsiteY1-4"/>
              </a:cxn>
              <a:cxn ang="0">
                <a:pos x="connsiteX2-5" y="connsiteY2-6"/>
              </a:cxn>
              <a:cxn ang="0">
                <a:pos x="connsiteX3-7" y="connsiteY3-8"/>
              </a:cxn>
            </a:cxnLst>
            <a:rect l="l" t="t" r="r" b="b"/>
            <a:pathLst>
              <a:path w="416623" h="416623">
                <a:moveTo>
                  <a:pt x="0" y="416623"/>
                </a:moveTo>
                <a:lnTo>
                  <a:pt x="416623" y="0"/>
                </a:lnTo>
                <a:lnTo>
                  <a:pt x="416623" y="416623"/>
                </a:lnTo>
                <a:lnTo>
                  <a:pt x="0" y="41662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47"/>
          <p:cNvSpPr/>
          <p:nvPr userDrawn="1"/>
        </p:nvSpPr>
        <p:spPr>
          <a:xfrm rot="2700000">
            <a:off x="469274" y="712765"/>
            <a:ext cx="108352" cy="108352"/>
          </a:xfrm>
          <a:custGeom>
            <a:avLst/>
            <a:gdLst>
              <a:gd name="connsiteX0" fmla="*/ 0 w 416623"/>
              <a:gd name="connsiteY0" fmla="*/ 0 h 416623"/>
              <a:gd name="connsiteX1" fmla="*/ 416623 w 416623"/>
              <a:gd name="connsiteY1" fmla="*/ 0 h 416623"/>
              <a:gd name="connsiteX2" fmla="*/ 416623 w 416623"/>
              <a:gd name="connsiteY2" fmla="*/ 416623 h 416623"/>
              <a:gd name="connsiteX3" fmla="*/ 0 w 416623"/>
              <a:gd name="connsiteY3" fmla="*/ 416623 h 416623"/>
              <a:gd name="connsiteX4" fmla="*/ 0 w 416623"/>
              <a:gd name="connsiteY4" fmla="*/ 0 h 416623"/>
              <a:gd name="connsiteX0-1" fmla="*/ 0 w 416623"/>
              <a:gd name="connsiteY0-2" fmla="*/ 416623 h 416623"/>
              <a:gd name="connsiteX1-3" fmla="*/ 416623 w 416623"/>
              <a:gd name="connsiteY1-4" fmla="*/ 0 h 416623"/>
              <a:gd name="connsiteX2-5" fmla="*/ 416623 w 416623"/>
              <a:gd name="connsiteY2-6" fmla="*/ 416623 h 416623"/>
              <a:gd name="connsiteX3-7" fmla="*/ 0 w 416623"/>
              <a:gd name="connsiteY3-8" fmla="*/ 416623 h 416623"/>
            </a:gdLst>
            <a:ahLst/>
            <a:cxnLst>
              <a:cxn ang="0">
                <a:pos x="connsiteX0-1" y="connsiteY0-2"/>
              </a:cxn>
              <a:cxn ang="0">
                <a:pos x="connsiteX1-3" y="connsiteY1-4"/>
              </a:cxn>
              <a:cxn ang="0">
                <a:pos x="connsiteX2-5" y="connsiteY2-6"/>
              </a:cxn>
              <a:cxn ang="0">
                <a:pos x="connsiteX3-7" y="connsiteY3-8"/>
              </a:cxn>
            </a:cxnLst>
            <a:rect l="l" t="t" r="r" b="b"/>
            <a:pathLst>
              <a:path w="416623" h="416623">
                <a:moveTo>
                  <a:pt x="0" y="416623"/>
                </a:moveTo>
                <a:lnTo>
                  <a:pt x="416623" y="0"/>
                </a:lnTo>
                <a:lnTo>
                  <a:pt x="416623" y="416623"/>
                </a:lnTo>
                <a:lnTo>
                  <a:pt x="0" y="416623"/>
                </a:ln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47"/>
          <p:cNvSpPr/>
          <p:nvPr userDrawn="1"/>
        </p:nvSpPr>
        <p:spPr>
          <a:xfrm rot="18900000" flipV="1">
            <a:off x="132264" y="388006"/>
            <a:ext cx="298169" cy="298169"/>
          </a:xfrm>
          <a:custGeom>
            <a:avLst/>
            <a:gdLst>
              <a:gd name="connsiteX0" fmla="*/ 0 w 416623"/>
              <a:gd name="connsiteY0" fmla="*/ 0 h 416623"/>
              <a:gd name="connsiteX1" fmla="*/ 416623 w 416623"/>
              <a:gd name="connsiteY1" fmla="*/ 0 h 416623"/>
              <a:gd name="connsiteX2" fmla="*/ 416623 w 416623"/>
              <a:gd name="connsiteY2" fmla="*/ 416623 h 416623"/>
              <a:gd name="connsiteX3" fmla="*/ 0 w 416623"/>
              <a:gd name="connsiteY3" fmla="*/ 416623 h 416623"/>
              <a:gd name="connsiteX4" fmla="*/ 0 w 416623"/>
              <a:gd name="connsiteY4" fmla="*/ 0 h 416623"/>
              <a:gd name="connsiteX0-1" fmla="*/ 0 w 416623"/>
              <a:gd name="connsiteY0-2" fmla="*/ 416623 h 416623"/>
              <a:gd name="connsiteX1-3" fmla="*/ 416623 w 416623"/>
              <a:gd name="connsiteY1-4" fmla="*/ 0 h 416623"/>
              <a:gd name="connsiteX2-5" fmla="*/ 416623 w 416623"/>
              <a:gd name="connsiteY2-6" fmla="*/ 416623 h 416623"/>
              <a:gd name="connsiteX3-7" fmla="*/ 0 w 416623"/>
              <a:gd name="connsiteY3-8" fmla="*/ 416623 h 416623"/>
            </a:gdLst>
            <a:ahLst/>
            <a:cxnLst>
              <a:cxn ang="0">
                <a:pos x="connsiteX0-1" y="connsiteY0-2"/>
              </a:cxn>
              <a:cxn ang="0">
                <a:pos x="connsiteX1-3" y="connsiteY1-4"/>
              </a:cxn>
              <a:cxn ang="0">
                <a:pos x="connsiteX2-5" y="connsiteY2-6"/>
              </a:cxn>
              <a:cxn ang="0">
                <a:pos x="connsiteX3-7" y="connsiteY3-8"/>
              </a:cxn>
            </a:cxnLst>
            <a:rect l="l" t="t" r="r" b="b"/>
            <a:pathLst>
              <a:path w="416623" h="416623">
                <a:moveTo>
                  <a:pt x="0" y="416623"/>
                </a:moveTo>
                <a:lnTo>
                  <a:pt x="416623" y="0"/>
                </a:lnTo>
                <a:lnTo>
                  <a:pt x="416623" y="416623"/>
                </a:lnTo>
                <a:lnTo>
                  <a:pt x="0" y="41662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47"/>
          <p:cNvSpPr/>
          <p:nvPr userDrawn="1"/>
        </p:nvSpPr>
        <p:spPr>
          <a:xfrm rot="2700000">
            <a:off x="290580" y="602328"/>
            <a:ext cx="136370" cy="136370"/>
          </a:xfrm>
          <a:custGeom>
            <a:avLst/>
            <a:gdLst>
              <a:gd name="connsiteX0" fmla="*/ 0 w 416623"/>
              <a:gd name="connsiteY0" fmla="*/ 0 h 416623"/>
              <a:gd name="connsiteX1" fmla="*/ 416623 w 416623"/>
              <a:gd name="connsiteY1" fmla="*/ 0 h 416623"/>
              <a:gd name="connsiteX2" fmla="*/ 416623 w 416623"/>
              <a:gd name="connsiteY2" fmla="*/ 416623 h 416623"/>
              <a:gd name="connsiteX3" fmla="*/ 0 w 416623"/>
              <a:gd name="connsiteY3" fmla="*/ 416623 h 416623"/>
              <a:gd name="connsiteX4" fmla="*/ 0 w 416623"/>
              <a:gd name="connsiteY4" fmla="*/ 0 h 416623"/>
              <a:gd name="connsiteX0-1" fmla="*/ 0 w 416623"/>
              <a:gd name="connsiteY0-2" fmla="*/ 416623 h 416623"/>
              <a:gd name="connsiteX1-3" fmla="*/ 416623 w 416623"/>
              <a:gd name="connsiteY1-4" fmla="*/ 0 h 416623"/>
              <a:gd name="connsiteX2-5" fmla="*/ 416623 w 416623"/>
              <a:gd name="connsiteY2-6" fmla="*/ 416623 h 416623"/>
              <a:gd name="connsiteX3-7" fmla="*/ 0 w 416623"/>
              <a:gd name="connsiteY3-8" fmla="*/ 416623 h 416623"/>
            </a:gdLst>
            <a:ahLst/>
            <a:cxnLst>
              <a:cxn ang="0">
                <a:pos x="connsiteX0-1" y="connsiteY0-2"/>
              </a:cxn>
              <a:cxn ang="0">
                <a:pos x="connsiteX1-3" y="connsiteY1-4"/>
              </a:cxn>
              <a:cxn ang="0">
                <a:pos x="connsiteX2-5" y="connsiteY2-6"/>
              </a:cxn>
              <a:cxn ang="0">
                <a:pos x="connsiteX3-7" y="connsiteY3-8"/>
              </a:cxn>
            </a:cxnLst>
            <a:rect l="l" t="t" r="r" b="b"/>
            <a:pathLst>
              <a:path w="416623" h="416623">
                <a:moveTo>
                  <a:pt x="0" y="416623"/>
                </a:moveTo>
                <a:lnTo>
                  <a:pt x="416623" y="0"/>
                </a:lnTo>
                <a:lnTo>
                  <a:pt x="416623" y="416623"/>
                </a:lnTo>
                <a:lnTo>
                  <a:pt x="0" y="41662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A592ADA-4250-4FCF-A651-0F312BFFC3F1}" type="datetimeFigureOut">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FDDBEC0-2DB8-4133-8823-AC5F1478E71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themeOverride" Target="../theme/themeOverride10.x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0" Type="http://schemas.openxmlformats.org/officeDocument/2006/relationships/notesSlide" Target="../notesSlides/notesSlide10.xml"/><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hemeOverride" Target="../theme/themeOverride11.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hemeOverride" Target="../theme/themeOverride12.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12.wmf"/><Relationship Id="rId7" Type="http://schemas.openxmlformats.org/officeDocument/2006/relationships/oleObject" Target="../embeddings/oleObject7.bin"/><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wmf"/><Relationship Id="rId3" Type="http://schemas.openxmlformats.org/officeDocument/2006/relationships/oleObject" Target="../embeddings/oleObject5.bin"/><Relationship Id="rId2" Type="http://schemas.openxmlformats.org/officeDocument/2006/relationships/image" Target="../media/image9.wmf"/><Relationship Id="rId14" Type="http://schemas.openxmlformats.org/officeDocument/2006/relationships/notesSlide" Target="../notesSlides/notesSlide13.xml"/><Relationship Id="rId13" Type="http://schemas.openxmlformats.org/officeDocument/2006/relationships/vmlDrawing" Target="../drawings/vmlDrawing2.vml"/><Relationship Id="rId12" Type="http://schemas.openxmlformats.org/officeDocument/2006/relationships/slideLayout" Target="../slideLayouts/slideLayout2.xml"/><Relationship Id="rId11" Type="http://schemas.openxmlformats.org/officeDocument/2006/relationships/themeOverride" Target="../theme/themeOverride13.xml"/><Relationship Id="rId10" Type="http://schemas.openxmlformats.org/officeDocument/2006/relationships/image" Target="../media/image13.wmf"/><Relationship Id="rId1"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hemeOverride" Target="../theme/themeOverride14.xml"/><Relationship Id="rId2" Type="http://schemas.openxmlformats.org/officeDocument/2006/relationships/image" Target="../media/image14.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hemeOverride" Target="../theme/themeOverride15.xml"/><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9" Type="http://schemas.openxmlformats.org/officeDocument/2006/relationships/themeOverride" Target="../theme/themeOverride16.xml"/><Relationship Id="rId8" Type="http://schemas.openxmlformats.org/officeDocument/2006/relationships/image" Target="../media/image18.wmf"/><Relationship Id="rId7" Type="http://schemas.openxmlformats.org/officeDocument/2006/relationships/oleObject" Target="../embeddings/oleObject12.bin"/><Relationship Id="rId6" Type="http://schemas.openxmlformats.org/officeDocument/2006/relationships/image" Target="../media/image17.wmf"/><Relationship Id="rId5" Type="http://schemas.openxmlformats.org/officeDocument/2006/relationships/oleObject" Target="../embeddings/oleObject11.bin"/><Relationship Id="rId4" Type="http://schemas.openxmlformats.org/officeDocument/2006/relationships/image" Target="../media/image16.wmf"/><Relationship Id="rId3" Type="http://schemas.openxmlformats.org/officeDocument/2006/relationships/oleObject" Target="../embeddings/oleObject10.bin"/><Relationship Id="rId2" Type="http://schemas.openxmlformats.org/officeDocument/2006/relationships/image" Target="../media/image9.wmf"/><Relationship Id="rId12" Type="http://schemas.openxmlformats.org/officeDocument/2006/relationships/notesSlide" Target="../notesSlides/notesSlide16.xml"/><Relationship Id="rId11" Type="http://schemas.openxmlformats.org/officeDocument/2006/relationships/vmlDrawing" Target="../drawings/vmlDrawing3.vml"/><Relationship Id="rId10" Type="http://schemas.openxmlformats.org/officeDocument/2006/relationships/slideLayout" Target="../slideLayouts/slideLayout2.xml"/><Relationship Id="rId1"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themeOverride" Target="../theme/themeOverride17.xml"/><Relationship Id="rId2" Type="http://schemas.openxmlformats.org/officeDocument/2006/relationships/image" Target="../media/image19.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hemeOverride" Target="../theme/themeOverride19.xml"/><Relationship Id="rId1"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themeOverride" Target="../theme/themeOverride20.xml"/><Relationship Id="rId2" Type="http://schemas.openxmlformats.org/officeDocument/2006/relationships/image" Target="../media/image22.png"/><Relationship Id="rId1" Type="http://schemas.openxmlformats.org/officeDocument/2006/relationships/image" Target="../media/image21.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themeOverride" Target="../theme/themeOverride21.xml"/><Relationship Id="rId1" Type="http://schemas.openxmlformats.org/officeDocument/2006/relationships/image" Target="../media/image23.jpeg"/></Relationships>
</file>

<file path=ppt/slides/_rels/slide22.xml.rels><?xml version="1.0" encoding="UTF-8" standalone="yes"?>
<Relationships xmlns="http://schemas.openxmlformats.org/package/2006/relationships"><Relationship Id="rId9" Type="http://schemas.openxmlformats.org/officeDocument/2006/relationships/image" Target="../media/image27.wmf"/><Relationship Id="rId8" Type="http://schemas.openxmlformats.org/officeDocument/2006/relationships/oleObject" Target="../embeddings/oleObject17.bin"/><Relationship Id="rId7" Type="http://schemas.openxmlformats.org/officeDocument/2006/relationships/image" Target="../media/image26.wmf"/><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image" Target="../media/image25.wmf"/><Relationship Id="rId3" Type="http://schemas.openxmlformats.org/officeDocument/2006/relationships/oleObject" Target="../embeddings/oleObject14.bin"/><Relationship Id="rId2" Type="http://schemas.openxmlformats.org/officeDocument/2006/relationships/image" Target="../media/image24.wmf"/><Relationship Id="rId17" Type="http://schemas.openxmlformats.org/officeDocument/2006/relationships/notesSlide" Target="../notesSlides/notesSlide22.xml"/><Relationship Id="rId16" Type="http://schemas.openxmlformats.org/officeDocument/2006/relationships/vmlDrawing" Target="../drawings/vmlDrawing4.vml"/><Relationship Id="rId15" Type="http://schemas.openxmlformats.org/officeDocument/2006/relationships/slideLayout" Target="../slideLayouts/slideLayout2.xml"/><Relationship Id="rId14" Type="http://schemas.openxmlformats.org/officeDocument/2006/relationships/themeOverride" Target="../theme/themeOverride22.xml"/><Relationship Id="rId13" Type="http://schemas.openxmlformats.org/officeDocument/2006/relationships/image" Target="../media/image30.png"/><Relationship Id="rId12" Type="http://schemas.openxmlformats.org/officeDocument/2006/relationships/image" Target="../media/image29.wmf"/><Relationship Id="rId11" Type="http://schemas.openxmlformats.org/officeDocument/2006/relationships/oleObject" Target="../embeddings/oleObject18.bin"/><Relationship Id="rId10" Type="http://schemas.openxmlformats.org/officeDocument/2006/relationships/image" Target="../media/image28.png"/><Relationship Id="rId1" Type="http://schemas.openxmlformats.org/officeDocument/2006/relationships/oleObject" Target="../embeddings/oleObject13.bin"/></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themeOverride" Target="../theme/themeOverride23.xml"/><Relationship Id="rId2" Type="http://schemas.openxmlformats.org/officeDocument/2006/relationships/image" Target="../media/image31.jpe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themeOverride" Target="../theme/themeOverride24.xml"/><Relationship Id="rId1" Type="http://schemas.openxmlformats.org/officeDocument/2006/relationships/image" Target="../media/image32.jpeg"/></Relationships>
</file>

<file path=ppt/slides/_rels/slide25.xml.rels><?xml version="1.0" encoding="UTF-8" standalone="yes"?>
<Relationships xmlns="http://schemas.openxmlformats.org/package/2006/relationships"><Relationship Id="rId9" Type="http://schemas.openxmlformats.org/officeDocument/2006/relationships/image" Target="../media/image36.wmf"/><Relationship Id="rId8" Type="http://schemas.openxmlformats.org/officeDocument/2006/relationships/oleObject" Target="../embeddings/oleObject23.bin"/><Relationship Id="rId7" Type="http://schemas.openxmlformats.org/officeDocument/2006/relationships/image" Target="../media/image35.wmf"/><Relationship Id="rId6" Type="http://schemas.openxmlformats.org/officeDocument/2006/relationships/oleObject" Target="../embeddings/oleObject22.bin"/><Relationship Id="rId5" Type="http://schemas.openxmlformats.org/officeDocument/2006/relationships/image" Target="../media/image34.wmf"/><Relationship Id="rId4" Type="http://schemas.openxmlformats.org/officeDocument/2006/relationships/oleObject" Target="../embeddings/oleObject21.bin"/><Relationship Id="rId3" Type="http://schemas.openxmlformats.org/officeDocument/2006/relationships/oleObject" Target="../embeddings/oleObject20.bin"/><Relationship Id="rId2" Type="http://schemas.openxmlformats.org/officeDocument/2006/relationships/image" Target="../media/image33.wmf"/><Relationship Id="rId17" Type="http://schemas.openxmlformats.org/officeDocument/2006/relationships/notesSlide" Target="../notesSlides/notesSlide25.xml"/><Relationship Id="rId16" Type="http://schemas.openxmlformats.org/officeDocument/2006/relationships/vmlDrawing" Target="../drawings/vmlDrawing5.vml"/><Relationship Id="rId15" Type="http://schemas.openxmlformats.org/officeDocument/2006/relationships/slideLayout" Target="../slideLayouts/slideLayout2.xml"/><Relationship Id="rId14" Type="http://schemas.openxmlformats.org/officeDocument/2006/relationships/themeOverride" Target="../theme/themeOverride25.xml"/><Relationship Id="rId13" Type="http://schemas.openxmlformats.org/officeDocument/2006/relationships/image" Target="../media/image38.wmf"/><Relationship Id="rId12" Type="http://schemas.openxmlformats.org/officeDocument/2006/relationships/oleObject" Target="../embeddings/oleObject25.bin"/><Relationship Id="rId11" Type="http://schemas.openxmlformats.org/officeDocument/2006/relationships/image" Target="../media/image37.wmf"/><Relationship Id="rId10" Type="http://schemas.openxmlformats.org/officeDocument/2006/relationships/oleObject" Target="../embeddings/oleObject24.bin"/><Relationship Id="rId1" Type="http://schemas.openxmlformats.org/officeDocument/2006/relationships/oleObject" Target="../embeddings/oleObject19.bin"/></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themeOverride" Target="../theme/themeOverride26.xml"/><Relationship Id="rId2" Type="http://schemas.openxmlformats.org/officeDocument/2006/relationships/image" Target="../media/image19.png"/><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themeOverride" Target="../theme/themeOverride28.xml"/><Relationship Id="rId1"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themeOverride" Target="../theme/themeOverride30.xml"/><Relationship Id="rId2" Type="http://schemas.openxmlformats.org/officeDocument/2006/relationships/image" Target="../media/image1.jpeg"/><Relationship Id="rId1" Type="http://schemas.openxmlformats.org/officeDocument/2006/relationships/image" Target="../media/image40.jpe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xml"/><Relationship Id="rId3" Type="http://schemas.openxmlformats.org/officeDocument/2006/relationships/themeOverride" Target="../theme/themeOverride31.xml"/><Relationship Id="rId2" Type="http://schemas.openxmlformats.org/officeDocument/2006/relationships/image" Target="../media/image2.jpeg"/><Relationship Id="rId1" Type="http://schemas.openxmlformats.org/officeDocument/2006/relationships/image" Target="../media/image41.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themeOverride" Target="../theme/themeOverride32.xml"/><Relationship Id="rId1" Type="http://schemas.openxmlformats.org/officeDocument/2006/relationships/tags" Target="../tags/tag1.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2.xml"/><Relationship Id="rId3" Type="http://schemas.openxmlformats.org/officeDocument/2006/relationships/themeOverride" Target="../theme/themeOverride33.xml"/><Relationship Id="rId2" Type="http://schemas.openxmlformats.org/officeDocument/2006/relationships/image" Target="../media/image2.jpeg"/><Relationship Id="rId1" Type="http://schemas.openxmlformats.org/officeDocument/2006/relationships/image" Target="../media/image42.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themeOverride" Target="../theme/themeOverride34.xml"/><Relationship Id="rId1" Type="http://schemas.openxmlformats.org/officeDocument/2006/relationships/image" Target="../media/image43.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themeOverride" Target="../theme/themeOverride35.xml"/><Relationship Id="rId1" Type="http://schemas.openxmlformats.org/officeDocument/2006/relationships/tags" Target="../tags/tag2.xml"/></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2.xml"/><Relationship Id="rId5" Type="http://schemas.openxmlformats.org/officeDocument/2006/relationships/themeOverride" Target="../theme/themeOverride36.xml"/><Relationship Id="rId4" Type="http://schemas.openxmlformats.org/officeDocument/2006/relationships/image" Target="../media/image44.png"/><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image" Target="../media/image1.tiff"/></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themeOverride" Target="../theme/themeOverride37.xml"/><Relationship Id="rId1" Type="http://schemas.openxmlformats.org/officeDocument/2006/relationships/image" Target="../media/image45.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themeOverride" Target="../theme/themeOverride38.xml"/><Relationship Id="rId1" Type="http://schemas.openxmlformats.org/officeDocument/2006/relationships/tags" Target="../tags/tag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hemeOverride" Target="../theme/themeOverride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hemeOverride" Target="../theme/themeOverride41.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2.xml"/><Relationship Id="rId3" Type="http://schemas.openxmlformats.org/officeDocument/2006/relationships/themeOverride" Target="../theme/themeOverride42.xml"/><Relationship Id="rId2" Type="http://schemas.openxmlformats.org/officeDocument/2006/relationships/image" Target="../media/image47.png"/><Relationship Id="rId1"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hemeOverride" Target="../theme/themeOverride4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hemeOverride" Target="../theme/themeOverride9.xml"/><Relationship Id="rId2" Type="http://schemas.openxmlformats.org/officeDocument/2006/relationships/image" Target="../media/image2.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rot="5400000">
            <a:off x="-950112" y="-552328"/>
            <a:ext cx="3197376" cy="1598692"/>
          </a:xfrm>
          <a:custGeom>
            <a:avLst/>
            <a:gdLst/>
            <a:ahLst/>
            <a:cxnLst/>
            <a:rect l="l" t="t" r="r" b="b"/>
            <a:pathLst>
              <a:path w="421675" h="210838">
                <a:moveTo>
                  <a:pt x="210838" y="0"/>
                </a:moveTo>
                <a:lnTo>
                  <a:pt x="421675" y="210838"/>
                </a:lnTo>
                <a:lnTo>
                  <a:pt x="0" y="210838"/>
                </a:lnTo>
                <a:close/>
              </a:path>
            </a:pathLst>
          </a:cu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矩形 2"/>
          <p:cNvSpPr/>
          <p:nvPr/>
        </p:nvSpPr>
        <p:spPr>
          <a:xfrm rot="5400000">
            <a:off x="-335752" y="1125526"/>
            <a:ext cx="1343009" cy="671506"/>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2"/>
          <p:cNvSpPr/>
          <p:nvPr/>
        </p:nvSpPr>
        <p:spPr>
          <a:xfrm rot="5400000">
            <a:off x="440446" y="1590202"/>
            <a:ext cx="804216" cy="402109"/>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2"/>
          <p:cNvSpPr/>
          <p:nvPr/>
        </p:nvSpPr>
        <p:spPr>
          <a:xfrm rot="5400000">
            <a:off x="315136" y="412526"/>
            <a:ext cx="1302985" cy="650260"/>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2"/>
          <p:cNvSpPr/>
          <p:nvPr/>
        </p:nvSpPr>
        <p:spPr>
          <a:xfrm rot="5400000">
            <a:off x="906560" y="1928305"/>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2"/>
          <p:cNvSpPr/>
          <p:nvPr/>
        </p:nvSpPr>
        <p:spPr>
          <a:xfrm rot="5400000">
            <a:off x="906560" y="2456469"/>
            <a:ext cx="547159" cy="273062"/>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矩形 2"/>
          <p:cNvSpPr/>
          <p:nvPr/>
        </p:nvSpPr>
        <p:spPr>
          <a:xfrm rot="5400000">
            <a:off x="440446" y="2391946"/>
            <a:ext cx="804216" cy="402109"/>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矩形 2"/>
          <p:cNvSpPr/>
          <p:nvPr/>
        </p:nvSpPr>
        <p:spPr>
          <a:xfrm rot="5400000">
            <a:off x="367402" y="3265808"/>
            <a:ext cx="1094318" cy="54612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矩形 2"/>
          <p:cNvSpPr/>
          <p:nvPr/>
        </p:nvSpPr>
        <p:spPr>
          <a:xfrm rot="5400000">
            <a:off x="486335" y="4257951"/>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矩形 2"/>
          <p:cNvSpPr/>
          <p:nvPr/>
        </p:nvSpPr>
        <p:spPr>
          <a:xfrm rot="5400000">
            <a:off x="-335752" y="4444812"/>
            <a:ext cx="1343009" cy="671506"/>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矩形 2"/>
          <p:cNvSpPr/>
          <p:nvPr/>
        </p:nvSpPr>
        <p:spPr>
          <a:xfrm rot="5400000">
            <a:off x="486335" y="4918502"/>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矩形 2"/>
          <p:cNvSpPr/>
          <p:nvPr/>
        </p:nvSpPr>
        <p:spPr>
          <a:xfrm rot="5400000">
            <a:off x="795492" y="4608759"/>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2"/>
          <p:cNvSpPr/>
          <p:nvPr/>
        </p:nvSpPr>
        <p:spPr>
          <a:xfrm rot="5400000">
            <a:off x="1106720" y="4305215"/>
            <a:ext cx="611216" cy="305030"/>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矩形 2"/>
          <p:cNvSpPr/>
          <p:nvPr/>
        </p:nvSpPr>
        <p:spPr>
          <a:xfrm rot="5400000">
            <a:off x="1104649" y="3687800"/>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
          <p:cNvSpPr/>
          <p:nvPr/>
        </p:nvSpPr>
        <p:spPr>
          <a:xfrm rot="5400000">
            <a:off x="-233773" y="3135261"/>
            <a:ext cx="935087" cy="467544"/>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7" name="矩形 2"/>
          <p:cNvSpPr/>
          <p:nvPr/>
        </p:nvSpPr>
        <p:spPr>
          <a:xfrm rot="5400000">
            <a:off x="-457281" y="119735"/>
            <a:ext cx="1829122" cy="914562"/>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矩形 2"/>
          <p:cNvSpPr/>
          <p:nvPr/>
        </p:nvSpPr>
        <p:spPr>
          <a:xfrm rot="5400000">
            <a:off x="151528" y="1502693"/>
            <a:ext cx="578516" cy="288711"/>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9" name="矩形 2"/>
          <p:cNvSpPr/>
          <p:nvPr/>
        </p:nvSpPr>
        <p:spPr>
          <a:xfrm rot="5400000">
            <a:off x="151528" y="2523478"/>
            <a:ext cx="578516" cy="288711"/>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0" name="矩形 2"/>
          <p:cNvSpPr/>
          <p:nvPr/>
        </p:nvSpPr>
        <p:spPr>
          <a:xfrm rot="5400000">
            <a:off x="-75391" y="3863968"/>
            <a:ext cx="957086" cy="477638"/>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2"/>
          <p:cNvSpPr/>
          <p:nvPr/>
        </p:nvSpPr>
        <p:spPr>
          <a:xfrm rot="5400000">
            <a:off x="1306481" y="1479337"/>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矩形 2"/>
          <p:cNvSpPr/>
          <p:nvPr/>
        </p:nvSpPr>
        <p:spPr>
          <a:xfrm rot="5400000">
            <a:off x="-700570" y="1070967"/>
            <a:ext cx="2571422" cy="1283279"/>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3" name="矩形 2"/>
          <p:cNvSpPr/>
          <p:nvPr/>
        </p:nvSpPr>
        <p:spPr>
          <a:xfrm rot="5400000">
            <a:off x="-407031" y="2913873"/>
            <a:ext cx="1398922" cy="698138"/>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4" name="矩形 2"/>
          <p:cNvSpPr/>
          <p:nvPr/>
        </p:nvSpPr>
        <p:spPr>
          <a:xfrm rot="5400000">
            <a:off x="361002" y="4020142"/>
            <a:ext cx="1092871" cy="545402"/>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5" name="矩形 2"/>
          <p:cNvSpPr/>
          <p:nvPr/>
        </p:nvSpPr>
        <p:spPr>
          <a:xfrm rot="5400000">
            <a:off x="1277524" y="3061881"/>
            <a:ext cx="546433" cy="27270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6" name="矩形 2"/>
          <p:cNvSpPr/>
          <p:nvPr/>
        </p:nvSpPr>
        <p:spPr>
          <a:xfrm rot="5400000">
            <a:off x="1747240" y="2233233"/>
            <a:ext cx="302735" cy="151081"/>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7" name="矩形 2"/>
          <p:cNvSpPr/>
          <p:nvPr/>
        </p:nvSpPr>
        <p:spPr>
          <a:xfrm rot="5400000">
            <a:off x="1687430" y="2829651"/>
            <a:ext cx="360071" cy="179695"/>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8" name="矩形 2"/>
          <p:cNvSpPr/>
          <p:nvPr/>
        </p:nvSpPr>
        <p:spPr>
          <a:xfrm rot="5400000">
            <a:off x="1501312" y="4527089"/>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9" name="矩形 2"/>
          <p:cNvSpPr/>
          <p:nvPr/>
        </p:nvSpPr>
        <p:spPr>
          <a:xfrm rot="5400000">
            <a:off x="1164999" y="5043965"/>
            <a:ext cx="428960" cy="214074"/>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9" name="矩形 2"/>
          <p:cNvSpPr/>
          <p:nvPr/>
        </p:nvSpPr>
        <p:spPr>
          <a:xfrm rot="5400000">
            <a:off x="-470723" y="2550230"/>
            <a:ext cx="1882895" cy="941450"/>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0" name="矩形 2"/>
          <p:cNvSpPr/>
          <p:nvPr/>
        </p:nvSpPr>
        <p:spPr>
          <a:xfrm rot="5400000">
            <a:off x="197724" y="4516526"/>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1" name="矩形 2"/>
          <p:cNvSpPr/>
          <p:nvPr/>
        </p:nvSpPr>
        <p:spPr>
          <a:xfrm rot="5400000">
            <a:off x="176184" y="1235392"/>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2" name="矩形 2"/>
          <p:cNvSpPr/>
          <p:nvPr/>
        </p:nvSpPr>
        <p:spPr>
          <a:xfrm rot="5400000">
            <a:off x="1184628" y="2196878"/>
            <a:ext cx="528165" cy="264083"/>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2"/>
          <p:cNvSpPr/>
          <p:nvPr/>
        </p:nvSpPr>
        <p:spPr>
          <a:xfrm rot="5400000">
            <a:off x="1226534" y="542473"/>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7" name="矩形 2"/>
          <p:cNvSpPr/>
          <p:nvPr/>
        </p:nvSpPr>
        <p:spPr>
          <a:xfrm rot="16200000">
            <a:off x="7402359" y="1913156"/>
            <a:ext cx="2340562" cy="117028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8" name="矩形 2"/>
          <p:cNvSpPr/>
          <p:nvPr/>
        </p:nvSpPr>
        <p:spPr>
          <a:xfrm rot="16200000">
            <a:off x="8150524" y="3620765"/>
            <a:ext cx="1343009" cy="671506"/>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9" name="矩形 2"/>
          <p:cNvSpPr/>
          <p:nvPr/>
        </p:nvSpPr>
        <p:spPr>
          <a:xfrm rot="16200000">
            <a:off x="7913119" y="3425486"/>
            <a:ext cx="804216" cy="402109"/>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0" name="矩形 2"/>
          <p:cNvSpPr/>
          <p:nvPr/>
        </p:nvSpPr>
        <p:spPr>
          <a:xfrm rot="16200000">
            <a:off x="7539660" y="4355011"/>
            <a:ext cx="1302985" cy="65026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1" name="矩形 2"/>
          <p:cNvSpPr/>
          <p:nvPr/>
        </p:nvSpPr>
        <p:spPr>
          <a:xfrm rot="16200000">
            <a:off x="7704062" y="3216430"/>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2" name="矩形 2"/>
          <p:cNvSpPr/>
          <p:nvPr/>
        </p:nvSpPr>
        <p:spPr>
          <a:xfrm rot="16200000">
            <a:off x="7704062" y="2688266"/>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3" name="矩形 2"/>
          <p:cNvSpPr/>
          <p:nvPr/>
        </p:nvSpPr>
        <p:spPr>
          <a:xfrm rot="16200000">
            <a:off x="7913119" y="2623742"/>
            <a:ext cx="804216" cy="402109"/>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4" name="矩形 2"/>
          <p:cNvSpPr/>
          <p:nvPr/>
        </p:nvSpPr>
        <p:spPr>
          <a:xfrm rot="16200000">
            <a:off x="7696061" y="1605865"/>
            <a:ext cx="1094318" cy="54612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5" name="矩形 2"/>
          <p:cNvSpPr/>
          <p:nvPr/>
        </p:nvSpPr>
        <p:spPr>
          <a:xfrm rot="16200000">
            <a:off x="8051961" y="850689"/>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6" name="矩形 2"/>
          <p:cNvSpPr/>
          <p:nvPr/>
        </p:nvSpPr>
        <p:spPr>
          <a:xfrm rot="16200000">
            <a:off x="8150524" y="301479"/>
            <a:ext cx="1343009" cy="671506"/>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7" name="矩形 2"/>
          <p:cNvSpPr/>
          <p:nvPr/>
        </p:nvSpPr>
        <p:spPr>
          <a:xfrm rot="16200000">
            <a:off x="8051961" y="190138"/>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8" name="矩形 2"/>
          <p:cNvSpPr/>
          <p:nvPr/>
        </p:nvSpPr>
        <p:spPr>
          <a:xfrm rot="16200000">
            <a:off x="7742804" y="499881"/>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9" name="矩形 2"/>
          <p:cNvSpPr/>
          <p:nvPr/>
        </p:nvSpPr>
        <p:spPr>
          <a:xfrm rot="16200000">
            <a:off x="7439845" y="807552"/>
            <a:ext cx="611216" cy="30503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0" name="矩形 2"/>
          <p:cNvSpPr/>
          <p:nvPr/>
        </p:nvSpPr>
        <p:spPr>
          <a:xfrm rot="16200000">
            <a:off x="7433647" y="1420840"/>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1" name="矩形 2"/>
          <p:cNvSpPr/>
          <p:nvPr/>
        </p:nvSpPr>
        <p:spPr>
          <a:xfrm rot="16200000">
            <a:off x="8456467" y="1814992"/>
            <a:ext cx="935087" cy="467544"/>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2" name="矩形 2"/>
          <p:cNvSpPr/>
          <p:nvPr/>
        </p:nvSpPr>
        <p:spPr>
          <a:xfrm rot="16200000">
            <a:off x="7785940" y="4383500"/>
            <a:ext cx="1829122" cy="914562"/>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3" name="矩形 2"/>
          <p:cNvSpPr/>
          <p:nvPr/>
        </p:nvSpPr>
        <p:spPr>
          <a:xfrm rot="16200000">
            <a:off x="8427737" y="3626393"/>
            <a:ext cx="578516" cy="288711"/>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4" name="矩形 2"/>
          <p:cNvSpPr/>
          <p:nvPr/>
        </p:nvSpPr>
        <p:spPr>
          <a:xfrm rot="16200000">
            <a:off x="8427737" y="2605608"/>
            <a:ext cx="578516" cy="288711"/>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5" name="矩形 2"/>
          <p:cNvSpPr/>
          <p:nvPr/>
        </p:nvSpPr>
        <p:spPr>
          <a:xfrm rot="16200000">
            <a:off x="8276086" y="1076191"/>
            <a:ext cx="957086" cy="477638"/>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6" name="矩形 2"/>
          <p:cNvSpPr/>
          <p:nvPr/>
        </p:nvSpPr>
        <p:spPr>
          <a:xfrm rot="16200000">
            <a:off x="7491229" y="3814035"/>
            <a:ext cx="360071" cy="179695"/>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7" name="矩形 2"/>
          <p:cNvSpPr/>
          <p:nvPr/>
        </p:nvSpPr>
        <p:spPr>
          <a:xfrm rot="16200000">
            <a:off x="7286929" y="3063551"/>
            <a:ext cx="2571422" cy="1283279"/>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8" name="矩形 2"/>
          <p:cNvSpPr/>
          <p:nvPr/>
        </p:nvSpPr>
        <p:spPr>
          <a:xfrm rot="16200000">
            <a:off x="8165890" y="1805786"/>
            <a:ext cx="1398922" cy="698138"/>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9" name="矩形 2"/>
          <p:cNvSpPr/>
          <p:nvPr/>
        </p:nvSpPr>
        <p:spPr>
          <a:xfrm rot="16200000">
            <a:off x="7703908" y="852253"/>
            <a:ext cx="1092871" cy="545402"/>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0" name="矩形 2"/>
          <p:cNvSpPr/>
          <p:nvPr/>
        </p:nvSpPr>
        <p:spPr>
          <a:xfrm rot="16200000">
            <a:off x="7135069" y="4083577"/>
            <a:ext cx="546433" cy="27270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1" name="矩形 2"/>
          <p:cNvSpPr/>
          <p:nvPr/>
        </p:nvSpPr>
        <p:spPr>
          <a:xfrm rot="16200000">
            <a:off x="7258114" y="1919896"/>
            <a:ext cx="302735" cy="151081"/>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2" name="矩形 2"/>
          <p:cNvSpPr/>
          <p:nvPr/>
        </p:nvSpPr>
        <p:spPr>
          <a:xfrm rot="16200000">
            <a:off x="7281990" y="2426460"/>
            <a:ext cx="360071" cy="179695"/>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3" name="矩形 2"/>
          <p:cNvSpPr/>
          <p:nvPr/>
        </p:nvSpPr>
        <p:spPr>
          <a:xfrm rot="16200000">
            <a:off x="7396060" y="760750"/>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4" name="矩形 2"/>
          <p:cNvSpPr/>
          <p:nvPr/>
        </p:nvSpPr>
        <p:spPr>
          <a:xfrm rot="16200000">
            <a:off x="7563822" y="159758"/>
            <a:ext cx="428960" cy="214074"/>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5" name="矩形 2"/>
          <p:cNvSpPr/>
          <p:nvPr/>
        </p:nvSpPr>
        <p:spPr>
          <a:xfrm rot="16200000">
            <a:off x="7745609" y="1926117"/>
            <a:ext cx="1882895" cy="941450"/>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6" name="矩形 2"/>
          <p:cNvSpPr/>
          <p:nvPr/>
        </p:nvSpPr>
        <p:spPr>
          <a:xfrm rot="16200000">
            <a:off x="8071565" y="457024"/>
            <a:ext cx="888492" cy="444247"/>
          </a:xfrm>
          <a:custGeom>
            <a:avLst/>
            <a:gdLst/>
            <a:ahLst/>
            <a:cxnLst/>
            <a:rect l="l" t="t" r="r" b="b"/>
            <a:pathLst>
              <a:path w="421675" h="210838">
                <a:moveTo>
                  <a:pt x="210838" y="0"/>
                </a:moveTo>
                <a:lnTo>
                  <a:pt x="421675" y="210838"/>
                </a:lnTo>
                <a:lnTo>
                  <a:pt x="0" y="210838"/>
                </a:lnTo>
                <a:close/>
              </a:path>
            </a:pathLst>
          </a:cu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7" name="矩形 2"/>
          <p:cNvSpPr/>
          <p:nvPr/>
        </p:nvSpPr>
        <p:spPr>
          <a:xfrm rot="16200000">
            <a:off x="8093105" y="3738158"/>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8" name="矩形 2"/>
          <p:cNvSpPr/>
          <p:nvPr/>
        </p:nvSpPr>
        <p:spPr>
          <a:xfrm rot="16200000">
            <a:off x="7444988" y="2956836"/>
            <a:ext cx="528165" cy="264083"/>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9" name="矩形 2"/>
          <p:cNvSpPr/>
          <p:nvPr/>
        </p:nvSpPr>
        <p:spPr>
          <a:xfrm rot="16200000">
            <a:off x="7670838" y="4745366"/>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0" name="矩形 2"/>
          <p:cNvSpPr/>
          <p:nvPr/>
        </p:nvSpPr>
        <p:spPr>
          <a:xfrm rot="16200000">
            <a:off x="6602252" y="1252110"/>
            <a:ext cx="221029" cy="110305"/>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1" name="矩形 2"/>
          <p:cNvSpPr/>
          <p:nvPr/>
        </p:nvSpPr>
        <p:spPr>
          <a:xfrm rot="16200000">
            <a:off x="6789362" y="863370"/>
            <a:ext cx="346918" cy="17313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2" name="矩形 2"/>
          <p:cNvSpPr/>
          <p:nvPr/>
        </p:nvSpPr>
        <p:spPr>
          <a:xfrm rot="5400000">
            <a:off x="2373847" y="3995607"/>
            <a:ext cx="151366" cy="7554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3" name="矩形 2"/>
          <p:cNvSpPr/>
          <p:nvPr/>
        </p:nvSpPr>
        <p:spPr>
          <a:xfrm rot="5400000">
            <a:off x="2143823" y="4294172"/>
            <a:ext cx="223729" cy="111653"/>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6" name="矩形 2"/>
          <p:cNvSpPr/>
          <p:nvPr/>
        </p:nvSpPr>
        <p:spPr>
          <a:xfrm rot="5400000">
            <a:off x="954577" y="553142"/>
            <a:ext cx="2388807" cy="1192144"/>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9" name="矩形 2"/>
          <p:cNvSpPr/>
          <p:nvPr/>
        </p:nvSpPr>
        <p:spPr>
          <a:xfrm rot="16200000" flipH="1">
            <a:off x="5815089" y="1807217"/>
            <a:ext cx="4052969" cy="2147308"/>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0" name="矩形 2"/>
          <p:cNvSpPr/>
          <p:nvPr/>
        </p:nvSpPr>
        <p:spPr>
          <a:xfrm rot="16200000" flipH="1">
            <a:off x="5726344" y="181545"/>
            <a:ext cx="2384235" cy="1189862"/>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3" name="矩形 2"/>
          <p:cNvSpPr/>
          <p:nvPr/>
        </p:nvSpPr>
        <p:spPr>
          <a:xfrm rot="16200000">
            <a:off x="6556517" y="2723944"/>
            <a:ext cx="3610375" cy="1805192"/>
          </a:xfrm>
          <a:custGeom>
            <a:avLst/>
            <a:gdLst/>
            <a:ahLst/>
            <a:cxnLst/>
            <a:rect l="l" t="t" r="r" b="b"/>
            <a:pathLst>
              <a:path w="421675" h="210838">
                <a:moveTo>
                  <a:pt x="210838" y="0"/>
                </a:moveTo>
                <a:lnTo>
                  <a:pt x="421675" y="210838"/>
                </a:lnTo>
                <a:lnTo>
                  <a:pt x="0" y="210838"/>
                </a:lnTo>
                <a:close/>
              </a:path>
            </a:pathLst>
          </a:custGeom>
          <a:solidFill>
            <a:srgbClr val="EEECE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4" name="矩形 2"/>
          <p:cNvSpPr/>
          <p:nvPr/>
        </p:nvSpPr>
        <p:spPr>
          <a:xfrm rot="16200000">
            <a:off x="6187228" y="3832378"/>
            <a:ext cx="940772" cy="470387"/>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1892672" y="1595330"/>
            <a:ext cx="5528945" cy="583565"/>
          </a:xfrm>
          <a:prstGeom prst="rect">
            <a:avLst/>
          </a:prstGeom>
          <a:noFill/>
        </p:spPr>
        <p:txBody>
          <a:bodyPr wrap="square" rtlCol="0">
            <a:spAutoFit/>
          </a:bodyPr>
          <a:lstStyle/>
          <a:p>
            <a:pPr algn="dist"/>
            <a:r>
              <a:rPr lang="zh-CN" altLang="en-US" sz="3200" dirty="0">
                <a:solidFill>
                  <a:schemeClr val="tx2"/>
                </a:solidFill>
                <a:latin typeface="微软雅黑" panose="020B0503020204020204" pitchFamily="34" charset="-122"/>
                <a:ea typeface="微软雅黑" panose="020B0503020204020204" pitchFamily="34" charset="-122"/>
              </a:rPr>
              <a:t>鲁棒水印的比较和应用</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
        <p:nvSpPr>
          <p:cNvPr id="118" name="TextBox 4"/>
          <p:cNvSpPr txBox="1"/>
          <p:nvPr/>
        </p:nvSpPr>
        <p:spPr>
          <a:xfrm>
            <a:off x="3575685" y="3194685"/>
            <a:ext cx="4095750" cy="368300"/>
          </a:xfrm>
          <a:prstGeom prst="rect">
            <a:avLst/>
          </a:prstGeom>
          <a:noFill/>
        </p:spPr>
        <p:txBody>
          <a:bodyPr wrap="square" rtlCol="0">
            <a:spAutoFit/>
          </a:bodyPr>
          <a:lstStyle/>
          <a:p>
            <a:pPr algn="ct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穆思园     朱漪雯</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8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80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100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0-#ppt_w/2"/>
                                          </p:val>
                                        </p:tav>
                                        <p:tav tm="100000">
                                          <p:val>
                                            <p:strVal val="#ppt_x"/>
                                          </p:val>
                                        </p:tav>
                                      </p:tavLst>
                                    </p:anim>
                                    <p:anim calcmode="lin" valueType="num">
                                      <p:cBhvr additive="base">
                                        <p:cTn id="48" dur="500" fill="hold"/>
                                        <p:tgtEl>
                                          <p:spTgt spid="1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30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0-#ppt_w/2"/>
                                          </p:val>
                                        </p:tav>
                                        <p:tav tm="100000">
                                          <p:val>
                                            <p:strVal val="#ppt_x"/>
                                          </p:val>
                                        </p:tav>
                                      </p:tavLst>
                                    </p:anim>
                                    <p:anim calcmode="lin" valueType="num">
                                      <p:cBhvr additive="base">
                                        <p:cTn id="52" dur="500" fill="hold"/>
                                        <p:tgtEl>
                                          <p:spTgt spid="19"/>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80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0-#ppt_w/2"/>
                                          </p:val>
                                        </p:tav>
                                        <p:tav tm="100000">
                                          <p:val>
                                            <p:strVal val="#ppt_x"/>
                                          </p:val>
                                        </p:tav>
                                      </p:tavLst>
                                    </p:anim>
                                    <p:anim calcmode="lin" valueType="num">
                                      <p:cBhvr additive="base">
                                        <p:cTn id="60" dur="500" fill="hold"/>
                                        <p:tgtEl>
                                          <p:spTgt spid="21"/>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30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0-#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0-#ppt_w/2"/>
                                          </p:val>
                                        </p:tav>
                                        <p:tav tm="100000">
                                          <p:val>
                                            <p:strVal val="#ppt_x"/>
                                          </p:val>
                                        </p:tav>
                                      </p:tavLst>
                                    </p:anim>
                                    <p:anim calcmode="lin" valueType="num">
                                      <p:cBhvr additive="base">
                                        <p:cTn id="68" dur="500" fill="hold"/>
                                        <p:tgtEl>
                                          <p:spTgt spid="27"/>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50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0-#ppt_w/2"/>
                                          </p:val>
                                        </p:tav>
                                        <p:tav tm="100000">
                                          <p:val>
                                            <p:strVal val="#ppt_x"/>
                                          </p:val>
                                        </p:tav>
                                      </p:tavLst>
                                    </p:anim>
                                    <p:anim calcmode="lin" valueType="num">
                                      <p:cBhvr additive="base">
                                        <p:cTn id="72" dur="500" fill="hold"/>
                                        <p:tgtEl>
                                          <p:spTgt spid="28"/>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1000"/>
                                  </p:stCondLst>
                                  <p:childTnLst>
                                    <p:set>
                                      <p:cBhvr>
                                        <p:cTn id="74" dur="1" fill="hold">
                                          <p:stCondLst>
                                            <p:cond delay="0"/>
                                          </p:stCondLst>
                                        </p:cTn>
                                        <p:tgtEl>
                                          <p:spTgt spid="29"/>
                                        </p:tgtEl>
                                        <p:attrNameLst>
                                          <p:attrName>style.visibility</p:attrName>
                                        </p:attrNameLst>
                                      </p:cBhvr>
                                      <p:to>
                                        <p:strVal val="visible"/>
                                      </p:to>
                                    </p:set>
                                    <p:anim calcmode="lin" valueType="num">
                                      <p:cBhvr additive="base">
                                        <p:cTn id="75" dur="500" fill="hold"/>
                                        <p:tgtEl>
                                          <p:spTgt spid="29"/>
                                        </p:tgtEl>
                                        <p:attrNameLst>
                                          <p:attrName>ppt_x</p:attrName>
                                        </p:attrNameLst>
                                      </p:cBhvr>
                                      <p:tavLst>
                                        <p:tav tm="0">
                                          <p:val>
                                            <p:strVal val="0-#ppt_w/2"/>
                                          </p:val>
                                        </p:tav>
                                        <p:tav tm="100000">
                                          <p:val>
                                            <p:strVal val="#ppt_x"/>
                                          </p:val>
                                        </p:tav>
                                      </p:tavLst>
                                    </p:anim>
                                    <p:anim calcmode="lin" valueType="num">
                                      <p:cBhvr additive="base">
                                        <p:cTn id="76" dur="500" fill="hold"/>
                                        <p:tgtEl>
                                          <p:spTgt spid="29"/>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50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0-#ppt_w/2"/>
                                          </p:val>
                                        </p:tav>
                                        <p:tav tm="100000">
                                          <p:val>
                                            <p:strVal val="#ppt_x"/>
                                          </p:val>
                                        </p:tav>
                                      </p:tavLst>
                                    </p:anim>
                                    <p:anim calcmode="lin" valueType="num">
                                      <p:cBhvr additive="base">
                                        <p:cTn id="80" dur="500" fill="hold"/>
                                        <p:tgtEl>
                                          <p:spTgt spid="30"/>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8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 calcmode="lin" valueType="num">
                                      <p:cBhvr additive="base">
                                        <p:cTn id="87" dur="500" fill="hold"/>
                                        <p:tgtEl>
                                          <p:spTgt spid="32"/>
                                        </p:tgtEl>
                                        <p:attrNameLst>
                                          <p:attrName>ppt_x</p:attrName>
                                        </p:attrNameLst>
                                      </p:cBhvr>
                                      <p:tavLst>
                                        <p:tav tm="0">
                                          <p:val>
                                            <p:strVal val="0-#ppt_w/2"/>
                                          </p:val>
                                        </p:tav>
                                        <p:tav tm="100000">
                                          <p:val>
                                            <p:strVal val="#ppt_x"/>
                                          </p:val>
                                        </p:tav>
                                      </p:tavLst>
                                    </p:anim>
                                    <p:anim calcmode="lin" valueType="num">
                                      <p:cBhvr additive="base">
                                        <p:cTn id="88" dur="500" fill="hold"/>
                                        <p:tgtEl>
                                          <p:spTgt spid="32"/>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30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0-#ppt_w/2"/>
                                          </p:val>
                                        </p:tav>
                                        <p:tav tm="100000">
                                          <p:val>
                                            <p:strVal val="#ppt_x"/>
                                          </p:val>
                                        </p:tav>
                                      </p:tavLst>
                                    </p:anim>
                                    <p:anim calcmode="lin" valueType="num">
                                      <p:cBhvr additive="base">
                                        <p:cTn id="92" dur="500" fill="hold"/>
                                        <p:tgtEl>
                                          <p:spTgt spid="33"/>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34"/>
                                        </p:tgtEl>
                                        <p:attrNameLst>
                                          <p:attrName>style.visibility</p:attrName>
                                        </p:attrNameLst>
                                      </p:cBhvr>
                                      <p:to>
                                        <p:strVal val="visible"/>
                                      </p:to>
                                    </p:set>
                                    <p:anim calcmode="lin" valueType="num">
                                      <p:cBhvr additive="base">
                                        <p:cTn id="95" dur="500" fill="hold"/>
                                        <p:tgtEl>
                                          <p:spTgt spid="34"/>
                                        </p:tgtEl>
                                        <p:attrNameLst>
                                          <p:attrName>ppt_x</p:attrName>
                                        </p:attrNameLst>
                                      </p:cBhvr>
                                      <p:tavLst>
                                        <p:tav tm="0">
                                          <p:val>
                                            <p:strVal val="0-#ppt_w/2"/>
                                          </p:val>
                                        </p:tav>
                                        <p:tav tm="100000">
                                          <p:val>
                                            <p:strVal val="#ppt_x"/>
                                          </p:val>
                                        </p:tav>
                                      </p:tavLst>
                                    </p:anim>
                                    <p:anim calcmode="lin" valueType="num">
                                      <p:cBhvr additive="base">
                                        <p:cTn id="96" dur="500" fill="hold"/>
                                        <p:tgtEl>
                                          <p:spTgt spid="34"/>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1000"/>
                                  </p:stCondLst>
                                  <p:childTnLst>
                                    <p:set>
                                      <p:cBhvr>
                                        <p:cTn id="98" dur="1" fill="hold">
                                          <p:stCondLst>
                                            <p:cond delay="0"/>
                                          </p:stCondLst>
                                        </p:cTn>
                                        <p:tgtEl>
                                          <p:spTgt spid="35"/>
                                        </p:tgtEl>
                                        <p:attrNameLst>
                                          <p:attrName>style.visibility</p:attrName>
                                        </p:attrNameLst>
                                      </p:cBhvr>
                                      <p:to>
                                        <p:strVal val="visible"/>
                                      </p:to>
                                    </p:set>
                                    <p:anim calcmode="lin" valueType="num">
                                      <p:cBhvr additive="base">
                                        <p:cTn id="99" dur="500" fill="hold"/>
                                        <p:tgtEl>
                                          <p:spTgt spid="35"/>
                                        </p:tgtEl>
                                        <p:attrNameLst>
                                          <p:attrName>ppt_x</p:attrName>
                                        </p:attrNameLst>
                                      </p:cBhvr>
                                      <p:tavLst>
                                        <p:tav tm="0">
                                          <p:val>
                                            <p:strVal val="0-#ppt_w/2"/>
                                          </p:val>
                                        </p:tav>
                                        <p:tav tm="100000">
                                          <p:val>
                                            <p:strVal val="#ppt_x"/>
                                          </p:val>
                                        </p:tav>
                                      </p:tavLst>
                                    </p:anim>
                                    <p:anim calcmode="lin" valueType="num">
                                      <p:cBhvr additive="base">
                                        <p:cTn id="100" dur="500" fill="hold"/>
                                        <p:tgtEl>
                                          <p:spTgt spid="35"/>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500"/>
                                  </p:stCondLst>
                                  <p:childTnLst>
                                    <p:set>
                                      <p:cBhvr>
                                        <p:cTn id="102" dur="1" fill="hold">
                                          <p:stCondLst>
                                            <p:cond delay="0"/>
                                          </p:stCondLst>
                                        </p:cTn>
                                        <p:tgtEl>
                                          <p:spTgt spid="36"/>
                                        </p:tgtEl>
                                        <p:attrNameLst>
                                          <p:attrName>style.visibility</p:attrName>
                                        </p:attrNameLst>
                                      </p:cBhvr>
                                      <p:to>
                                        <p:strVal val="visible"/>
                                      </p:to>
                                    </p:set>
                                    <p:anim calcmode="lin" valueType="num">
                                      <p:cBhvr additive="base">
                                        <p:cTn id="103" dur="500" fill="hold"/>
                                        <p:tgtEl>
                                          <p:spTgt spid="36"/>
                                        </p:tgtEl>
                                        <p:attrNameLst>
                                          <p:attrName>ppt_x</p:attrName>
                                        </p:attrNameLst>
                                      </p:cBhvr>
                                      <p:tavLst>
                                        <p:tav tm="0">
                                          <p:val>
                                            <p:strVal val="0-#ppt_w/2"/>
                                          </p:val>
                                        </p:tav>
                                        <p:tav tm="100000">
                                          <p:val>
                                            <p:strVal val="#ppt_x"/>
                                          </p:val>
                                        </p:tav>
                                      </p:tavLst>
                                    </p:anim>
                                    <p:anim calcmode="lin" valueType="num">
                                      <p:cBhvr additive="base">
                                        <p:cTn id="104" dur="500" fill="hold"/>
                                        <p:tgtEl>
                                          <p:spTgt spid="36"/>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 calcmode="lin" valueType="num">
                                      <p:cBhvr additive="base">
                                        <p:cTn id="107" dur="500" fill="hold"/>
                                        <p:tgtEl>
                                          <p:spTgt spid="37"/>
                                        </p:tgtEl>
                                        <p:attrNameLst>
                                          <p:attrName>ppt_x</p:attrName>
                                        </p:attrNameLst>
                                      </p:cBhvr>
                                      <p:tavLst>
                                        <p:tav tm="0">
                                          <p:val>
                                            <p:strVal val="0-#ppt_w/2"/>
                                          </p:val>
                                        </p:tav>
                                        <p:tav tm="100000">
                                          <p:val>
                                            <p:strVal val="#ppt_x"/>
                                          </p:val>
                                        </p:tav>
                                      </p:tavLst>
                                    </p:anim>
                                    <p:anim calcmode="lin" valueType="num">
                                      <p:cBhvr additive="base">
                                        <p:cTn id="108" dur="500" fill="hold"/>
                                        <p:tgtEl>
                                          <p:spTgt spid="37"/>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100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0-#ppt_w/2"/>
                                          </p:val>
                                        </p:tav>
                                        <p:tav tm="100000">
                                          <p:val>
                                            <p:strVal val="#ppt_x"/>
                                          </p:val>
                                        </p:tav>
                                      </p:tavLst>
                                    </p:anim>
                                    <p:anim calcmode="lin" valueType="num">
                                      <p:cBhvr additive="base">
                                        <p:cTn id="112" dur="500" fill="hold"/>
                                        <p:tgtEl>
                                          <p:spTgt spid="38"/>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39"/>
                                        </p:tgtEl>
                                        <p:attrNameLst>
                                          <p:attrName>style.visibility</p:attrName>
                                        </p:attrNameLst>
                                      </p:cBhvr>
                                      <p:to>
                                        <p:strVal val="visible"/>
                                      </p:to>
                                    </p:set>
                                    <p:anim calcmode="lin" valueType="num">
                                      <p:cBhvr additive="base">
                                        <p:cTn id="115" dur="500" fill="hold"/>
                                        <p:tgtEl>
                                          <p:spTgt spid="39"/>
                                        </p:tgtEl>
                                        <p:attrNameLst>
                                          <p:attrName>ppt_x</p:attrName>
                                        </p:attrNameLst>
                                      </p:cBhvr>
                                      <p:tavLst>
                                        <p:tav tm="0">
                                          <p:val>
                                            <p:strVal val="0-#ppt_w/2"/>
                                          </p:val>
                                        </p:tav>
                                        <p:tav tm="100000">
                                          <p:val>
                                            <p:strVal val="#ppt_x"/>
                                          </p:val>
                                        </p:tav>
                                      </p:tavLst>
                                    </p:anim>
                                    <p:anim calcmode="lin" valueType="num">
                                      <p:cBhvr additive="base">
                                        <p:cTn id="116" dur="500" fill="hold"/>
                                        <p:tgtEl>
                                          <p:spTgt spid="39"/>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300"/>
                                  </p:stCondLst>
                                  <p:childTnLst>
                                    <p:set>
                                      <p:cBhvr>
                                        <p:cTn id="118" dur="1" fill="hold">
                                          <p:stCondLst>
                                            <p:cond delay="0"/>
                                          </p:stCondLst>
                                        </p:cTn>
                                        <p:tgtEl>
                                          <p:spTgt spid="69"/>
                                        </p:tgtEl>
                                        <p:attrNameLst>
                                          <p:attrName>style.visibility</p:attrName>
                                        </p:attrNameLst>
                                      </p:cBhvr>
                                      <p:to>
                                        <p:strVal val="visible"/>
                                      </p:to>
                                    </p:set>
                                    <p:anim calcmode="lin" valueType="num">
                                      <p:cBhvr additive="base">
                                        <p:cTn id="119" dur="500" fill="hold"/>
                                        <p:tgtEl>
                                          <p:spTgt spid="69"/>
                                        </p:tgtEl>
                                        <p:attrNameLst>
                                          <p:attrName>ppt_x</p:attrName>
                                        </p:attrNameLst>
                                      </p:cBhvr>
                                      <p:tavLst>
                                        <p:tav tm="0">
                                          <p:val>
                                            <p:strVal val="0-#ppt_w/2"/>
                                          </p:val>
                                        </p:tav>
                                        <p:tav tm="100000">
                                          <p:val>
                                            <p:strVal val="#ppt_x"/>
                                          </p:val>
                                        </p:tav>
                                      </p:tavLst>
                                    </p:anim>
                                    <p:anim calcmode="lin" valueType="num">
                                      <p:cBhvr additive="base">
                                        <p:cTn id="120" dur="500" fill="hold"/>
                                        <p:tgtEl>
                                          <p:spTgt spid="69"/>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70"/>
                                        </p:tgtEl>
                                        <p:attrNameLst>
                                          <p:attrName>style.visibility</p:attrName>
                                        </p:attrNameLst>
                                      </p:cBhvr>
                                      <p:to>
                                        <p:strVal val="visible"/>
                                      </p:to>
                                    </p:set>
                                    <p:anim calcmode="lin" valueType="num">
                                      <p:cBhvr additive="base">
                                        <p:cTn id="123" dur="500" fill="hold"/>
                                        <p:tgtEl>
                                          <p:spTgt spid="70"/>
                                        </p:tgtEl>
                                        <p:attrNameLst>
                                          <p:attrName>ppt_x</p:attrName>
                                        </p:attrNameLst>
                                      </p:cBhvr>
                                      <p:tavLst>
                                        <p:tav tm="0">
                                          <p:val>
                                            <p:strVal val="0-#ppt_w/2"/>
                                          </p:val>
                                        </p:tav>
                                        <p:tav tm="100000">
                                          <p:val>
                                            <p:strVal val="#ppt_x"/>
                                          </p:val>
                                        </p:tav>
                                      </p:tavLst>
                                    </p:anim>
                                    <p:anim calcmode="lin" valueType="num">
                                      <p:cBhvr additive="base">
                                        <p:cTn id="124" dur="500" fill="hold"/>
                                        <p:tgtEl>
                                          <p:spTgt spid="70"/>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800"/>
                                  </p:stCondLst>
                                  <p:childTnLst>
                                    <p:set>
                                      <p:cBhvr>
                                        <p:cTn id="126" dur="1" fill="hold">
                                          <p:stCondLst>
                                            <p:cond delay="0"/>
                                          </p:stCondLst>
                                        </p:cTn>
                                        <p:tgtEl>
                                          <p:spTgt spid="71"/>
                                        </p:tgtEl>
                                        <p:attrNameLst>
                                          <p:attrName>style.visibility</p:attrName>
                                        </p:attrNameLst>
                                      </p:cBhvr>
                                      <p:to>
                                        <p:strVal val="visible"/>
                                      </p:to>
                                    </p:set>
                                    <p:anim calcmode="lin" valueType="num">
                                      <p:cBhvr additive="base">
                                        <p:cTn id="127" dur="500" fill="hold"/>
                                        <p:tgtEl>
                                          <p:spTgt spid="71"/>
                                        </p:tgtEl>
                                        <p:attrNameLst>
                                          <p:attrName>ppt_x</p:attrName>
                                        </p:attrNameLst>
                                      </p:cBhvr>
                                      <p:tavLst>
                                        <p:tav tm="0">
                                          <p:val>
                                            <p:strVal val="0-#ppt_w/2"/>
                                          </p:val>
                                        </p:tav>
                                        <p:tav tm="100000">
                                          <p:val>
                                            <p:strVal val="#ppt_x"/>
                                          </p:val>
                                        </p:tav>
                                      </p:tavLst>
                                    </p:anim>
                                    <p:anim calcmode="lin" valueType="num">
                                      <p:cBhvr additive="base">
                                        <p:cTn id="128" dur="500" fill="hold"/>
                                        <p:tgtEl>
                                          <p:spTgt spid="71"/>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72"/>
                                        </p:tgtEl>
                                        <p:attrNameLst>
                                          <p:attrName>style.visibility</p:attrName>
                                        </p:attrNameLst>
                                      </p:cBhvr>
                                      <p:to>
                                        <p:strVal val="visible"/>
                                      </p:to>
                                    </p:set>
                                    <p:anim calcmode="lin" valueType="num">
                                      <p:cBhvr additive="base">
                                        <p:cTn id="131" dur="500" fill="hold"/>
                                        <p:tgtEl>
                                          <p:spTgt spid="72"/>
                                        </p:tgtEl>
                                        <p:attrNameLst>
                                          <p:attrName>ppt_x</p:attrName>
                                        </p:attrNameLst>
                                      </p:cBhvr>
                                      <p:tavLst>
                                        <p:tav tm="0">
                                          <p:val>
                                            <p:strVal val="0-#ppt_w/2"/>
                                          </p:val>
                                        </p:tav>
                                        <p:tav tm="100000">
                                          <p:val>
                                            <p:strVal val="#ppt_x"/>
                                          </p:val>
                                        </p:tav>
                                      </p:tavLst>
                                    </p:anim>
                                    <p:anim calcmode="lin" valueType="num">
                                      <p:cBhvr additive="base">
                                        <p:cTn id="132" dur="500" fill="hold"/>
                                        <p:tgtEl>
                                          <p:spTgt spid="72"/>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300"/>
                                  </p:stCondLst>
                                  <p:childTnLst>
                                    <p:set>
                                      <p:cBhvr>
                                        <p:cTn id="134" dur="1" fill="hold">
                                          <p:stCondLst>
                                            <p:cond delay="0"/>
                                          </p:stCondLst>
                                        </p:cTn>
                                        <p:tgtEl>
                                          <p:spTgt spid="73"/>
                                        </p:tgtEl>
                                        <p:attrNameLst>
                                          <p:attrName>style.visibility</p:attrName>
                                        </p:attrNameLst>
                                      </p:cBhvr>
                                      <p:to>
                                        <p:strVal val="visible"/>
                                      </p:to>
                                    </p:set>
                                    <p:anim calcmode="lin" valueType="num">
                                      <p:cBhvr additive="base">
                                        <p:cTn id="135" dur="500" fill="hold"/>
                                        <p:tgtEl>
                                          <p:spTgt spid="73"/>
                                        </p:tgtEl>
                                        <p:attrNameLst>
                                          <p:attrName>ppt_x</p:attrName>
                                        </p:attrNameLst>
                                      </p:cBhvr>
                                      <p:tavLst>
                                        <p:tav tm="0">
                                          <p:val>
                                            <p:strVal val="0-#ppt_w/2"/>
                                          </p:val>
                                        </p:tav>
                                        <p:tav tm="100000">
                                          <p:val>
                                            <p:strVal val="#ppt_x"/>
                                          </p:val>
                                        </p:tav>
                                      </p:tavLst>
                                    </p:anim>
                                    <p:anim calcmode="lin" valueType="num">
                                      <p:cBhvr additive="base">
                                        <p:cTn id="136" dur="500" fill="hold"/>
                                        <p:tgtEl>
                                          <p:spTgt spid="73"/>
                                        </p:tgtEl>
                                        <p:attrNameLst>
                                          <p:attrName>ppt_y</p:attrName>
                                        </p:attrNameLst>
                                      </p:cBhvr>
                                      <p:tavLst>
                                        <p:tav tm="0">
                                          <p:val>
                                            <p:strVal val="#ppt_y"/>
                                          </p:val>
                                        </p:tav>
                                        <p:tav tm="100000">
                                          <p:val>
                                            <p:strVal val="#ppt_y"/>
                                          </p:val>
                                        </p:tav>
                                      </p:tavLst>
                                    </p:anim>
                                  </p:childTnLst>
                                </p:cTn>
                              </p:par>
                              <p:par>
                                <p:cTn id="137" presetID="2" presetClass="entr" presetSubtype="8" fill="hold" grpId="0" nodeType="withEffect">
                                  <p:stCondLst>
                                    <p:cond delay="800"/>
                                  </p:stCondLst>
                                  <p:childTnLst>
                                    <p:set>
                                      <p:cBhvr>
                                        <p:cTn id="138" dur="1" fill="hold">
                                          <p:stCondLst>
                                            <p:cond delay="0"/>
                                          </p:stCondLst>
                                        </p:cTn>
                                        <p:tgtEl>
                                          <p:spTgt spid="112"/>
                                        </p:tgtEl>
                                        <p:attrNameLst>
                                          <p:attrName>style.visibility</p:attrName>
                                        </p:attrNameLst>
                                      </p:cBhvr>
                                      <p:to>
                                        <p:strVal val="visible"/>
                                      </p:to>
                                    </p:set>
                                    <p:anim calcmode="lin" valueType="num">
                                      <p:cBhvr additive="base">
                                        <p:cTn id="139" dur="500" fill="hold"/>
                                        <p:tgtEl>
                                          <p:spTgt spid="112"/>
                                        </p:tgtEl>
                                        <p:attrNameLst>
                                          <p:attrName>ppt_x</p:attrName>
                                        </p:attrNameLst>
                                      </p:cBhvr>
                                      <p:tavLst>
                                        <p:tav tm="0">
                                          <p:val>
                                            <p:strVal val="0-#ppt_w/2"/>
                                          </p:val>
                                        </p:tav>
                                        <p:tav tm="100000">
                                          <p:val>
                                            <p:strVal val="#ppt_x"/>
                                          </p:val>
                                        </p:tav>
                                      </p:tavLst>
                                    </p:anim>
                                    <p:anim calcmode="lin" valueType="num">
                                      <p:cBhvr additive="base">
                                        <p:cTn id="140" dur="500" fill="hold"/>
                                        <p:tgtEl>
                                          <p:spTgt spid="112"/>
                                        </p:tgtEl>
                                        <p:attrNameLst>
                                          <p:attrName>ppt_y</p:attrName>
                                        </p:attrNameLst>
                                      </p:cBhvr>
                                      <p:tavLst>
                                        <p:tav tm="0">
                                          <p:val>
                                            <p:strVal val="#ppt_y"/>
                                          </p:val>
                                        </p:tav>
                                        <p:tav tm="100000">
                                          <p:val>
                                            <p:strVal val="#ppt_y"/>
                                          </p:val>
                                        </p:tav>
                                      </p:tavLst>
                                    </p:anim>
                                  </p:childTnLst>
                                </p:cTn>
                              </p:par>
                              <p:par>
                                <p:cTn id="141" presetID="2" presetClass="entr" presetSubtype="8" fill="hold" grpId="0" nodeType="withEffect">
                                  <p:stCondLst>
                                    <p:cond delay="300"/>
                                  </p:stCondLst>
                                  <p:childTnLst>
                                    <p:set>
                                      <p:cBhvr>
                                        <p:cTn id="142" dur="1" fill="hold">
                                          <p:stCondLst>
                                            <p:cond delay="0"/>
                                          </p:stCondLst>
                                        </p:cTn>
                                        <p:tgtEl>
                                          <p:spTgt spid="113"/>
                                        </p:tgtEl>
                                        <p:attrNameLst>
                                          <p:attrName>style.visibility</p:attrName>
                                        </p:attrNameLst>
                                      </p:cBhvr>
                                      <p:to>
                                        <p:strVal val="visible"/>
                                      </p:to>
                                    </p:set>
                                    <p:anim calcmode="lin" valueType="num">
                                      <p:cBhvr additive="base">
                                        <p:cTn id="143" dur="500" fill="hold"/>
                                        <p:tgtEl>
                                          <p:spTgt spid="113"/>
                                        </p:tgtEl>
                                        <p:attrNameLst>
                                          <p:attrName>ppt_x</p:attrName>
                                        </p:attrNameLst>
                                      </p:cBhvr>
                                      <p:tavLst>
                                        <p:tav tm="0">
                                          <p:val>
                                            <p:strVal val="0-#ppt_w/2"/>
                                          </p:val>
                                        </p:tav>
                                        <p:tav tm="100000">
                                          <p:val>
                                            <p:strVal val="#ppt_x"/>
                                          </p:val>
                                        </p:tav>
                                      </p:tavLst>
                                    </p:anim>
                                    <p:anim calcmode="lin" valueType="num">
                                      <p:cBhvr additive="base">
                                        <p:cTn id="144" dur="500" fill="hold"/>
                                        <p:tgtEl>
                                          <p:spTgt spid="113"/>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77"/>
                                        </p:tgtEl>
                                        <p:attrNameLst>
                                          <p:attrName>style.visibility</p:attrName>
                                        </p:attrNameLst>
                                      </p:cBhvr>
                                      <p:to>
                                        <p:strVal val="visible"/>
                                      </p:to>
                                    </p:set>
                                    <p:anim calcmode="lin" valueType="num">
                                      <p:cBhvr additive="base">
                                        <p:cTn id="147" dur="500" fill="hold"/>
                                        <p:tgtEl>
                                          <p:spTgt spid="77"/>
                                        </p:tgtEl>
                                        <p:attrNameLst>
                                          <p:attrName>ppt_x</p:attrName>
                                        </p:attrNameLst>
                                      </p:cBhvr>
                                      <p:tavLst>
                                        <p:tav tm="0">
                                          <p:val>
                                            <p:strVal val="1+#ppt_w/2"/>
                                          </p:val>
                                        </p:tav>
                                        <p:tav tm="100000">
                                          <p:val>
                                            <p:strVal val="#ppt_x"/>
                                          </p:val>
                                        </p:tav>
                                      </p:tavLst>
                                    </p:anim>
                                    <p:anim calcmode="lin" valueType="num">
                                      <p:cBhvr additive="base">
                                        <p:cTn id="148" dur="500" fill="hold"/>
                                        <p:tgtEl>
                                          <p:spTgt spid="77"/>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500"/>
                                  </p:stCondLst>
                                  <p:childTnLst>
                                    <p:set>
                                      <p:cBhvr>
                                        <p:cTn id="150" dur="1" fill="hold">
                                          <p:stCondLst>
                                            <p:cond delay="0"/>
                                          </p:stCondLst>
                                        </p:cTn>
                                        <p:tgtEl>
                                          <p:spTgt spid="78"/>
                                        </p:tgtEl>
                                        <p:attrNameLst>
                                          <p:attrName>style.visibility</p:attrName>
                                        </p:attrNameLst>
                                      </p:cBhvr>
                                      <p:to>
                                        <p:strVal val="visible"/>
                                      </p:to>
                                    </p:set>
                                    <p:anim calcmode="lin" valueType="num">
                                      <p:cBhvr additive="base">
                                        <p:cTn id="151" dur="500" fill="hold"/>
                                        <p:tgtEl>
                                          <p:spTgt spid="78"/>
                                        </p:tgtEl>
                                        <p:attrNameLst>
                                          <p:attrName>ppt_x</p:attrName>
                                        </p:attrNameLst>
                                      </p:cBhvr>
                                      <p:tavLst>
                                        <p:tav tm="0">
                                          <p:val>
                                            <p:strVal val="1+#ppt_w/2"/>
                                          </p:val>
                                        </p:tav>
                                        <p:tav tm="100000">
                                          <p:val>
                                            <p:strVal val="#ppt_x"/>
                                          </p:val>
                                        </p:tav>
                                      </p:tavLst>
                                    </p:anim>
                                    <p:anim calcmode="lin" valueType="num">
                                      <p:cBhvr additive="base">
                                        <p:cTn id="152" dur="500" fill="hold"/>
                                        <p:tgtEl>
                                          <p:spTgt spid="78"/>
                                        </p:tgtEl>
                                        <p:attrNameLst>
                                          <p:attrName>ppt_y</p:attrName>
                                        </p:attrNameLst>
                                      </p:cBhvr>
                                      <p:tavLst>
                                        <p:tav tm="0">
                                          <p:val>
                                            <p:strVal val="#ppt_y"/>
                                          </p:val>
                                        </p:tav>
                                        <p:tav tm="100000">
                                          <p:val>
                                            <p:strVal val="#ppt_y"/>
                                          </p:val>
                                        </p:tav>
                                      </p:tavLst>
                                    </p:anim>
                                  </p:childTnLst>
                                </p:cTn>
                              </p:par>
                              <p:par>
                                <p:cTn id="153" presetID="2" presetClass="entr" presetSubtype="2" fill="hold" grpId="0" nodeType="withEffect">
                                  <p:stCondLst>
                                    <p:cond delay="0"/>
                                  </p:stCondLst>
                                  <p:childTnLst>
                                    <p:set>
                                      <p:cBhvr>
                                        <p:cTn id="154" dur="1" fill="hold">
                                          <p:stCondLst>
                                            <p:cond delay="0"/>
                                          </p:stCondLst>
                                        </p:cTn>
                                        <p:tgtEl>
                                          <p:spTgt spid="79"/>
                                        </p:tgtEl>
                                        <p:attrNameLst>
                                          <p:attrName>style.visibility</p:attrName>
                                        </p:attrNameLst>
                                      </p:cBhvr>
                                      <p:to>
                                        <p:strVal val="visible"/>
                                      </p:to>
                                    </p:set>
                                    <p:anim calcmode="lin" valueType="num">
                                      <p:cBhvr additive="base">
                                        <p:cTn id="155" dur="500" fill="hold"/>
                                        <p:tgtEl>
                                          <p:spTgt spid="79"/>
                                        </p:tgtEl>
                                        <p:attrNameLst>
                                          <p:attrName>ppt_x</p:attrName>
                                        </p:attrNameLst>
                                      </p:cBhvr>
                                      <p:tavLst>
                                        <p:tav tm="0">
                                          <p:val>
                                            <p:strVal val="1+#ppt_w/2"/>
                                          </p:val>
                                        </p:tav>
                                        <p:tav tm="100000">
                                          <p:val>
                                            <p:strVal val="#ppt_x"/>
                                          </p:val>
                                        </p:tav>
                                      </p:tavLst>
                                    </p:anim>
                                    <p:anim calcmode="lin" valueType="num">
                                      <p:cBhvr additive="base">
                                        <p:cTn id="156" dur="500" fill="hold"/>
                                        <p:tgtEl>
                                          <p:spTgt spid="79"/>
                                        </p:tgtEl>
                                        <p:attrNameLst>
                                          <p:attrName>ppt_y</p:attrName>
                                        </p:attrNameLst>
                                      </p:cBhvr>
                                      <p:tavLst>
                                        <p:tav tm="0">
                                          <p:val>
                                            <p:strVal val="#ppt_y"/>
                                          </p:val>
                                        </p:tav>
                                        <p:tav tm="100000">
                                          <p:val>
                                            <p:strVal val="#ppt_y"/>
                                          </p:val>
                                        </p:tav>
                                      </p:tavLst>
                                    </p:anim>
                                  </p:childTnLst>
                                </p:cTn>
                              </p:par>
                              <p:par>
                                <p:cTn id="157" presetID="2" presetClass="entr" presetSubtype="2" fill="hold" grpId="0" nodeType="withEffect">
                                  <p:stCondLst>
                                    <p:cond delay="800"/>
                                  </p:stCondLst>
                                  <p:childTnLst>
                                    <p:set>
                                      <p:cBhvr>
                                        <p:cTn id="158" dur="1" fill="hold">
                                          <p:stCondLst>
                                            <p:cond delay="0"/>
                                          </p:stCondLst>
                                        </p:cTn>
                                        <p:tgtEl>
                                          <p:spTgt spid="80"/>
                                        </p:tgtEl>
                                        <p:attrNameLst>
                                          <p:attrName>style.visibility</p:attrName>
                                        </p:attrNameLst>
                                      </p:cBhvr>
                                      <p:to>
                                        <p:strVal val="visible"/>
                                      </p:to>
                                    </p:set>
                                    <p:anim calcmode="lin" valueType="num">
                                      <p:cBhvr additive="base">
                                        <p:cTn id="159" dur="500" fill="hold"/>
                                        <p:tgtEl>
                                          <p:spTgt spid="80"/>
                                        </p:tgtEl>
                                        <p:attrNameLst>
                                          <p:attrName>ppt_x</p:attrName>
                                        </p:attrNameLst>
                                      </p:cBhvr>
                                      <p:tavLst>
                                        <p:tav tm="0">
                                          <p:val>
                                            <p:strVal val="1+#ppt_w/2"/>
                                          </p:val>
                                        </p:tav>
                                        <p:tav tm="100000">
                                          <p:val>
                                            <p:strVal val="#ppt_x"/>
                                          </p:val>
                                        </p:tav>
                                      </p:tavLst>
                                    </p:anim>
                                    <p:anim calcmode="lin" valueType="num">
                                      <p:cBhvr additive="base">
                                        <p:cTn id="160" dur="500" fill="hold"/>
                                        <p:tgtEl>
                                          <p:spTgt spid="80"/>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500"/>
                                  </p:stCondLst>
                                  <p:childTnLst>
                                    <p:set>
                                      <p:cBhvr>
                                        <p:cTn id="162" dur="1" fill="hold">
                                          <p:stCondLst>
                                            <p:cond delay="0"/>
                                          </p:stCondLst>
                                        </p:cTn>
                                        <p:tgtEl>
                                          <p:spTgt spid="81"/>
                                        </p:tgtEl>
                                        <p:attrNameLst>
                                          <p:attrName>style.visibility</p:attrName>
                                        </p:attrNameLst>
                                      </p:cBhvr>
                                      <p:to>
                                        <p:strVal val="visible"/>
                                      </p:to>
                                    </p:set>
                                    <p:anim calcmode="lin" valueType="num">
                                      <p:cBhvr additive="base">
                                        <p:cTn id="163" dur="500" fill="hold"/>
                                        <p:tgtEl>
                                          <p:spTgt spid="81"/>
                                        </p:tgtEl>
                                        <p:attrNameLst>
                                          <p:attrName>ppt_x</p:attrName>
                                        </p:attrNameLst>
                                      </p:cBhvr>
                                      <p:tavLst>
                                        <p:tav tm="0">
                                          <p:val>
                                            <p:strVal val="1+#ppt_w/2"/>
                                          </p:val>
                                        </p:tav>
                                        <p:tav tm="100000">
                                          <p:val>
                                            <p:strVal val="#ppt_x"/>
                                          </p:val>
                                        </p:tav>
                                      </p:tavLst>
                                    </p:anim>
                                    <p:anim calcmode="lin" valueType="num">
                                      <p:cBhvr additive="base">
                                        <p:cTn id="164" dur="500" fill="hold"/>
                                        <p:tgtEl>
                                          <p:spTgt spid="81"/>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1000"/>
                                  </p:stCondLst>
                                  <p:childTnLst>
                                    <p:set>
                                      <p:cBhvr>
                                        <p:cTn id="166" dur="1" fill="hold">
                                          <p:stCondLst>
                                            <p:cond delay="0"/>
                                          </p:stCondLst>
                                        </p:cTn>
                                        <p:tgtEl>
                                          <p:spTgt spid="82"/>
                                        </p:tgtEl>
                                        <p:attrNameLst>
                                          <p:attrName>style.visibility</p:attrName>
                                        </p:attrNameLst>
                                      </p:cBhvr>
                                      <p:to>
                                        <p:strVal val="visible"/>
                                      </p:to>
                                    </p:set>
                                    <p:anim calcmode="lin" valueType="num">
                                      <p:cBhvr additive="base">
                                        <p:cTn id="167" dur="500" fill="hold"/>
                                        <p:tgtEl>
                                          <p:spTgt spid="82"/>
                                        </p:tgtEl>
                                        <p:attrNameLst>
                                          <p:attrName>ppt_x</p:attrName>
                                        </p:attrNameLst>
                                      </p:cBhvr>
                                      <p:tavLst>
                                        <p:tav tm="0">
                                          <p:val>
                                            <p:strVal val="1+#ppt_w/2"/>
                                          </p:val>
                                        </p:tav>
                                        <p:tav tm="100000">
                                          <p:val>
                                            <p:strVal val="#ppt_x"/>
                                          </p:val>
                                        </p:tav>
                                      </p:tavLst>
                                    </p:anim>
                                    <p:anim calcmode="lin" valueType="num">
                                      <p:cBhvr additive="base">
                                        <p:cTn id="168" dur="500" fill="hold"/>
                                        <p:tgtEl>
                                          <p:spTgt spid="82"/>
                                        </p:tgtEl>
                                        <p:attrNameLst>
                                          <p:attrName>ppt_y</p:attrName>
                                        </p:attrNameLst>
                                      </p:cBhvr>
                                      <p:tavLst>
                                        <p:tav tm="0">
                                          <p:val>
                                            <p:strVal val="#ppt_y"/>
                                          </p:val>
                                        </p:tav>
                                        <p:tav tm="100000">
                                          <p:val>
                                            <p:strVal val="#ppt_y"/>
                                          </p:val>
                                        </p:tav>
                                      </p:tavLst>
                                    </p:anim>
                                  </p:childTnLst>
                                </p:cTn>
                              </p:par>
                              <p:par>
                                <p:cTn id="169" presetID="2" presetClass="entr" presetSubtype="2" fill="hold" grpId="0" nodeType="withEffect">
                                  <p:stCondLst>
                                    <p:cond delay="300"/>
                                  </p:stCondLst>
                                  <p:childTnLst>
                                    <p:set>
                                      <p:cBhvr>
                                        <p:cTn id="170" dur="1" fill="hold">
                                          <p:stCondLst>
                                            <p:cond delay="0"/>
                                          </p:stCondLst>
                                        </p:cTn>
                                        <p:tgtEl>
                                          <p:spTgt spid="83"/>
                                        </p:tgtEl>
                                        <p:attrNameLst>
                                          <p:attrName>style.visibility</p:attrName>
                                        </p:attrNameLst>
                                      </p:cBhvr>
                                      <p:to>
                                        <p:strVal val="visible"/>
                                      </p:to>
                                    </p:set>
                                    <p:anim calcmode="lin" valueType="num">
                                      <p:cBhvr additive="base">
                                        <p:cTn id="171" dur="500" fill="hold"/>
                                        <p:tgtEl>
                                          <p:spTgt spid="83"/>
                                        </p:tgtEl>
                                        <p:attrNameLst>
                                          <p:attrName>ppt_x</p:attrName>
                                        </p:attrNameLst>
                                      </p:cBhvr>
                                      <p:tavLst>
                                        <p:tav tm="0">
                                          <p:val>
                                            <p:strVal val="1+#ppt_w/2"/>
                                          </p:val>
                                        </p:tav>
                                        <p:tav tm="100000">
                                          <p:val>
                                            <p:strVal val="#ppt_x"/>
                                          </p:val>
                                        </p:tav>
                                      </p:tavLst>
                                    </p:anim>
                                    <p:anim calcmode="lin" valueType="num">
                                      <p:cBhvr additive="base">
                                        <p:cTn id="172" dur="500" fill="hold"/>
                                        <p:tgtEl>
                                          <p:spTgt spid="83"/>
                                        </p:tgtEl>
                                        <p:attrNameLst>
                                          <p:attrName>ppt_y</p:attrName>
                                        </p:attrNameLst>
                                      </p:cBhvr>
                                      <p:tavLst>
                                        <p:tav tm="0">
                                          <p:val>
                                            <p:strVal val="#ppt_y"/>
                                          </p:val>
                                        </p:tav>
                                        <p:tav tm="100000">
                                          <p:val>
                                            <p:strVal val="#ppt_y"/>
                                          </p:val>
                                        </p:tav>
                                      </p:tavLst>
                                    </p:anim>
                                  </p:childTnLst>
                                </p:cTn>
                              </p:par>
                              <p:par>
                                <p:cTn id="173" presetID="2" presetClass="entr" presetSubtype="2" fill="hold" grpId="0" nodeType="withEffect">
                                  <p:stCondLst>
                                    <p:cond delay="0"/>
                                  </p:stCondLst>
                                  <p:childTnLst>
                                    <p:set>
                                      <p:cBhvr>
                                        <p:cTn id="174" dur="1" fill="hold">
                                          <p:stCondLst>
                                            <p:cond delay="0"/>
                                          </p:stCondLst>
                                        </p:cTn>
                                        <p:tgtEl>
                                          <p:spTgt spid="84"/>
                                        </p:tgtEl>
                                        <p:attrNameLst>
                                          <p:attrName>style.visibility</p:attrName>
                                        </p:attrNameLst>
                                      </p:cBhvr>
                                      <p:to>
                                        <p:strVal val="visible"/>
                                      </p:to>
                                    </p:set>
                                    <p:anim calcmode="lin" valueType="num">
                                      <p:cBhvr additive="base">
                                        <p:cTn id="175" dur="500" fill="hold"/>
                                        <p:tgtEl>
                                          <p:spTgt spid="84"/>
                                        </p:tgtEl>
                                        <p:attrNameLst>
                                          <p:attrName>ppt_x</p:attrName>
                                        </p:attrNameLst>
                                      </p:cBhvr>
                                      <p:tavLst>
                                        <p:tav tm="0">
                                          <p:val>
                                            <p:strVal val="1+#ppt_w/2"/>
                                          </p:val>
                                        </p:tav>
                                        <p:tav tm="100000">
                                          <p:val>
                                            <p:strVal val="#ppt_x"/>
                                          </p:val>
                                        </p:tav>
                                      </p:tavLst>
                                    </p:anim>
                                    <p:anim calcmode="lin" valueType="num">
                                      <p:cBhvr additive="base">
                                        <p:cTn id="176" dur="500" fill="hold"/>
                                        <p:tgtEl>
                                          <p:spTgt spid="84"/>
                                        </p:tgtEl>
                                        <p:attrNameLst>
                                          <p:attrName>ppt_y</p:attrName>
                                        </p:attrNameLst>
                                      </p:cBhvr>
                                      <p:tavLst>
                                        <p:tav tm="0">
                                          <p:val>
                                            <p:strVal val="#ppt_y"/>
                                          </p:val>
                                        </p:tav>
                                        <p:tav tm="100000">
                                          <p:val>
                                            <p:strVal val="#ppt_y"/>
                                          </p:val>
                                        </p:tav>
                                      </p:tavLst>
                                    </p:anim>
                                  </p:childTnLst>
                                </p:cTn>
                              </p:par>
                              <p:par>
                                <p:cTn id="177" presetID="2" presetClass="entr" presetSubtype="2" fill="hold" grpId="0" nodeType="withEffect">
                                  <p:stCondLst>
                                    <p:cond delay="500"/>
                                  </p:stCondLst>
                                  <p:childTnLst>
                                    <p:set>
                                      <p:cBhvr>
                                        <p:cTn id="178" dur="1" fill="hold">
                                          <p:stCondLst>
                                            <p:cond delay="0"/>
                                          </p:stCondLst>
                                        </p:cTn>
                                        <p:tgtEl>
                                          <p:spTgt spid="85"/>
                                        </p:tgtEl>
                                        <p:attrNameLst>
                                          <p:attrName>style.visibility</p:attrName>
                                        </p:attrNameLst>
                                      </p:cBhvr>
                                      <p:to>
                                        <p:strVal val="visible"/>
                                      </p:to>
                                    </p:set>
                                    <p:anim calcmode="lin" valueType="num">
                                      <p:cBhvr additive="base">
                                        <p:cTn id="179" dur="500" fill="hold"/>
                                        <p:tgtEl>
                                          <p:spTgt spid="85"/>
                                        </p:tgtEl>
                                        <p:attrNameLst>
                                          <p:attrName>ppt_x</p:attrName>
                                        </p:attrNameLst>
                                      </p:cBhvr>
                                      <p:tavLst>
                                        <p:tav tm="0">
                                          <p:val>
                                            <p:strVal val="1+#ppt_w/2"/>
                                          </p:val>
                                        </p:tav>
                                        <p:tav tm="100000">
                                          <p:val>
                                            <p:strVal val="#ppt_x"/>
                                          </p:val>
                                        </p:tav>
                                      </p:tavLst>
                                    </p:anim>
                                    <p:anim calcmode="lin" valueType="num">
                                      <p:cBhvr additive="base">
                                        <p:cTn id="180" dur="500" fill="hold"/>
                                        <p:tgtEl>
                                          <p:spTgt spid="85"/>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86"/>
                                        </p:tgtEl>
                                        <p:attrNameLst>
                                          <p:attrName>style.visibility</p:attrName>
                                        </p:attrNameLst>
                                      </p:cBhvr>
                                      <p:to>
                                        <p:strVal val="visible"/>
                                      </p:to>
                                    </p:set>
                                    <p:anim calcmode="lin" valueType="num">
                                      <p:cBhvr additive="base">
                                        <p:cTn id="183" dur="500" fill="hold"/>
                                        <p:tgtEl>
                                          <p:spTgt spid="86"/>
                                        </p:tgtEl>
                                        <p:attrNameLst>
                                          <p:attrName>ppt_x</p:attrName>
                                        </p:attrNameLst>
                                      </p:cBhvr>
                                      <p:tavLst>
                                        <p:tav tm="0">
                                          <p:val>
                                            <p:strVal val="1+#ppt_w/2"/>
                                          </p:val>
                                        </p:tav>
                                        <p:tav tm="100000">
                                          <p:val>
                                            <p:strVal val="#ppt_x"/>
                                          </p:val>
                                        </p:tav>
                                      </p:tavLst>
                                    </p:anim>
                                    <p:anim calcmode="lin" valueType="num">
                                      <p:cBhvr additive="base">
                                        <p:cTn id="184" dur="500" fill="hold"/>
                                        <p:tgtEl>
                                          <p:spTgt spid="86"/>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800"/>
                                  </p:stCondLst>
                                  <p:childTnLst>
                                    <p:set>
                                      <p:cBhvr>
                                        <p:cTn id="186" dur="1" fill="hold">
                                          <p:stCondLst>
                                            <p:cond delay="0"/>
                                          </p:stCondLst>
                                        </p:cTn>
                                        <p:tgtEl>
                                          <p:spTgt spid="87"/>
                                        </p:tgtEl>
                                        <p:attrNameLst>
                                          <p:attrName>style.visibility</p:attrName>
                                        </p:attrNameLst>
                                      </p:cBhvr>
                                      <p:to>
                                        <p:strVal val="visible"/>
                                      </p:to>
                                    </p:set>
                                    <p:anim calcmode="lin" valueType="num">
                                      <p:cBhvr additive="base">
                                        <p:cTn id="187" dur="500" fill="hold"/>
                                        <p:tgtEl>
                                          <p:spTgt spid="87"/>
                                        </p:tgtEl>
                                        <p:attrNameLst>
                                          <p:attrName>ppt_x</p:attrName>
                                        </p:attrNameLst>
                                      </p:cBhvr>
                                      <p:tavLst>
                                        <p:tav tm="0">
                                          <p:val>
                                            <p:strVal val="1+#ppt_w/2"/>
                                          </p:val>
                                        </p:tav>
                                        <p:tav tm="100000">
                                          <p:val>
                                            <p:strVal val="#ppt_x"/>
                                          </p:val>
                                        </p:tav>
                                      </p:tavLst>
                                    </p:anim>
                                    <p:anim calcmode="lin" valueType="num">
                                      <p:cBhvr additive="base">
                                        <p:cTn id="188" dur="500" fill="hold"/>
                                        <p:tgtEl>
                                          <p:spTgt spid="87"/>
                                        </p:tgtEl>
                                        <p:attrNameLst>
                                          <p:attrName>ppt_y</p:attrName>
                                        </p:attrNameLst>
                                      </p:cBhvr>
                                      <p:tavLst>
                                        <p:tav tm="0">
                                          <p:val>
                                            <p:strVal val="#ppt_y"/>
                                          </p:val>
                                        </p:tav>
                                        <p:tav tm="100000">
                                          <p:val>
                                            <p:strVal val="#ppt_y"/>
                                          </p:val>
                                        </p:tav>
                                      </p:tavLst>
                                    </p:anim>
                                  </p:childTnLst>
                                </p:cTn>
                              </p:par>
                              <p:par>
                                <p:cTn id="189" presetID="2" presetClass="entr" presetSubtype="2" fill="hold" grpId="0" nodeType="withEffect">
                                  <p:stCondLst>
                                    <p:cond delay="1000"/>
                                  </p:stCondLst>
                                  <p:childTnLst>
                                    <p:set>
                                      <p:cBhvr>
                                        <p:cTn id="190" dur="1" fill="hold">
                                          <p:stCondLst>
                                            <p:cond delay="0"/>
                                          </p:stCondLst>
                                        </p:cTn>
                                        <p:tgtEl>
                                          <p:spTgt spid="88"/>
                                        </p:tgtEl>
                                        <p:attrNameLst>
                                          <p:attrName>style.visibility</p:attrName>
                                        </p:attrNameLst>
                                      </p:cBhvr>
                                      <p:to>
                                        <p:strVal val="visible"/>
                                      </p:to>
                                    </p:set>
                                    <p:anim calcmode="lin" valueType="num">
                                      <p:cBhvr additive="base">
                                        <p:cTn id="191" dur="500" fill="hold"/>
                                        <p:tgtEl>
                                          <p:spTgt spid="88"/>
                                        </p:tgtEl>
                                        <p:attrNameLst>
                                          <p:attrName>ppt_x</p:attrName>
                                        </p:attrNameLst>
                                      </p:cBhvr>
                                      <p:tavLst>
                                        <p:tav tm="0">
                                          <p:val>
                                            <p:strVal val="1+#ppt_w/2"/>
                                          </p:val>
                                        </p:tav>
                                        <p:tav tm="100000">
                                          <p:val>
                                            <p:strVal val="#ppt_x"/>
                                          </p:val>
                                        </p:tav>
                                      </p:tavLst>
                                    </p:anim>
                                    <p:anim calcmode="lin" valueType="num">
                                      <p:cBhvr additive="base">
                                        <p:cTn id="192" dur="500" fill="hold"/>
                                        <p:tgtEl>
                                          <p:spTgt spid="88"/>
                                        </p:tgtEl>
                                        <p:attrNameLst>
                                          <p:attrName>ppt_y</p:attrName>
                                        </p:attrNameLst>
                                      </p:cBhvr>
                                      <p:tavLst>
                                        <p:tav tm="0">
                                          <p:val>
                                            <p:strVal val="#ppt_y"/>
                                          </p:val>
                                        </p:tav>
                                        <p:tav tm="100000">
                                          <p:val>
                                            <p:strVal val="#ppt_y"/>
                                          </p:val>
                                        </p:tav>
                                      </p:tavLst>
                                    </p:anim>
                                  </p:childTnLst>
                                </p:cTn>
                              </p:par>
                              <p:par>
                                <p:cTn id="193" presetID="2" presetClass="entr" presetSubtype="2" fill="hold" grpId="0" nodeType="withEffect">
                                  <p:stCondLst>
                                    <p:cond delay="500"/>
                                  </p:stCondLst>
                                  <p:childTnLst>
                                    <p:set>
                                      <p:cBhvr>
                                        <p:cTn id="194" dur="1" fill="hold">
                                          <p:stCondLst>
                                            <p:cond delay="0"/>
                                          </p:stCondLst>
                                        </p:cTn>
                                        <p:tgtEl>
                                          <p:spTgt spid="89"/>
                                        </p:tgtEl>
                                        <p:attrNameLst>
                                          <p:attrName>style.visibility</p:attrName>
                                        </p:attrNameLst>
                                      </p:cBhvr>
                                      <p:to>
                                        <p:strVal val="visible"/>
                                      </p:to>
                                    </p:set>
                                    <p:anim calcmode="lin" valueType="num">
                                      <p:cBhvr additive="base">
                                        <p:cTn id="195" dur="500" fill="hold"/>
                                        <p:tgtEl>
                                          <p:spTgt spid="89"/>
                                        </p:tgtEl>
                                        <p:attrNameLst>
                                          <p:attrName>ppt_x</p:attrName>
                                        </p:attrNameLst>
                                      </p:cBhvr>
                                      <p:tavLst>
                                        <p:tav tm="0">
                                          <p:val>
                                            <p:strVal val="1+#ppt_w/2"/>
                                          </p:val>
                                        </p:tav>
                                        <p:tav tm="100000">
                                          <p:val>
                                            <p:strVal val="#ppt_x"/>
                                          </p:val>
                                        </p:tav>
                                      </p:tavLst>
                                    </p:anim>
                                    <p:anim calcmode="lin" valueType="num">
                                      <p:cBhvr additive="base">
                                        <p:cTn id="196" dur="500" fill="hold"/>
                                        <p:tgtEl>
                                          <p:spTgt spid="89"/>
                                        </p:tgtEl>
                                        <p:attrNameLst>
                                          <p:attrName>ppt_y</p:attrName>
                                        </p:attrNameLst>
                                      </p:cBhvr>
                                      <p:tavLst>
                                        <p:tav tm="0">
                                          <p:val>
                                            <p:strVal val="#ppt_y"/>
                                          </p:val>
                                        </p:tav>
                                        <p:tav tm="100000">
                                          <p:val>
                                            <p:strVal val="#ppt_y"/>
                                          </p:val>
                                        </p:tav>
                                      </p:tavLst>
                                    </p:anim>
                                  </p:childTnLst>
                                </p:cTn>
                              </p:par>
                              <p:par>
                                <p:cTn id="197" presetID="2" presetClass="entr" presetSubtype="2" fill="hold" grpId="0" nodeType="withEffect">
                                  <p:stCondLst>
                                    <p:cond delay="0"/>
                                  </p:stCondLst>
                                  <p:childTnLst>
                                    <p:set>
                                      <p:cBhvr>
                                        <p:cTn id="198" dur="1" fill="hold">
                                          <p:stCondLst>
                                            <p:cond delay="0"/>
                                          </p:stCondLst>
                                        </p:cTn>
                                        <p:tgtEl>
                                          <p:spTgt spid="90"/>
                                        </p:tgtEl>
                                        <p:attrNameLst>
                                          <p:attrName>style.visibility</p:attrName>
                                        </p:attrNameLst>
                                      </p:cBhvr>
                                      <p:to>
                                        <p:strVal val="visible"/>
                                      </p:to>
                                    </p:set>
                                    <p:anim calcmode="lin" valueType="num">
                                      <p:cBhvr additive="base">
                                        <p:cTn id="199" dur="500" fill="hold"/>
                                        <p:tgtEl>
                                          <p:spTgt spid="90"/>
                                        </p:tgtEl>
                                        <p:attrNameLst>
                                          <p:attrName>ppt_x</p:attrName>
                                        </p:attrNameLst>
                                      </p:cBhvr>
                                      <p:tavLst>
                                        <p:tav tm="0">
                                          <p:val>
                                            <p:strVal val="1+#ppt_w/2"/>
                                          </p:val>
                                        </p:tav>
                                        <p:tav tm="100000">
                                          <p:val>
                                            <p:strVal val="#ppt_x"/>
                                          </p:val>
                                        </p:tav>
                                      </p:tavLst>
                                    </p:anim>
                                    <p:anim calcmode="lin" valueType="num">
                                      <p:cBhvr additive="base">
                                        <p:cTn id="200" dur="500" fill="hold"/>
                                        <p:tgtEl>
                                          <p:spTgt spid="90"/>
                                        </p:tgtEl>
                                        <p:attrNameLst>
                                          <p:attrName>ppt_y</p:attrName>
                                        </p:attrNameLst>
                                      </p:cBhvr>
                                      <p:tavLst>
                                        <p:tav tm="0">
                                          <p:val>
                                            <p:strVal val="#ppt_y"/>
                                          </p:val>
                                        </p:tav>
                                        <p:tav tm="100000">
                                          <p:val>
                                            <p:strVal val="#ppt_y"/>
                                          </p:val>
                                        </p:tav>
                                      </p:tavLst>
                                    </p:anim>
                                  </p:childTnLst>
                                </p:cTn>
                              </p:par>
                              <p:par>
                                <p:cTn id="201" presetID="2" presetClass="entr" presetSubtype="2" fill="hold" grpId="0" nodeType="withEffect">
                                  <p:stCondLst>
                                    <p:cond delay="300"/>
                                  </p:stCondLst>
                                  <p:childTnLst>
                                    <p:set>
                                      <p:cBhvr>
                                        <p:cTn id="202" dur="1" fill="hold">
                                          <p:stCondLst>
                                            <p:cond delay="0"/>
                                          </p:stCondLst>
                                        </p:cTn>
                                        <p:tgtEl>
                                          <p:spTgt spid="91"/>
                                        </p:tgtEl>
                                        <p:attrNameLst>
                                          <p:attrName>style.visibility</p:attrName>
                                        </p:attrNameLst>
                                      </p:cBhvr>
                                      <p:to>
                                        <p:strVal val="visible"/>
                                      </p:to>
                                    </p:set>
                                    <p:anim calcmode="lin" valueType="num">
                                      <p:cBhvr additive="base">
                                        <p:cTn id="203" dur="500" fill="hold"/>
                                        <p:tgtEl>
                                          <p:spTgt spid="91"/>
                                        </p:tgtEl>
                                        <p:attrNameLst>
                                          <p:attrName>ppt_x</p:attrName>
                                        </p:attrNameLst>
                                      </p:cBhvr>
                                      <p:tavLst>
                                        <p:tav tm="0">
                                          <p:val>
                                            <p:strVal val="1+#ppt_w/2"/>
                                          </p:val>
                                        </p:tav>
                                        <p:tav tm="100000">
                                          <p:val>
                                            <p:strVal val="#ppt_x"/>
                                          </p:val>
                                        </p:tav>
                                      </p:tavLst>
                                    </p:anim>
                                    <p:anim calcmode="lin" valueType="num">
                                      <p:cBhvr additive="base">
                                        <p:cTn id="204" dur="500" fill="hold"/>
                                        <p:tgtEl>
                                          <p:spTgt spid="91"/>
                                        </p:tgtEl>
                                        <p:attrNameLst>
                                          <p:attrName>ppt_y</p:attrName>
                                        </p:attrNameLst>
                                      </p:cBhvr>
                                      <p:tavLst>
                                        <p:tav tm="0">
                                          <p:val>
                                            <p:strVal val="#ppt_y"/>
                                          </p:val>
                                        </p:tav>
                                        <p:tav tm="100000">
                                          <p:val>
                                            <p:strVal val="#ppt_y"/>
                                          </p:val>
                                        </p:tav>
                                      </p:tavLst>
                                    </p:anim>
                                  </p:childTnLst>
                                </p:cTn>
                              </p:par>
                              <p:par>
                                <p:cTn id="205" presetID="2" presetClass="entr" presetSubtype="2" fill="hold" grpId="0" nodeType="withEffect">
                                  <p:stCondLst>
                                    <p:cond delay="0"/>
                                  </p:stCondLst>
                                  <p:childTnLst>
                                    <p:set>
                                      <p:cBhvr>
                                        <p:cTn id="206" dur="1" fill="hold">
                                          <p:stCondLst>
                                            <p:cond delay="0"/>
                                          </p:stCondLst>
                                        </p:cTn>
                                        <p:tgtEl>
                                          <p:spTgt spid="92"/>
                                        </p:tgtEl>
                                        <p:attrNameLst>
                                          <p:attrName>style.visibility</p:attrName>
                                        </p:attrNameLst>
                                      </p:cBhvr>
                                      <p:to>
                                        <p:strVal val="visible"/>
                                      </p:to>
                                    </p:set>
                                    <p:anim calcmode="lin" valueType="num">
                                      <p:cBhvr additive="base">
                                        <p:cTn id="207" dur="500" fill="hold"/>
                                        <p:tgtEl>
                                          <p:spTgt spid="92"/>
                                        </p:tgtEl>
                                        <p:attrNameLst>
                                          <p:attrName>ppt_x</p:attrName>
                                        </p:attrNameLst>
                                      </p:cBhvr>
                                      <p:tavLst>
                                        <p:tav tm="0">
                                          <p:val>
                                            <p:strVal val="1+#ppt_w/2"/>
                                          </p:val>
                                        </p:tav>
                                        <p:tav tm="100000">
                                          <p:val>
                                            <p:strVal val="#ppt_x"/>
                                          </p:val>
                                        </p:tav>
                                      </p:tavLst>
                                    </p:anim>
                                    <p:anim calcmode="lin" valueType="num">
                                      <p:cBhvr additive="base">
                                        <p:cTn id="208" dur="500" fill="hold"/>
                                        <p:tgtEl>
                                          <p:spTgt spid="92"/>
                                        </p:tgtEl>
                                        <p:attrNameLst>
                                          <p:attrName>ppt_y</p:attrName>
                                        </p:attrNameLst>
                                      </p:cBhvr>
                                      <p:tavLst>
                                        <p:tav tm="0">
                                          <p:val>
                                            <p:strVal val="#ppt_y"/>
                                          </p:val>
                                        </p:tav>
                                        <p:tav tm="100000">
                                          <p:val>
                                            <p:strVal val="#ppt_y"/>
                                          </p:val>
                                        </p:tav>
                                      </p:tavLst>
                                    </p:anim>
                                  </p:childTnLst>
                                </p:cTn>
                              </p:par>
                              <p:par>
                                <p:cTn id="209" presetID="2" presetClass="entr" presetSubtype="2" fill="hold" grpId="0" nodeType="withEffect">
                                  <p:stCondLst>
                                    <p:cond delay="500"/>
                                  </p:stCondLst>
                                  <p:childTnLst>
                                    <p:set>
                                      <p:cBhvr>
                                        <p:cTn id="210" dur="1" fill="hold">
                                          <p:stCondLst>
                                            <p:cond delay="0"/>
                                          </p:stCondLst>
                                        </p:cTn>
                                        <p:tgtEl>
                                          <p:spTgt spid="93"/>
                                        </p:tgtEl>
                                        <p:attrNameLst>
                                          <p:attrName>style.visibility</p:attrName>
                                        </p:attrNameLst>
                                      </p:cBhvr>
                                      <p:to>
                                        <p:strVal val="visible"/>
                                      </p:to>
                                    </p:set>
                                    <p:anim calcmode="lin" valueType="num">
                                      <p:cBhvr additive="base">
                                        <p:cTn id="211" dur="500" fill="hold"/>
                                        <p:tgtEl>
                                          <p:spTgt spid="93"/>
                                        </p:tgtEl>
                                        <p:attrNameLst>
                                          <p:attrName>ppt_x</p:attrName>
                                        </p:attrNameLst>
                                      </p:cBhvr>
                                      <p:tavLst>
                                        <p:tav tm="0">
                                          <p:val>
                                            <p:strVal val="1+#ppt_w/2"/>
                                          </p:val>
                                        </p:tav>
                                        <p:tav tm="100000">
                                          <p:val>
                                            <p:strVal val="#ppt_x"/>
                                          </p:val>
                                        </p:tav>
                                      </p:tavLst>
                                    </p:anim>
                                    <p:anim calcmode="lin" valueType="num">
                                      <p:cBhvr additive="base">
                                        <p:cTn id="212" dur="500" fill="hold"/>
                                        <p:tgtEl>
                                          <p:spTgt spid="93"/>
                                        </p:tgtEl>
                                        <p:attrNameLst>
                                          <p:attrName>ppt_y</p:attrName>
                                        </p:attrNameLst>
                                      </p:cBhvr>
                                      <p:tavLst>
                                        <p:tav tm="0">
                                          <p:val>
                                            <p:strVal val="#ppt_y"/>
                                          </p:val>
                                        </p:tav>
                                        <p:tav tm="100000">
                                          <p:val>
                                            <p:strVal val="#ppt_y"/>
                                          </p:val>
                                        </p:tav>
                                      </p:tavLst>
                                    </p:anim>
                                  </p:childTnLst>
                                </p:cTn>
                              </p:par>
                              <p:par>
                                <p:cTn id="213" presetID="2" presetClass="entr" presetSubtype="2" fill="hold" grpId="0" nodeType="withEffect">
                                  <p:stCondLst>
                                    <p:cond delay="300"/>
                                  </p:stCondLst>
                                  <p:childTnLst>
                                    <p:set>
                                      <p:cBhvr>
                                        <p:cTn id="214" dur="1" fill="hold">
                                          <p:stCondLst>
                                            <p:cond delay="0"/>
                                          </p:stCondLst>
                                        </p:cTn>
                                        <p:tgtEl>
                                          <p:spTgt spid="94"/>
                                        </p:tgtEl>
                                        <p:attrNameLst>
                                          <p:attrName>style.visibility</p:attrName>
                                        </p:attrNameLst>
                                      </p:cBhvr>
                                      <p:to>
                                        <p:strVal val="visible"/>
                                      </p:to>
                                    </p:set>
                                    <p:anim calcmode="lin" valueType="num">
                                      <p:cBhvr additive="base">
                                        <p:cTn id="215" dur="500" fill="hold"/>
                                        <p:tgtEl>
                                          <p:spTgt spid="94"/>
                                        </p:tgtEl>
                                        <p:attrNameLst>
                                          <p:attrName>ppt_x</p:attrName>
                                        </p:attrNameLst>
                                      </p:cBhvr>
                                      <p:tavLst>
                                        <p:tav tm="0">
                                          <p:val>
                                            <p:strVal val="1+#ppt_w/2"/>
                                          </p:val>
                                        </p:tav>
                                        <p:tav tm="100000">
                                          <p:val>
                                            <p:strVal val="#ppt_x"/>
                                          </p:val>
                                        </p:tav>
                                      </p:tavLst>
                                    </p:anim>
                                    <p:anim calcmode="lin" valueType="num">
                                      <p:cBhvr additive="base">
                                        <p:cTn id="216" dur="500" fill="hold"/>
                                        <p:tgtEl>
                                          <p:spTgt spid="94"/>
                                        </p:tgtEl>
                                        <p:attrNameLst>
                                          <p:attrName>ppt_y</p:attrName>
                                        </p:attrNameLst>
                                      </p:cBhvr>
                                      <p:tavLst>
                                        <p:tav tm="0">
                                          <p:val>
                                            <p:strVal val="#ppt_y"/>
                                          </p:val>
                                        </p:tav>
                                        <p:tav tm="100000">
                                          <p:val>
                                            <p:strVal val="#ppt_y"/>
                                          </p:val>
                                        </p:tav>
                                      </p:tavLst>
                                    </p:anim>
                                  </p:childTnLst>
                                </p:cTn>
                              </p:par>
                              <p:par>
                                <p:cTn id="217" presetID="2" presetClass="entr" presetSubtype="2" fill="hold" grpId="0" nodeType="withEffect">
                                  <p:stCondLst>
                                    <p:cond delay="0"/>
                                  </p:stCondLst>
                                  <p:childTnLst>
                                    <p:set>
                                      <p:cBhvr>
                                        <p:cTn id="218" dur="1" fill="hold">
                                          <p:stCondLst>
                                            <p:cond delay="0"/>
                                          </p:stCondLst>
                                        </p:cTn>
                                        <p:tgtEl>
                                          <p:spTgt spid="95"/>
                                        </p:tgtEl>
                                        <p:attrNameLst>
                                          <p:attrName>style.visibility</p:attrName>
                                        </p:attrNameLst>
                                      </p:cBhvr>
                                      <p:to>
                                        <p:strVal val="visible"/>
                                      </p:to>
                                    </p:set>
                                    <p:anim calcmode="lin" valueType="num">
                                      <p:cBhvr additive="base">
                                        <p:cTn id="219" dur="500" fill="hold"/>
                                        <p:tgtEl>
                                          <p:spTgt spid="95"/>
                                        </p:tgtEl>
                                        <p:attrNameLst>
                                          <p:attrName>ppt_x</p:attrName>
                                        </p:attrNameLst>
                                      </p:cBhvr>
                                      <p:tavLst>
                                        <p:tav tm="0">
                                          <p:val>
                                            <p:strVal val="1+#ppt_w/2"/>
                                          </p:val>
                                        </p:tav>
                                        <p:tav tm="100000">
                                          <p:val>
                                            <p:strVal val="#ppt_x"/>
                                          </p:val>
                                        </p:tav>
                                      </p:tavLst>
                                    </p:anim>
                                    <p:anim calcmode="lin" valueType="num">
                                      <p:cBhvr additive="base">
                                        <p:cTn id="220" dur="500" fill="hold"/>
                                        <p:tgtEl>
                                          <p:spTgt spid="95"/>
                                        </p:tgtEl>
                                        <p:attrNameLst>
                                          <p:attrName>ppt_y</p:attrName>
                                        </p:attrNameLst>
                                      </p:cBhvr>
                                      <p:tavLst>
                                        <p:tav tm="0">
                                          <p:val>
                                            <p:strVal val="#ppt_y"/>
                                          </p:val>
                                        </p:tav>
                                        <p:tav tm="100000">
                                          <p:val>
                                            <p:strVal val="#ppt_y"/>
                                          </p:val>
                                        </p:tav>
                                      </p:tavLst>
                                    </p:anim>
                                  </p:childTnLst>
                                </p:cTn>
                              </p:par>
                              <p:par>
                                <p:cTn id="221" presetID="2" presetClass="entr" presetSubtype="2" fill="hold" grpId="0" nodeType="withEffect">
                                  <p:stCondLst>
                                    <p:cond delay="800"/>
                                  </p:stCondLst>
                                  <p:childTnLst>
                                    <p:set>
                                      <p:cBhvr>
                                        <p:cTn id="222" dur="1" fill="hold">
                                          <p:stCondLst>
                                            <p:cond delay="0"/>
                                          </p:stCondLst>
                                        </p:cTn>
                                        <p:tgtEl>
                                          <p:spTgt spid="96"/>
                                        </p:tgtEl>
                                        <p:attrNameLst>
                                          <p:attrName>style.visibility</p:attrName>
                                        </p:attrNameLst>
                                      </p:cBhvr>
                                      <p:to>
                                        <p:strVal val="visible"/>
                                      </p:to>
                                    </p:set>
                                    <p:anim calcmode="lin" valueType="num">
                                      <p:cBhvr additive="base">
                                        <p:cTn id="223" dur="500" fill="hold"/>
                                        <p:tgtEl>
                                          <p:spTgt spid="96"/>
                                        </p:tgtEl>
                                        <p:attrNameLst>
                                          <p:attrName>ppt_x</p:attrName>
                                        </p:attrNameLst>
                                      </p:cBhvr>
                                      <p:tavLst>
                                        <p:tav tm="0">
                                          <p:val>
                                            <p:strVal val="1+#ppt_w/2"/>
                                          </p:val>
                                        </p:tav>
                                        <p:tav tm="100000">
                                          <p:val>
                                            <p:strVal val="#ppt_x"/>
                                          </p:val>
                                        </p:tav>
                                      </p:tavLst>
                                    </p:anim>
                                    <p:anim calcmode="lin" valueType="num">
                                      <p:cBhvr additive="base">
                                        <p:cTn id="224" dur="500" fill="hold"/>
                                        <p:tgtEl>
                                          <p:spTgt spid="96"/>
                                        </p:tgtEl>
                                        <p:attrNameLst>
                                          <p:attrName>ppt_y</p:attrName>
                                        </p:attrNameLst>
                                      </p:cBhvr>
                                      <p:tavLst>
                                        <p:tav tm="0">
                                          <p:val>
                                            <p:strVal val="#ppt_y"/>
                                          </p:val>
                                        </p:tav>
                                        <p:tav tm="100000">
                                          <p:val>
                                            <p:strVal val="#ppt_y"/>
                                          </p:val>
                                        </p:tav>
                                      </p:tavLst>
                                    </p:anim>
                                  </p:childTnLst>
                                </p:cTn>
                              </p:par>
                              <p:par>
                                <p:cTn id="225" presetID="2" presetClass="entr" presetSubtype="2" fill="hold" grpId="0" nodeType="withEffect">
                                  <p:stCondLst>
                                    <p:cond delay="0"/>
                                  </p:stCondLst>
                                  <p:childTnLst>
                                    <p:set>
                                      <p:cBhvr>
                                        <p:cTn id="226" dur="1" fill="hold">
                                          <p:stCondLst>
                                            <p:cond delay="0"/>
                                          </p:stCondLst>
                                        </p:cTn>
                                        <p:tgtEl>
                                          <p:spTgt spid="97"/>
                                        </p:tgtEl>
                                        <p:attrNameLst>
                                          <p:attrName>style.visibility</p:attrName>
                                        </p:attrNameLst>
                                      </p:cBhvr>
                                      <p:to>
                                        <p:strVal val="visible"/>
                                      </p:to>
                                    </p:set>
                                    <p:anim calcmode="lin" valueType="num">
                                      <p:cBhvr additive="base">
                                        <p:cTn id="227" dur="500" fill="hold"/>
                                        <p:tgtEl>
                                          <p:spTgt spid="97"/>
                                        </p:tgtEl>
                                        <p:attrNameLst>
                                          <p:attrName>ppt_x</p:attrName>
                                        </p:attrNameLst>
                                      </p:cBhvr>
                                      <p:tavLst>
                                        <p:tav tm="0">
                                          <p:val>
                                            <p:strVal val="1+#ppt_w/2"/>
                                          </p:val>
                                        </p:tav>
                                        <p:tav tm="100000">
                                          <p:val>
                                            <p:strVal val="#ppt_x"/>
                                          </p:val>
                                        </p:tav>
                                      </p:tavLst>
                                    </p:anim>
                                    <p:anim calcmode="lin" valueType="num">
                                      <p:cBhvr additive="base">
                                        <p:cTn id="228" dur="500" fill="hold"/>
                                        <p:tgtEl>
                                          <p:spTgt spid="97"/>
                                        </p:tgtEl>
                                        <p:attrNameLst>
                                          <p:attrName>ppt_y</p:attrName>
                                        </p:attrNameLst>
                                      </p:cBhvr>
                                      <p:tavLst>
                                        <p:tav tm="0">
                                          <p:val>
                                            <p:strVal val="#ppt_y"/>
                                          </p:val>
                                        </p:tav>
                                        <p:tav tm="100000">
                                          <p:val>
                                            <p:strVal val="#ppt_y"/>
                                          </p:val>
                                        </p:tav>
                                      </p:tavLst>
                                    </p:anim>
                                  </p:childTnLst>
                                </p:cTn>
                              </p:par>
                              <p:par>
                                <p:cTn id="229" presetID="2" presetClass="entr" presetSubtype="2" fill="hold" grpId="0" nodeType="withEffect">
                                  <p:stCondLst>
                                    <p:cond delay="300"/>
                                  </p:stCondLst>
                                  <p:childTnLst>
                                    <p:set>
                                      <p:cBhvr>
                                        <p:cTn id="230" dur="1" fill="hold">
                                          <p:stCondLst>
                                            <p:cond delay="0"/>
                                          </p:stCondLst>
                                        </p:cTn>
                                        <p:tgtEl>
                                          <p:spTgt spid="98"/>
                                        </p:tgtEl>
                                        <p:attrNameLst>
                                          <p:attrName>style.visibility</p:attrName>
                                        </p:attrNameLst>
                                      </p:cBhvr>
                                      <p:to>
                                        <p:strVal val="visible"/>
                                      </p:to>
                                    </p:set>
                                    <p:anim calcmode="lin" valueType="num">
                                      <p:cBhvr additive="base">
                                        <p:cTn id="231" dur="500" fill="hold"/>
                                        <p:tgtEl>
                                          <p:spTgt spid="98"/>
                                        </p:tgtEl>
                                        <p:attrNameLst>
                                          <p:attrName>ppt_x</p:attrName>
                                        </p:attrNameLst>
                                      </p:cBhvr>
                                      <p:tavLst>
                                        <p:tav tm="0">
                                          <p:val>
                                            <p:strVal val="1+#ppt_w/2"/>
                                          </p:val>
                                        </p:tav>
                                        <p:tav tm="100000">
                                          <p:val>
                                            <p:strVal val="#ppt_x"/>
                                          </p:val>
                                        </p:tav>
                                      </p:tavLst>
                                    </p:anim>
                                    <p:anim calcmode="lin" valueType="num">
                                      <p:cBhvr additive="base">
                                        <p:cTn id="232" dur="500" fill="hold"/>
                                        <p:tgtEl>
                                          <p:spTgt spid="98"/>
                                        </p:tgtEl>
                                        <p:attrNameLst>
                                          <p:attrName>ppt_y</p:attrName>
                                        </p:attrNameLst>
                                      </p:cBhvr>
                                      <p:tavLst>
                                        <p:tav tm="0">
                                          <p:val>
                                            <p:strVal val="#ppt_y"/>
                                          </p:val>
                                        </p:tav>
                                        <p:tav tm="100000">
                                          <p:val>
                                            <p:strVal val="#ppt_y"/>
                                          </p:val>
                                        </p:tav>
                                      </p:tavLst>
                                    </p:anim>
                                  </p:childTnLst>
                                </p:cTn>
                              </p:par>
                              <p:par>
                                <p:cTn id="233" presetID="2" presetClass="entr" presetSubtype="2" fill="hold" grpId="0" nodeType="withEffect">
                                  <p:stCondLst>
                                    <p:cond delay="1000"/>
                                  </p:stCondLst>
                                  <p:childTnLst>
                                    <p:set>
                                      <p:cBhvr>
                                        <p:cTn id="234" dur="1" fill="hold">
                                          <p:stCondLst>
                                            <p:cond delay="0"/>
                                          </p:stCondLst>
                                        </p:cTn>
                                        <p:tgtEl>
                                          <p:spTgt spid="99"/>
                                        </p:tgtEl>
                                        <p:attrNameLst>
                                          <p:attrName>style.visibility</p:attrName>
                                        </p:attrNameLst>
                                      </p:cBhvr>
                                      <p:to>
                                        <p:strVal val="visible"/>
                                      </p:to>
                                    </p:set>
                                    <p:anim calcmode="lin" valueType="num">
                                      <p:cBhvr additive="base">
                                        <p:cTn id="235" dur="500" fill="hold"/>
                                        <p:tgtEl>
                                          <p:spTgt spid="99"/>
                                        </p:tgtEl>
                                        <p:attrNameLst>
                                          <p:attrName>ppt_x</p:attrName>
                                        </p:attrNameLst>
                                      </p:cBhvr>
                                      <p:tavLst>
                                        <p:tav tm="0">
                                          <p:val>
                                            <p:strVal val="1+#ppt_w/2"/>
                                          </p:val>
                                        </p:tav>
                                        <p:tav tm="100000">
                                          <p:val>
                                            <p:strVal val="#ppt_x"/>
                                          </p:val>
                                        </p:tav>
                                      </p:tavLst>
                                    </p:anim>
                                    <p:anim calcmode="lin" valueType="num">
                                      <p:cBhvr additive="base">
                                        <p:cTn id="236" dur="500" fill="hold"/>
                                        <p:tgtEl>
                                          <p:spTgt spid="99"/>
                                        </p:tgtEl>
                                        <p:attrNameLst>
                                          <p:attrName>ppt_y</p:attrName>
                                        </p:attrNameLst>
                                      </p:cBhvr>
                                      <p:tavLst>
                                        <p:tav tm="0">
                                          <p:val>
                                            <p:strVal val="#ppt_y"/>
                                          </p:val>
                                        </p:tav>
                                        <p:tav tm="100000">
                                          <p:val>
                                            <p:strVal val="#ppt_y"/>
                                          </p:val>
                                        </p:tav>
                                      </p:tavLst>
                                    </p:anim>
                                  </p:childTnLst>
                                </p:cTn>
                              </p:par>
                              <p:par>
                                <p:cTn id="237" presetID="2" presetClass="entr" presetSubtype="2" fill="hold" grpId="0" nodeType="withEffect">
                                  <p:stCondLst>
                                    <p:cond delay="500"/>
                                  </p:stCondLst>
                                  <p:childTnLst>
                                    <p:set>
                                      <p:cBhvr>
                                        <p:cTn id="238" dur="1" fill="hold">
                                          <p:stCondLst>
                                            <p:cond delay="0"/>
                                          </p:stCondLst>
                                        </p:cTn>
                                        <p:tgtEl>
                                          <p:spTgt spid="100"/>
                                        </p:tgtEl>
                                        <p:attrNameLst>
                                          <p:attrName>style.visibility</p:attrName>
                                        </p:attrNameLst>
                                      </p:cBhvr>
                                      <p:to>
                                        <p:strVal val="visible"/>
                                      </p:to>
                                    </p:set>
                                    <p:anim calcmode="lin" valueType="num">
                                      <p:cBhvr additive="base">
                                        <p:cTn id="239" dur="500" fill="hold"/>
                                        <p:tgtEl>
                                          <p:spTgt spid="100"/>
                                        </p:tgtEl>
                                        <p:attrNameLst>
                                          <p:attrName>ppt_x</p:attrName>
                                        </p:attrNameLst>
                                      </p:cBhvr>
                                      <p:tavLst>
                                        <p:tav tm="0">
                                          <p:val>
                                            <p:strVal val="1+#ppt_w/2"/>
                                          </p:val>
                                        </p:tav>
                                        <p:tav tm="100000">
                                          <p:val>
                                            <p:strVal val="#ppt_x"/>
                                          </p:val>
                                        </p:tav>
                                      </p:tavLst>
                                    </p:anim>
                                    <p:anim calcmode="lin" valueType="num">
                                      <p:cBhvr additive="base">
                                        <p:cTn id="240" dur="500" fill="hold"/>
                                        <p:tgtEl>
                                          <p:spTgt spid="100"/>
                                        </p:tgtEl>
                                        <p:attrNameLst>
                                          <p:attrName>ppt_y</p:attrName>
                                        </p:attrNameLst>
                                      </p:cBhvr>
                                      <p:tavLst>
                                        <p:tav tm="0">
                                          <p:val>
                                            <p:strVal val="#ppt_y"/>
                                          </p:val>
                                        </p:tav>
                                        <p:tav tm="100000">
                                          <p:val>
                                            <p:strVal val="#ppt_y"/>
                                          </p:val>
                                        </p:tav>
                                      </p:tavLst>
                                    </p:anim>
                                  </p:childTnLst>
                                </p:cTn>
                              </p:par>
                              <p:par>
                                <p:cTn id="241" presetID="2" presetClass="entr" presetSubtype="2" fill="hold" grpId="0" nodeType="withEffect">
                                  <p:stCondLst>
                                    <p:cond delay="0"/>
                                  </p:stCondLst>
                                  <p:childTnLst>
                                    <p:set>
                                      <p:cBhvr>
                                        <p:cTn id="242" dur="1" fill="hold">
                                          <p:stCondLst>
                                            <p:cond delay="0"/>
                                          </p:stCondLst>
                                        </p:cTn>
                                        <p:tgtEl>
                                          <p:spTgt spid="101"/>
                                        </p:tgtEl>
                                        <p:attrNameLst>
                                          <p:attrName>style.visibility</p:attrName>
                                        </p:attrNameLst>
                                      </p:cBhvr>
                                      <p:to>
                                        <p:strVal val="visible"/>
                                      </p:to>
                                    </p:set>
                                    <p:anim calcmode="lin" valueType="num">
                                      <p:cBhvr additive="base">
                                        <p:cTn id="243" dur="500" fill="hold"/>
                                        <p:tgtEl>
                                          <p:spTgt spid="101"/>
                                        </p:tgtEl>
                                        <p:attrNameLst>
                                          <p:attrName>ppt_x</p:attrName>
                                        </p:attrNameLst>
                                      </p:cBhvr>
                                      <p:tavLst>
                                        <p:tav tm="0">
                                          <p:val>
                                            <p:strVal val="1+#ppt_w/2"/>
                                          </p:val>
                                        </p:tav>
                                        <p:tav tm="100000">
                                          <p:val>
                                            <p:strVal val="#ppt_x"/>
                                          </p:val>
                                        </p:tav>
                                      </p:tavLst>
                                    </p:anim>
                                    <p:anim calcmode="lin" valueType="num">
                                      <p:cBhvr additive="base">
                                        <p:cTn id="244" dur="500" fill="hold"/>
                                        <p:tgtEl>
                                          <p:spTgt spid="101"/>
                                        </p:tgtEl>
                                        <p:attrNameLst>
                                          <p:attrName>ppt_y</p:attrName>
                                        </p:attrNameLst>
                                      </p:cBhvr>
                                      <p:tavLst>
                                        <p:tav tm="0">
                                          <p:val>
                                            <p:strVal val="#ppt_y"/>
                                          </p:val>
                                        </p:tav>
                                        <p:tav tm="100000">
                                          <p:val>
                                            <p:strVal val="#ppt_y"/>
                                          </p:val>
                                        </p:tav>
                                      </p:tavLst>
                                    </p:anim>
                                  </p:childTnLst>
                                </p:cTn>
                              </p:par>
                              <p:par>
                                <p:cTn id="245" presetID="2" presetClass="entr" presetSubtype="2" fill="hold" grpId="0" nodeType="withEffect">
                                  <p:stCondLst>
                                    <p:cond delay="300"/>
                                  </p:stCondLst>
                                  <p:childTnLst>
                                    <p:set>
                                      <p:cBhvr>
                                        <p:cTn id="246" dur="1" fill="hold">
                                          <p:stCondLst>
                                            <p:cond delay="0"/>
                                          </p:stCondLst>
                                        </p:cTn>
                                        <p:tgtEl>
                                          <p:spTgt spid="102"/>
                                        </p:tgtEl>
                                        <p:attrNameLst>
                                          <p:attrName>style.visibility</p:attrName>
                                        </p:attrNameLst>
                                      </p:cBhvr>
                                      <p:to>
                                        <p:strVal val="visible"/>
                                      </p:to>
                                    </p:set>
                                    <p:anim calcmode="lin" valueType="num">
                                      <p:cBhvr additive="base">
                                        <p:cTn id="247" dur="500" fill="hold"/>
                                        <p:tgtEl>
                                          <p:spTgt spid="102"/>
                                        </p:tgtEl>
                                        <p:attrNameLst>
                                          <p:attrName>ppt_x</p:attrName>
                                        </p:attrNameLst>
                                      </p:cBhvr>
                                      <p:tavLst>
                                        <p:tav tm="0">
                                          <p:val>
                                            <p:strVal val="1+#ppt_w/2"/>
                                          </p:val>
                                        </p:tav>
                                        <p:tav tm="100000">
                                          <p:val>
                                            <p:strVal val="#ppt_x"/>
                                          </p:val>
                                        </p:tav>
                                      </p:tavLst>
                                    </p:anim>
                                    <p:anim calcmode="lin" valueType="num">
                                      <p:cBhvr additive="base">
                                        <p:cTn id="248" dur="500" fill="hold"/>
                                        <p:tgtEl>
                                          <p:spTgt spid="102"/>
                                        </p:tgtEl>
                                        <p:attrNameLst>
                                          <p:attrName>ppt_y</p:attrName>
                                        </p:attrNameLst>
                                      </p:cBhvr>
                                      <p:tavLst>
                                        <p:tav tm="0">
                                          <p:val>
                                            <p:strVal val="#ppt_y"/>
                                          </p:val>
                                        </p:tav>
                                        <p:tav tm="100000">
                                          <p:val>
                                            <p:strVal val="#ppt_y"/>
                                          </p:val>
                                        </p:tav>
                                      </p:tavLst>
                                    </p:anim>
                                  </p:childTnLst>
                                </p:cTn>
                              </p:par>
                              <p:par>
                                <p:cTn id="249" presetID="2" presetClass="entr" presetSubtype="2" fill="hold" grpId="0" nodeType="withEffect">
                                  <p:stCondLst>
                                    <p:cond delay="1000"/>
                                  </p:stCondLst>
                                  <p:childTnLst>
                                    <p:set>
                                      <p:cBhvr>
                                        <p:cTn id="250" dur="1" fill="hold">
                                          <p:stCondLst>
                                            <p:cond delay="0"/>
                                          </p:stCondLst>
                                        </p:cTn>
                                        <p:tgtEl>
                                          <p:spTgt spid="103"/>
                                        </p:tgtEl>
                                        <p:attrNameLst>
                                          <p:attrName>style.visibility</p:attrName>
                                        </p:attrNameLst>
                                      </p:cBhvr>
                                      <p:to>
                                        <p:strVal val="visible"/>
                                      </p:to>
                                    </p:set>
                                    <p:anim calcmode="lin" valueType="num">
                                      <p:cBhvr additive="base">
                                        <p:cTn id="251" dur="500" fill="hold"/>
                                        <p:tgtEl>
                                          <p:spTgt spid="103"/>
                                        </p:tgtEl>
                                        <p:attrNameLst>
                                          <p:attrName>ppt_x</p:attrName>
                                        </p:attrNameLst>
                                      </p:cBhvr>
                                      <p:tavLst>
                                        <p:tav tm="0">
                                          <p:val>
                                            <p:strVal val="1+#ppt_w/2"/>
                                          </p:val>
                                        </p:tav>
                                        <p:tav tm="100000">
                                          <p:val>
                                            <p:strVal val="#ppt_x"/>
                                          </p:val>
                                        </p:tav>
                                      </p:tavLst>
                                    </p:anim>
                                    <p:anim calcmode="lin" valueType="num">
                                      <p:cBhvr additive="base">
                                        <p:cTn id="252" dur="500" fill="hold"/>
                                        <p:tgtEl>
                                          <p:spTgt spid="103"/>
                                        </p:tgtEl>
                                        <p:attrNameLst>
                                          <p:attrName>ppt_y</p:attrName>
                                        </p:attrNameLst>
                                      </p:cBhvr>
                                      <p:tavLst>
                                        <p:tav tm="0">
                                          <p:val>
                                            <p:strVal val="#ppt_y"/>
                                          </p:val>
                                        </p:tav>
                                        <p:tav tm="100000">
                                          <p:val>
                                            <p:strVal val="#ppt_y"/>
                                          </p:val>
                                        </p:tav>
                                      </p:tavLst>
                                    </p:anim>
                                  </p:childTnLst>
                                </p:cTn>
                              </p:par>
                              <p:par>
                                <p:cTn id="253" presetID="2" presetClass="entr" presetSubtype="2" fill="hold" grpId="0" nodeType="withEffect">
                                  <p:stCondLst>
                                    <p:cond delay="500"/>
                                  </p:stCondLst>
                                  <p:childTnLst>
                                    <p:set>
                                      <p:cBhvr>
                                        <p:cTn id="254" dur="1" fill="hold">
                                          <p:stCondLst>
                                            <p:cond delay="0"/>
                                          </p:stCondLst>
                                        </p:cTn>
                                        <p:tgtEl>
                                          <p:spTgt spid="104"/>
                                        </p:tgtEl>
                                        <p:attrNameLst>
                                          <p:attrName>style.visibility</p:attrName>
                                        </p:attrNameLst>
                                      </p:cBhvr>
                                      <p:to>
                                        <p:strVal val="visible"/>
                                      </p:to>
                                    </p:set>
                                    <p:anim calcmode="lin" valueType="num">
                                      <p:cBhvr additive="base">
                                        <p:cTn id="255" dur="500" fill="hold"/>
                                        <p:tgtEl>
                                          <p:spTgt spid="104"/>
                                        </p:tgtEl>
                                        <p:attrNameLst>
                                          <p:attrName>ppt_x</p:attrName>
                                        </p:attrNameLst>
                                      </p:cBhvr>
                                      <p:tavLst>
                                        <p:tav tm="0">
                                          <p:val>
                                            <p:strVal val="1+#ppt_w/2"/>
                                          </p:val>
                                        </p:tav>
                                        <p:tav tm="100000">
                                          <p:val>
                                            <p:strVal val="#ppt_x"/>
                                          </p:val>
                                        </p:tav>
                                      </p:tavLst>
                                    </p:anim>
                                    <p:anim calcmode="lin" valueType="num">
                                      <p:cBhvr additive="base">
                                        <p:cTn id="256" dur="500" fill="hold"/>
                                        <p:tgtEl>
                                          <p:spTgt spid="104"/>
                                        </p:tgtEl>
                                        <p:attrNameLst>
                                          <p:attrName>ppt_y</p:attrName>
                                        </p:attrNameLst>
                                      </p:cBhvr>
                                      <p:tavLst>
                                        <p:tav tm="0">
                                          <p:val>
                                            <p:strVal val="#ppt_y"/>
                                          </p:val>
                                        </p:tav>
                                        <p:tav tm="100000">
                                          <p:val>
                                            <p:strVal val="#ppt_y"/>
                                          </p:val>
                                        </p:tav>
                                      </p:tavLst>
                                    </p:anim>
                                  </p:childTnLst>
                                </p:cTn>
                              </p:par>
                              <p:par>
                                <p:cTn id="257" presetID="2" presetClass="entr" presetSubtype="2" fill="hold" grpId="0" nodeType="withEffect">
                                  <p:stCondLst>
                                    <p:cond delay="300"/>
                                  </p:stCondLst>
                                  <p:childTnLst>
                                    <p:set>
                                      <p:cBhvr>
                                        <p:cTn id="258" dur="1" fill="hold">
                                          <p:stCondLst>
                                            <p:cond delay="0"/>
                                          </p:stCondLst>
                                        </p:cTn>
                                        <p:tgtEl>
                                          <p:spTgt spid="105"/>
                                        </p:tgtEl>
                                        <p:attrNameLst>
                                          <p:attrName>style.visibility</p:attrName>
                                        </p:attrNameLst>
                                      </p:cBhvr>
                                      <p:to>
                                        <p:strVal val="visible"/>
                                      </p:to>
                                    </p:set>
                                    <p:anim calcmode="lin" valueType="num">
                                      <p:cBhvr additive="base">
                                        <p:cTn id="259" dur="500" fill="hold"/>
                                        <p:tgtEl>
                                          <p:spTgt spid="105"/>
                                        </p:tgtEl>
                                        <p:attrNameLst>
                                          <p:attrName>ppt_x</p:attrName>
                                        </p:attrNameLst>
                                      </p:cBhvr>
                                      <p:tavLst>
                                        <p:tav tm="0">
                                          <p:val>
                                            <p:strVal val="1+#ppt_w/2"/>
                                          </p:val>
                                        </p:tav>
                                        <p:tav tm="100000">
                                          <p:val>
                                            <p:strVal val="#ppt_x"/>
                                          </p:val>
                                        </p:tav>
                                      </p:tavLst>
                                    </p:anim>
                                    <p:anim calcmode="lin" valueType="num">
                                      <p:cBhvr additive="base">
                                        <p:cTn id="260" dur="500" fill="hold"/>
                                        <p:tgtEl>
                                          <p:spTgt spid="105"/>
                                        </p:tgtEl>
                                        <p:attrNameLst>
                                          <p:attrName>ppt_y</p:attrName>
                                        </p:attrNameLst>
                                      </p:cBhvr>
                                      <p:tavLst>
                                        <p:tav tm="0">
                                          <p:val>
                                            <p:strVal val="#ppt_y"/>
                                          </p:val>
                                        </p:tav>
                                        <p:tav tm="100000">
                                          <p:val>
                                            <p:strVal val="#ppt_y"/>
                                          </p:val>
                                        </p:tav>
                                      </p:tavLst>
                                    </p:anim>
                                  </p:childTnLst>
                                </p:cTn>
                              </p:par>
                              <p:par>
                                <p:cTn id="261" presetID="2" presetClass="entr" presetSubtype="2" fill="hold" grpId="0" nodeType="withEffect">
                                  <p:stCondLst>
                                    <p:cond delay="800"/>
                                  </p:stCondLst>
                                  <p:childTnLst>
                                    <p:set>
                                      <p:cBhvr>
                                        <p:cTn id="262" dur="1" fill="hold">
                                          <p:stCondLst>
                                            <p:cond delay="0"/>
                                          </p:stCondLst>
                                        </p:cTn>
                                        <p:tgtEl>
                                          <p:spTgt spid="106"/>
                                        </p:tgtEl>
                                        <p:attrNameLst>
                                          <p:attrName>style.visibility</p:attrName>
                                        </p:attrNameLst>
                                      </p:cBhvr>
                                      <p:to>
                                        <p:strVal val="visible"/>
                                      </p:to>
                                    </p:set>
                                    <p:anim calcmode="lin" valueType="num">
                                      <p:cBhvr additive="base">
                                        <p:cTn id="263" dur="500" fill="hold"/>
                                        <p:tgtEl>
                                          <p:spTgt spid="106"/>
                                        </p:tgtEl>
                                        <p:attrNameLst>
                                          <p:attrName>ppt_x</p:attrName>
                                        </p:attrNameLst>
                                      </p:cBhvr>
                                      <p:tavLst>
                                        <p:tav tm="0">
                                          <p:val>
                                            <p:strVal val="1+#ppt_w/2"/>
                                          </p:val>
                                        </p:tav>
                                        <p:tav tm="100000">
                                          <p:val>
                                            <p:strVal val="#ppt_x"/>
                                          </p:val>
                                        </p:tav>
                                      </p:tavLst>
                                    </p:anim>
                                    <p:anim calcmode="lin" valueType="num">
                                      <p:cBhvr additive="base">
                                        <p:cTn id="264" dur="500" fill="hold"/>
                                        <p:tgtEl>
                                          <p:spTgt spid="106"/>
                                        </p:tgtEl>
                                        <p:attrNameLst>
                                          <p:attrName>ppt_y</p:attrName>
                                        </p:attrNameLst>
                                      </p:cBhvr>
                                      <p:tavLst>
                                        <p:tav tm="0">
                                          <p:val>
                                            <p:strVal val="#ppt_y"/>
                                          </p:val>
                                        </p:tav>
                                        <p:tav tm="100000">
                                          <p:val>
                                            <p:strVal val="#ppt_y"/>
                                          </p:val>
                                        </p:tav>
                                      </p:tavLst>
                                    </p:anim>
                                  </p:childTnLst>
                                </p:cTn>
                              </p:par>
                              <p:par>
                                <p:cTn id="265" presetID="2" presetClass="entr" presetSubtype="2" fill="hold" grpId="0" nodeType="withEffect">
                                  <p:stCondLst>
                                    <p:cond delay="500"/>
                                  </p:stCondLst>
                                  <p:childTnLst>
                                    <p:set>
                                      <p:cBhvr>
                                        <p:cTn id="266" dur="1" fill="hold">
                                          <p:stCondLst>
                                            <p:cond delay="0"/>
                                          </p:stCondLst>
                                        </p:cTn>
                                        <p:tgtEl>
                                          <p:spTgt spid="107"/>
                                        </p:tgtEl>
                                        <p:attrNameLst>
                                          <p:attrName>style.visibility</p:attrName>
                                        </p:attrNameLst>
                                      </p:cBhvr>
                                      <p:to>
                                        <p:strVal val="visible"/>
                                      </p:to>
                                    </p:set>
                                    <p:anim calcmode="lin" valueType="num">
                                      <p:cBhvr additive="base">
                                        <p:cTn id="267" dur="500" fill="hold"/>
                                        <p:tgtEl>
                                          <p:spTgt spid="107"/>
                                        </p:tgtEl>
                                        <p:attrNameLst>
                                          <p:attrName>ppt_x</p:attrName>
                                        </p:attrNameLst>
                                      </p:cBhvr>
                                      <p:tavLst>
                                        <p:tav tm="0">
                                          <p:val>
                                            <p:strVal val="1+#ppt_w/2"/>
                                          </p:val>
                                        </p:tav>
                                        <p:tav tm="100000">
                                          <p:val>
                                            <p:strVal val="#ppt_x"/>
                                          </p:val>
                                        </p:tav>
                                      </p:tavLst>
                                    </p:anim>
                                    <p:anim calcmode="lin" valueType="num">
                                      <p:cBhvr additive="base">
                                        <p:cTn id="268" dur="500" fill="hold"/>
                                        <p:tgtEl>
                                          <p:spTgt spid="107"/>
                                        </p:tgtEl>
                                        <p:attrNameLst>
                                          <p:attrName>ppt_y</p:attrName>
                                        </p:attrNameLst>
                                      </p:cBhvr>
                                      <p:tavLst>
                                        <p:tav tm="0">
                                          <p:val>
                                            <p:strVal val="#ppt_y"/>
                                          </p:val>
                                        </p:tav>
                                        <p:tav tm="100000">
                                          <p:val>
                                            <p:strVal val="#ppt_y"/>
                                          </p:val>
                                        </p:tav>
                                      </p:tavLst>
                                    </p:anim>
                                  </p:childTnLst>
                                </p:cTn>
                              </p:par>
                              <p:par>
                                <p:cTn id="269" presetID="2" presetClass="entr" presetSubtype="2" fill="hold" grpId="0" nodeType="withEffect">
                                  <p:stCondLst>
                                    <p:cond delay="0"/>
                                  </p:stCondLst>
                                  <p:childTnLst>
                                    <p:set>
                                      <p:cBhvr>
                                        <p:cTn id="270" dur="1" fill="hold">
                                          <p:stCondLst>
                                            <p:cond delay="0"/>
                                          </p:stCondLst>
                                        </p:cTn>
                                        <p:tgtEl>
                                          <p:spTgt spid="108"/>
                                        </p:tgtEl>
                                        <p:attrNameLst>
                                          <p:attrName>style.visibility</p:attrName>
                                        </p:attrNameLst>
                                      </p:cBhvr>
                                      <p:to>
                                        <p:strVal val="visible"/>
                                      </p:to>
                                    </p:set>
                                    <p:anim calcmode="lin" valueType="num">
                                      <p:cBhvr additive="base">
                                        <p:cTn id="271" dur="500" fill="hold"/>
                                        <p:tgtEl>
                                          <p:spTgt spid="108"/>
                                        </p:tgtEl>
                                        <p:attrNameLst>
                                          <p:attrName>ppt_x</p:attrName>
                                        </p:attrNameLst>
                                      </p:cBhvr>
                                      <p:tavLst>
                                        <p:tav tm="0">
                                          <p:val>
                                            <p:strVal val="1+#ppt_w/2"/>
                                          </p:val>
                                        </p:tav>
                                        <p:tav tm="100000">
                                          <p:val>
                                            <p:strVal val="#ppt_x"/>
                                          </p:val>
                                        </p:tav>
                                      </p:tavLst>
                                    </p:anim>
                                    <p:anim calcmode="lin" valueType="num">
                                      <p:cBhvr additive="base">
                                        <p:cTn id="272" dur="500" fill="hold"/>
                                        <p:tgtEl>
                                          <p:spTgt spid="108"/>
                                        </p:tgtEl>
                                        <p:attrNameLst>
                                          <p:attrName>ppt_y</p:attrName>
                                        </p:attrNameLst>
                                      </p:cBhvr>
                                      <p:tavLst>
                                        <p:tav tm="0">
                                          <p:val>
                                            <p:strVal val="#ppt_y"/>
                                          </p:val>
                                        </p:tav>
                                        <p:tav tm="100000">
                                          <p:val>
                                            <p:strVal val="#ppt_y"/>
                                          </p:val>
                                        </p:tav>
                                      </p:tavLst>
                                    </p:anim>
                                  </p:childTnLst>
                                </p:cTn>
                              </p:par>
                              <p:par>
                                <p:cTn id="273" presetID="2" presetClass="entr" presetSubtype="2" fill="hold" grpId="0" nodeType="withEffect">
                                  <p:stCondLst>
                                    <p:cond delay="300"/>
                                  </p:stCondLst>
                                  <p:childTnLst>
                                    <p:set>
                                      <p:cBhvr>
                                        <p:cTn id="274" dur="1" fill="hold">
                                          <p:stCondLst>
                                            <p:cond delay="0"/>
                                          </p:stCondLst>
                                        </p:cTn>
                                        <p:tgtEl>
                                          <p:spTgt spid="109"/>
                                        </p:tgtEl>
                                        <p:attrNameLst>
                                          <p:attrName>style.visibility</p:attrName>
                                        </p:attrNameLst>
                                      </p:cBhvr>
                                      <p:to>
                                        <p:strVal val="visible"/>
                                      </p:to>
                                    </p:set>
                                    <p:anim calcmode="lin" valueType="num">
                                      <p:cBhvr additive="base">
                                        <p:cTn id="275" dur="500" fill="hold"/>
                                        <p:tgtEl>
                                          <p:spTgt spid="109"/>
                                        </p:tgtEl>
                                        <p:attrNameLst>
                                          <p:attrName>ppt_x</p:attrName>
                                        </p:attrNameLst>
                                      </p:cBhvr>
                                      <p:tavLst>
                                        <p:tav tm="0">
                                          <p:val>
                                            <p:strVal val="1+#ppt_w/2"/>
                                          </p:val>
                                        </p:tav>
                                        <p:tav tm="100000">
                                          <p:val>
                                            <p:strVal val="#ppt_x"/>
                                          </p:val>
                                        </p:tav>
                                      </p:tavLst>
                                    </p:anim>
                                    <p:anim calcmode="lin" valueType="num">
                                      <p:cBhvr additive="base">
                                        <p:cTn id="276" dur="500" fill="hold"/>
                                        <p:tgtEl>
                                          <p:spTgt spid="109"/>
                                        </p:tgtEl>
                                        <p:attrNameLst>
                                          <p:attrName>ppt_y</p:attrName>
                                        </p:attrNameLst>
                                      </p:cBhvr>
                                      <p:tavLst>
                                        <p:tav tm="0">
                                          <p:val>
                                            <p:strVal val="#ppt_y"/>
                                          </p:val>
                                        </p:tav>
                                        <p:tav tm="100000">
                                          <p:val>
                                            <p:strVal val="#ppt_y"/>
                                          </p:val>
                                        </p:tav>
                                      </p:tavLst>
                                    </p:anim>
                                  </p:childTnLst>
                                </p:cTn>
                              </p:par>
                              <p:par>
                                <p:cTn id="277" presetID="2" presetClass="entr" presetSubtype="2" fill="hold" grpId="0" nodeType="withEffect">
                                  <p:stCondLst>
                                    <p:cond delay="500"/>
                                  </p:stCondLst>
                                  <p:childTnLst>
                                    <p:set>
                                      <p:cBhvr>
                                        <p:cTn id="278" dur="1" fill="hold">
                                          <p:stCondLst>
                                            <p:cond delay="0"/>
                                          </p:stCondLst>
                                        </p:cTn>
                                        <p:tgtEl>
                                          <p:spTgt spid="110"/>
                                        </p:tgtEl>
                                        <p:attrNameLst>
                                          <p:attrName>style.visibility</p:attrName>
                                        </p:attrNameLst>
                                      </p:cBhvr>
                                      <p:to>
                                        <p:strVal val="visible"/>
                                      </p:to>
                                    </p:set>
                                    <p:anim calcmode="lin" valueType="num">
                                      <p:cBhvr additive="base">
                                        <p:cTn id="279" dur="500" fill="hold"/>
                                        <p:tgtEl>
                                          <p:spTgt spid="110"/>
                                        </p:tgtEl>
                                        <p:attrNameLst>
                                          <p:attrName>ppt_x</p:attrName>
                                        </p:attrNameLst>
                                      </p:cBhvr>
                                      <p:tavLst>
                                        <p:tav tm="0">
                                          <p:val>
                                            <p:strVal val="1+#ppt_w/2"/>
                                          </p:val>
                                        </p:tav>
                                        <p:tav tm="100000">
                                          <p:val>
                                            <p:strVal val="#ppt_x"/>
                                          </p:val>
                                        </p:tav>
                                      </p:tavLst>
                                    </p:anim>
                                    <p:anim calcmode="lin" valueType="num">
                                      <p:cBhvr additive="base">
                                        <p:cTn id="280" dur="500" fill="hold"/>
                                        <p:tgtEl>
                                          <p:spTgt spid="110"/>
                                        </p:tgtEl>
                                        <p:attrNameLst>
                                          <p:attrName>ppt_y</p:attrName>
                                        </p:attrNameLst>
                                      </p:cBhvr>
                                      <p:tavLst>
                                        <p:tav tm="0">
                                          <p:val>
                                            <p:strVal val="#ppt_y"/>
                                          </p:val>
                                        </p:tav>
                                        <p:tav tm="100000">
                                          <p:val>
                                            <p:strVal val="#ppt_y"/>
                                          </p:val>
                                        </p:tav>
                                      </p:tavLst>
                                    </p:anim>
                                  </p:childTnLst>
                                </p:cTn>
                              </p:par>
                              <p:par>
                                <p:cTn id="281" presetID="2" presetClass="entr" presetSubtype="2" fill="hold" grpId="0" nodeType="withEffect">
                                  <p:stCondLst>
                                    <p:cond delay="0"/>
                                  </p:stCondLst>
                                  <p:childTnLst>
                                    <p:set>
                                      <p:cBhvr>
                                        <p:cTn id="282" dur="1" fill="hold">
                                          <p:stCondLst>
                                            <p:cond delay="0"/>
                                          </p:stCondLst>
                                        </p:cTn>
                                        <p:tgtEl>
                                          <p:spTgt spid="111"/>
                                        </p:tgtEl>
                                        <p:attrNameLst>
                                          <p:attrName>style.visibility</p:attrName>
                                        </p:attrNameLst>
                                      </p:cBhvr>
                                      <p:to>
                                        <p:strVal val="visible"/>
                                      </p:to>
                                    </p:set>
                                    <p:anim calcmode="lin" valueType="num">
                                      <p:cBhvr additive="base">
                                        <p:cTn id="283" dur="500" fill="hold"/>
                                        <p:tgtEl>
                                          <p:spTgt spid="111"/>
                                        </p:tgtEl>
                                        <p:attrNameLst>
                                          <p:attrName>ppt_x</p:attrName>
                                        </p:attrNameLst>
                                      </p:cBhvr>
                                      <p:tavLst>
                                        <p:tav tm="0">
                                          <p:val>
                                            <p:strVal val="1+#ppt_w/2"/>
                                          </p:val>
                                        </p:tav>
                                        <p:tav tm="100000">
                                          <p:val>
                                            <p:strVal val="#ppt_x"/>
                                          </p:val>
                                        </p:tav>
                                      </p:tavLst>
                                    </p:anim>
                                    <p:anim calcmode="lin" valueType="num">
                                      <p:cBhvr additive="base">
                                        <p:cTn id="284" dur="500" fill="hold"/>
                                        <p:tgtEl>
                                          <p:spTgt spid="111"/>
                                        </p:tgtEl>
                                        <p:attrNameLst>
                                          <p:attrName>ppt_y</p:attrName>
                                        </p:attrNameLst>
                                      </p:cBhvr>
                                      <p:tavLst>
                                        <p:tav tm="0">
                                          <p:val>
                                            <p:strVal val="#ppt_y"/>
                                          </p:val>
                                        </p:tav>
                                        <p:tav tm="100000">
                                          <p:val>
                                            <p:strVal val="#ppt_y"/>
                                          </p:val>
                                        </p:tav>
                                      </p:tavLst>
                                    </p:anim>
                                  </p:childTnLst>
                                </p:cTn>
                              </p:par>
                              <p:par>
                                <p:cTn id="285" presetID="2" presetClass="entr" presetSubtype="8" fill="hold" grpId="0" nodeType="withEffect">
                                  <p:stCondLst>
                                    <p:cond delay="500"/>
                                  </p:stCondLst>
                                  <p:childTnLst>
                                    <p:set>
                                      <p:cBhvr>
                                        <p:cTn id="286" dur="1" fill="hold">
                                          <p:stCondLst>
                                            <p:cond delay="0"/>
                                          </p:stCondLst>
                                        </p:cTn>
                                        <p:tgtEl>
                                          <p:spTgt spid="116"/>
                                        </p:tgtEl>
                                        <p:attrNameLst>
                                          <p:attrName>style.visibility</p:attrName>
                                        </p:attrNameLst>
                                      </p:cBhvr>
                                      <p:to>
                                        <p:strVal val="visible"/>
                                      </p:to>
                                    </p:set>
                                    <p:anim calcmode="lin" valueType="num">
                                      <p:cBhvr additive="base">
                                        <p:cTn id="287" dur="500" fill="hold"/>
                                        <p:tgtEl>
                                          <p:spTgt spid="116"/>
                                        </p:tgtEl>
                                        <p:attrNameLst>
                                          <p:attrName>ppt_x</p:attrName>
                                        </p:attrNameLst>
                                      </p:cBhvr>
                                      <p:tavLst>
                                        <p:tav tm="0">
                                          <p:val>
                                            <p:strVal val="0-#ppt_w/2"/>
                                          </p:val>
                                        </p:tav>
                                        <p:tav tm="100000">
                                          <p:val>
                                            <p:strVal val="#ppt_x"/>
                                          </p:val>
                                        </p:tav>
                                      </p:tavLst>
                                    </p:anim>
                                    <p:anim calcmode="lin" valueType="num">
                                      <p:cBhvr additive="base">
                                        <p:cTn id="288" dur="500" fill="hold"/>
                                        <p:tgtEl>
                                          <p:spTgt spid="116"/>
                                        </p:tgtEl>
                                        <p:attrNameLst>
                                          <p:attrName>ppt_y</p:attrName>
                                        </p:attrNameLst>
                                      </p:cBhvr>
                                      <p:tavLst>
                                        <p:tav tm="0">
                                          <p:val>
                                            <p:strVal val="#ppt_y"/>
                                          </p:val>
                                        </p:tav>
                                        <p:tav tm="100000">
                                          <p:val>
                                            <p:strVal val="#ppt_y"/>
                                          </p:val>
                                        </p:tav>
                                      </p:tavLst>
                                    </p:anim>
                                  </p:childTnLst>
                                </p:cTn>
                              </p:par>
                              <p:par>
                                <p:cTn id="289" presetID="2" presetClass="entr" presetSubtype="2" fill="hold" grpId="0" nodeType="withEffect">
                                  <p:stCondLst>
                                    <p:cond delay="200"/>
                                  </p:stCondLst>
                                  <p:childTnLst>
                                    <p:set>
                                      <p:cBhvr>
                                        <p:cTn id="290" dur="1" fill="hold">
                                          <p:stCondLst>
                                            <p:cond delay="0"/>
                                          </p:stCondLst>
                                        </p:cTn>
                                        <p:tgtEl>
                                          <p:spTgt spid="119"/>
                                        </p:tgtEl>
                                        <p:attrNameLst>
                                          <p:attrName>style.visibility</p:attrName>
                                        </p:attrNameLst>
                                      </p:cBhvr>
                                      <p:to>
                                        <p:strVal val="visible"/>
                                      </p:to>
                                    </p:set>
                                    <p:anim calcmode="lin" valueType="num">
                                      <p:cBhvr additive="base">
                                        <p:cTn id="291" dur="500" fill="hold"/>
                                        <p:tgtEl>
                                          <p:spTgt spid="119"/>
                                        </p:tgtEl>
                                        <p:attrNameLst>
                                          <p:attrName>ppt_x</p:attrName>
                                        </p:attrNameLst>
                                      </p:cBhvr>
                                      <p:tavLst>
                                        <p:tav tm="0">
                                          <p:val>
                                            <p:strVal val="1+#ppt_w/2"/>
                                          </p:val>
                                        </p:tav>
                                        <p:tav tm="100000">
                                          <p:val>
                                            <p:strVal val="#ppt_x"/>
                                          </p:val>
                                        </p:tav>
                                      </p:tavLst>
                                    </p:anim>
                                    <p:anim calcmode="lin" valueType="num">
                                      <p:cBhvr additive="base">
                                        <p:cTn id="292" dur="500" fill="hold"/>
                                        <p:tgtEl>
                                          <p:spTgt spid="119"/>
                                        </p:tgtEl>
                                        <p:attrNameLst>
                                          <p:attrName>ppt_y</p:attrName>
                                        </p:attrNameLst>
                                      </p:cBhvr>
                                      <p:tavLst>
                                        <p:tav tm="0">
                                          <p:val>
                                            <p:strVal val="#ppt_y"/>
                                          </p:val>
                                        </p:tav>
                                        <p:tav tm="100000">
                                          <p:val>
                                            <p:strVal val="#ppt_y"/>
                                          </p:val>
                                        </p:tav>
                                      </p:tavLst>
                                    </p:anim>
                                  </p:childTnLst>
                                </p:cTn>
                              </p:par>
                              <p:par>
                                <p:cTn id="293" presetID="2" presetClass="entr" presetSubtype="2" fill="hold" grpId="0" nodeType="withEffect">
                                  <p:stCondLst>
                                    <p:cond delay="500"/>
                                  </p:stCondLst>
                                  <p:childTnLst>
                                    <p:set>
                                      <p:cBhvr>
                                        <p:cTn id="294" dur="1" fill="hold">
                                          <p:stCondLst>
                                            <p:cond delay="0"/>
                                          </p:stCondLst>
                                        </p:cTn>
                                        <p:tgtEl>
                                          <p:spTgt spid="120"/>
                                        </p:tgtEl>
                                        <p:attrNameLst>
                                          <p:attrName>style.visibility</p:attrName>
                                        </p:attrNameLst>
                                      </p:cBhvr>
                                      <p:to>
                                        <p:strVal val="visible"/>
                                      </p:to>
                                    </p:set>
                                    <p:anim calcmode="lin" valueType="num">
                                      <p:cBhvr additive="base">
                                        <p:cTn id="295" dur="600" fill="hold"/>
                                        <p:tgtEl>
                                          <p:spTgt spid="120"/>
                                        </p:tgtEl>
                                        <p:attrNameLst>
                                          <p:attrName>ppt_x</p:attrName>
                                        </p:attrNameLst>
                                      </p:cBhvr>
                                      <p:tavLst>
                                        <p:tav tm="0">
                                          <p:val>
                                            <p:strVal val="1+#ppt_w/2"/>
                                          </p:val>
                                        </p:tav>
                                        <p:tav tm="100000">
                                          <p:val>
                                            <p:strVal val="#ppt_x"/>
                                          </p:val>
                                        </p:tav>
                                      </p:tavLst>
                                    </p:anim>
                                    <p:anim calcmode="lin" valueType="num">
                                      <p:cBhvr additive="base">
                                        <p:cTn id="296" dur="600" fill="hold"/>
                                        <p:tgtEl>
                                          <p:spTgt spid="120"/>
                                        </p:tgtEl>
                                        <p:attrNameLst>
                                          <p:attrName>ppt_y</p:attrName>
                                        </p:attrNameLst>
                                      </p:cBhvr>
                                      <p:tavLst>
                                        <p:tav tm="0">
                                          <p:val>
                                            <p:strVal val="#ppt_y"/>
                                          </p:val>
                                        </p:tav>
                                        <p:tav tm="100000">
                                          <p:val>
                                            <p:strVal val="#ppt_y"/>
                                          </p:val>
                                        </p:tav>
                                      </p:tavLst>
                                    </p:anim>
                                  </p:childTnLst>
                                </p:cTn>
                              </p:par>
                              <p:par>
                                <p:cTn id="297" presetID="2" presetClass="entr" presetSubtype="2" fill="hold" grpId="0" nodeType="withEffect">
                                  <p:stCondLst>
                                    <p:cond delay="700"/>
                                  </p:stCondLst>
                                  <p:childTnLst>
                                    <p:set>
                                      <p:cBhvr>
                                        <p:cTn id="298" dur="1" fill="hold">
                                          <p:stCondLst>
                                            <p:cond delay="0"/>
                                          </p:stCondLst>
                                        </p:cTn>
                                        <p:tgtEl>
                                          <p:spTgt spid="123"/>
                                        </p:tgtEl>
                                        <p:attrNameLst>
                                          <p:attrName>style.visibility</p:attrName>
                                        </p:attrNameLst>
                                      </p:cBhvr>
                                      <p:to>
                                        <p:strVal val="visible"/>
                                      </p:to>
                                    </p:set>
                                    <p:anim calcmode="lin" valueType="num">
                                      <p:cBhvr additive="base">
                                        <p:cTn id="299" dur="500" fill="hold"/>
                                        <p:tgtEl>
                                          <p:spTgt spid="123"/>
                                        </p:tgtEl>
                                        <p:attrNameLst>
                                          <p:attrName>ppt_x</p:attrName>
                                        </p:attrNameLst>
                                      </p:cBhvr>
                                      <p:tavLst>
                                        <p:tav tm="0">
                                          <p:val>
                                            <p:strVal val="1+#ppt_w/2"/>
                                          </p:val>
                                        </p:tav>
                                        <p:tav tm="100000">
                                          <p:val>
                                            <p:strVal val="#ppt_x"/>
                                          </p:val>
                                        </p:tav>
                                      </p:tavLst>
                                    </p:anim>
                                    <p:anim calcmode="lin" valueType="num">
                                      <p:cBhvr additive="base">
                                        <p:cTn id="300" dur="500" fill="hold"/>
                                        <p:tgtEl>
                                          <p:spTgt spid="123"/>
                                        </p:tgtEl>
                                        <p:attrNameLst>
                                          <p:attrName>ppt_y</p:attrName>
                                        </p:attrNameLst>
                                      </p:cBhvr>
                                      <p:tavLst>
                                        <p:tav tm="0">
                                          <p:val>
                                            <p:strVal val="#ppt_y"/>
                                          </p:val>
                                        </p:tav>
                                        <p:tav tm="100000">
                                          <p:val>
                                            <p:strVal val="#ppt_y"/>
                                          </p:val>
                                        </p:tav>
                                      </p:tavLst>
                                    </p:anim>
                                  </p:childTnLst>
                                </p:cTn>
                              </p:par>
                              <p:par>
                                <p:cTn id="301" presetID="2" presetClass="entr" presetSubtype="2" fill="hold" grpId="0" nodeType="withEffect">
                                  <p:stCondLst>
                                    <p:cond delay="300"/>
                                  </p:stCondLst>
                                  <p:childTnLst>
                                    <p:set>
                                      <p:cBhvr>
                                        <p:cTn id="302" dur="1" fill="hold">
                                          <p:stCondLst>
                                            <p:cond delay="0"/>
                                          </p:stCondLst>
                                        </p:cTn>
                                        <p:tgtEl>
                                          <p:spTgt spid="124"/>
                                        </p:tgtEl>
                                        <p:attrNameLst>
                                          <p:attrName>style.visibility</p:attrName>
                                        </p:attrNameLst>
                                      </p:cBhvr>
                                      <p:to>
                                        <p:strVal val="visible"/>
                                      </p:to>
                                    </p:set>
                                    <p:anim calcmode="lin" valueType="num">
                                      <p:cBhvr additive="base">
                                        <p:cTn id="303" dur="500" fill="hold"/>
                                        <p:tgtEl>
                                          <p:spTgt spid="124"/>
                                        </p:tgtEl>
                                        <p:attrNameLst>
                                          <p:attrName>ppt_x</p:attrName>
                                        </p:attrNameLst>
                                      </p:cBhvr>
                                      <p:tavLst>
                                        <p:tav tm="0">
                                          <p:val>
                                            <p:strVal val="1+#ppt_w/2"/>
                                          </p:val>
                                        </p:tav>
                                        <p:tav tm="100000">
                                          <p:val>
                                            <p:strVal val="#ppt_x"/>
                                          </p:val>
                                        </p:tav>
                                      </p:tavLst>
                                    </p:anim>
                                    <p:anim calcmode="lin" valueType="num">
                                      <p:cBhvr additive="base">
                                        <p:cTn id="304" dur="500" fill="hold"/>
                                        <p:tgtEl>
                                          <p:spTgt spid="124"/>
                                        </p:tgtEl>
                                        <p:attrNameLst>
                                          <p:attrName>ppt_y</p:attrName>
                                        </p:attrNameLst>
                                      </p:cBhvr>
                                      <p:tavLst>
                                        <p:tav tm="0">
                                          <p:val>
                                            <p:strVal val="#ppt_y"/>
                                          </p:val>
                                        </p:tav>
                                        <p:tav tm="100000">
                                          <p:val>
                                            <p:strVal val="#ppt_y"/>
                                          </p:val>
                                        </p:tav>
                                      </p:tavLst>
                                    </p:anim>
                                  </p:childTnLst>
                                </p:cTn>
                              </p:par>
                            </p:childTnLst>
                          </p:cTn>
                        </p:par>
                        <p:par>
                          <p:cTn id="305" fill="hold">
                            <p:stCondLst>
                              <p:cond delay="1000"/>
                            </p:stCondLst>
                            <p:childTnLst>
                              <p:par>
                                <p:cTn id="306" presetID="3" presetClass="entr" presetSubtype="10" fill="hold" grpId="0" nodeType="afterEffect">
                                  <p:stCondLst>
                                    <p:cond delay="0"/>
                                  </p:stCondLst>
                                  <p:childTnLst>
                                    <p:set>
                                      <p:cBhvr>
                                        <p:cTn id="307" dur="1" fill="hold">
                                          <p:stCondLst>
                                            <p:cond delay="0"/>
                                          </p:stCondLst>
                                        </p:cTn>
                                        <p:tgtEl>
                                          <p:spTgt spid="5"/>
                                        </p:tgtEl>
                                        <p:attrNameLst>
                                          <p:attrName>style.visibility</p:attrName>
                                        </p:attrNameLst>
                                      </p:cBhvr>
                                      <p:to>
                                        <p:strVal val="visible"/>
                                      </p:to>
                                    </p:set>
                                    <p:animEffect transition="in" filter="blinds(horizontal)">
                                      <p:cBhvr>
                                        <p:cTn id="308" dur="500"/>
                                        <p:tgtEl>
                                          <p:spTgt spid="5"/>
                                        </p:tgtEl>
                                      </p:cBhvr>
                                    </p:animEffect>
                                  </p:childTnLst>
                                </p:cTn>
                              </p:par>
                            </p:childTnLst>
                          </p:cTn>
                        </p:par>
                        <p:par>
                          <p:cTn id="309" fill="hold">
                            <p:stCondLst>
                              <p:cond delay="1500"/>
                            </p:stCondLst>
                            <p:childTnLst>
                              <p:par>
                                <p:cTn id="310" presetID="22" presetClass="entr" presetSubtype="4" fill="hold" grpId="1" nodeType="afterEffect">
                                  <p:stCondLst>
                                    <p:cond delay="0"/>
                                  </p:stCondLst>
                                  <p:childTnLst>
                                    <p:set>
                                      <p:cBhvr>
                                        <p:cTn id="311" dur="1" fill="hold">
                                          <p:stCondLst>
                                            <p:cond delay="0"/>
                                          </p:stCondLst>
                                        </p:cTn>
                                        <p:tgtEl>
                                          <p:spTgt spid="118"/>
                                        </p:tgtEl>
                                        <p:attrNameLst>
                                          <p:attrName>style.visibility</p:attrName>
                                        </p:attrNameLst>
                                      </p:cBhvr>
                                      <p:to>
                                        <p:strVal val="visible"/>
                                      </p:to>
                                    </p:set>
                                    <p:animEffect transition="in" filter="wipe(down)">
                                      <p:cBhvr>
                                        <p:cTn id="31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69" grpId="0" animBg="1"/>
      <p:bldP spid="70" grpId="0" animBg="1"/>
      <p:bldP spid="71" grpId="0" animBg="1"/>
      <p:bldP spid="72" grpId="0" animBg="1"/>
      <p:bldP spid="73"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6" grpId="0" animBg="1"/>
      <p:bldP spid="119" grpId="0" animBg="1"/>
      <p:bldP spid="120" grpId="0" animBg="1"/>
      <p:bldP spid="123" grpId="0" animBg="1"/>
      <p:bldP spid="124" grpId="0" animBg="1"/>
      <p:bldP spid="5" grpId="0"/>
      <p:bldP spid="118"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8203913" cy="368300"/>
            <a:chOff x="967" y="1614"/>
            <a:chExt cx="12148"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1447" cy="580"/>
              <a:chOff x="-169270" y="1088034"/>
              <a:chExt cx="8344448"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9270" y="1088034"/>
                <a:ext cx="8344448"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DCT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变换的数字水印</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DCT变换</a:t>
              </a:r>
              <a:endParaRPr lang="zh-CN" altLang="en-US" sz="1600">
                <a:solidFill>
                  <a:schemeClr val="tx1">
                    <a:lumMod val="65000"/>
                    <a:lumOff val="35000"/>
                  </a:schemeClr>
                </a:solidFill>
              </a:endParaRPr>
            </a:p>
          </p:txBody>
        </p:sp>
      </p:grpSp>
      <p:grpSp>
        <p:nvGrpSpPr>
          <p:cNvPr id="12" name="组合 11"/>
          <p:cNvGrpSpPr/>
          <p:nvPr/>
        </p:nvGrpSpPr>
        <p:grpSpPr>
          <a:xfrm>
            <a:off x="554990" y="2122170"/>
            <a:ext cx="7688580" cy="3075940"/>
            <a:chOff x="874" y="3342"/>
            <a:chExt cx="12108" cy="4844"/>
          </a:xfrm>
        </p:grpSpPr>
        <p:sp>
          <p:nvSpPr>
            <p:cNvPr id="3" name="文本框 2"/>
            <p:cNvSpPr txBox="1"/>
            <p:nvPr/>
          </p:nvSpPr>
          <p:spPr>
            <a:xfrm>
              <a:off x="874" y="3342"/>
              <a:ext cx="12109" cy="4845"/>
            </a:xfrm>
            <a:prstGeom prst="rect">
              <a:avLst/>
            </a:prstGeom>
            <a:noFill/>
          </p:spPr>
          <p:txBody>
            <a:bodyPr wrap="square" rtlCol="0">
              <a:spAutoFit/>
            </a:bodyPr>
            <a:p>
              <a:r>
                <a:rPr lang="en-US" altLang="zh-CN">
                  <a:solidFill>
                    <a:schemeClr val="tx1">
                      <a:lumMod val="65000"/>
                      <a:lumOff val="35000"/>
                    </a:schemeClr>
                  </a:solidFill>
                </a:rPr>
                <a:t>     </a:t>
              </a:r>
              <a:r>
                <a:rPr lang="zh-CN" altLang="en-US" sz="1600">
                  <a:solidFill>
                    <a:schemeClr val="tx1">
                      <a:lumMod val="65000"/>
                      <a:lumOff val="35000"/>
                    </a:schemeClr>
                  </a:solidFill>
                </a:rPr>
                <a:t>DCT变换的全称是离散余弦变换，可以将原始图像的能量集中于少数低频DCT系数上，仅左上角的少量低频系数数值较大，其余系数的数值很小，对图像的能量具有很好的集中效果。</a:t>
              </a:r>
              <a:endParaRPr lang="zh-CN" altLang="en-US" sz="1600">
                <a:solidFill>
                  <a:schemeClr val="tx1">
                    <a:lumMod val="65000"/>
                    <a:lumOff val="35000"/>
                  </a:schemeClr>
                </a:solidFill>
              </a:endParaRPr>
            </a:p>
            <a:p>
              <a:r>
                <a:rPr lang="zh-CN" altLang="en-US" sz="1600">
                  <a:solidFill>
                    <a:schemeClr val="tx1">
                      <a:lumMod val="65000"/>
                      <a:lumOff val="35000"/>
                    </a:schemeClr>
                  </a:solidFill>
                </a:rPr>
                <a:t>     二维</a:t>
              </a:r>
              <a:r>
                <a:rPr lang="en-US" altLang="zh-CN" sz="1600">
                  <a:solidFill>
                    <a:schemeClr val="tx1">
                      <a:lumMod val="65000"/>
                      <a:lumOff val="35000"/>
                    </a:schemeClr>
                  </a:solidFill>
                </a:rPr>
                <a:t>DCT</a:t>
              </a:r>
              <a:r>
                <a:rPr lang="zh-CN" altLang="en-US" sz="1600">
                  <a:solidFill>
                    <a:schemeClr val="tx1">
                      <a:lumMod val="65000"/>
                      <a:lumOff val="35000"/>
                    </a:schemeClr>
                  </a:solidFill>
                </a:rPr>
                <a:t>变换公式：</a:t>
              </a:r>
              <a:endParaRPr lang="zh-CN" altLang="en-US" sz="1600">
                <a:solidFill>
                  <a:schemeClr val="tx1">
                    <a:lumMod val="65000"/>
                    <a:lumOff val="35000"/>
                  </a:schemeClr>
                </a:solidFill>
              </a:endParaRPr>
            </a:p>
            <a:p>
              <a:endParaRPr lang="zh-CN" altLang="en-US" sz="1600">
                <a:solidFill>
                  <a:schemeClr val="tx1">
                    <a:lumMod val="65000"/>
                    <a:lumOff val="35000"/>
                  </a:schemeClr>
                </a:solidFill>
              </a:endParaRPr>
            </a:p>
            <a:p>
              <a:endParaRPr lang="zh-CN" altLang="en-US" sz="1600">
                <a:solidFill>
                  <a:schemeClr val="tx1">
                    <a:lumMod val="65000"/>
                    <a:lumOff val="35000"/>
                  </a:schemeClr>
                </a:solidFill>
              </a:endParaRPr>
            </a:p>
            <a:p>
              <a:endParaRPr lang="zh-CN" altLang="en-US" sz="1600">
                <a:solidFill>
                  <a:schemeClr val="tx1">
                    <a:lumMod val="65000"/>
                    <a:lumOff val="35000"/>
                  </a:schemeClr>
                </a:solidFill>
              </a:endParaRPr>
            </a:p>
            <a:p>
              <a:endParaRPr lang="zh-CN" altLang="en-US" sz="1600">
                <a:solidFill>
                  <a:schemeClr val="tx1">
                    <a:lumMod val="65000"/>
                    <a:lumOff val="35000"/>
                  </a:schemeClr>
                </a:solidFill>
              </a:endParaRPr>
            </a:p>
            <a:p>
              <a:r>
                <a:rPr lang="zh-CN" altLang="en-US" sz="1600">
                  <a:solidFill>
                    <a:schemeClr val="tx1">
                      <a:lumMod val="65000"/>
                      <a:lumOff val="35000"/>
                    </a:schemeClr>
                  </a:solidFill>
                </a:rPr>
                <a:t>     其中                                （u=0，v=0）</a:t>
              </a:r>
              <a:endParaRPr lang="zh-CN" altLang="en-US" sz="1600">
                <a:solidFill>
                  <a:schemeClr val="tx1">
                    <a:lumMod val="65000"/>
                    <a:lumOff val="35000"/>
                  </a:schemeClr>
                </a:solidFill>
              </a:endParaRPr>
            </a:p>
            <a:p>
              <a:endParaRPr lang="zh-CN" altLang="en-US" sz="1600">
                <a:solidFill>
                  <a:schemeClr val="tx1">
                    <a:lumMod val="65000"/>
                    <a:lumOff val="35000"/>
                  </a:schemeClr>
                </a:solidFill>
              </a:endParaRPr>
            </a:p>
            <a:p>
              <a:r>
                <a:rPr lang="zh-CN" altLang="en-US" sz="1600">
                  <a:solidFill>
                    <a:schemeClr val="tx1">
                      <a:lumMod val="65000"/>
                      <a:lumOff val="35000"/>
                    </a:schemeClr>
                  </a:solidFill>
                </a:rPr>
                <a:t>                                            （其他）</a:t>
              </a:r>
              <a:endParaRPr lang="zh-CN" altLang="en-US" sz="1600">
                <a:solidFill>
                  <a:schemeClr val="tx1">
                    <a:lumMod val="65000"/>
                    <a:lumOff val="35000"/>
                  </a:schemeClr>
                </a:solidFill>
              </a:endParaRPr>
            </a:p>
            <a:p>
              <a:endParaRPr lang="zh-CN" altLang="en-US" sz="1600">
                <a:solidFill>
                  <a:schemeClr val="tx1">
                    <a:lumMod val="65000"/>
                    <a:lumOff val="35000"/>
                  </a:schemeClr>
                </a:solidFill>
              </a:endParaRPr>
            </a:p>
          </p:txBody>
        </p:sp>
        <p:graphicFrame>
          <p:nvGraphicFramePr>
            <p:cNvPr id="4" name="对象 3"/>
            <p:cNvGraphicFramePr>
              <a:graphicFrameLocks noChangeAspect="1"/>
            </p:cNvGraphicFramePr>
            <p:nvPr/>
          </p:nvGraphicFramePr>
          <p:xfrm>
            <a:off x="2255" y="5085"/>
            <a:ext cx="10099" cy="1060"/>
          </p:xfrm>
          <a:graphic>
            <a:graphicData uri="http://schemas.openxmlformats.org/presentationml/2006/ole">
              <mc:AlternateContent xmlns:mc="http://schemas.openxmlformats.org/markup-compatibility/2006">
                <mc:Choice xmlns:v="urn:schemas-microsoft-com:vml" Requires="v">
                  <p:oleObj spid="_x0000_s6" name="" r:id="rId1" imgW="4114800" imgH="431800" progId="Equation.KSEE3">
                    <p:embed/>
                  </p:oleObj>
                </mc:Choice>
                <mc:Fallback>
                  <p:oleObj name="" r:id="rId1" imgW="4114800" imgH="431800" progId="Equation.KSEE3">
                    <p:embed/>
                    <p:pic>
                      <p:nvPicPr>
                        <p:cNvPr id="0" name="图片 5"/>
                        <p:cNvPicPr/>
                        <p:nvPr/>
                      </p:nvPicPr>
                      <p:blipFill>
                        <a:blip r:embed="rId2"/>
                        <a:stretch>
                          <a:fillRect/>
                        </a:stretch>
                      </p:blipFill>
                      <p:spPr>
                        <a:xfrm>
                          <a:off x="2255" y="5085"/>
                          <a:ext cx="10099" cy="1060"/>
                        </a:xfrm>
                        <a:prstGeom prst="rect">
                          <a:avLst/>
                        </a:prstGeom>
                        <a:noFill/>
                        <a:ln w="38100">
                          <a:noFill/>
                          <a:miter/>
                        </a:ln>
                      </p:spPr>
                    </p:pic>
                  </p:oleObj>
                </mc:Fallback>
              </mc:AlternateContent>
            </a:graphicData>
          </a:graphic>
        </p:graphicFrame>
        <p:graphicFrame>
          <p:nvGraphicFramePr>
            <p:cNvPr id="-2147482622" name="对象 -2147482623"/>
            <p:cNvGraphicFramePr>
              <a:graphicFrameLocks noChangeAspect="1"/>
            </p:cNvGraphicFramePr>
            <p:nvPr/>
          </p:nvGraphicFramePr>
          <p:xfrm>
            <a:off x="2389" y="6260"/>
            <a:ext cx="2479" cy="899"/>
          </p:xfrm>
          <a:graphic>
            <a:graphicData uri="http://schemas.openxmlformats.org/presentationml/2006/ole">
              <mc:AlternateContent xmlns:mc="http://schemas.openxmlformats.org/markup-compatibility/2006">
                <mc:Choice xmlns:v="urn:schemas-microsoft-com:vml" Requires="v">
                  <p:oleObj spid="_x0000_s9" name="" r:id="rId3" imgW="1155700" imgH="419100" progId="Equation.KSEE3">
                    <p:embed/>
                  </p:oleObj>
                </mc:Choice>
                <mc:Fallback>
                  <p:oleObj name="" r:id="rId3" imgW="1155700" imgH="419100" progId="Equation.KSEE3">
                    <p:embed/>
                    <p:pic>
                      <p:nvPicPr>
                        <p:cNvPr id="0" name="图片 8"/>
                        <p:cNvPicPr/>
                        <p:nvPr/>
                      </p:nvPicPr>
                      <p:blipFill>
                        <a:blip r:embed="rId4"/>
                        <a:stretch>
                          <a:fillRect/>
                        </a:stretch>
                      </p:blipFill>
                      <p:spPr>
                        <a:xfrm>
                          <a:off x="2389" y="6260"/>
                          <a:ext cx="2479" cy="899"/>
                        </a:xfrm>
                        <a:prstGeom prst="rect">
                          <a:avLst/>
                        </a:prstGeom>
                        <a:noFill/>
                        <a:ln w="38100">
                          <a:noFill/>
                          <a:miter/>
                        </a:ln>
                      </p:spPr>
                    </p:pic>
                  </p:oleObj>
                </mc:Fallback>
              </mc:AlternateContent>
            </a:graphicData>
          </a:graphic>
        </p:graphicFrame>
        <p:graphicFrame>
          <p:nvGraphicFramePr>
            <p:cNvPr id="-2147482621" name="对象 -2147482622"/>
            <p:cNvGraphicFramePr>
              <a:graphicFrameLocks noChangeAspect="1"/>
            </p:cNvGraphicFramePr>
            <p:nvPr/>
          </p:nvGraphicFramePr>
          <p:xfrm>
            <a:off x="2389" y="7231"/>
            <a:ext cx="2251" cy="456"/>
          </p:xfrm>
          <a:graphic>
            <a:graphicData uri="http://schemas.openxmlformats.org/presentationml/2006/ole">
              <mc:AlternateContent xmlns:mc="http://schemas.openxmlformats.org/markup-compatibility/2006">
                <mc:Choice xmlns:v="urn:schemas-microsoft-com:vml" Requires="v">
                  <p:oleObj spid="_x0000_s11" name="" r:id="rId5" imgW="1002665" imgH="203200" progId="Equation.KSEE3">
                    <p:embed/>
                  </p:oleObj>
                </mc:Choice>
                <mc:Fallback>
                  <p:oleObj name="" r:id="rId5" imgW="1002665" imgH="203200" progId="Equation.KSEE3">
                    <p:embed/>
                    <p:pic>
                      <p:nvPicPr>
                        <p:cNvPr id="0" name="图片 10"/>
                        <p:cNvPicPr/>
                        <p:nvPr/>
                      </p:nvPicPr>
                      <p:blipFill>
                        <a:blip r:embed="rId6"/>
                        <a:stretch>
                          <a:fillRect/>
                        </a:stretch>
                      </p:blipFill>
                      <p:spPr>
                        <a:xfrm>
                          <a:off x="2389" y="7231"/>
                          <a:ext cx="2251" cy="456"/>
                        </a:xfrm>
                        <a:prstGeom prst="rect">
                          <a:avLst/>
                        </a:prstGeom>
                        <a:noFill/>
                        <a:ln w="38100">
                          <a:noFill/>
                          <a:miter/>
                        </a:ln>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8203913" cy="368300"/>
            <a:chOff x="967" y="1614"/>
            <a:chExt cx="12148"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1447" cy="580"/>
              <a:chOff x="-169270" y="1088034"/>
              <a:chExt cx="8344448"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9270" y="1088034"/>
                <a:ext cx="8344448"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DCT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变换的数字水印</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DCT变换</a:t>
              </a:r>
              <a:endParaRPr lang="zh-CN" altLang="en-US" sz="1600">
                <a:solidFill>
                  <a:schemeClr val="tx1">
                    <a:lumMod val="65000"/>
                    <a:lumOff val="35000"/>
                  </a:schemeClr>
                </a:solidFill>
              </a:endParaRPr>
            </a:p>
          </p:txBody>
        </p:sp>
      </p:grpSp>
      <p:sp>
        <p:nvSpPr>
          <p:cNvPr id="3" name="文本框 2"/>
          <p:cNvSpPr txBox="1"/>
          <p:nvPr/>
        </p:nvSpPr>
        <p:spPr>
          <a:xfrm>
            <a:off x="554990" y="2122170"/>
            <a:ext cx="7689215" cy="368300"/>
          </a:xfrm>
          <a:prstGeom prst="rect">
            <a:avLst/>
          </a:prstGeom>
          <a:noFill/>
        </p:spPr>
        <p:txBody>
          <a:bodyPr wrap="square" rtlCol="0">
            <a:spAutoFit/>
          </a:bodyPr>
          <a:p>
            <a:r>
              <a:rPr lang="en-US" altLang="zh-CN">
                <a:solidFill>
                  <a:schemeClr val="tx1">
                    <a:lumMod val="65000"/>
                    <a:lumOff val="35000"/>
                  </a:schemeClr>
                </a:solidFill>
              </a:rPr>
              <a:t>     </a:t>
            </a:r>
            <a:endParaRPr lang="zh-CN" altLang="en-US" sz="1600">
              <a:solidFill>
                <a:schemeClr val="tx1">
                  <a:lumMod val="65000"/>
                  <a:lumOff val="35000"/>
                </a:schemeClr>
              </a:solidFill>
            </a:endParaRPr>
          </a:p>
        </p:txBody>
      </p:sp>
      <p:grpSp>
        <p:nvGrpSpPr>
          <p:cNvPr id="33" name="组合 32"/>
          <p:cNvGrpSpPr/>
          <p:nvPr/>
        </p:nvGrpSpPr>
        <p:grpSpPr>
          <a:xfrm>
            <a:off x="3685339" y="2921237"/>
            <a:ext cx="417263" cy="228018"/>
            <a:chOff x="2673784" y="2255757"/>
            <a:chExt cx="417263" cy="228018"/>
          </a:xfrm>
        </p:grpSpPr>
        <p:sp>
          <p:nvSpPr>
            <p:cNvPr id="34" name="燕尾形 33"/>
            <p:cNvSpPr/>
            <p:nvPr/>
          </p:nvSpPr>
          <p:spPr>
            <a:xfrm>
              <a:off x="2673784"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5" name="燕尾形 34"/>
            <p:cNvSpPr/>
            <p:nvPr/>
          </p:nvSpPr>
          <p:spPr>
            <a:xfrm>
              <a:off x="2863029"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915035" y="2122170"/>
            <a:ext cx="2447290" cy="2284095"/>
            <a:chOff x="1441" y="3342"/>
            <a:chExt cx="3854" cy="3597"/>
          </a:xfrm>
        </p:grpSpPr>
        <p:pic>
          <p:nvPicPr>
            <p:cNvPr id="12" name="图片 17" descr="dct原图"/>
            <p:cNvPicPr>
              <a:picLocks noChangeAspect="1"/>
            </p:cNvPicPr>
            <p:nvPr/>
          </p:nvPicPr>
          <p:blipFill>
            <a:blip r:embed="rId1"/>
            <a:stretch>
              <a:fillRect/>
            </a:stretch>
          </p:blipFill>
          <p:spPr>
            <a:xfrm>
              <a:off x="1441" y="3342"/>
              <a:ext cx="3855" cy="2875"/>
            </a:xfrm>
            <a:prstGeom prst="rect">
              <a:avLst/>
            </a:prstGeom>
          </p:spPr>
        </p:pic>
        <p:sp>
          <p:nvSpPr>
            <p:cNvPr id="16" name="文本框 15"/>
            <p:cNvSpPr txBox="1"/>
            <p:nvPr/>
          </p:nvSpPr>
          <p:spPr>
            <a:xfrm>
              <a:off x="1912" y="6409"/>
              <a:ext cx="2956" cy="531"/>
            </a:xfrm>
            <a:prstGeom prst="rect">
              <a:avLst/>
            </a:prstGeom>
            <a:noFill/>
          </p:spPr>
          <p:txBody>
            <a:bodyPr wrap="square" rtlCol="0">
              <a:spAutoFit/>
            </a:bodyPr>
            <a:p>
              <a:pPr algn="ctr"/>
              <a:r>
                <a:rPr lang="en-US" altLang="zh-CN" sz="1600">
                  <a:solidFill>
                    <a:schemeClr val="tx1">
                      <a:lumMod val="65000"/>
                      <a:lumOff val="35000"/>
                    </a:schemeClr>
                  </a:solidFill>
                </a:rPr>
                <a:t>8*8</a:t>
              </a:r>
              <a:r>
                <a:rPr lang="zh-CN" altLang="en-US" sz="1600">
                  <a:solidFill>
                    <a:schemeClr val="tx1">
                      <a:lumMod val="65000"/>
                      <a:lumOff val="35000"/>
                    </a:schemeClr>
                  </a:solidFill>
                </a:rPr>
                <a:t>原图</a:t>
              </a:r>
              <a:endParaRPr lang="zh-CN" altLang="en-US" sz="1600">
                <a:solidFill>
                  <a:schemeClr val="tx1">
                    <a:lumMod val="65000"/>
                    <a:lumOff val="35000"/>
                  </a:schemeClr>
                </a:solidFill>
              </a:endParaRPr>
            </a:p>
          </p:txBody>
        </p:sp>
      </p:grpSp>
      <p:grpSp>
        <p:nvGrpSpPr>
          <p:cNvPr id="22" name="组合 21"/>
          <p:cNvGrpSpPr/>
          <p:nvPr/>
        </p:nvGrpSpPr>
        <p:grpSpPr>
          <a:xfrm>
            <a:off x="4191635" y="2490470"/>
            <a:ext cx="4533900" cy="1915795"/>
            <a:chOff x="6601" y="3922"/>
            <a:chExt cx="7140" cy="3017"/>
          </a:xfrm>
        </p:grpSpPr>
        <p:pic>
          <p:nvPicPr>
            <p:cNvPr id="18" name="图片 18" descr="dct变换后"/>
            <p:cNvPicPr>
              <a:picLocks noChangeAspect="1"/>
            </p:cNvPicPr>
            <p:nvPr/>
          </p:nvPicPr>
          <p:blipFill>
            <a:blip r:embed="rId2"/>
            <a:stretch>
              <a:fillRect/>
            </a:stretch>
          </p:blipFill>
          <p:spPr>
            <a:xfrm>
              <a:off x="6601" y="3922"/>
              <a:ext cx="7140" cy="2019"/>
            </a:xfrm>
            <a:prstGeom prst="rect">
              <a:avLst/>
            </a:prstGeom>
          </p:spPr>
        </p:pic>
        <p:sp>
          <p:nvSpPr>
            <p:cNvPr id="19" name="文本框 18"/>
            <p:cNvSpPr txBox="1"/>
            <p:nvPr/>
          </p:nvSpPr>
          <p:spPr>
            <a:xfrm>
              <a:off x="8693" y="6409"/>
              <a:ext cx="2956" cy="531"/>
            </a:xfrm>
            <a:prstGeom prst="rect">
              <a:avLst/>
            </a:prstGeom>
            <a:noFill/>
          </p:spPr>
          <p:txBody>
            <a:bodyPr wrap="square" rtlCol="0">
              <a:spAutoFit/>
            </a:bodyPr>
            <a:p>
              <a:pPr algn="ctr"/>
              <a:r>
                <a:rPr lang="en-US" altLang="zh-CN" sz="1600">
                  <a:solidFill>
                    <a:schemeClr val="tx1">
                      <a:lumMod val="65000"/>
                      <a:lumOff val="35000"/>
                    </a:schemeClr>
                  </a:solidFill>
                </a:rPr>
                <a:t>DCT</a:t>
              </a:r>
              <a:r>
                <a:rPr lang="zh-CN" altLang="en-US" sz="1600">
                  <a:solidFill>
                    <a:schemeClr val="tx1">
                      <a:lumMod val="65000"/>
                      <a:lumOff val="35000"/>
                    </a:schemeClr>
                  </a:solidFill>
                </a:rPr>
                <a:t>变换后</a:t>
              </a:r>
              <a:endParaRPr lang="zh-CN" altLang="en-US" sz="1600">
                <a:solidFill>
                  <a:schemeClr val="tx1">
                    <a:lumMod val="65000"/>
                    <a:lumOff val="35000"/>
                  </a:schemeClr>
                </a:solidFill>
              </a:endParaRPr>
            </a:p>
          </p:txBody>
        </p:sp>
      </p:grpSp>
      <p:sp>
        <p:nvSpPr>
          <p:cNvPr id="20" name="文本框 19"/>
          <p:cNvSpPr txBox="1"/>
          <p:nvPr/>
        </p:nvSpPr>
        <p:spPr>
          <a:xfrm>
            <a:off x="5198110" y="4572000"/>
            <a:ext cx="3046095" cy="368300"/>
          </a:xfrm>
          <a:prstGeom prst="rect">
            <a:avLst/>
          </a:prstGeom>
          <a:noFill/>
        </p:spPr>
        <p:txBody>
          <a:bodyPr wrap="square" rtlCol="0">
            <a:spAutoFit/>
          </a:bodyPr>
          <a:p>
            <a:r>
              <a:rPr lang="zh-CN" altLang="en-US">
                <a:solidFill>
                  <a:schemeClr val="accent6">
                    <a:lumMod val="75000"/>
                  </a:schemeClr>
                </a:solidFill>
              </a:rPr>
              <a:t>图像能量集中在了左上角</a:t>
            </a:r>
            <a:endParaRPr lang="zh-CN" altLang="en-US">
              <a:solidFill>
                <a:schemeClr val="accent6">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2" presetClass="entr" presetSubtype="8"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p:tgtEl>
                                          <p:spTgt spid="33"/>
                                        </p:tgtEl>
                                        <p:attrNameLst>
                                          <p:attrName>ppt_x</p:attrName>
                                        </p:attrNameLst>
                                      </p:cBhvr>
                                      <p:tavLst>
                                        <p:tav tm="0">
                                          <p:val>
                                            <p:strVal val="#ppt_x-#ppt_w*1.125000"/>
                                          </p:val>
                                        </p:tav>
                                        <p:tav tm="100000">
                                          <p:val>
                                            <p:strVal val="#ppt_x"/>
                                          </p:val>
                                        </p:tav>
                                      </p:tavLst>
                                    </p:anim>
                                    <p:animEffect transition="in" filter="wipe(right)">
                                      <p:cBhvr>
                                        <p:cTn id="24" dur="500"/>
                                        <p:tgtEl>
                                          <p:spTgt spid="33"/>
                                        </p:tgtEl>
                                      </p:cBhvr>
                                    </p:animEffect>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ppt_x"/>
                                          </p:val>
                                        </p:tav>
                                        <p:tav tm="100000">
                                          <p:val>
                                            <p:strVal val="#ppt_x"/>
                                          </p:val>
                                        </p:tav>
                                      </p:tavLst>
                                    </p:anim>
                                    <p:anim calcmode="lin" valueType="num">
                                      <p:cBhvr additive="base">
                                        <p:cTn id="2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linds(horizontal)">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8203913" cy="368300"/>
            <a:chOff x="967" y="1614"/>
            <a:chExt cx="12148"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1447" cy="580"/>
              <a:chOff x="-169270" y="1088034"/>
              <a:chExt cx="8344448"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9270" y="1088034"/>
                <a:ext cx="8344448"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DCT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变换的数字水印</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水印嵌入算法</a:t>
              </a:r>
              <a:endParaRPr lang="zh-CN" altLang="en-US" sz="1600">
                <a:solidFill>
                  <a:schemeClr val="tx1">
                    <a:lumMod val="65000"/>
                    <a:lumOff val="35000"/>
                  </a:schemeClr>
                </a:solidFill>
              </a:endParaRPr>
            </a:p>
          </p:txBody>
        </p:sp>
      </p:grpSp>
      <p:sp>
        <p:nvSpPr>
          <p:cNvPr id="3" name="文本框 2"/>
          <p:cNvSpPr txBox="1"/>
          <p:nvPr/>
        </p:nvSpPr>
        <p:spPr>
          <a:xfrm>
            <a:off x="554990" y="2122170"/>
            <a:ext cx="7689215" cy="368300"/>
          </a:xfrm>
          <a:prstGeom prst="rect">
            <a:avLst/>
          </a:prstGeom>
          <a:noFill/>
        </p:spPr>
        <p:txBody>
          <a:bodyPr wrap="square" rtlCol="0">
            <a:spAutoFit/>
          </a:bodyPr>
          <a:p>
            <a:r>
              <a:rPr lang="en-US" altLang="zh-CN">
                <a:solidFill>
                  <a:schemeClr val="tx1">
                    <a:lumMod val="65000"/>
                    <a:lumOff val="35000"/>
                  </a:schemeClr>
                </a:solidFill>
              </a:rPr>
              <a:t>     </a:t>
            </a:r>
            <a:endParaRPr lang="zh-CN" altLang="en-US" sz="1600">
              <a:solidFill>
                <a:schemeClr val="tx1">
                  <a:lumMod val="65000"/>
                  <a:lumOff val="35000"/>
                </a:schemeClr>
              </a:solidFill>
            </a:endParaRPr>
          </a:p>
        </p:txBody>
      </p:sp>
      <p:pic>
        <p:nvPicPr>
          <p:cNvPr id="4" name="图片 5" descr="绘图1"/>
          <p:cNvPicPr>
            <a:picLocks noChangeAspect="1"/>
          </p:cNvPicPr>
          <p:nvPr/>
        </p:nvPicPr>
        <p:blipFill>
          <a:blip r:embed="rId1"/>
          <a:stretch>
            <a:fillRect/>
          </a:stretch>
        </p:blipFill>
        <p:spPr>
          <a:xfrm>
            <a:off x="2697480" y="1637983"/>
            <a:ext cx="3201670" cy="3267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3" presetClass="entr" presetSubtype="1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8203913" cy="368300"/>
            <a:chOff x="967" y="1614"/>
            <a:chExt cx="12148"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1447" cy="580"/>
              <a:chOff x="-169270" y="1088034"/>
              <a:chExt cx="8344448"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9270" y="1088034"/>
                <a:ext cx="8344448"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DCT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变换的数字水印</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水印嵌入算法</a:t>
              </a:r>
              <a:endParaRPr lang="zh-CN" altLang="en-US" sz="1600">
                <a:solidFill>
                  <a:schemeClr val="tx1">
                    <a:lumMod val="65000"/>
                    <a:lumOff val="35000"/>
                  </a:schemeClr>
                </a:solidFill>
              </a:endParaRPr>
            </a:p>
          </p:txBody>
        </p:sp>
      </p:grpSp>
      <p:sp>
        <p:nvSpPr>
          <p:cNvPr id="3" name="文本框 2"/>
          <p:cNvSpPr txBox="1"/>
          <p:nvPr/>
        </p:nvSpPr>
        <p:spPr>
          <a:xfrm>
            <a:off x="554990" y="2122170"/>
            <a:ext cx="7689215" cy="368300"/>
          </a:xfrm>
          <a:prstGeom prst="rect">
            <a:avLst/>
          </a:prstGeom>
          <a:noFill/>
        </p:spPr>
        <p:txBody>
          <a:bodyPr wrap="square" rtlCol="0">
            <a:spAutoFit/>
          </a:bodyPr>
          <a:p>
            <a:r>
              <a:rPr lang="en-US" altLang="zh-CN">
                <a:solidFill>
                  <a:schemeClr val="tx1">
                    <a:lumMod val="65000"/>
                    <a:lumOff val="35000"/>
                  </a:schemeClr>
                </a:solidFill>
              </a:rPr>
              <a:t>     </a:t>
            </a:r>
            <a:endParaRPr lang="zh-CN" altLang="en-US" sz="1600">
              <a:solidFill>
                <a:schemeClr val="tx1">
                  <a:lumMod val="65000"/>
                  <a:lumOff val="35000"/>
                </a:schemeClr>
              </a:solidFill>
            </a:endParaRPr>
          </a:p>
        </p:txBody>
      </p:sp>
      <p:grpSp>
        <p:nvGrpSpPr>
          <p:cNvPr id="12" name="组合 11"/>
          <p:cNvGrpSpPr/>
          <p:nvPr/>
        </p:nvGrpSpPr>
        <p:grpSpPr>
          <a:xfrm>
            <a:off x="537845" y="2037080"/>
            <a:ext cx="7912735" cy="2830195"/>
            <a:chOff x="847" y="3208"/>
            <a:chExt cx="12461" cy="4457"/>
          </a:xfrm>
        </p:grpSpPr>
        <p:sp>
          <p:nvSpPr>
            <p:cNvPr id="6" name="文本框 5"/>
            <p:cNvSpPr txBox="1"/>
            <p:nvPr/>
          </p:nvSpPr>
          <p:spPr>
            <a:xfrm>
              <a:off x="847" y="3208"/>
              <a:ext cx="12461" cy="4457"/>
            </a:xfrm>
            <a:prstGeom prst="rect">
              <a:avLst/>
            </a:prstGeom>
            <a:noFill/>
          </p:spPr>
          <p:txBody>
            <a:bodyPr wrap="square" rtlCol="0">
              <a:spAutoFit/>
            </a:bodyPr>
            <a:p>
              <a:pPr marL="285750" indent="-285750">
                <a:buFont typeface="Arial" panose="020B0604020202020204" pitchFamily="34" charset="0"/>
                <a:buChar char="•"/>
              </a:pPr>
              <a:r>
                <a:rPr lang="zh-CN" altLang="en-US" sz="1400">
                  <a:solidFill>
                    <a:schemeClr val="tx1">
                      <a:lumMod val="65000"/>
                      <a:lumOff val="35000"/>
                    </a:schemeClr>
                  </a:solidFill>
                </a:rPr>
                <a:t>读取原始图片lena，图像大小为512*512，进行8*8分块，分成4096块。</a:t>
              </a:r>
              <a:endParaRPr lang="zh-CN" altLang="en-US" sz="1400">
                <a:solidFill>
                  <a:schemeClr val="tx1">
                    <a:lumMod val="65000"/>
                    <a:lumOff val="35000"/>
                  </a:schemeClr>
                </a:solidFill>
              </a:endParaRPr>
            </a:p>
            <a:p>
              <a:pPr marL="285750" indent="-285750">
                <a:buFont typeface="Arial" panose="020B0604020202020204" pitchFamily="34" charset="0"/>
                <a:buChar char="•"/>
              </a:pPr>
              <a:r>
                <a:rPr lang="zh-CN" altLang="en-US" sz="1400">
                  <a:solidFill>
                    <a:schemeClr val="tx1">
                      <a:lumMod val="65000"/>
                      <a:lumOff val="35000"/>
                    </a:schemeClr>
                  </a:solidFill>
                </a:rPr>
                <a:t>对每个分块进行</a:t>
              </a:r>
              <a:r>
                <a:rPr lang="en-US" altLang="zh-CN" sz="1400">
                  <a:solidFill>
                    <a:schemeClr val="tx1">
                      <a:lumMod val="65000"/>
                      <a:lumOff val="35000"/>
                    </a:schemeClr>
                  </a:solidFill>
                </a:rPr>
                <a:t>DCT</a:t>
              </a:r>
              <a:r>
                <a:rPr lang="zh-CN" altLang="en-US" sz="1400">
                  <a:solidFill>
                    <a:schemeClr val="tx1">
                      <a:lumMod val="65000"/>
                      <a:lumOff val="35000"/>
                    </a:schemeClr>
                  </a:solidFill>
                </a:rPr>
                <a:t>变换得到</a:t>
              </a:r>
              <a:endParaRPr lang="zh-CN" altLang="en-US" sz="1400">
                <a:solidFill>
                  <a:schemeClr val="tx1">
                    <a:lumMod val="65000"/>
                    <a:lumOff val="35000"/>
                  </a:schemeClr>
                </a:solidFill>
              </a:endParaRPr>
            </a:p>
            <a:p>
              <a:pPr marL="285750" indent="-285750">
                <a:buFont typeface="Arial" panose="020B0604020202020204" pitchFamily="34" charset="0"/>
                <a:buChar char="•"/>
              </a:pPr>
              <a:r>
                <a:rPr lang="zh-CN" altLang="en-US" sz="1400">
                  <a:solidFill>
                    <a:schemeClr val="tx1">
                      <a:lumMod val="65000"/>
                      <a:lumOff val="35000"/>
                    </a:schemeClr>
                  </a:solidFill>
                </a:rPr>
                <a:t>设定模值q，对</a:t>
              </a:r>
              <a:r>
                <a:rPr lang="en-US" altLang="zh-CN" sz="1400">
                  <a:solidFill>
                    <a:schemeClr val="tx1">
                      <a:lumMod val="65000"/>
                      <a:lumOff val="35000"/>
                    </a:schemeClr>
                  </a:solidFill>
                </a:rPr>
                <a:t>DCT</a:t>
              </a:r>
              <a:r>
                <a:rPr lang="zh-CN" altLang="en-US" sz="1400">
                  <a:solidFill>
                    <a:schemeClr val="tx1">
                      <a:lumMod val="65000"/>
                      <a:lumOff val="35000"/>
                    </a:schemeClr>
                  </a:solidFill>
                </a:rPr>
                <a:t>系数做取模运算得到          ，此处模值设为32。</a:t>
              </a:r>
              <a:endParaRPr lang="zh-CN" altLang="en-US" sz="1400">
                <a:solidFill>
                  <a:schemeClr val="tx1">
                    <a:lumMod val="65000"/>
                    <a:lumOff val="35000"/>
                  </a:schemeClr>
                </a:solidFill>
              </a:endParaRPr>
            </a:p>
            <a:p>
              <a:pPr marL="285750" indent="-285750">
                <a:buFont typeface="Arial" panose="020B0604020202020204" pitchFamily="34" charset="0"/>
                <a:buChar char="•"/>
              </a:pPr>
              <a:r>
                <a:rPr lang="zh-CN" altLang="en-US" sz="1400">
                  <a:solidFill>
                    <a:schemeClr val="tx1">
                      <a:lumMod val="65000"/>
                      <a:lumOff val="35000"/>
                    </a:schemeClr>
                  </a:solidFill>
                </a:rPr>
                <a:t>读取水印图片cuc，图像大小为64*64，将其转换为二值图，再将图像矩阵转换为1*4096的序列。</a:t>
              </a:r>
              <a:endParaRPr lang="zh-CN" altLang="en-US" sz="1200">
                <a:solidFill>
                  <a:schemeClr val="tx1">
                    <a:lumMod val="65000"/>
                    <a:lumOff val="35000"/>
                  </a:schemeClr>
                </a:solidFill>
              </a:endParaRPr>
            </a:p>
            <a:p>
              <a:pPr marL="285750" indent="-285750">
                <a:buFont typeface="Arial" panose="020B0604020202020204" pitchFamily="34" charset="0"/>
                <a:buChar char="•"/>
              </a:pPr>
              <a:r>
                <a:rPr lang="zh-CN" altLang="en-US" sz="1400">
                  <a:solidFill>
                    <a:schemeClr val="tx1">
                      <a:lumMod val="65000"/>
                      <a:lumOff val="35000"/>
                    </a:schemeClr>
                  </a:solidFill>
                </a:rPr>
                <a:t>如果水印序列中的第i（             ）个元素的值为0，则对第i个分块的</a:t>
              </a:r>
              <a:r>
                <a:rPr lang="en-US" altLang="zh-CN" sz="1400">
                  <a:solidFill>
                    <a:schemeClr val="tx1">
                      <a:lumMod val="65000"/>
                      <a:lumOff val="35000"/>
                    </a:schemeClr>
                  </a:solidFill>
                </a:rPr>
                <a:t>DCT</a:t>
              </a:r>
              <a:r>
                <a:rPr lang="zh-CN" altLang="en-US" sz="1400">
                  <a:solidFill>
                    <a:schemeClr val="tx1">
                      <a:lumMod val="65000"/>
                      <a:lumOff val="35000"/>
                    </a:schemeClr>
                  </a:solidFill>
                </a:rPr>
                <a:t>系数作以下变换：</a:t>
              </a:r>
              <a:endParaRPr lang="zh-CN" altLang="en-US" sz="1400">
                <a:solidFill>
                  <a:schemeClr val="tx1">
                    <a:lumMod val="65000"/>
                    <a:lumOff val="35000"/>
                  </a:schemeClr>
                </a:solidFill>
              </a:endParaRPr>
            </a:p>
            <a:p>
              <a:pPr indent="0">
                <a:buFont typeface="Arial" panose="020B0604020202020204" pitchFamily="34" charset="0"/>
                <a:buNone/>
              </a:pPr>
              <a:endParaRPr lang="zh-CN" altLang="en-US" sz="1400">
                <a:solidFill>
                  <a:schemeClr val="tx1">
                    <a:lumMod val="65000"/>
                    <a:lumOff val="35000"/>
                  </a:schemeClr>
                </a:solidFill>
              </a:endParaRPr>
            </a:p>
            <a:p>
              <a:pPr marL="285750" indent="-285750">
                <a:buFont typeface="Arial" panose="020B0604020202020204" pitchFamily="34" charset="0"/>
                <a:buChar char="•"/>
              </a:pPr>
              <a:endParaRPr lang="zh-CN" altLang="en-US" sz="1400">
                <a:solidFill>
                  <a:schemeClr val="tx1">
                    <a:lumMod val="65000"/>
                    <a:lumOff val="35000"/>
                  </a:schemeClr>
                </a:solidFill>
              </a:endParaRPr>
            </a:p>
            <a:p>
              <a:pPr indent="0">
                <a:buFont typeface="Arial" panose="020B0604020202020204" pitchFamily="34" charset="0"/>
                <a:buNone/>
              </a:pPr>
              <a:r>
                <a:rPr lang="zh-CN" altLang="en-US" sz="1400">
                  <a:solidFill>
                    <a:schemeClr val="tx1">
                      <a:lumMod val="65000"/>
                      <a:lumOff val="35000"/>
                    </a:schemeClr>
                  </a:solidFill>
                </a:rPr>
                <a:t>      如果水印序列中的第i个元素的值为1，则对第i个分块的</a:t>
              </a:r>
              <a:r>
                <a:rPr lang="en-US" altLang="zh-CN" sz="1400">
                  <a:solidFill>
                    <a:schemeClr val="tx1">
                      <a:lumMod val="65000"/>
                      <a:lumOff val="35000"/>
                    </a:schemeClr>
                  </a:solidFill>
                </a:rPr>
                <a:t>DCT</a:t>
              </a:r>
              <a:r>
                <a:rPr lang="zh-CN" altLang="en-US" sz="1400">
                  <a:solidFill>
                    <a:schemeClr val="tx1">
                      <a:lumMod val="65000"/>
                      <a:lumOff val="35000"/>
                    </a:schemeClr>
                  </a:solidFill>
                </a:rPr>
                <a:t>系数作以下变换：</a:t>
              </a:r>
              <a:endParaRPr lang="zh-CN" altLang="en-US" sz="1400">
                <a:solidFill>
                  <a:schemeClr val="tx1">
                    <a:lumMod val="65000"/>
                    <a:lumOff val="35000"/>
                  </a:schemeClr>
                </a:solidFill>
              </a:endParaRPr>
            </a:p>
            <a:p>
              <a:pPr indent="0">
                <a:buFont typeface="Arial" panose="020B0604020202020204" pitchFamily="34" charset="0"/>
                <a:buNone/>
              </a:pPr>
              <a:endParaRPr lang="zh-CN" altLang="en-US" sz="1400">
                <a:solidFill>
                  <a:schemeClr val="tx1">
                    <a:lumMod val="65000"/>
                    <a:lumOff val="35000"/>
                  </a:schemeClr>
                </a:solidFill>
              </a:endParaRPr>
            </a:p>
            <a:p>
              <a:pPr indent="0">
                <a:buFont typeface="Arial" panose="020B0604020202020204" pitchFamily="34" charset="0"/>
                <a:buNone/>
              </a:pPr>
              <a:endParaRPr lang="zh-CN" altLang="en-US" sz="1400">
                <a:solidFill>
                  <a:schemeClr val="tx1">
                    <a:lumMod val="65000"/>
                    <a:lumOff val="35000"/>
                  </a:schemeClr>
                </a:solidFill>
              </a:endParaRPr>
            </a:p>
            <a:p>
              <a:pPr indent="0">
                <a:buFont typeface="Arial" panose="020B0604020202020204" pitchFamily="34" charset="0"/>
                <a:buNone/>
              </a:pPr>
              <a:r>
                <a:rPr lang="zh-CN" altLang="en-US" sz="1200">
                  <a:solidFill>
                    <a:schemeClr val="accent6">
                      <a:lumMod val="75000"/>
                    </a:schemeClr>
                  </a:solidFill>
                </a:rPr>
                <a:t>      </a:t>
              </a:r>
              <a:endParaRPr lang="zh-CN" altLang="en-US" sz="1200">
                <a:solidFill>
                  <a:schemeClr val="accent6">
                    <a:lumMod val="75000"/>
                  </a:schemeClr>
                </a:solidFill>
              </a:endParaRPr>
            </a:p>
            <a:p>
              <a:pPr marL="285750" indent="-285750">
                <a:buFont typeface="Arial" panose="020B0604020202020204" pitchFamily="34" charset="0"/>
                <a:buChar char="•"/>
              </a:pPr>
              <a:r>
                <a:rPr lang="zh-CN" altLang="en-US" sz="1400">
                  <a:solidFill>
                    <a:schemeClr val="tx1">
                      <a:lumMod val="65000"/>
                      <a:lumOff val="35000"/>
                    </a:schemeClr>
                  </a:solidFill>
                </a:rPr>
                <a:t>对每个分块做</a:t>
              </a:r>
              <a:r>
                <a:rPr lang="en-US" altLang="zh-CN" sz="1400">
                  <a:solidFill>
                    <a:schemeClr val="tx1">
                      <a:lumMod val="65000"/>
                      <a:lumOff val="35000"/>
                    </a:schemeClr>
                  </a:solidFill>
                </a:rPr>
                <a:t>DCT</a:t>
              </a:r>
              <a:r>
                <a:rPr lang="zh-CN" altLang="en-US" sz="1400">
                  <a:solidFill>
                    <a:schemeClr val="tx1">
                      <a:lumMod val="65000"/>
                      <a:lumOff val="35000"/>
                    </a:schemeClr>
                  </a:solidFill>
                </a:rPr>
                <a:t>逆变换，得到含水印图像。</a:t>
              </a:r>
              <a:endParaRPr lang="zh-CN" altLang="en-US" sz="1400">
                <a:solidFill>
                  <a:schemeClr val="tx1">
                    <a:lumMod val="65000"/>
                    <a:lumOff val="35000"/>
                  </a:schemeClr>
                </a:solidFill>
              </a:endParaRPr>
            </a:p>
            <a:p>
              <a:pPr indent="0">
                <a:buFont typeface="Arial" panose="020B0604020202020204" pitchFamily="34" charset="0"/>
                <a:buNone/>
              </a:pPr>
              <a:r>
                <a:rPr lang="zh-CN" altLang="en-US" sz="1200">
                  <a:solidFill>
                    <a:schemeClr val="accent6">
                      <a:lumMod val="75000"/>
                    </a:schemeClr>
                  </a:solidFill>
                </a:rPr>
                <a:t>    </a:t>
              </a:r>
              <a:endParaRPr lang="zh-CN" altLang="en-US" sz="1200">
                <a:solidFill>
                  <a:schemeClr val="accent6">
                    <a:lumMod val="75000"/>
                  </a:schemeClr>
                </a:solidFill>
              </a:endParaRPr>
            </a:p>
          </p:txBody>
        </p:sp>
        <p:graphicFrame>
          <p:nvGraphicFramePr>
            <p:cNvPr id="-2147482620" name="对象 -2147482621"/>
            <p:cNvGraphicFramePr>
              <a:graphicFrameLocks noChangeAspect="1"/>
            </p:cNvGraphicFramePr>
            <p:nvPr/>
          </p:nvGraphicFramePr>
          <p:xfrm>
            <a:off x="5120" y="3602"/>
            <a:ext cx="700" cy="320"/>
          </p:xfrm>
          <a:graphic>
            <a:graphicData uri="http://schemas.openxmlformats.org/presentationml/2006/ole">
              <mc:AlternateContent xmlns:mc="http://schemas.openxmlformats.org/markup-compatibility/2006">
                <mc:Choice xmlns:v="urn:schemas-microsoft-com:vml" Requires="v">
                  <p:oleObj spid="_x0000_s3076" name="" r:id="rId1" imgW="444500" imgH="203200" progId="Equation.KSEE3">
                    <p:embed/>
                  </p:oleObj>
                </mc:Choice>
                <mc:Fallback>
                  <p:oleObj name="" r:id="rId1" imgW="444500" imgH="203200" progId="Equation.KSEE3">
                    <p:embed/>
                    <p:pic>
                      <p:nvPicPr>
                        <p:cNvPr id="0" name="图片 3075"/>
                        <p:cNvPicPr/>
                        <p:nvPr/>
                      </p:nvPicPr>
                      <p:blipFill>
                        <a:blip r:embed="rId2"/>
                        <a:stretch>
                          <a:fillRect/>
                        </a:stretch>
                      </p:blipFill>
                      <p:spPr>
                        <a:xfrm>
                          <a:off x="5120" y="3602"/>
                          <a:ext cx="700" cy="320"/>
                        </a:xfrm>
                        <a:prstGeom prst="rect">
                          <a:avLst/>
                        </a:prstGeom>
                        <a:noFill/>
                        <a:ln w="38100">
                          <a:noFill/>
                          <a:miter/>
                        </a:ln>
                      </p:spPr>
                    </p:pic>
                  </p:oleObj>
                </mc:Fallback>
              </mc:AlternateContent>
            </a:graphicData>
          </a:graphic>
        </p:graphicFrame>
        <p:graphicFrame>
          <p:nvGraphicFramePr>
            <p:cNvPr id="-2147482619" name="对象 -2147482620"/>
            <p:cNvGraphicFramePr>
              <a:graphicFrameLocks noChangeAspect="1"/>
            </p:cNvGraphicFramePr>
            <p:nvPr/>
          </p:nvGraphicFramePr>
          <p:xfrm>
            <a:off x="6357" y="3993"/>
            <a:ext cx="680" cy="320"/>
          </p:xfrm>
          <a:graphic>
            <a:graphicData uri="http://schemas.openxmlformats.org/presentationml/2006/ole">
              <mc:AlternateContent xmlns:mc="http://schemas.openxmlformats.org/markup-compatibility/2006">
                <mc:Choice xmlns:v="urn:schemas-microsoft-com:vml" Requires="v">
                  <p:oleObj spid="_x0000_s7" name="" r:id="rId3" imgW="431800" imgH="203200" progId="Equation.KSEE3">
                    <p:embed/>
                  </p:oleObj>
                </mc:Choice>
                <mc:Fallback>
                  <p:oleObj name="" r:id="rId3" imgW="431800" imgH="203200" progId="Equation.KSEE3">
                    <p:embed/>
                    <p:pic>
                      <p:nvPicPr>
                        <p:cNvPr id="0" name="图片 6"/>
                        <p:cNvPicPr/>
                        <p:nvPr/>
                      </p:nvPicPr>
                      <p:blipFill>
                        <a:blip r:embed="rId4"/>
                        <a:stretch>
                          <a:fillRect/>
                        </a:stretch>
                      </p:blipFill>
                      <p:spPr>
                        <a:xfrm>
                          <a:off x="6357" y="3993"/>
                          <a:ext cx="680" cy="320"/>
                        </a:xfrm>
                        <a:prstGeom prst="rect">
                          <a:avLst/>
                        </a:prstGeom>
                        <a:noFill/>
                        <a:ln w="38100">
                          <a:noFill/>
                          <a:miter/>
                        </a:ln>
                      </p:spPr>
                    </p:pic>
                  </p:oleObj>
                </mc:Fallback>
              </mc:AlternateContent>
            </a:graphicData>
          </a:graphic>
        </p:graphicFrame>
        <p:graphicFrame>
          <p:nvGraphicFramePr>
            <p:cNvPr id="-2147482587" name="对象 -2147482588"/>
            <p:cNvGraphicFramePr>
              <a:graphicFrameLocks noChangeAspect="1"/>
            </p:cNvGraphicFramePr>
            <p:nvPr/>
          </p:nvGraphicFramePr>
          <p:xfrm>
            <a:off x="4224" y="4678"/>
            <a:ext cx="1160" cy="279"/>
          </p:xfrm>
          <a:graphic>
            <a:graphicData uri="http://schemas.openxmlformats.org/presentationml/2006/ole">
              <mc:AlternateContent xmlns:mc="http://schemas.openxmlformats.org/markup-compatibility/2006">
                <mc:Choice xmlns:v="urn:schemas-microsoft-com:vml" Requires="v">
                  <p:oleObj spid="_x0000_s8" name="" r:id="rId5" imgW="736600" imgH="177165" progId="Equation.KSEE3">
                    <p:embed/>
                  </p:oleObj>
                </mc:Choice>
                <mc:Fallback>
                  <p:oleObj name="" r:id="rId5" imgW="736600" imgH="177165" progId="Equation.KSEE3">
                    <p:embed/>
                    <p:pic>
                      <p:nvPicPr>
                        <p:cNvPr id="0" name="图片 7"/>
                        <p:cNvPicPr/>
                        <p:nvPr/>
                      </p:nvPicPr>
                      <p:blipFill>
                        <a:blip r:embed="rId6"/>
                        <a:stretch>
                          <a:fillRect/>
                        </a:stretch>
                      </p:blipFill>
                      <p:spPr>
                        <a:xfrm>
                          <a:off x="4224" y="4678"/>
                          <a:ext cx="1160" cy="279"/>
                        </a:xfrm>
                        <a:prstGeom prst="rect">
                          <a:avLst/>
                        </a:prstGeom>
                        <a:noFill/>
                        <a:ln w="38100">
                          <a:noFill/>
                          <a:miter/>
                        </a:ln>
                      </p:spPr>
                    </p:pic>
                  </p:oleObj>
                </mc:Fallback>
              </mc:AlternateContent>
            </a:graphicData>
          </a:graphic>
        </p:graphicFrame>
        <p:graphicFrame>
          <p:nvGraphicFramePr>
            <p:cNvPr id="-2147482617" name="对象 -2147482618"/>
            <p:cNvGraphicFramePr>
              <a:graphicFrameLocks noChangeAspect="1"/>
            </p:cNvGraphicFramePr>
            <p:nvPr/>
          </p:nvGraphicFramePr>
          <p:xfrm>
            <a:off x="5640" y="4957"/>
            <a:ext cx="2560" cy="620"/>
          </p:xfrm>
          <a:graphic>
            <a:graphicData uri="http://schemas.openxmlformats.org/presentationml/2006/ole">
              <mc:AlternateContent xmlns:mc="http://schemas.openxmlformats.org/markup-compatibility/2006">
                <mc:Choice xmlns:v="urn:schemas-microsoft-com:vml" Requires="v">
                  <p:oleObj spid="_x0000_s9" name="" r:id="rId7" imgW="1625600" imgH="393700" progId="Equation.KSEE3">
                    <p:embed/>
                  </p:oleObj>
                </mc:Choice>
                <mc:Fallback>
                  <p:oleObj name="" r:id="rId7" imgW="1625600" imgH="393700" progId="Equation.KSEE3">
                    <p:embed/>
                    <p:pic>
                      <p:nvPicPr>
                        <p:cNvPr id="0" name="图片 8"/>
                        <p:cNvPicPr/>
                        <p:nvPr/>
                      </p:nvPicPr>
                      <p:blipFill>
                        <a:blip r:embed="rId8"/>
                        <a:stretch>
                          <a:fillRect/>
                        </a:stretch>
                      </p:blipFill>
                      <p:spPr>
                        <a:xfrm>
                          <a:off x="5640" y="4957"/>
                          <a:ext cx="2560" cy="620"/>
                        </a:xfrm>
                        <a:prstGeom prst="rect">
                          <a:avLst/>
                        </a:prstGeom>
                        <a:noFill/>
                        <a:ln w="38100">
                          <a:noFill/>
                          <a:miter/>
                        </a:ln>
                      </p:spPr>
                    </p:pic>
                  </p:oleObj>
                </mc:Fallback>
              </mc:AlternateContent>
            </a:graphicData>
          </a:graphic>
        </p:graphicFrame>
        <p:graphicFrame>
          <p:nvGraphicFramePr>
            <p:cNvPr id="-2147482616" name="对象 -2147482617"/>
            <p:cNvGraphicFramePr>
              <a:graphicFrameLocks noChangeAspect="1"/>
            </p:cNvGraphicFramePr>
            <p:nvPr/>
          </p:nvGraphicFramePr>
          <p:xfrm>
            <a:off x="5737" y="6112"/>
            <a:ext cx="2680" cy="620"/>
          </p:xfrm>
          <a:graphic>
            <a:graphicData uri="http://schemas.openxmlformats.org/presentationml/2006/ole">
              <mc:AlternateContent xmlns:mc="http://schemas.openxmlformats.org/markup-compatibility/2006">
                <mc:Choice xmlns:v="urn:schemas-microsoft-com:vml" Requires="v">
                  <p:oleObj spid="_x0000_s11" name="" r:id="rId9" imgW="1701800" imgH="393700" progId="Equation.KSEE3">
                    <p:embed/>
                  </p:oleObj>
                </mc:Choice>
                <mc:Fallback>
                  <p:oleObj name="" r:id="rId9" imgW="1701800" imgH="393700" progId="Equation.KSEE3">
                    <p:embed/>
                    <p:pic>
                      <p:nvPicPr>
                        <p:cNvPr id="0" name="图片 10"/>
                        <p:cNvPicPr/>
                        <p:nvPr/>
                      </p:nvPicPr>
                      <p:blipFill>
                        <a:blip r:embed="rId10"/>
                        <a:stretch>
                          <a:fillRect/>
                        </a:stretch>
                      </p:blipFill>
                      <p:spPr>
                        <a:xfrm>
                          <a:off x="5737" y="6112"/>
                          <a:ext cx="2680" cy="620"/>
                        </a:xfrm>
                        <a:prstGeom prst="rect">
                          <a:avLst/>
                        </a:prstGeom>
                        <a:noFill/>
                        <a:ln w="38100">
                          <a:noFill/>
                          <a:miter/>
                        </a:ln>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7757795" cy="368300"/>
            <a:chOff x="967" y="1614"/>
            <a:chExt cx="11487"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0786" cy="580"/>
              <a:chOff x="-169270" y="1088034"/>
              <a:chExt cx="7862899"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4962" y="1088034"/>
                <a:ext cx="6614418"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DCT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变换的数字水印</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结果</a:t>
              </a:r>
              <a:endParaRPr lang="zh-CN" altLang="en-US" sz="1600">
                <a:solidFill>
                  <a:schemeClr val="tx1">
                    <a:lumMod val="65000"/>
                    <a:lumOff val="35000"/>
                  </a:schemeClr>
                </a:solidFill>
              </a:endParaRPr>
            </a:p>
          </p:txBody>
        </p:sp>
      </p:grpSp>
      <p:grpSp>
        <p:nvGrpSpPr>
          <p:cNvPr id="33" name="组合 32"/>
          <p:cNvGrpSpPr/>
          <p:nvPr/>
        </p:nvGrpSpPr>
        <p:grpSpPr>
          <a:xfrm>
            <a:off x="4409874" y="3082527"/>
            <a:ext cx="417263" cy="228018"/>
            <a:chOff x="2673784" y="2255757"/>
            <a:chExt cx="417263" cy="228018"/>
          </a:xfrm>
        </p:grpSpPr>
        <p:sp>
          <p:nvSpPr>
            <p:cNvPr id="34" name="燕尾形 33"/>
            <p:cNvSpPr/>
            <p:nvPr/>
          </p:nvSpPr>
          <p:spPr>
            <a:xfrm>
              <a:off x="2673784"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5" name="燕尾形 34"/>
            <p:cNvSpPr/>
            <p:nvPr/>
          </p:nvSpPr>
          <p:spPr>
            <a:xfrm>
              <a:off x="2863029"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1519555" y="2131695"/>
            <a:ext cx="2299970" cy="2635885"/>
            <a:chOff x="2393" y="3357"/>
            <a:chExt cx="3622" cy="4151"/>
          </a:xfrm>
        </p:grpSpPr>
        <p:sp>
          <p:nvSpPr>
            <p:cNvPr id="6" name="文本框 5"/>
            <p:cNvSpPr txBox="1"/>
            <p:nvPr/>
          </p:nvSpPr>
          <p:spPr>
            <a:xfrm>
              <a:off x="2393" y="7026"/>
              <a:ext cx="3623" cy="483"/>
            </a:xfrm>
            <a:prstGeom prst="rect">
              <a:avLst/>
            </a:prstGeom>
            <a:noFill/>
          </p:spPr>
          <p:txBody>
            <a:bodyPr wrap="square" rtlCol="0">
              <a:spAutoFit/>
            </a:bodyPr>
            <a:p>
              <a:pPr algn="ctr"/>
              <a:r>
                <a:rPr lang="zh-CN" altLang="en-US" sz="1400">
                  <a:solidFill>
                    <a:schemeClr val="tx1">
                      <a:lumMod val="50000"/>
                      <a:lumOff val="50000"/>
                    </a:schemeClr>
                  </a:solidFill>
                </a:rPr>
                <a:t>原图</a:t>
              </a:r>
              <a:endParaRPr lang="zh-CN" altLang="en-US" sz="1400">
                <a:solidFill>
                  <a:schemeClr val="tx1">
                    <a:lumMod val="50000"/>
                    <a:lumOff val="50000"/>
                  </a:schemeClr>
                </a:solidFill>
              </a:endParaRPr>
            </a:p>
          </p:txBody>
        </p:sp>
        <p:pic>
          <p:nvPicPr>
            <p:cNvPr id="3" name="图片 2" descr="lena"/>
            <p:cNvPicPr>
              <a:picLocks noChangeAspect="1"/>
            </p:cNvPicPr>
            <p:nvPr/>
          </p:nvPicPr>
          <p:blipFill>
            <a:blip r:embed="rId1"/>
            <a:stretch>
              <a:fillRect/>
            </a:stretch>
          </p:blipFill>
          <p:spPr>
            <a:xfrm>
              <a:off x="2528" y="3357"/>
              <a:ext cx="3354" cy="3354"/>
            </a:xfrm>
            <a:prstGeom prst="rect">
              <a:avLst/>
            </a:prstGeom>
          </p:spPr>
        </p:pic>
      </p:grpSp>
      <p:grpSp>
        <p:nvGrpSpPr>
          <p:cNvPr id="20" name="组合 19"/>
          <p:cNvGrpSpPr/>
          <p:nvPr/>
        </p:nvGrpSpPr>
        <p:grpSpPr>
          <a:xfrm>
            <a:off x="5313045" y="2131695"/>
            <a:ext cx="2299970" cy="2635885"/>
            <a:chOff x="8367" y="3357"/>
            <a:chExt cx="3622" cy="4151"/>
          </a:xfrm>
        </p:grpSpPr>
        <p:sp>
          <p:nvSpPr>
            <p:cNvPr id="8" name="文本框 7"/>
            <p:cNvSpPr txBox="1"/>
            <p:nvPr/>
          </p:nvSpPr>
          <p:spPr>
            <a:xfrm>
              <a:off x="8367" y="7026"/>
              <a:ext cx="3623" cy="483"/>
            </a:xfrm>
            <a:prstGeom prst="rect">
              <a:avLst/>
            </a:prstGeom>
            <a:noFill/>
          </p:spPr>
          <p:txBody>
            <a:bodyPr wrap="square" rtlCol="0">
              <a:spAutoFit/>
            </a:bodyPr>
            <a:p>
              <a:pPr algn="ctr"/>
              <a:r>
                <a:rPr lang="zh-CN" altLang="en-US" sz="1400">
                  <a:solidFill>
                    <a:schemeClr val="tx1">
                      <a:lumMod val="50000"/>
                      <a:lumOff val="50000"/>
                    </a:schemeClr>
                  </a:solidFill>
                </a:rPr>
                <a:t>含水印图</a:t>
              </a:r>
              <a:endParaRPr lang="zh-CN" altLang="en-US" sz="1400">
                <a:solidFill>
                  <a:schemeClr val="tx1">
                    <a:lumMod val="50000"/>
                    <a:lumOff val="50000"/>
                  </a:schemeClr>
                </a:solidFill>
              </a:endParaRPr>
            </a:p>
          </p:txBody>
        </p:sp>
        <p:pic>
          <p:nvPicPr>
            <p:cNvPr id="18" name="图片 17" descr="DCTWm"/>
            <p:cNvPicPr>
              <a:picLocks noChangeAspect="1"/>
            </p:cNvPicPr>
            <p:nvPr/>
          </p:nvPicPr>
          <p:blipFill>
            <a:blip r:embed="rId2"/>
            <a:stretch>
              <a:fillRect/>
            </a:stretch>
          </p:blipFill>
          <p:spPr>
            <a:xfrm>
              <a:off x="8367" y="3357"/>
              <a:ext cx="3366" cy="3366"/>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2" presetClass="entr" presetSubtype="8"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p:tgtEl>
                                          <p:spTgt spid="33"/>
                                        </p:tgtEl>
                                        <p:attrNameLst>
                                          <p:attrName>ppt_x</p:attrName>
                                        </p:attrNameLst>
                                      </p:cBhvr>
                                      <p:tavLst>
                                        <p:tav tm="0">
                                          <p:val>
                                            <p:strVal val="#ppt_x-#ppt_w*1.125000"/>
                                          </p:val>
                                        </p:tav>
                                        <p:tav tm="100000">
                                          <p:val>
                                            <p:strVal val="#ppt_x"/>
                                          </p:val>
                                        </p:tav>
                                      </p:tavLst>
                                    </p:anim>
                                    <p:animEffect transition="in" filter="wipe(right)">
                                      <p:cBhvr>
                                        <p:cTn id="24" dur="500"/>
                                        <p:tgtEl>
                                          <p:spTgt spid="33"/>
                                        </p:tgtEl>
                                      </p:cBhvr>
                                    </p:animEffect>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ppt_x"/>
                                          </p:val>
                                        </p:tav>
                                        <p:tav tm="100000">
                                          <p:val>
                                            <p:strVal val="#ppt_x"/>
                                          </p:val>
                                        </p:tav>
                                      </p:tavLst>
                                    </p:anim>
                                    <p:anim calcmode="lin" valueType="num">
                                      <p:cBhvr additive="base">
                                        <p:cTn id="2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8203913" cy="368300"/>
            <a:chOff x="967" y="1614"/>
            <a:chExt cx="12148"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1447" cy="580"/>
              <a:chOff x="-169270" y="1088034"/>
              <a:chExt cx="8344448"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9270" y="1088034"/>
                <a:ext cx="8344448"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DCT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变换的数字水印</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水印提取算法</a:t>
              </a:r>
              <a:endParaRPr lang="zh-CN" altLang="en-US" sz="1600">
                <a:solidFill>
                  <a:schemeClr val="tx1">
                    <a:lumMod val="65000"/>
                    <a:lumOff val="35000"/>
                  </a:schemeClr>
                </a:solidFill>
              </a:endParaRPr>
            </a:p>
          </p:txBody>
        </p:sp>
      </p:grpSp>
      <p:sp>
        <p:nvSpPr>
          <p:cNvPr id="3" name="文本框 2"/>
          <p:cNvSpPr txBox="1"/>
          <p:nvPr/>
        </p:nvSpPr>
        <p:spPr>
          <a:xfrm>
            <a:off x="554990" y="2122170"/>
            <a:ext cx="7689215" cy="368300"/>
          </a:xfrm>
          <a:prstGeom prst="rect">
            <a:avLst/>
          </a:prstGeom>
          <a:noFill/>
        </p:spPr>
        <p:txBody>
          <a:bodyPr wrap="square" rtlCol="0">
            <a:spAutoFit/>
          </a:bodyPr>
          <a:p>
            <a:r>
              <a:rPr lang="en-US" altLang="zh-CN">
                <a:solidFill>
                  <a:schemeClr val="tx1">
                    <a:lumMod val="65000"/>
                    <a:lumOff val="35000"/>
                  </a:schemeClr>
                </a:solidFill>
              </a:rPr>
              <a:t>     </a:t>
            </a:r>
            <a:endParaRPr lang="zh-CN" altLang="en-US" sz="1600">
              <a:solidFill>
                <a:schemeClr val="tx1">
                  <a:lumMod val="65000"/>
                  <a:lumOff val="35000"/>
                </a:schemeClr>
              </a:solidFill>
            </a:endParaRPr>
          </a:p>
        </p:txBody>
      </p:sp>
      <p:pic>
        <p:nvPicPr>
          <p:cNvPr id="19" name="图片 19" descr="绘图2"/>
          <p:cNvPicPr>
            <a:picLocks noChangeAspect="1"/>
          </p:cNvPicPr>
          <p:nvPr/>
        </p:nvPicPr>
        <p:blipFill>
          <a:blip r:embed="rId1"/>
          <a:stretch>
            <a:fillRect/>
          </a:stretch>
        </p:blipFill>
        <p:spPr>
          <a:xfrm>
            <a:off x="1936750" y="2291080"/>
            <a:ext cx="5270500" cy="561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8203913" cy="368300"/>
            <a:chOff x="967" y="1614"/>
            <a:chExt cx="12148"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1447" cy="580"/>
              <a:chOff x="-169270" y="1088034"/>
              <a:chExt cx="8344448"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9270" y="1088034"/>
                <a:ext cx="8344448"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DCT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变换的数字水印</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水印提取算法</a:t>
              </a:r>
              <a:endParaRPr lang="zh-CN" altLang="en-US" sz="1600">
                <a:solidFill>
                  <a:schemeClr val="tx1">
                    <a:lumMod val="65000"/>
                    <a:lumOff val="35000"/>
                  </a:schemeClr>
                </a:solidFill>
              </a:endParaRPr>
            </a:p>
          </p:txBody>
        </p:sp>
      </p:grpSp>
      <p:sp>
        <p:nvSpPr>
          <p:cNvPr id="3" name="文本框 2"/>
          <p:cNvSpPr txBox="1"/>
          <p:nvPr/>
        </p:nvSpPr>
        <p:spPr>
          <a:xfrm>
            <a:off x="554990" y="2122170"/>
            <a:ext cx="7689215" cy="368300"/>
          </a:xfrm>
          <a:prstGeom prst="rect">
            <a:avLst/>
          </a:prstGeom>
          <a:noFill/>
        </p:spPr>
        <p:txBody>
          <a:bodyPr wrap="square" rtlCol="0">
            <a:spAutoFit/>
          </a:bodyPr>
          <a:p>
            <a:r>
              <a:rPr lang="en-US" altLang="zh-CN">
                <a:solidFill>
                  <a:schemeClr val="tx1">
                    <a:lumMod val="65000"/>
                    <a:lumOff val="35000"/>
                  </a:schemeClr>
                </a:solidFill>
              </a:rPr>
              <a:t>     </a:t>
            </a:r>
            <a:endParaRPr lang="zh-CN" altLang="en-US" sz="1600">
              <a:solidFill>
                <a:schemeClr val="tx1">
                  <a:lumMod val="65000"/>
                  <a:lumOff val="35000"/>
                </a:schemeClr>
              </a:solidFill>
            </a:endParaRPr>
          </a:p>
        </p:txBody>
      </p:sp>
      <p:grpSp>
        <p:nvGrpSpPr>
          <p:cNvPr id="23" name="组合 22"/>
          <p:cNvGrpSpPr/>
          <p:nvPr/>
        </p:nvGrpSpPr>
        <p:grpSpPr>
          <a:xfrm>
            <a:off x="537845" y="2037080"/>
            <a:ext cx="7912100" cy="2245360"/>
            <a:chOff x="847" y="3208"/>
            <a:chExt cx="12460" cy="3536"/>
          </a:xfrm>
        </p:grpSpPr>
        <p:grpSp>
          <p:nvGrpSpPr>
            <p:cNvPr id="12" name="组合 11"/>
            <p:cNvGrpSpPr/>
            <p:nvPr/>
          </p:nvGrpSpPr>
          <p:grpSpPr>
            <a:xfrm>
              <a:off x="847" y="3208"/>
              <a:ext cx="12461" cy="3536"/>
              <a:chOff x="847" y="3208"/>
              <a:chExt cx="12461" cy="3536"/>
            </a:xfrm>
          </p:grpSpPr>
          <p:sp>
            <p:nvSpPr>
              <p:cNvPr id="6" name="文本框 5"/>
              <p:cNvSpPr txBox="1"/>
              <p:nvPr/>
            </p:nvSpPr>
            <p:spPr>
              <a:xfrm>
                <a:off x="847" y="3208"/>
                <a:ext cx="12461" cy="3536"/>
              </a:xfrm>
              <a:prstGeom prst="rect">
                <a:avLst/>
              </a:prstGeom>
              <a:noFill/>
            </p:spPr>
            <p:txBody>
              <a:bodyPr wrap="square" rtlCol="0">
                <a:spAutoFit/>
              </a:bodyPr>
              <a:p>
                <a:pPr marL="285750" indent="-285750">
                  <a:buFont typeface="Arial" panose="020B0604020202020204" pitchFamily="34" charset="0"/>
                  <a:buChar char="•"/>
                </a:pPr>
                <a:r>
                  <a:rPr lang="zh-CN" altLang="en-US" sz="1400">
                    <a:solidFill>
                      <a:schemeClr val="tx1">
                        <a:lumMod val="65000"/>
                        <a:lumOff val="35000"/>
                      </a:schemeClr>
                    </a:solidFill>
                  </a:rPr>
                  <a:t>读取含水印图像，进行8*8分块，分成4096块</a:t>
                </a:r>
                <a:endParaRPr lang="zh-CN" altLang="en-US" sz="1400">
                  <a:solidFill>
                    <a:schemeClr val="tx1">
                      <a:lumMod val="65000"/>
                      <a:lumOff val="35000"/>
                    </a:schemeClr>
                  </a:solidFill>
                </a:endParaRPr>
              </a:p>
              <a:p>
                <a:pPr marL="285750" indent="-285750">
                  <a:buFont typeface="Arial" panose="020B0604020202020204" pitchFamily="34" charset="0"/>
                  <a:buChar char="•"/>
                </a:pPr>
                <a:r>
                  <a:rPr lang="zh-CN" altLang="en-US" sz="1400">
                    <a:solidFill>
                      <a:schemeClr val="tx1">
                        <a:lumMod val="65000"/>
                        <a:lumOff val="35000"/>
                      </a:schemeClr>
                    </a:solidFill>
                  </a:rPr>
                  <a:t>对每个分块进行</a:t>
                </a:r>
                <a:r>
                  <a:rPr lang="en-US" altLang="zh-CN" sz="1400">
                    <a:solidFill>
                      <a:schemeClr val="tx1">
                        <a:lumMod val="65000"/>
                        <a:lumOff val="35000"/>
                      </a:schemeClr>
                    </a:solidFill>
                  </a:rPr>
                  <a:t>DCT</a:t>
                </a:r>
                <a:r>
                  <a:rPr lang="zh-CN" altLang="en-US" sz="1400">
                    <a:solidFill>
                      <a:schemeClr val="tx1">
                        <a:lumMod val="65000"/>
                        <a:lumOff val="35000"/>
                      </a:schemeClr>
                    </a:solidFill>
                  </a:rPr>
                  <a:t>变</a:t>
                </a:r>
                <a:r>
                  <a:rPr lang="zh-CN" altLang="en-US" sz="1400">
                    <a:solidFill>
                      <a:schemeClr val="tx1">
                        <a:lumMod val="65000"/>
                        <a:lumOff val="35000"/>
                      </a:schemeClr>
                    </a:solidFill>
                  </a:rPr>
                  <a:t>换得到</a:t>
                </a:r>
                <a:endParaRPr lang="zh-CN" altLang="en-US" sz="1400">
                  <a:solidFill>
                    <a:schemeClr val="tx1">
                      <a:lumMod val="65000"/>
                      <a:lumOff val="35000"/>
                    </a:schemeClr>
                  </a:solidFill>
                </a:endParaRPr>
              </a:p>
              <a:p>
                <a:pPr marL="285750" indent="-285750">
                  <a:buFont typeface="Arial" panose="020B0604020202020204" pitchFamily="34" charset="0"/>
                  <a:buChar char="•"/>
                </a:pPr>
                <a:r>
                  <a:rPr lang="zh-CN" altLang="en-US" sz="1400">
                    <a:solidFill>
                      <a:schemeClr val="tx1">
                        <a:lumMod val="65000"/>
                        <a:lumOff val="35000"/>
                      </a:schemeClr>
                    </a:solidFill>
                  </a:rPr>
                  <a:t>设定模值q（和嵌入水印时数字相同），对dct系数做取模运算得到          </a:t>
                </a:r>
                <a:endParaRPr lang="zh-CN" altLang="en-US" sz="1400">
                  <a:solidFill>
                    <a:schemeClr val="tx1">
                      <a:lumMod val="65000"/>
                      <a:lumOff val="35000"/>
                    </a:schemeClr>
                  </a:solidFill>
                </a:endParaRPr>
              </a:p>
              <a:p>
                <a:pPr marL="285750" indent="-285750">
                  <a:buFont typeface="Arial" panose="020B0604020202020204" pitchFamily="34" charset="0"/>
                  <a:buChar char="•"/>
                </a:pPr>
                <a:r>
                  <a:rPr lang="zh-CN" altLang="en-US" sz="1400">
                    <a:solidFill>
                      <a:schemeClr val="tx1">
                        <a:lumMod val="65000"/>
                        <a:lumOff val="35000"/>
                      </a:schemeClr>
                    </a:solidFill>
                  </a:rPr>
                  <a:t>读取水印图片cuc，图像大小为64*64，将其转换为二值图，再将图像矩阵转换为1*4096的序列。</a:t>
                </a:r>
                <a:endParaRPr lang="zh-CN" altLang="en-US" sz="1200">
                  <a:solidFill>
                    <a:schemeClr val="tx1">
                      <a:lumMod val="65000"/>
                      <a:lumOff val="35000"/>
                    </a:schemeClr>
                  </a:solidFill>
                </a:endParaRPr>
              </a:p>
              <a:p>
                <a:pPr marL="285750" indent="-285750">
                  <a:buFont typeface="Arial" panose="020B0604020202020204" pitchFamily="34" charset="0"/>
                  <a:buChar char="•"/>
                </a:pPr>
                <a:r>
                  <a:rPr lang="zh-CN" altLang="en-US" sz="1400">
                    <a:solidFill>
                      <a:schemeClr val="tx1">
                        <a:lumMod val="65000"/>
                        <a:lumOff val="35000"/>
                      </a:schemeClr>
                    </a:solidFill>
                  </a:rPr>
                  <a:t>如果               ，对应的水印序列值为0；</a:t>
                </a:r>
                <a:endParaRPr lang="zh-CN" altLang="en-US" sz="1400">
                  <a:solidFill>
                    <a:schemeClr val="tx1">
                      <a:lumMod val="65000"/>
                      <a:lumOff val="35000"/>
                    </a:schemeClr>
                  </a:solidFill>
                </a:endParaRPr>
              </a:p>
              <a:p>
                <a:pPr indent="0">
                  <a:buFont typeface="Arial" panose="020B0604020202020204" pitchFamily="34" charset="0"/>
                  <a:buNone/>
                </a:pPr>
                <a:endParaRPr lang="zh-CN" altLang="en-US" sz="1400">
                  <a:solidFill>
                    <a:schemeClr val="tx1">
                      <a:lumMod val="65000"/>
                      <a:lumOff val="35000"/>
                    </a:schemeClr>
                  </a:solidFill>
                </a:endParaRPr>
              </a:p>
              <a:p>
                <a:pPr indent="0">
                  <a:buFont typeface="Arial" panose="020B0604020202020204" pitchFamily="34" charset="0"/>
                  <a:buNone/>
                </a:pPr>
                <a:r>
                  <a:rPr lang="zh-CN" altLang="en-US" sz="1400">
                    <a:solidFill>
                      <a:schemeClr val="tx1">
                        <a:lumMod val="65000"/>
                        <a:lumOff val="35000"/>
                      </a:schemeClr>
                    </a:solidFill>
                  </a:rPr>
                  <a:t>      如果               ，</a:t>
                </a:r>
                <a:r>
                  <a:rPr lang="zh-CN" altLang="en-US" sz="1400">
                    <a:solidFill>
                      <a:schemeClr val="tx1">
                        <a:lumMod val="65000"/>
                        <a:lumOff val="35000"/>
                      </a:schemeClr>
                    </a:solidFill>
                    <a:sym typeface="+mn-ea"/>
                  </a:rPr>
                  <a:t>对应的水印序列值为</a:t>
                </a:r>
                <a:r>
                  <a:rPr lang="en-US" altLang="zh-CN" sz="1400">
                    <a:solidFill>
                      <a:schemeClr val="tx1">
                        <a:lumMod val="65000"/>
                        <a:lumOff val="35000"/>
                      </a:schemeClr>
                    </a:solidFill>
                    <a:sym typeface="+mn-ea"/>
                  </a:rPr>
                  <a:t>1</a:t>
                </a:r>
                <a:r>
                  <a:rPr lang="zh-CN" altLang="en-US" sz="1400">
                    <a:solidFill>
                      <a:schemeClr val="tx1">
                        <a:lumMod val="65000"/>
                        <a:lumOff val="35000"/>
                      </a:schemeClr>
                    </a:solidFill>
                    <a:sym typeface="+mn-ea"/>
                  </a:rPr>
                  <a:t>。</a:t>
                </a:r>
                <a:endParaRPr lang="zh-CN" altLang="en-US" sz="1400">
                  <a:solidFill>
                    <a:schemeClr val="tx1">
                      <a:lumMod val="65000"/>
                      <a:lumOff val="35000"/>
                    </a:schemeClr>
                  </a:solidFill>
                  <a:sym typeface="+mn-ea"/>
                </a:endParaRPr>
              </a:p>
              <a:p>
                <a:pPr indent="0">
                  <a:buFont typeface="Arial" panose="020B0604020202020204" pitchFamily="34" charset="0"/>
                  <a:buNone/>
                </a:pPr>
                <a:endParaRPr lang="zh-CN" altLang="en-US" sz="1400">
                  <a:solidFill>
                    <a:schemeClr val="tx1">
                      <a:lumMod val="65000"/>
                      <a:lumOff val="35000"/>
                    </a:schemeClr>
                  </a:solidFill>
                  <a:sym typeface="+mn-ea"/>
                </a:endParaRPr>
              </a:p>
              <a:p>
                <a:pPr indent="0">
                  <a:buFont typeface="Arial" panose="020B0604020202020204" pitchFamily="34" charset="0"/>
                  <a:buNone/>
                </a:pPr>
                <a:r>
                  <a:rPr lang="zh-CN" altLang="en-US" sz="1400">
                    <a:solidFill>
                      <a:schemeClr val="tx1">
                        <a:lumMod val="65000"/>
                        <a:lumOff val="35000"/>
                      </a:schemeClr>
                    </a:solidFill>
                    <a:sym typeface="+mn-ea"/>
                  </a:rPr>
                  <a:t>      对每一个分块进行上述操作，得到1*4096的水印序列</a:t>
                </a:r>
                <a:endParaRPr lang="zh-CN" altLang="en-US" sz="1200">
                  <a:solidFill>
                    <a:schemeClr val="accent6">
                      <a:lumMod val="75000"/>
                    </a:schemeClr>
                  </a:solidFill>
                </a:endParaRPr>
              </a:p>
              <a:p>
                <a:pPr marL="285750" indent="-285750">
                  <a:buFont typeface="Arial" panose="020B0604020202020204" pitchFamily="34" charset="0"/>
                  <a:buChar char="•"/>
                </a:pPr>
                <a:r>
                  <a:rPr lang="zh-CN" altLang="en-US" sz="1400">
                    <a:solidFill>
                      <a:schemeClr val="tx1">
                        <a:lumMod val="65000"/>
                        <a:lumOff val="35000"/>
                      </a:schemeClr>
                    </a:solidFill>
                  </a:rPr>
                  <a:t>将水印序列转换为64*64的水印图片。 </a:t>
                </a:r>
                <a:r>
                  <a:rPr lang="zh-CN" altLang="en-US" sz="1200">
                    <a:solidFill>
                      <a:schemeClr val="accent6">
                        <a:lumMod val="75000"/>
                      </a:schemeClr>
                    </a:solidFill>
                  </a:rPr>
                  <a:t>   </a:t>
                </a:r>
                <a:endParaRPr lang="zh-CN" altLang="en-US" sz="1200">
                  <a:solidFill>
                    <a:schemeClr val="accent6">
                      <a:lumMod val="75000"/>
                    </a:schemeClr>
                  </a:solidFill>
                </a:endParaRPr>
              </a:p>
            </p:txBody>
          </p:sp>
          <p:graphicFrame>
            <p:nvGraphicFramePr>
              <p:cNvPr id="4" name="对象 -2147482621"/>
              <p:cNvGraphicFramePr>
                <a:graphicFrameLocks noChangeAspect="1"/>
              </p:cNvGraphicFramePr>
              <p:nvPr/>
            </p:nvGraphicFramePr>
            <p:xfrm>
              <a:off x="5144" y="3602"/>
              <a:ext cx="700" cy="320"/>
            </p:xfrm>
            <a:graphic>
              <a:graphicData uri="http://schemas.openxmlformats.org/presentationml/2006/ole">
                <mc:AlternateContent xmlns:mc="http://schemas.openxmlformats.org/markup-compatibility/2006">
                  <mc:Choice xmlns:v="urn:schemas-microsoft-com:vml" Requires="v">
                    <p:oleObj spid="_x0000_s3076" name="" r:id="rId1" imgW="444500" imgH="203200" progId="Equation.KSEE3">
                      <p:embed/>
                    </p:oleObj>
                  </mc:Choice>
                  <mc:Fallback>
                    <p:oleObj name="" r:id="rId1" imgW="444500" imgH="203200" progId="Equation.KSEE3">
                      <p:embed/>
                      <p:pic>
                        <p:nvPicPr>
                          <p:cNvPr id="0" name="图片 3075"/>
                          <p:cNvPicPr/>
                          <p:nvPr/>
                        </p:nvPicPr>
                        <p:blipFill>
                          <a:blip r:embed="rId2"/>
                          <a:stretch>
                            <a:fillRect/>
                          </a:stretch>
                        </p:blipFill>
                        <p:spPr>
                          <a:xfrm>
                            <a:off x="5144" y="3602"/>
                            <a:ext cx="700" cy="320"/>
                          </a:xfrm>
                          <a:prstGeom prst="rect">
                            <a:avLst/>
                          </a:prstGeom>
                          <a:noFill/>
                          <a:ln w="38100">
                            <a:noFill/>
                            <a:miter/>
                          </a:ln>
                        </p:spPr>
                      </p:pic>
                    </p:oleObj>
                  </mc:Fallback>
                </mc:AlternateContent>
              </a:graphicData>
            </a:graphic>
          </p:graphicFrame>
          <p:graphicFrame>
            <p:nvGraphicFramePr>
              <p:cNvPr id="7" name="对象 -2147482620"/>
              <p:cNvGraphicFramePr>
                <a:graphicFrameLocks noChangeAspect="1"/>
              </p:cNvGraphicFramePr>
              <p:nvPr/>
            </p:nvGraphicFramePr>
            <p:xfrm>
              <a:off x="9617" y="3922"/>
              <a:ext cx="700" cy="320"/>
            </p:xfrm>
            <a:graphic>
              <a:graphicData uri="http://schemas.openxmlformats.org/presentationml/2006/ole">
                <mc:AlternateContent xmlns:mc="http://schemas.openxmlformats.org/markup-compatibility/2006">
                  <mc:Choice xmlns:v="urn:schemas-microsoft-com:vml" Requires="v">
                    <p:oleObj spid="_x0000_s8" name="" r:id="rId3" imgW="444500" imgH="203200" progId="Equation.KSEE3">
                      <p:embed/>
                    </p:oleObj>
                  </mc:Choice>
                  <mc:Fallback>
                    <p:oleObj name="" r:id="rId3" imgW="444500" imgH="203200" progId="Equation.KSEE3">
                      <p:embed/>
                      <p:pic>
                        <p:nvPicPr>
                          <p:cNvPr id="0" name="图片 6"/>
                          <p:cNvPicPr/>
                          <p:nvPr/>
                        </p:nvPicPr>
                        <p:blipFill>
                          <a:blip r:embed="rId4"/>
                          <a:stretch>
                            <a:fillRect/>
                          </a:stretch>
                        </p:blipFill>
                        <p:spPr>
                          <a:xfrm>
                            <a:off x="9617" y="3922"/>
                            <a:ext cx="700" cy="320"/>
                          </a:xfrm>
                          <a:prstGeom prst="rect">
                            <a:avLst/>
                          </a:prstGeom>
                          <a:noFill/>
                          <a:ln w="38100">
                            <a:noFill/>
                            <a:miter/>
                          </a:ln>
                        </p:spPr>
                      </p:pic>
                    </p:oleObj>
                  </mc:Fallback>
                </mc:AlternateContent>
              </a:graphicData>
            </a:graphic>
          </p:graphicFrame>
        </p:grpSp>
        <p:graphicFrame>
          <p:nvGraphicFramePr>
            <p:cNvPr id="-2147482612" name="对象 -2147482613"/>
            <p:cNvGraphicFramePr>
              <a:graphicFrameLocks noChangeAspect="1"/>
            </p:cNvGraphicFramePr>
            <p:nvPr/>
          </p:nvGraphicFramePr>
          <p:xfrm>
            <a:off x="2078" y="4493"/>
            <a:ext cx="1020" cy="620"/>
          </p:xfrm>
          <a:graphic>
            <a:graphicData uri="http://schemas.openxmlformats.org/presentationml/2006/ole">
              <mc:AlternateContent xmlns:mc="http://schemas.openxmlformats.org/markup-compatibility/2006">
                <mc:Choice xmlns:v="urn:schemas-microsoft-com:vml" Requires="v">
                  <p:oleObj spid="_x0000_s21" name="" r:id="rId5" imgW="647700" imgH="393700" progId="Equation.KSEE3">
                    <p:embed/>
                  </p:oleObj>
                </mc:Choice>
                <mc:Fallback>
                  <p:oleObj name="" r:id="rId5" imgW="647700" imgH="393700" progId="Equation.KSEE3">
                    <p:embed/>
                    <p:pic>
                      <p:nvPicPr>
                        <p:cNvPr id="0" name="图片 20"/>
                        <p:cNvPicPr/>
                        <p:nvPr/>
                      </p:nvPicPr>
                      <p:blipFill>
                        <a:blip r:embed="rId6"/>
                        <a:stretch>
                          <a:fillRect/>
                        </a:stretch>
                      </p:blipFill>
                      <p:spPr>
                        <a:xfrm>
                          <a:off x="2078" y="4493"/>
                          <a:ext cx="1020" cy="620"/>
                        </a:xfrm>
                        <a:prstGeom prst="rect">
                          <a:avLst/>
                        </a:prstGeom>
                        <a:noFill/>
                        <a:ln w="38100">
                          <a:noFill/>
                          <a:miter/>
                        </a:ln>
                      </p:spPr>
                    </p:pic>
                  </p:oleObj>
                </mc:Fallback>
              </mc:AlternateContent>
            </a:graphicData>
          </a:graphic>
        </p:graphicFrame>
        <p:graphicFrame>
          <p:nvGraphicFramePr>
            <p:cNvPr id="-2147482611" name="对象 -2147482612"/>
            <p:cNvGraphicFramePr>
              <a:graphicFrameLocks noChangeAspect="1"/>
            </p:cNvGraphicFramePr>
            <p:nvPr/>
          </p:nvGraphicFramePr>
          <p:xfrm>
            <a:off x="2078" y="5127"/>
            <a:ext cx="1020" cy="620"/>
          </p:xfrm>
          <a:graphic>
            <a:graphicData uri="http://schemas.openxmlformats.org/presentationml/2006/ole">
              <mc:AlternateContent xmlns:mc="http://schemas.openxmlformats.org/markup-compatibility/2006">
                <mc:Choice xmlns:v="urn:schemas-microsoft-com:vml" Requires="v">
                  <p:oleObj spid="_x0000_s22" name="" r:id="rId7" imgW="647700" imgH="393700" progId="Equation.KSEE3">
                    <p:embed/>
                  </p:oleObj>
                </mc:Choice>
                <mc:Fallback>
                  <p:oleObj name="" r:id="rId7" imgW="647700" imgH="393700" progId="Equation.KSEE3">
                    <p:embed/>
                    <p:pic>
                      <p:nvPicPr>
                        <p:cNvPr id="0" name="图片 21"/>
                        <p:cNvPicPr/>
                        <p:nvPr/>
                      </p:nvPicPr>
                      <p:blipFill>
                        <a:blip r:embed="rId8"/>
                        <a:stretch>
                          <a:fillRect/>
                        </a:stretch>
                      </p:blipFill>
                      <p:spPr>
                        <a:xfrm>
                          <a:off x="2078" y="5127"/>
                          <a:ext cx="1020" cy="620"/>
                        </a:xfrm>
                        <a:prstGeom prst="rect">
                          <a:avLst/>
                        </a:prstGeom>
                        <a:noFill/>
                        <a:ln w="38100">
                          <a:noFill/>
                          <a:miter/>
                        </a:ln>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ppt_x"/>
                                          </p:val>
                                        </p:tav>
                                        <p:tav tm="100000">
                                          <p:val>
                                            <p:strVal val="#ppt_x"/>
                                          </p:val>
                                        </p:tav>
                                      </p:tavLst>
                                    </p:anim>
                                    <p:anim calcmode="lin" valueType="num">
                                      <p:cBhvr additive="base">
                                        <p:cTn id="1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7757795" cy="368300"/>
            <a:chOff x="967" y="1614"/>
            <a:chExt cx="11487"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0786" cy="580"/>
              <a:chOff x="-169270" y="1088034"/>
              <a:chExt cx="7862899"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4962" y="1088034"/>
                <a:ext cx="6614418"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DCT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变换的数字水印</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结果</a:t>
              </a:r>
              <a:endParaRPr lang="zh-CN" altLang="en-US" sz="1600">
                <a:solidFill>
                  <a:schemeClr val="tx1">
                    <a:lumMod val="65000"/>
                    <a:lumOff val="35000"/>
                  </a:schemeClr>
                </a:solidFill>
              </a:endParaRPr>
            </a:p>
          </p:txBody>
        </p:sp>
      </p:grpSp>
      <p:grpSp>
        <p:nvGrpSpPr>
          <p:cNvPr id="33" name="组合 32"/>
          <p:cNvGrpSpPr/>
          <p:nvPr/>
        </p:nvGrpSpPr>
        <p:grpSpPr>
          <a:xfrm>
            <a:off x="4409874" y="3082527"/>
            <a:ext cx="417263" cy="228018"/>
            <a:chOff x="2673784" y="2255757"/>
            <a:chExt cx="417263" cy="228018"/>
          </a:xfrm>
        </p:grpSpPr>
        <p:sp>
          <p:nvSpPr>
            <p:cNvPr id="34" name="燕尾形 33"/>
            <p:cNvSpPr/>
            <p:nvPr/>
          </p:nvSpPr>
          <p:spPr>
            <a:xfrm>
              <a:off x="2673784"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5" name="燕尾形 34"/>
            <p:cNvSpPr/>
            <p:nvPr/>
          </p:nvSpPr>
          <p:spPr>
            <a:xfrm>
              <a:off x="2863029"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1519555" y="2131695"/>
            <a:ext cx="2300605" cy="2636520"/>
            <a:chOff x="2393" y="3357"/>
            <a:chExt cx="3623" cy="4152"/>
          </a:xfrm>
        </p:grpSpPr>
        <p:sp>
          <p:nvSpPr>
            <p:cNvPr id="6" name="文本框 5"/>
            <p:cNvSpPr txBox="1"/>
            <p:nvPr/>
          </p:nvSpPr>
          <p:spPr>
            <a:xfrm>
              <a:off x="2393" y="7026"/>
              <a:ext cx="3623" cy="483"/>
            </a:xfrm>
            <a:prstGeom prst="rect">
              <a:avLst/>
            </a:prstGeom>
            <a:noFill/>
          </p:spPr>
          <p:txBody>
            <a:bodyPr wrap="square" rtlCol="0">
              <a:spAutoFit/>
            </a:bodyPr>
            <a:p>
              <a:pPr algn="ctr"/>
              <a:r>
                <a:rPr lang="zh-CN" altLang="en-US" sz="1400">
                  <a:solidFill>
                    <a:schemeClr val="tx1">
                      <a:lumMod val="50000"/>
                      <a:lumOff val="50000"/>
                    </a:schemeClr>
                  </a:solidFill>
                </a:rPr>
                <a:t>含水印图</a:t>
              </a:r>
              <a:endParaRPr lang="zh-CN" altLang="en-US" sz="1400">
                <a:solidFill>
                  <a:schemeClr val="tx1">
                    <a:lumMod val="50000"/>
                    <a:lumOff val="50000"/>
                  </a:schemeClr>
                </a:solidFill>
              </a:endParaRPr>
            </a:p>
          </p:txBody>
        </p:sp>
        <p:pic>
          <p:nvPicPr>
            <p:cNvPr id="3" name="图片 2" descr="D:\作业论文\大三下媒体安全\大作业\DCT变换数字水印\DCTWm.bmpDCTWm"/>
            <p:cNvPicPr>
              <a:picLocks noChangeAspect="1"/>
            </p:cNvPicPr>
            <p:nvPr/>
          </p:nvPicPr>
          <p:blipFill>
            <a:blip r:embed="rId1"/>
            <a:srcRect/>
            <a:stretch>
              <a:fillRect/>
            </a:stretch>
          </p:blipFill>
          <p:spPr>
            <a:xfrm>
              <a:off x="2528" y="3357"/>
              <a:ext cx="3354" cy="3354"/>
            </a:xfrm>
            <a:prstGeom prst="rect">
              <a:avLst/>
            </a:prstGeom>
          </p:spPr>
        </p:pic>
      </p:grpSp>
      <p:grpSp>
        <p:nvGrpSpPr>
          <p:cNvPr id="20" name="组合 19"/>
          <p:cNvGrpSpPr/>
          <p:nvPr/>
        </p:nvGrpSpPr>
        <p:grpSpPr>
          <a:xfrm>
            <a:off x="5313045" y="2253615"/>
            <a:ext cx="2300605" cy="2514600"/>
            <a:chOff x="8367" y="3549"/>
            <a:chExt cx="3623" cy="3960"/>
          </a:xfrm>
        </p:grpSpPr>
        <p:sp>
          <p:nvSpPr>
            <p:cNvPr id="8" name="文本框 7"/>
            <p:cNvSpPr txBox="1"/>
            <p:nvPr/>
          </p:nvSpPr>
          <p:spPr>
            <a:xfrm>
              <a:off x="8367" y="7026"/>
              <a:ext cx="3623" cy="483"/>
            </a:xfrm>
            <a:prstGeom prst="rect">
              <a:avLst/>
            </a:prstGeom>
            <a:noFill/>
          </p:spPr>
          <p:txBody>
            <a:bodyPr wrap="square" rtlCol="0">
              <a:spAutoFit/>
            </a:bodyPr>
            <a:p>
              <a:pPr algn="ctr"/>
              <a:r>
                <a:rPr lang="zh-CN" altLang="en-US" sz="1400">
                  <a:solidFill>
                    <a:schemeClr val="tx1">
                      <a:lumMod val="50000"/>
                      <a:lumOff val="50000"/>
                    </a:schemeClr>
                  </a:solidFill>
                </a:rPr>
                <a:t>水印</a:t>
              </a:r>
              <a:endParaRPr lang="zh-CN" altLang="en-US" sz="1400">
                <a:solidFill>
                  <a:schemeClr val="tx1">
                    <a:lumMod val="50000"/>
                    <a:lumOff val="50000"/>
                  </a:schemeClr>
                </a:solidFill>
              </a:endParaRPr>
            </a:p>
          </p:txBody>
        </p:sp>
        <p:pic>
          <p:nvPicPr>
            <p:cNvPr id="18" name="图片 17" descr="C:\Users\lenovo\Desktop\图片1.png图片1"/>
            <p:cNvPicPr>
              <a:picLocks noChangeAspect="1"/>
            </p:cNvPicPr>
            <p:nvPr/>
          </p:nvPicPr>
          <p:blipFill>
            <a:blip r:embed="rId2"/>
            <a:srcRect/>
            <a:stretch>
              <a:fillRect/>
            </a:stretch>
          </p:blipFill>
          <p:spPr>
            <a:xfrm>
              <a:off x="8708" y="3549"/>
              <a:ext cx="2778" cy="2779"/>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2" presetClass="entr" presetSubtype="8"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p:tgtEl>
                                          <p:spTgt spid="33"/>
                                        </p:tgtEl>
                                        <p:attrNameLst>
                                          <p:attrName>ppt_x</p:attrName>
                                        </p:attrNameLst>
                                      </p:cBhvr>
                                      <p:tavLst>
                                        <p:tav tm="0">
                                          <p:val>
                                            <p:strVal val="#ppt_x-#ppt_w*1.125000"/>
                                          </p:val>
                                        </p:tav>
                                        <p:tav tm="100000">
                                          <p:val>
                                            <p:strVal val="#ppt_x"/>
                                          </p:val>
                                        </p:tav>
                                      </p:tavLst>
                                    </p:anim>
                                    <p:animEffect transition="in" filter="wipe(right)">
                                      <p:cBhvr>
                                        <p:cTn id="24" dur="500"/>
                                        <p:tgtEl>
                                          <p:spTgt spid="33"/>
                                        </p:tgtEl>
                                      </p:cBhvr>
                                    </p:animEffect>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ppt_x"/>
                                          </p:val>
                                        </p:tav>
                                        <p:tav tm="100000">
                                          <p:val>
                                            <p:strVal val="#ppt_x"/>
                                          </p:val>
                                        </p:tav>
                                      </p:tavLst>
                                    </p:anim>
                                    <p:anim calcmode="lin" valueType="num">
                                      <p:cBhvr additive="base">
                                        <p:cTn id="2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8203913" cy="368300"/>
            <a:chOff x="967" y="1614"/>
            <a:chExt cx="12148"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1447" cy="580"/>
              <a:chOff x="-169270" y="1088034"/>
              <a:chExt cx="8344448"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9270" y="1088034"/>
                <a:ext cx="8344448"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DWT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变换的数字水印</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D</a:t>
              </a:r>
              <a:r>
                <a:rPr lang="en-US" altLang="zh-CN" sz="1600">
                  <a:solidFill>
                    <a:schemeClr val="tx1">
                      <a:lumMod val="65000"/>
                      <a:lumOff val="35000"/>
                    </a:schemeClr>
                  </a:solidFill>
                </a:rPr>
                <a:t>W</a:t>
              </a:r>
              <a:r>
                <a:rPr lang="zh-CN" altLang="en-US" sz="1600">
                  <a:solidFill>
                    <a:schemeClr val="tx1">
                      <a:lumMod val="65000"/>
                      <a:lumOff val="35000"/>
                    </a:schemeClr>
                  </a:solidFill>
                </a:rPr>
                <a:t>T变换</a:t>
              </a:r>
              <a:endParaRPr lang="zh-CN" altLang="en-US" sz="1600">
                <a:solidFill>
                  <a:schemeClr val="tx1">
                    <a:lumMod val="65000"/>
                    <a:lumOff val="35000"/>
                  </a:schemeClr>
                </a:solidFill>
              </a:endParaRPr>
            </a:p>
          </p:txBody>
        </p:sp>
      </p:grpSp>
      <p:sp>
        <p:nvSpPr>
          <p:cNvPr id="3" name="文本框 2"/>
          <p:cNvSpPr txBox="1"/>
          <p:nvPr/>
        </p:nvSpPr>
        <p:spPr>
          <a:xfrm>
            <a:off x="554990" y="2122170"/>
            <a:ext cx="7689215" cy="3107690"/>
          </a:xfrm>
          <a:prstGeom prst="rect">
            <a:avLst/>
          </a:prstGeom>
          <a:noFill/>
        </p:spPr>
        <p:txBody>
          <a:bodyPr wrap="square" rtlCol="0">
            <a:spAutoFit/>
          </a:bodyPr>
          <a:p>
            <a:r>
              <a:rPr lang="en-US" altLang="zh-CN">
                <a:solidFill>
                  <a:schemeClr val="tx1">
                    <a:lumMod val="65000"/>
                    <a:lumOff val="35000"/>
                  </a:schemeClr>
                </a:solidFill>
              </a:rPr>
              <a:t>     </a:t>
            </a:r>
            <a:r>
              <a:rPr lang="en-US" altLang="zh-CN" sz="1600">
                <a:solidFill>
                  <a:schemeClr val="tx1">
                    <a:lumMod val="65000"/>
                    <a:lumOff val="35000"/>
                  </a:schemeClr>
                </a:solidFill>
              </a:rPr>
              <a:t>DWT变换的全称是离散小波变换，是对基本小波的尺度和平移进行离散化。在图像处理中，常采用二进小波作为小波变换函数，即使用2的整数次幂进行划分。小波分解的意义就在于能够在不同尺度上对信号进行分解，而且对不同尺度的选择可以根据不同的目标来确定。</a:t>
            </a:r>
            <a:endParaRPr lang="en-US" altLang="zh-CN">
              <a:solidFill>
                <a:schemeClr val="tx1">
                  <a:lumMod val="65000"/>
                  <a:lumOff val="35000"/>
                </a:schemeClr>
              </a:solidFill>
            </a:endParaRPr>
          </a:p>
          <a:p>
            <a:endParaRPr lang="en-US" altLang="zh-CN">
              <a:solidFill>
                <a:schemeClr val="tx1">
                  <a:lumMod val="65000"/>
                  <a:lumOff val="35000"/>
                </a:schemeClr>
              </a:solidFill>
            </a:endParaRPr>
          </a:p>
          <a:p>
            <a:r>
              <a:rPr lang="zh-CN" altLang="en-US" sz="1600">
                <a:solidFill>
                  <a:schemeClr val="tx1">
                    <a:lumMod val="65000"/>
                    <a:lumOff val="35000"/>
                  </a:schemeClr>
                </a:solidFill>
              </a:rPr>
              <a:t>     对于许多信号，低频成分相当重要，它常常蕴含着信号的特征，而高频成分则给出信号的细节或差别。</a:t>
            </a:r>
            <a:r>
              <a:rPr lang="en-US" altLang="zh-CN" sz="1600">
                <a:solidFill>
                  <a:schemeClr val="tx1">
                    <a:lumMod val="65000"/>
                    <a:lumOff val="35000"/>
                  </a:schemeClr>
                </a:solidFill>
              </a:rPr>
              <a:t>DWT</a:t>
            </a:r>
            <a:r>
              <a:rPr lang="zh-CN" altLang="en-US" sz="1600">
                <a:solidFill>
                  <a:schemeClr val="tx1">
                    <a:lumMod val="65000"/>
                    <a:lumOff val="35000"/>
                  </a:schemeClr>
                </a:solidFill>
              </a:rPr>
              <a:t>变换可以通过不断的分解，将信号分解成许多低分辨率成分。</a:t>
            </a:r>
            <a:endParaRPr lang="zh-CN" altLang="en-US" sz="1600">
              <a:solidFill>
                <a:schemeClr val="tx1">
                  <a:lumMod val="65000"/>
                  <a:lumOff val="35000"/>
                </a:schemeClr>
              </a:solidFill>
            </a:endParaRPr>
          </a:p>
          <a:p>
            <a:endParaRPr lang="zh-CN" altLang="en-US" sz="1600">
              <a:solidFill>
                <a:schemeClr val="tx1">
                  <a:lumMod val="65000"/>
                  <a:lumOff val="35000"/>
                </a:schemeClr>
              </a:solidFill>
            </a:endParaRPr>
          </a:p>
          <a:p>
            <a:endParaRPr lang="zh-CN" altLang="en-US" sz="1600">
              <a:solidFill>
                <a:schemeClr val="tx1">
                  <a:lumMod val="65000"/>
                  <a:lumOff val="35000"/>
                </a:schemeClr>
              </a:solidFill>
            </a:endParaRPr>
          </a:p>
          <a:p>
            <a:endParaRPr lang="zh-CN" altLang="en-US" sz="1600">
              <a:solidFill>
                <a:schemeClr val="tx1">
                  <a:lumMod val="65000"/>
                  <a:lumOff val="35000"/>
                </a:schemeClr>
              </a:solidFill>
            </a:endParaRPr>
          </a:p>
          <a:p>
            <a:endParaRPr lang="zh-CN" altLang="en-US" sz="1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8203913" cy="368300"/>
            <a:chOff x="967" y="1614"/>
            <a:chExt cx="12148"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1447" cy="580"/>
              <a:chOff x="-169270" y="1088034"/>
              <a:chExt cx="8344448"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9270" y="1088034"/>
                <a:ext cx="8344448"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DWT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变换的数字水印</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D</a:t>
              </a:r>
              <a:r>
                <a:rPr lang="en-US" altLang="zh-CN" sz="1600">
                  <a:solidFill>
                    <a:schemeClr val="tx1">
                      <a:lumMod val="65000"/>
                      <a:lumOff val="35000"/>
                    </a:schemeClr>
                  </a:solidFill>
                </a:rPr>
                <a:t>W</a:t>
              </a:r>
              <a:r>
                <a:rPr lang="zh-CN" altLang="en-US" sz="1600">
                  <a:solidFill>
                    <a:schemeClr val="tx1">
                      <a:lumMod val="65000"/>
                      <a:lumOff val="35000"/>
                    </a:schemeClr>
                  </a:solidFill>
                </a:rPr>
                <a:t>T变换</a:t>
              </a:r>
              <a:endParaRPr lang="zh-CN" altLang="en-US" sz="1600">
                <a:solidFill>
                  <a:schemeClr val="tx1">
                    <a:lumMod val="65000"/>
                    <a:lumOff val="35000"/>
                  </a:schemeClr>
                </a:solidFill>
              </a:endParaRPr>
            </a:p>
          </p:txBody>
        </p:sp>
      </p:grpSp>
      <p:pic>
        <p:nvPicPr>
          <p:cNvPr id="20" name="图片 20" descr="dwt原理2"/>
          <p:cNvPicPr>
            <a:picLocks noChangeAspect="1"/>
          </p:cNvPicPr>
          <p:nvPr/>
        </p:nvPicPr>
        <p:blipFill>
          <a:blip r:embed="rId1"/>
          <a:stretch>
            <a:fillRect/>
          </a:stretch>
        </p:blipFill>
        <p:spPr>
          <a:xfrm>
            <a:off x="1777365" y="2359660"/>
            <a:ext cx="5269230" cy="1610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ppt_x"/>
                                          </p:val>
                                        </p:tav>
                                        <p:tav tm="100000">
                                          <p:val>
                                            <p:strVal val="#ppt_x"/>
                                          </p:val>
                                        </p:tav>
                                      </p:tavLst>
                                    </p:anim>
                                    <p:anim calcmode="lin" valueType="num">
                                      <p:cBhvr additive="base">
                                        <p:cTn id="1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56639" y="-632373"/>
            <a:ext cx="2368153" cy="5789614"/>
            <a:chOff x="-56639" y="-632373"/>
            <a:chExt cx="2368153" cy="5789614"/>
          </a:xfrm>
        </p:grpSpPr>
        <p:sp>
          <p:nvSpPr>
            <p:cNvPr id="59" name="矩形 2"/>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0" name="矩形 2"/>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1" name="矩形 2"/>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2" name="矩形 2"/>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矩形 2"/>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4" name="矩形 2"/>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5" name="矩形 2"/>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6" name="矩形 2"/>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7" name="矩形 2"/>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8" name="矩形 2"/>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9" name="矩形 2"/>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0" name="矩形 2"/>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1" name="矩形 2"/>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2" name="矩形 2"/>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2"/>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2"/>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2"/>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6" name="矩形 2"/>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7" name="矩形 2"/>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8" name="矩形 2"/>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9" name="矩形 2"/>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0" name="矩形 2"/>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1" name="矩形 2"/>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2" name="矩形 2"/>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3" name="矩形 2"/>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4" name="矩形 2"/>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5" name="矩形 2"/>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6" name="矩形 2"/>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7" name="矩形 2"/>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8" name="矩形 2"/>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9" name="矩形 2"/>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0" name="矩形 2"/>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1" name="矩形 2"/>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3" name="矩形 2"/>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3780155" y="1165860"/>
            <a:ext cx="4464050" cy="2433320"/>
            <a:chOff x="5953" y="1836"/>
            <a:chExt cx="7030" cy="3832"/>
          </a:xfrm>
        </p:grpSpPr>
        <p:cxnSp>
          <p:nvCxnSpPr>
            <p:cNvPr id="31" name="直接连接符 30"/>
            <p:cNvCxnSpPr/>
            <p:nvPr/>
          </p:nvCxnSpPr>
          <p:spPr>
            <a:xfrm>
              <a:off x="5953" y="1836"/>
              <a:ext cx="664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953" y="3127"/>
              <a:ext cx="587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953" y="4417"/>
              <a:ext cx="568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953" y="5668"/>
              <a:ext cx="703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4513278" y="1450866"/>
            <a:ext cx="4195822" cy="505467"/>
            <a:chOff x="562412" y="1277570"/>
            <a:chExt cx="4195822" cy="505467"/>
          </a:xfrm>
        </p:grpSpPr>
        <p:sp>
          <p:nvSpPr>
            <p:cNvPr id="21" name="TextBox 20"/>
            <p:cNvSpPr txBox="1"/>
            <p:nvPr/>
          </p:nvSpPr>
          <p:spPr>
            <a:xfrm>
              <a:off x="562412" y="1530307"/>
              <a:ext cx="4195822" cy="252730"/>
            </a:xfrm>
            <a:prstGeom prst="rect">
              <a:avLst/>
            </a:prstGeom>
            <a:noFill/>
          </p:spPr>
          <p:txBody>
            <a:bodyPr wrap="square" rtlCol="0">
              <a:spAutoFit/>
            </a:bodyPr>
            <a:lstStyle/>
            <a:p>
              <a:pPr algn="just">
                <a:defRPr/>
              </a:pP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Rectangle 11"/>
            <p:cNvSpPr>
              <a:spLocks noChangeArrowheads="1"/>
            </p:cNvSpPr>
            <p:nvPr/>
          </p:nvSpPr>
          <p:spPr bwMode="gray">
            <a:xfrm>
              <a:off x="562412" y="1277570"/>
              <a:ext cx="2423096" cy="337185"/>
            </a:xfrm>
            <a:prstGeom prst="rect">
              <a:avLst/>
            </a:prstGeom>
            <a:noFill/>
            <a:ln>
              <a:noFill/>
            </a:ln>
          </p:spPr>
          <p:txBody>
            <a:bodyPr wrap="square">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鲁棒水印概述</a:t>
              </a:r>
              <a:endParaRPr lang="zh-CN" altLang="en-US" sz="1600" dirty="0">
                <a:solidFill>
                  <a:schemeClr val="tx2"/>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4513278" y="2268711"/>
            <a:ext cx="4195822" cy="489978"/>
            <a:chOff x="562412" y="1293059"/>
            <a:chExt cx="4195822" cy="489978"/>
          </a:xfrm>
        </p:grpSpPr>
        <p:sp>
          <p:nvSpPr>
            <p:cNvPr id="51" name="TextBox 50"/>
            <p:cNvSpPr txBox="1"/>
            <p:nvPr/>
          </p:nvSpPr>
          <p:spPr>
            <a:xfrm>
              <a:off x="562412" y="1530307"/>
              <a:ext cx="4195822" cy="252730"/>
            </a:xfrm>
            <a:prstGeom prst="rect">
              <a:avLst/>
            </a:prstGeom>
            <a:noFill/>
          </p:spPr>
          <p:txBody>
            <a:bodyPr wrap="square" rtlCol="0">
              <a:spAutoFit/>
            </a:bodyPr>
            <a:lstStyle/>
            <a:p>
              <a:pPr algn="just">
                <a:defRPr/>
              </a:pP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2" name="Rectangle 11"/>
            <p:cNvSpPr>
              <a:spLocks noChangeArrowheads="1"/>
            </p:cNvSpPr>
            <p:nvPr/>
          </p:nvSpPr>
          <p:spPr bwMode="gray">
            <a:xfrm>
              <a:off x="562412" y="1293059"/>
              <a:ext cx="2423096" cy="337185"/>
            </a:xfrm>
            <a:prstGeom prst="rect">
              <a:avLst/>
            </a:prstGeom>
            <a:noFill/>
            <a:ln>
              <a:noFill/>
            </a:ln>
          </p:spPr>
          <p:txBody>
            <a:bodyPr wrap="square">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鲁棒水印算法比较</a:t>
              </a:r>
              <a:endParaRPr lang="zh-CN" altLang="en-US" sz="1600" dirty="0">
                <a:solidFill>
                  <a:schemeClr val="tx2"/>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4513278" y="3086730"/>
            <a:ext cx="4195822" cy="503525"/>
            <a:chOff x="562412" y="1279512"/>
            <a:chExt cx="4195822" cy="503525"/>
          </a:xfrm>
        </p:grpSpPr>
        <p:sp>
          <p:nvSpPr>
            <p:cNvPr id="54" name="TextBox 53"/>
            <p:cNvSpPr txBox="1"/>
            <p:nvPr/>
          </p:nvSpPr>
          <p:spPr>
            <a:xfrm>
              <a:off x="562412" y="1530307"/>
              <a:ext cx="4195822" cy="252730"/>
            </a:xfrm>
            <a:prstGeom prst="rect">
              <a:avLst/>
            </a:prstGeom>
            <a:noFill/>
          </p:spPr>
          <p:txBody>
            <a:bodyPr wrap="square" rtlCol="0">
              <a:spAutoFit/>
            </a:bodyPr>
            <a:lstStyle/>
            <a:p>
              <a:pPr algn="just">
                <a:defRPr/>
              </a:pP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5" name="Rectangle 11"/>
            <p:cNvSpPr>
              <a:spLocks noChangeArrowheads="1"/>
            </p:cNvSpPr>
            <p:nvPr/>
          </p:nvSpPr>
          <p:spPr bwMode="gray">
            <a:xfrm>
              <a:off x="562412" y="1279512"/>
              <a:ext cx="2423096" cy="337185"/>
            </a:xfrm>
            <a:prstGeom prst="rect">
              <a:avLst/>
            </a:prstGeom>
            <a:noFill/>
            <a:ln>
              <a:noFill/>
            </a:ln>
          </p:spPr>
          <p:txBody>
            <a:bodyPr wrap="square">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鲁棒水印算法的应用</a:t>
              </a:r>
              <a:endParaRPr lang="zh-CN" altLang="en-US" sz="1600" dirty="0">
                <a:solidFill>
                  <a:schemeClr val="tx2"/>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3707904" y="1191568"/>
            <a:ext cx="710599" cy="773822"/>
            <a:chOff x="550069" y="1100038"/>
            <a:chExt cx="710599" cy="773822"/>
          </a:xfrm>
        </p:grpSpPr>
        <p:sp>
          <p:nvSpPr>
            <p:cNvPr id="94"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97" name="组合 96"/>
          <p:cNvGrpSpPr/>
          <p:nvPr/>
        </p:nvGrpSpPr>
        <p:grpSpPr>
          <a:xfrm>
            <a:off x="3707904" y="2010010"/>
            <a:ext cx="710599" cy="773822"/>
            <a:chOff x="550069" y="1100038"/>
            <a:chExt cx="710599" cy="773822"/>
          </a:xfrm>
        </p:grpSpPr>
        <p:sp>
          <p:nvSpPr>
            <p:cNvPr id="98"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9" name="TextBox 98"/>
            <p:cNvSpPr txBox="1"/>
            <p:nvPr/>
          </p:nvSpPr>
          <p:spPr>
            <a:xfrm>
              <a:off x="550069" y="1182919"/>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100" name="组合 99"/>
          <p:cNvGrpSpPr/>
          <p:nvPr/>
        </p:nvGrpSpPr>
        <p:grpSpPr>
          <a:xfrm>
            <a:off x="3707904" y="2825056"/>
            <a:ext cx="710599" cy="773822"/>
            <a:chOff x="550069" y="1100038"/>
            <a:chExt cx="710599" cy="773822"/>
          </a:xfrm>
          <a:solidFill>
            <a:schemeClr val="accent3">
              <a:lumMod val="60000"/>
              <a:lumOff val="40000"/>
            </a:schemeClr>
          </a:solidFill>
        </p:grpSpPr>
        <p:sp>
          <p:nvSpPr>
            <p:cNvPr id="101"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2" name="TextBox 101"/>
            <p:cNvSpPr txBox="1"/>
            <p:nvPr/>
          </p:nvSpPr>
          <p:spPr>
            <a:xfrm>
              <a:off x="550069" y="1198061"/>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1587366" y="2154432"/>
            <a:ext cx="1701528" cy="1015663"/>
          </a:xfrm>
          <a:prstGeom prst="rect">
            <a:avLst/>
          </a:prstGeom>
          <a:noFill/>
        </p:spPr>
        <p:txBody>
          <a:bodyPr wrap="square" rtlCol="0">
            <a:spAutoFit/>
          </a:bodyPr>
          <a:lstStyle/>
          <a:p>
            <a:pPr algn="r"/>
            <a:r>
              <a:rPr lang="zh-CN" altLang="en-US" sz="3600" dirty="0">
                <a:solidFill>
                  <a:schemeClr val="accent3">
                    <a:lumMod val="75000"/>
                  </a:schemeClr>
                </a:solidFill>
                <a:latin typeface="微软雅黑" panose="020B0503020204020204" pitchFamily="34" charset="-122"/>
                <a:ea typeface="微软雅黑" panose="020B0503020204020204" pitchFamily="34" charset="-122"/>
              </a:rPr>
              <a:t>目录</a:t>
            </a:r>
            <a:endParaRPr lang="en-US" altLang="zh-CN" sz="3600" dirty="0">
              <a:solidFill>
                <a:schemeClr val="accent3">
                  <a:lumMod val="75000"/>
                </a:schemeClr>
              </a:solidFill>
              <a:latin typeface="微软雅黑" panose="020B0503020204020204" pitchFamily="34" charset="-122"/>
              <a:ea typeface="微软雅黑" panose="020B0503020204020204" pitchFamily="34" charset="-122"/>
            </a:endParaRPr>
          </a:p>
          <a:p>
            <a:pPr algn="r"/>
            <a:r>
              <a:rPr lang="en-US" altLang="zh-CN" sz="2400" dirty="0">
                <a:solidFill>
                  <a:schemeClr val="accent3">
                    <a:lumMod val="75000"/>
                  </a:schemeClr>
                </a:solidFill>
                <a:latin typeface="微软雅黑" panose="020B0503020204020204" pitchFamily="34" charset="-122"/>
                <a:ea typeface="微软雅黑" panose="020B0503020204020204" pitchFamily="34" charset="-122"/>
              </a:rPr>
              <a:t>Contents</a:t>
            </a:r>
            <a:endParaRPr lang="zh-CN" altLang="en-US" sz="2400" dirty="0">
              <a:solidFill>
                <a:schemeClr val="accent3">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p:tgtEl>
                                          <p:spTgt spid="16"/>
                                        </p:tgtEl>
                                        <p:attrNameLst>
                                          <p:attrName>ppt_x</p:attrName>
                                        </p:attrNameLst>
                                      </p:cBhvr>
                                      <p:tavLst>
                                        <p:tav tm="0">
                                          <p:val>
                                            <p:strVal val="#ppt_x-#ppt_w*1.125000"/>
                                          </p:val>
                                        </p:tav>
                                        <p:tav tm="100000">
                                          <p:val>
                                            <p:strVal val="#ppt_x"/>
                                          </p:val>
                                        </p:tav>
                                      </p:tavLst>
                                    </p:anim>
                                    <p:animEffect transition="in" filter="wipe(right)">
                                      <p:cBhvr>
                                        <p:cTn id="21" dur="500"/>
                                        <p:tgtEl>
                                          <p:spTgt spid="16"/>
                                        </p:tgtEl>
                                      </p:cBhvr>
                                    </p:animEffect>
                                  </p:childTnLst>
                                </p:cTn>
                              </p:par>
                            </p:childTnLst>
                          </p:cTn>
                        </p:par>
                        <p:par>
                          <p:cTn id="22" fill="hold">
                            <p:stCondLst>
                              <p:cond delay="2000"/>
                            </p:stCondLst>
                            <p:childTnLst>
                              <p:par>
                                <p:cTn id="23" presetID="2" presetClass="entr" presetSubtype="2"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1+#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12" presetClass="entr" presetSubtype="8" fill="hold" nodeType="afterEffect">
                                  <p:stCondLst>
                                    <p:cond delay="0"/>
                                  </p:stCondLst>
                                  <p:childTnLst>
                                    <p:set>
                                      <p:cBhvr>
                                        <p:cTn id="29" dur="1" fill="hold">
                                          <p:stCondLst>
                                            <p:cond delay="0"/>
                                          </p:stCondLst>
                                        </p:cTn>
                                        <p:tgtEl>
                                          <p:spTgt spid="97"/>
                                        </p:tgtEl>
                                        <p:attrNameLst>
                                          <p:attrName>style.visibility</p:attrName>
                                        </p:attrNameLst>
                                      </p:cBhvr>
                                      <p:to>
                                        <p:strVal val="visible"/>
                                      </p:to>
                                    </p:set>
                                    <p:anim calcmode="lin" valueType="num">
                                      <p:cBhvr additive="base">
                                        <p:cTn id="30" dur="500"/>
                                        <p:tgtEl>
                                          <p:spTgt spid="97"/>
                                        </p:tgtEl>
                                        <p:attrNameLst>
                                          <p:attrName>ppt_x</p:attrName>
                                        </p:attrNameLst>
                                      </p:cBhvr>
                                      <p:tavLst>
                                        <p:tav tm="0">
                                          <p:val>
                                            <p:strVal val="#ppt_x-#ppt_w*1.125000"/>
                                          </p:val>
                                        </p:tav>
                                        <p:tav tm="100000">
                                          <p:val>
                                            <p:strVal val="#ppt_x"/>
                                          </p:val>
                                        </p:tav>
                                      </p:tavLst>
                                    </p:anim>
                                    <p:animEffect transition="in" filter="wipe(right)">
                                      <p:cBhvr>
                                        <p:cTn id="31" dur="500"/>
                                        <p:tgtEl>
                                          <p:spTgt spid="97"/>
                                        </p:tgtEl>
                                      </p:cBhvr>
                                    </p:animEffect>
                                  </p:childTnLst>
                                </p:cTn>
                              </p:par>
                            </p:childTnLst>
                          </p:cTn>
                        </p:par>
                        <p:par>
                          <p:cTn id="32" fill="hold">
                            <p:stCondLst>
                              <p:cond delay="3000"/>
                            </p:stCondLst>
                            <p:childTnLst>
                              <p:par>
                                <p:cTn id="33" presetID="2" presetClass="entr" presetSubtype="2" fill="hold" nodeType="after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additive="base">
                                        <p:cTn id="35" dur="500" fill="hold"/>
                                        <p:tgtEl>
                                          <p:spTgt spid="50"/>
                                        </p:tgtEl>
                                        <p:attrNameLst>
                                          <p:attrName>ppt_x</p:attrName>
                                        </p:attrNameLst>
                                      </p:cBhvr>
                                      <p:tavLst>
                                        <p:tav tm="0">
                                          <p:val>
                                            <p:strVal val="1+#ppt_w/2"/>
                                          </p:val>
                                        </p:tav>
                                        <p:tav tm="100000">
                                          <p:val>
                                            <p:strVal val="#ppt_x"/>
                                          </p:val>
                                        </p:tav>
                                      </p:tavLst>
                                    </p:anim>
                                    <p:anim calcmode="lin" valueType="num">
                                      <p:cBhvr additive="base">
                                        <p:cTn id="36" dur="500" fill="hold"/>
                                        <p:tgtEl>
                                          <p:spTgt spid="50"/>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12" presetClass="entr" presetSubtype="8" fill="hold" nodeType="afterEffect">
                                  <p:stCondLst>
                                    <p:cond delay="0"/>
                                  </p:stCondLst>
                                  <p:childTnLst>
                                    <p:set>
                                      <p:cBhvr>
                                        <p:cTn id="39" dur="1" fill="hold">
                                          <p:stCondLst>
                                            <p:cond delay="0"/>
                                          </p:stCondLst>
                                        </p:cTn>
                                        <p:tgtEl>
                                          <p:spTgt spid="100"/>
                                        </p:tgtEl>
                                        <p:attrNameLst>
                                          <p:attrName>style.visibility</p:attrName>
                                        </p:attrNameLst>
                                      </p:cBhvr>
                                      <p:to>
                                        <p:strVal val="visible"/>
                                      </p:to>
                                    </p:set>
                                    <p:anim calcmode="lin" valueType="num">
                                      <p:cBhvr additive="base">
                                        <p:cTn id="40" dur="500"/>
                                        <p:tgtEl>
                                          <p:spTgt spid="100"/>
                                        </p:tgtEl>
                                        <p:attrNameLst>
                                          <p:attrName>ppt_x</p:attrName>
                                        </p:attrNameLst>
                                      </p:cBhvr>
                                      <p:tavLst>
                                        <p:tav tm="0">
                                          <p:val>
                                            <p:strVal val="#ppt_x-#ppt_w*1.125000"/>
                                          </p:val>
                                        </p:tav>
                                        <p:tav tm="100000">
                                          <p:val>
                                            <p:strVal val="#ppt_x"/>
                                          </p:val>
                                        </p:tav>
                                      </p:tavLst>
                                    </p:anim>
                                    <p:animEffect transition="in" filter="wipe(right)">
                                      <p:cBhvr>
                                        <p:cTn id="41" dur="500"/>
                                        <p:tgtEl>
                                          <p:spTgt spid="100"/>
                                        </p:tgtEl>
                                      </p:cBhvr>
                                    </p:animEffect>
                                  </p:childTnLst>
                                </p:cTn>
                              </p:par>
                            </p:childTnLst>
                          </p:cTn>
                        </p:par>
                        <p:par>
                          <p:cTn id="42" fill="hold">
                            <p:stCondLst>
                              <p:cond delay="4000"/>
                            </p:stCondLst>
                            <p:childTnLst>
                              <p:par>
                                <p:cTn id="43" presetID="2" presetClass="entr" presetSubtype="2" fill="hold" nodeType="afterEffect">
                                  <p:stCondLst>
                                    <p:cond delay="0"/>
                                  </p:stCondLst>
                                  <p:childTnLst>
                                    <p:set>
                                      <p:cBhvr>
                                        <p:cTn id="44" dur="1" fill="hold">
                                          <p:stCondLst>
                                            <p:cond delay="0"/>
                                          </p:stCondLst>
                                        </p:cTn>
                                        <p:tgtEl>
                                          <p:spTgt spid="53"/>
                                        </p:tgtEl>
                                        <p:attrNameLst>
                                          <p:attrName>style.visibility</p:attrName>
                                        </p:attrNameLst>
                                      </p:cBhvr>
                                      <p:to>
                                        <p:strVal val="visible"/>
                                      </p:to>
                                    </p:set>
                                    <p:anim calcmode="lin" valueType="num">
                                      <p:cBhvr additive="base">
                                        <p:cTn id="45" dur="500" fill="hold"/>
                                        <p:tgtEl>
                                          <p:spTgt spid="53"/>
                                        </p:tgtEl>
                                        <p:attrNameLst>
                                          <p:attrName>ppt_x</p:attrName>
                                        </p:attrNameLst>
                                      </p:cBhvr>
                                      <p:tavLst>
                                        <p:tav tm="0">
                                          <p:val>
                                            <p:strVal val="1+#ppt_w/2"/>
                                          </p:val>
                                        </p:tav>
                                        <p:tav tm="100000">
                                          <p:val>
                                            <p:strVal val="#ppt_x"/>
                                          </p:val>
                                        </p:tav>
                                      </p:tavLst>
                                    </p:anim>
                                    <p:anim calcmode="lin" valueType="num">
                                      <p:cBhvr additive="base">
                                        <p:cTn id="4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8203913" cy="368300"/>
            <a:chOff x="967" y="1614"/>
            <a:chExt cx="12148"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1447" cy="580"/>
              <a:chOff x="-169270" y="1088034"/>
              <a:chExt cx="8344448"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9270" y="1088034"/>
                <a:ext cx="8344448"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DWT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变换的数字水印</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D</a:t>
              </a:r>
              <a:r>
                <a:rPr lang="en-US" altLang="zh-CN" sz="1600">
                  <a:solidFill>
                    <a:schemeClr val="tx1">
                      <a:lumMod val="65000"/>
                      <a:lumOff val="35000"/>
                    </a:schemeClr>
                  </a:solidFill>
                </a:rPr>
                <a:t>W</a:t>
              </a:r>
              <a:r>
                <a:rPr lang="zh-CN" altLang="en-US" sz="1600">
                  <a:solidFill>
                    <a:schemeClr val="tx1">
                      <a:lumMod val="65000"/>
                      <a:lumOff val="35000"/>
                    </a:schemeClr>
                  </a:solidFill>
                </a:rPr>
                <a:t>T变换</a:t>
              </a:r>
              <a:endParaRPr lang="zh-CN" altLang="en-US" sz="1600">
                <a:solidFill>
                  <a:schemeClr val="tx1">
                    <a:lumMod val="65000"/>
                    <a:lumOff val="35000"/>
                  </a:schemeClr>
                </a:solidFill>
              </a:endParaRPr>
            </a:p>
          </p:txBody>
        </p:sp>
      </p:grpSp>
      <p:pic>
        <p:nvPicPr>
          <p:cNvPr id="21" name="图片 21" descr="dwt分割"/>
          <p:cNvPicPr>
            <a:picLocks noChangeAspect="1"/>
          </p:cNvPicPr>
          <p:nvPr/>
        </p:nvPicPr>
        <p:blipFill>
          <a:blip r:embed="rId1"/>
          <a:srcRect l="35442" t="36149" r="32321"/>
          <a:stretch>
            <a:fillRect/>
          </a:stretch>
        </p:blipFill>
        <p:spPr>
          <a:xfrm>
            <a:off x="864235" y="2257425"/>
            <a:ext cx="2391410" cy="1936750"/>
          </a:xfrm>
          <a:prstGeom prst="rect">
            <a:avLst/>
          </a:prstGeom>
        </p:spPr>
      </p:pic>
      <p:grpSp>
        <p:nvGrpSpPr>
          <p:cNvPr id="4" name="组合 3"/>
          <p:cNvGrpSpPr/>
          <p:nvPr/>
        </p:nvGrpSpPr>
        <p:grpSpPr>
          <a:xfrm>
            <a:off x="4819650" y="1699895"/>
            <a:ext cx="2848610" cy="3192780"/>
            <a:chOff x="7590" y="2677"/>
            <a:chExt cx="4486" cy="5028"/>
          </a:xfrm>
        </p:grpSpPr>
        <p:pic>
          <p:nvPicPr>
            <p:cNvPr id="22" name="图片 22" descr="dwt原理"/>
            <p:cNvPicPr>
              <a:picLocks noChangeAspect="1"/>
            </p:cNvPicPr>
            <p:nvPr/>
          </p:nvPicPr>
          <p:blipFill>
            <a:blip r:embed="rId2"/>
            <a:stretch>
              <a:fillRect/>
            </a:stretch>
          </p:blipFill>
          <p:spPr>
            <a:xfrm>
              <a:off x="7590" y="2677"/>
              <a:ext cx="4418" cy="4389"/>
            </a:xfrm>
            <a:prstGeom prst="rect">
              <a:avLst/>
            </a:prstGeom>
          </p:spPr>
        </p:pic>
        <p:sp>
          <p:nvSpPr>
            <p:cNvPr id="3" name="文本框 2"/>
            <p:cNvSpPr txBox="1"/>
            <p:nvPr/>
          </p:nvSpPr>
          <p:spPr>
            <a:xfrm>
              <a:off x="7714" y="7223"/>
              <a:ext cx="4362" cy="483"/>
            </a:xfrm>
            <a:prstGeom prst="rect">
              <a:avLst/>
            </a:prstGeom>
            <a:noFill/>
          </p:spPr>
          <p:txBody>
            <a:bodyPr wrap="square" rtlCol="0">
              <a:spAutoFit/>
            </a:bodyPr>
            <a:p>
              <a:pPr algn="ctr"/>
              <a:r>
                <a:rPr lang="zh-CN" altLang="en-US" sz="1400">
                  <a:solidFill>
                    <a:schemeClr val="tx1">
                      <a:lumMod val="65000"/>
                      <a:lumOff val="35000"/>
                    </a:schemeClr>
                  </a:solidFill>
                </a:rPr>
                <a:t>对</a:t>
              </a:r>
              <a:r>
                <a:rPr lang="en-US" altLang="zh-CN" sz="1400">
                  <a:solidFill>
                    <a:schemeClr val="tx1">
                      <a:lumMod val="65000"/>
                      <a:lumOff val="35000"/>
                    </a:schemeClr>
                  </a:solidFill>
                </a:rPr>
                <a:t>lena.jpg</a:t>
              </a:r>
              <a:r>
                <a:rPr lang="zh-CN" altLang="en-US" sz="1400">
                  <a:solidFill>
                    <a:schemeClr val="tx1">
                      <a:lumMod val="65000"/>
                      <a:lumOff val="35000"/>
                    </a:schemeClr>
                  </a:solidFill>
                </a:rPr>
                <a:t>进行一阶</a:t>
              </a:r>
              <a:r>
                <a:rPr lang="en-US" altLang="zh-CN" sz="1400">
                  <a:solidFill>
                    <a:schemeClr val="tx1">
                      <a:lumMod val="65000"/>
                      <a:lumOff val="35000"/>
                    </a:schemeClr>
                  </a:solidFill>
                </a:rPr>
                <a:t>DWT</a:t>
              </a:r>
              <a:r>
                <a:rPr lang="zh-CN" altLang="en-US" sz="1400">
                  <a:solidFill>
                    <a:schemeClr val="tx1">
                      <a:lumMod val="65000"/>
                      <a:lumOff val="35000"/>
                    </a:schemeClr>
                  </a:solidFill>
                </a:rPr>
                <a:t>变换</a:t>
              </a:r>
              <a:endParaRPr lang="zh-CN" altLang="en-US" sz="1400">
                <a:solidFill>
                  <a:schemeClr val="tx1">
                    <a:lumMod val="65000"/>
                    <a:lumOff val="3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8203913" cy="368300"/>
            <a:chOff x="967" y="1614"/>
            <a:chExt cx="12148"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1447" cy="580"/>
              <a:chOff x="-169270" y="1088034"/>
              <a:chExt cx="8344448"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9270" y="1088034"/>
                <a:ext cx="8344448"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DWT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变换的数字水印</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水印嵌入算法</a:t>
              </a:r>
              <a:endParaRPr lang="zh-CN" altLang="en-US" sz="1600">
                <a:solidFill>
                  <a:schemeClr val="tx1">
                    <a:lumMod val="65000"/>
                    <a:lumOff val="35000"/>
                  </a:schemeClr>
                </a:solidFill>
              </a:endParaRPr>
            </a:p>
          </p:txBody>
        </p:sp>
      </p:grpSp>
      <p:sp>
        <p:nvSpPr>
          <p:cNvPr id="3" name="文本框 2"/>
          <p:cNvSpPr txBox="1"/>
          <p:nvPr/>
        </p:nvSpPr>
        <p:spPr>
          <a:xfrm>
            <a:off x="537845" y="2114550"/>
            <a:ext cx="7689215" cy="368300"/>
          </a:xfrm>
          <a:prstGeom prst="rect">
            <a:avLst/>
          </a:prstGeom>
          <a:noFill/>
        </p:spPr>
        <p:txBody>
          <a:bodyPr wrap="square" rtlCol="0">
            <a:spAutoFit/>
          </a:bodyPr>
          <a:p>
            <a:r>
              <a:rPr lang="en-US" altLang="zh-CN">
                <a:solidFill>
                  <a:schemeClr val="tx1">
                    <a:lumMod val="65000"/>
                    <a:lumOff val="35000"/>
                  </a:schemeClr>
                </a:solidFill>
              </a:rPr>
              <a:t>     </a:t>
            </a:r>
            <a:endParaRPr lang="zh-CN" altLang="en-US" sz="1600">
              <a:solidFill>
                <a:schemeClr val="tx1">
                  <a:lumMod val="65000"/>
                  <a:lumOff val="35000"/>
                </a:schemeClr>
              </a:solidFill>
            </a:endParaRPr>
          </a:p>
        </p:txBody>
      </p:sp>
      <p:pic>
        <p:nvPicPr>
          <p:cNvPr id="23" name="图片 23" descr="绘图3"/>
          <p:cNvPicPr>
            <a:picLocks noChangeAspect="1"/>
          </p:cNvPicPr>
          <p:nvPr/>
        </p:nvPicPr>
        <p:blipFill>
          <a:blip r:embed="rId1"/>
          <a:stretch>
            <a:fillRect/>
          </a:stretch>
        </p:blipFill>
        <p:spPr>
          <a:xfrm>
            <a:off x="2795270" y="1507173"/>
            <a:ext cx="3324860" cy="3345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ppt_x"/>
                                          </p:val>
                                        </p:tav>
                                        <p:tav tm="100000">
                                          <p:val>
                                            <p:strVal val="#ppt_x"/>
                                          </p:val>
                                        </p:tav>
                                      </p:tavLst>
                                    </p:anim>
                                    <p:anim calcmode="lin" valueType="num">
                                      <p:cBhvr additive="base">
                                        <p:cTn id="1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8203913" cy="368300"/>
            <a:chOff x="967" y="1614"/>
            <a:chExt cx="12148"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1447" cy="580"/>
              <a:chOff x="-169270" y="1088034"/>
              <a:chExt cx="8344448"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9270" y="1088034"/>
                <a:ext cx="8344448"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DWT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变换的数字水印</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水印嵌入算法</a:t>
              </a:r>
              <a:endParaRPr lang="zh-CN" altLang="en-US" sz="1600">
                <a:solidFill>
                  <a:schemeClr val="tx1">
                    <a:lumMod val="65000"/>
                    <a:lumOff val="35000"/>
                  </a:schemeClr>
                </a:solidFill>
              </a:endParaRPr>
            </a:p>
          </p:txBody>
        </p:sp>
      </p:grpSp>
      <p:sp>
        <p:nvSpPr>
          <p:cNvPr id="3" name="文本框 2"/>
          <p:cNvSpPr txBox="1"/>
          <p:nvPr/>
        </p:nvSpPr>
        <p:spPr>
          <a:xfrm>
            <a:off x="554990" y="2122170"/>
            <a:ext cx="7689215" cy="368300"/>
          </a:xfrm>
          <a:prstGeom prst="rect">
            <a:avLst/>
          </a:prstGeom>
          <a:noFill/>
        </p:spPr>
        <p:txBody>
          <a:bodyPr wrap="square" rtlCol="0">
            <a:spAutoFit/>
          </a:bodyPr>
          <a:p>
            <a:r>
              <a:rPr lang="en-US" altLang="zh-CN">
                <a:solidFill>
                  <a:schemeClr val="tx1">
                    <a:lumMod val="65000"/>
                    <a:lumOff val="35000"/>
                  </a:schemeClr>
                </a:solidFill>
              </a:rPr>
              <a:t>     </a:t>
            </a:r>
            <a:endParaRPr lang="zh-CN" altLang="en-US" sz="1600">
              <a:solidFill>
                <a:schemeClr val="tx1">
                  <a:lumMod val="65000"/>
                  <a:lumOff val="35000"/>
                </a:schemeClr>
              </a:solidFill>
            </a:endParaRPr>
          </a:p>
        </p:txBody>
      </p:sp>
      <p:grpSp>
        <p:nvGrpSpPr>
          <p:cNvPr id="35" name="组合 34"/>
          <p:cNvGrpSpPr/>
          <p:nvPr/>
        </p:nvGrpSpPr>
        <p:grpSpPr>
          <a:xfrm>
            <a:off x="537845" y="2037080"/>
            <a:ext cx="7912100" cy="3075940"/>
            <a:chOff x="847" y="3208"/>
            <a:chExt cx="12460" cy="4844"/>
          </a:xfrm>
        </p:grpSpPr>
        <p:grpSp>
          <p:nvGrpSpPr>
            <p:cNvPr id="12" name="组合 11"/>
            <p:cNvGrpSpPr/>
            <p:nvPr/>
          </p:nvGrpSpPr>
          <p:grpSpPr>
            <a:xfrm>
              <a:off x="847" y="3208"/>
              <a:ext cx="12461" cy="4845"/>
              <a:chOff x="847" y="3208"/>
              <a:chExt cx="12461" cy="4845"/>
            </a:xfrm>
          </p:grpSpPr>
          <p:sp>
            <p:nvSpPr>
              <p:cNvPr id="6" name="文本框 5"/>
              <p:cNvSpPr txBox="1"/>
              <p:nvPr/>
            </p:nvSpPr>
            <p:spPr>
              <a:xfrm>
                <a:off x="847" y="3208"/>
                <a:ext cx="12461" cy="4845"/>
              </a:xfrm>
              <a:prstGeom prst="rect">
                <a:avLst/>
              </a:prstGeom>
              <a:noFill/>
            </p:spPr>
            <p:txBody>
              <a:bodyPr wrap="square" rtlCol="0">
                <a:spAutoFit/>
              </a:bodyPr>
              <a:p>
                <a:pPr marL="285750" indent="-285750">
                  <a:buFont typeface="Arial" panose="020B0604020202020204" pitchFamily="34" charset="0"/>
                  <a:buChar char="•"/>
                </a:pPr>
                <a:r>
                  <a:rPr lang="zh-CN" altLang="en-US" sz="1400">
                    <a:solidFill>
                      <a:schemeClr val="tx1">
                        <a:lumMod val="65000"/>
                        <a:lumOff val="35000"/>
                      </a:schemeClr>
                    </a:solidFill>
                  </a:rPr>
                  <a:t>读取原始图片lena，图像大小为512*512，对图像进行三级dwt变换，则得到的三级子带大小为64*64，选取三级子带中的低频分量           嵌入水印。</a:t>
                </a:r>
                <a:endParaRPr lang="zh-CN" altLang="en-US" sz="1400">
                  <a:solidFill>
                    <a:schemeClr val="tx1">
                      <a:lumMod val="65000"/>
                      <a:lumOff val="35000"/>
                    </a:schemeClr>
                  </a:solidFill>
                </a:endParaRPr>
              </a:p>
              <a:p>
                <a:pPr marL="285750" indent="-285750">
                  <a:buFont typeface="Arial" panose="020B0604020202020204" pitchFamily="34" charset="0"/>
                  <a:buChar char="•"/>
                </a:pPr>
                <a:r>
                  <a:rPr lang="zh-CN" altLang="en-US" sz="1400">
                    <a:solidFill>
                      <a:schemeClr val="tx1">
                        <a:lumMod val="65000"/>
                        <a:lumOff val="35000"/>
                      </a:schemeClr>
                    </a:solidFill>
                  </a:rPr>
                  <a:t>设定模值q，对             做取模运算得到          ，此处模值设为32。</a:t>
                </a:r>
                <a:endParaRPr lang="zh-CN" altLang="en-US" sz="1400">
                  <a:solidFill>
                    <a:schemeClr val="tx1">
                      <a:lumMod val="65000"/>
                      <a:lumOff val="35000"/>
                    </a:schemeClr>
                  </a:solidFill>
                </a:endParaRPr>
              </a:p>
              <a:p>
                <a:pPr marL="285750" indent="-285750">
                  <a:buFont typeface="Arial" panose="020B0604020202020204" pitchFamily="34" charset="0"/>
                  <a:buChar char="•"/>
                </a:pPr>
                <a:r>
                  <a:rPr lang="zh-CN" altLang="en-US" sz="1400">
                    <a:solidFill>
                      <a:schemeClr val="tx1">
                        <a:lumMod val="65000"/>
                        <a:lumOff val="35000"/>
                      </a:schemeClr>
                    </a:solidFill>
                  </a:rPr>
                  <a:t>读取水印图片cuc，图像大小为64*64，将其转换为二值图</a:t>
                </a:r>
                <a:endParaRPr lang="zh-CN" altLang="en-US" sz="1200">
                  <a:solidFill>
                    <a:schemeClr val="tx1">
                      <a:lumMod val="65000"/>
                      <a:lumOff val="35000"/>
                    </a:schemeClr>
                  </a:solidFill>
                </a:endParaRPr>
              </a:p>
              <a:p>
                <a:pPr marL="285750" indent="-285750">
                  <a:buFont typeface="Arial" panose="020B0604020202020204" pitchFamily="34" charset="0"/>
                  <a:buChar char="•"/>
                </a:pPr>
                <a:r>
                  <a:rPr lang="zh-CN" altLang="en-US" sz="1400">
                    <a:solidFill>
                      <a:schemeClr val="tx1">
                        <a:lumMod val="65000"/>
                        <a:lumOff val="35000"/>
                      </a:schemeClr>
                    </a:solidFill>
                  </a:rPr>
                  <a:t>如果                                                                          如果    </a:t>
                </a:r>
                <a:endParaRPr lang="zh-CN" altLang="en-US" sz="1400">
                  <a:solidFill>
                    <a:schemeClr val="tx1">
                      <a:lumMod val="65000"/>
                      <a:lumOff val="35000"/>
                    </a:schemeClr>
                  </a:solidFill>
                </a:endParaRPr>
              </a:p>
              <a:p>
                <a:pPr marL="285750" indent="-285750">
                  <a:buFont typeface="Arial" panose="020B0604020202020204" pitchFamily="34" charset="0"/>
                  <a:buChar char="•"/>
                </a:pPr>
                <a:endParaRPr lang="zh-CN" altLang="en-US" sz="1400">
                  <a:solidFill>
                    <a:schemeClr val="tx1">
                      <a:lumMod val="65000"/>
                      <a:lumOff val="35000"/>
                    </a:schemeClr>
                  </a:solidFill>
                </a:endParaRPr>
              </a:p>
              <a:p>
                <a:pPr marL="285750" indent="-285750">
                  <a:buFont typeface="Arial" panose="020B0604020202020204" pitchFamily="34" charset="0"/>
                  <a:buChar char="•"/>
                </a:pPr>
                <a:endParaRPr lang="zh-CN" altLang="en-US" sz="1400">
                  <a:solidFill>
                    <a:schemeClr val="tx1">
                      <a:lumMod val="65000"/>
                      <a:lumOff val="35000"/>
                    </a:schemeClr>
                  </a:solidFill>
                </a:endParaRPr>
              </a:p>
              <a:p>
                <a:pPr marL="285750" indent="-285750">
                  <a:buFont typeface="Arial" panose="020B0604020202020204" pitchFamily="34" charset="0"/>
                  <a:buChar char="•"/>
                </a:pPr>
                <a:endParaRPr lang="zh-CN" altLang="en-US" sz="1400">
                  <a:solidFill>
                    <a:schemeClr val="tx1">
                      <a:lumMod val="65000"/>
                      <a:lumOff val="35000"/>
                    </a:schemeClr>
                  </a:solidFill>
                </a:endParaRPr>
              </a:p>
              <a:p>
                <a:pPr marL="285750" indent="-285750">
                  <a:buFont typeface="Arial" panose="020B0604020202020204" pitchFamily="34" charset="0"/>
                  <a:buChar char="•"/>
                </a:pPr>
                <a:endParaRPr lang="zh-CN" altLang="en-US" sz="1400">
                  <a:solidFill>
                    <a:schemeClr val="tx1">
                      <a:lumMod val="65000"/>
                      <a:lumOff val="35000"/>
                    </a:schemeClr>
                  </a:solidFill>
                </a:endParaRPr>
              </a:p>
              <a:p>
                <a:pPr marL="285750" indent="-285750">
                  <a:buFont typeface="Arial" panose="020B0604020202020204" pitchFamily="34" charset="0"/>
                  <a:buChar char="•"/>
                </a:pPr>
                <a:endParaRPr lang="zh-CN" altLang="en-US" sz="1400">
                  <a:solidFill>
                    <a:schemeClr val="tx1">
                      <a:lumMod val="65000"/>
                      <a:lumOff val="35000"/>
                    </a:schemeClr>
                  </a:solidFill>
                </a:endParaRPr>
              </a:p>
              <a:p>
                <a:pPr marL="285750" indent="-285750">
                  <a:buFont typeface="Arial" panose="020B0604020202020204" pitchFamily="34" charset="0"/>
                  <a:buChar char="•"/>
                </a:pPr>
                <a:endParaRPr lang="zh-CN" altLang="en-US" sz="1400">
                  <a:solidFill>
                    <a:schemeClr val="tx1">
                      <a:lumMod val="65000"/>
                      <a:lumOff val="35000"/>
                    </a:schemeClr>
                  </a:solidFill>
                </a:endParaRPr>
              </a:p>
              <a:p>
                <a:pPr marL="285750" indent="-285750">
                  <a:buFont typeface="Arial" panose="020B0604020202020204" pitchFamily="34" charset="0"/>
                  <a:buChar char="•"/>
                </a:pPr>
                <a:endParaRPr lang="zh-CN" altLang="en-US" sz="1400">
                  <a:solidFill>
                    <a:schemeClr val="tx1">
                      <a:lumMod val="65000"/>
                      <a:lumOff val="35000"/>
                    </a:schemeClr>
                  </a:solidFill>
                </a:endParaRPr>
              </a:p>
              <a:p>
                <a:pPr marL="285750" indent="-285750">
                  <a:buFont typeface="Arial" panose="020B0604020202020204" pitchFamily="34" charset="0"/>
                  <a:buChar char="•"/>
                </a:pPr>
                <a:r>
                  <a:rPr lang="zh-CN" altLang="en-US" sz="1400">
                    <a:solidFill>
                      <a:schemeClr val="tx1">
                        <a:lumMod val="65000"/>
                        <a:lumOff val="35000"/>
                      </a:schemeClr>
                    </a:solidFill>
                  </a:rPr>
                  <a:t>对图像做三级</a:t>
                </a:r>
                <a:r>
                  <a:rPr lang="en-US" altLang="zh-CN" sz="1400">
                    <a:solidFill>
                      <a:schemeClr val="tx1">
                        <a:lumMod val="65000"/>
                        <a:lumOff val="35000"/>
                      </a:schemeClr>
                    </a:solidFill>
                  </a:rPr>
                  <a:t>DWT</a:t>
                </a:r>
                <a:r>
                  <a:rPr lang="zh-CN" altLang="en-US" sz="1400">
                    <a:solidFill>
                      <a:schemeClr val="tx1">
                        <a:lumMod val="65000"/>
                        <a:lumOff val="35000"/>
                      </a:schemeClr>
                    </a:solidFill>
                  </a:rPr>
                  <a:t>逆变换，得到含水印图像。</a:t>
                </a:r>
                <a:endParaRPr lang="zh-CN" altLang="en-US" sz="1400">
                  <a:solidFill>
                    <a:schemeClr val="tx1">
                      <a:lumMod val="65000"/>
                      <a:lumOff val="35000"/>
                    </a:schemeClr>
                  </a:solidFill>
                </a:endParaRPr>
              </a:p>
              <a:p>
                <a:pPr indent="0">
                  <a:buFont typeface="Arial" panose="020B0604020202020204" pitchFamily="34" charset="0"/>
                  <a:buNone/>
                </a:pPr>
                <a:r>
                  <a:rPr lang="zh-CN" altLang="en-US" sz="1200">
                    <a:solidFill>
                      <a:schemeClr val="accent6">
                        <a:lumMod val="75000"/>
                      </a:schemeClr>
                    </a:solidFill>
                  </a:rPr>
                  <a:t>    </a:t>
                </a:r>
                <a:endParaRPr lang="zh-CN" altLang="en-US" sz="1200">
                  <a:solidFill>
                    <a:schemeClr val="accent6">
                      <a:lumMod val="75000"/>
                    </a:schemeClr>
                  </a:solidFill>
                </a:endParaRPr>
              </a:p>
            </p:txBody>
          </p:sp>
          <p:graphicFrame>
            <p:nvGraphicFramePr>
              <p:cNvPr id="4" name="对象 -2147482621"/>
              <p:cNvGraphicFramePr>
                <a:graphicFrameLocks noChangeAspect="1"/>
              </p:cNvGraphicFramePr>
              <p:nvPr/>
            </p:nvGraphicFramePr>
            <p:xfrm>
              <a:off x="6323" y="3922"/>
              <a:ext cx="680" cy="320"/>
            </p:xfrm>
            <a:graphic>
              <a:graphicData uri="http://schemas.openxmlformats.org/presentationml/2006/ole">
                <mc:AlternateContent xmlns:mc="http://schemas.openxmlformats.org/markup-compatibility/2006">
                  <mc:Choice xmlns:v="urn:schemas-microsoft-com:vml" Requires="v">
                    <p:oleObj spid="_x0000_s3076" name="" r:id="rId1" imgW="431800" imgH="203200" progId="Equation.KSEE3">
                      <p:embed/>
                    </p:oleObj>
                  </mc:Choice>
                  <mc:Fallback>
                    <p:oleObj name="" r:id="rId1" imgW="431800" imgH="203200" progId="Equation.KSEE3">
                      <p:embed/>
                      <p:pic>
                        <p:nvPicPr>
                          <p:cNvPr id="0" name="图片 3075"/>
                          <p:cNvPicPr/>
                          <p:nvPr/>
                        </p:nvPicPr>
                        <p:blipFill>
                          <a:blip r:embed="rId2"/>
                          <a:stretch>
                            <a:fillRect/>
                          </a:stretch>
                        </p:blipFill>
                        <p:spPr>
                          <a:xfrm>
                            <a:off x="6323" y="3922"/>
                            <a:ext cx="680" cy="320"/>
                          </a:xfrm>
                          <a:prstGeom prst="rect">
                            <a:avLst/>
                          </a:prstGeom>
                          <a:noFill/>
                          <a:ln w="38100">
                            <a:noFill/>
                            <a:miter/>
                          </a:ln>
                        </p:spPr>
                      </p:pic>
                    </p:oleObj>
                  </mc:Fallback>
                </mc:AlternateContent>
              </a:graphicData>
            </a:graphic>
          </p:graphicFrame>
        </p:grpSp>
        <p:graphicFrame>
          <p:nvGraphicFramePr>
            <p:cNvPr id="-2147482610" name="对象 -2147482611"/>
            <p:cNvGraphicFramePr>
              <a:graphicFrameLocks noChangeAspect="1"/>
            </p:cNvGraphicFramePr>
            <p:nvPr/>
          </p:nvGraphicFramePr>
          <p:xfrm>
            <a:off x="5814" y="3602"/>
            <a:ext cx="880" cy="320"/>
          </p:xfrm>
          <a:graphic>
            <a:graphicData uri="http://schemas.openxmlformats.org/presentationml/2006/ole">
              <mc:AlternateContent xmlns:mc="http://schemas.openxmlformats.org/markup-compatibility/2006">
                <mc:Choice xmlns:v="urn:schemas-microsoft-com:vml" Requires="v">
                  <p:oleObj spid="_x0000_s21" name="" r:id="rId3" imgW="558800" imgH="203200" progId="Equation.KSEE3">
                    <p:embed/>
                  </p:oleObj>
                </mc:Choice>
                <mc:Fallback>
                  <p:oleObj name="" r:id="rId3" imgW="558800" imgH="203200" progId="Equation.KSEE3">
                    <p:embed/>
                    <p:pic>
                      <p:nvPicPr>
                        <p:cNvPr id="0" name="图片 20"/>
                        <p:cNvPicPr/>
                        <p:nvPr/>
                      </p:nvPicPr>
                      <p:blipFill>
                        <a:blip r:embed="rId4"/>
                        <a:stretch>
                          <a:fillRect/>
                        </a:stretch>
                      </p:blipFill>
                      <p:spPr>
                        <a:xfrm>
                          <a:off x="5814" y="3602"/>
                          <a:ext cx="880" cy="320"/>
                        </a:xfrm>
                        <a:prstGeom prst="rect">
                          <a:avLst/>
                        </a:prstGeom>
                        <a:noFill/>
                        <a:ln w="38100">
                          <a:noFill/>
                          <a:miter/>
                        </a:ln>
                      </p:spPr>
                    </p:pic>
                  </p:oleObj>
                </mc:Fallback>
              </mc:AlternateContent>
            </a:graphicData>
          </a:graphic>
        </p:graphicFrame>
        <p:graphicFrame>
          <p:nvGraphicFramePr>
            <p:cNvPr id="22" name="对象 -2147482611"/>
            <p:cNvGraphicFramePr>
              <a:graphicFrameLocks noChangeAspect="1"/>
            </p:cNvGraphicFramePr>
            <p:nvPr/>
          </p:nvGraphicFramePr>
          <p:xfrm>
            <a:off x="3368" y="4006"/>
            <a:ext cx="880" cy="320"/>
          </p:xfrm>
          <a:graphic>
            <a:graphicData uri="http://schemas.openxmlformats.org/presentationml/2006/ole">
              <mc:AlternateContent xmlns:mc="http://schemas.openxmlformats.org/markup-compatibility/2006">
                <mc:Choice xmlns:v="urn:schemas-microsoft-com:vml" Requires="v">
                  <p:oleObj spid="_x0000_s23" name="" r:id="rId5" imgW="558800" imgH="203200" progId="Equation.KSEE3">
                    <p:embed/>
                  </p:oleObj>
                </mc:Choice>
                <mc:Fallback>
                  <p:oleObj name="" r:id="rId5" imgW="558800" imgH="203200" progId="Equation.KSEE3">
                    <p:embed/>
                    <p:pic>
                      <p:nvPicPr>
                        <p:cNvPr id="0" name="图片 20"/>
                        <p:cNvPicPr/>
                        <p:nvPr/>
                      </p:nvPicPr>
                      <p:blipFill>
                        <a:blip r:embed="rId4"/>
                        <a:stretch>
                          <a:fillRect/>
                        </a:stretch>
                      </p:blipFill>
                      <p:spPr>
                        <a:xfrm>
                          <a:off x="3368" y="4006"/>
                          <a:ext cx="880" cy="320"/>
                        </a:xfrm>
                        <a:prstGeom prst="rect">
                          <a:avLst/>
                        </a:prstGeom>
                        <a:noFill/>
                        <a:ln w="38100">
                          <a:noFill/>
                          <a:miter/>
                        </a:ln>
                      </p:spPr>
                    </p:pic>
                  </p:oleObj>
                </mc:Fallback>
              </mc:AlternateContent>
            </a:graphicData>
          </a:graphic>
        </p:graphicFrame>
        <p:graphicFrame>
          <p:nvGraphicFramePr>
            <p:cNvPr id="-2147482607" name="对象 -2147482608"/>
            <p:cNvGraphicFramePr>
              <a:graphicFrameLocks noChangeAspect="1"/>
            </p:cNvGraphicFramePr>
            <p:nvPr/>
          </p:nvGraphicFramePr>
          <p:xfrm>
            <a:off x="8525" y="4326"/>
            <a:ext cx="760" cy="320"/>
          </p:xfrm>
          <a:graphic>
            <a:graphicData uri="http://schemas.openxmlformats.org/presentationml/2006/ole">
              <mc:AlternateContent xmlns:mc="http://schemas.openxmlformats.org/markup-compatibility/2006">
                <mc:Choice xmlns:v="urn:schemas-microsoft-com:vml" Requires="v">
                  <p:oleObj spid="_x0000_s24" name="" r:id="rId6" imgW="482600" imgH="203200" progId="Equation.KSEE3">
                    <p:embed/>
                  </p:oleObj>
                </mc:Choice>
                <mc:Fallback>
                  <p:oleObj name="" r:id="rId6" imgW="482600" imgH="203200" progId="Equation.KSEE3">
                    <p:embed/>
                    <p:pic>
                      <p:nvPicPr>
                        <p:cNvPr id="0" name="图片 23"/>
                        <p:cNvPicPr/>
                        <p:nvPr/>
                      </p:nvPicPr>
                      <p:blipFill>
                        <a:blip r:embed="rId7"/>
                        <a:stretch>
                          <a:fillRect/>
                        </a:stretch>
                      </p:blipFill>
                      <p:spPr>
                        <a:xfrm>
                          <a:off x="8525" y="4326"/>
                          <a:ext cx="760" cy="320"/>
                        </a:xfrm>
                        <a:prstGeom prst="rect">
                          <a:avLst/>
                        </a:prstGeom>
                        <a:noFill/>
                        <a:ln w="38100">
                          <a:noFill/>
                          <a:miter/>
                        </a:ln>
                      </p:spPr>
                    </p:pic>
                  </p:oleObj>
                </mc:Fallback>
              </mc:AlternateContent>
            </a:graphicData>
          </a:graphic>
        </p:graphicFrame>
        <p:graphicFrame>
          <p:nvGraphicFramePr>
            <p:cNvPr id="25" name="对象 -2147482608"/>
            <p:cNvGraphicFramePr>
              <a:graphicFrameLocks noChangeAspect="1"/>
            </p:cNvGraphicFramePr>
            <p:nvPr/>
          </p:nvGraphicFramePr>
          <p:xfrm>
            <a:off x="1992" y="4646"/>
            <a:ext cx="1120" cy="320"/>
          </p:xfrm>
          <a:graphic>
            <a:graphicData uri="http://schemas.openxmlformats.org/presentationml/2006/ole">
              <mc:AlternateContent xmlns:mc="http://schemas.openxmlformats.org/markup-compatibility/2006">
                <mc:Choice xmlns:v="urn:schemas-microsoft-com:vml" Requires="v">
                  <p:oleObj spid="_x0000_s26" name="" r:id="rId8" imgW="711200" imgH="203200" progId="Equation.KSEE3">
                    <p:embed/>
                  </p:oleObj>
                </mc:Choice>
                <mc:Fallback>
                  <p:oleObj name="" r:id="rId8" imgW="711200" imgH="203200" progId="Equation.KSEE3">
                    <p:embed/>
                    <p:pic>
                      <p:nvPicPr>
                        <p:cNvPr id="0" name="图片 23"/>
                        <p:cNvPicPr/>
                        <p:nvPr/>
                      </p:nvPicPr>
                      <p:blipFill>
                        <a:blip r:embed="rId9"/>
                        <a:stretch>
                          <a:fillRect/>
                        </a:stretch>
                      </p:blipFill>
                      <p:spPr>
                        <a:xfrm>
                          <a:off x="1992" y="4646"/>
                          <a:ext cx="1120" cy="320"/>
                        </a:xfrm>
                        <a:prstGeom prst="rect">
                          <a:avLst/>
                        </a:prstGeom>
                        <a:noFill/>
                        <a:ln w="38100">
                          <a:noFill/>
                          <a:miter/>
                        </a:ln>
                      </p:spPr>
                    </p:pic>
                  </p:oleObj>
                </mc:Fallback>
              </mc:AlternateContent>
            </a:graphicData>
          </a:graphic>
        </p:graphicFrame>
        <p:pic>
          <p:nvPicPr>
            <p:cNvPr id="28" name="图片 27"/>
            <p:cNvPicPr>
              <a:picLocks noChangeAspect="1"/>
            </p:cNvPicPr>
            <p:nvPr/>
          </p:nvPicPr>
          <p:blipFill>
            <a:blip r:embed="rId10"/>
            <a:stretch>
              <a:fillRect/>
            </a:stretch>
          </p:blipFill>
          <p:spPr>
            <a:xfrm>
              <a:off x="1441" y="5168"/>
              <a:ext cx="4118" cy="1663"/>
            </a:xfrm>
            <a:prstGeom prst="rect">
              <a:avLst/>
            </a:prstGeom>
          </p:spPr>
        </p:pic>
        <p:graphicFrame>
          <p:nvGraphicFramePr>
            <p:cNvPr id="30" name="对象 -2147482608"/>
            <p:cNvGraphicFramePr>
              <a:graphicFrameLocks noChangeAspect="1"/>
            </p:cNvGraphicFramePr>
            <p:nvPr/>
          </p:nvGraphicFramePr>
          <p:xfrm>
            <a:off x="8545" y="4646"/>
            <a:ext cx="1080" cy="320"/>
          </p:xfrm>
          <a:graphic>
            <a:graphicData uri="http://schemas.openxmlformats.org/presentationml/2006/ole">
              <mc:AlternateContent xmlns:mc="http://schemas.openxmlformats.org/markup-compatibility/2006">
                <mc:Choice xmlns:v="urn:schemas-microsoft-com:vml" Requires="v">
                  <p:oleObj spid="_x0000_s33" name="" r:id="rId11" imgW="685800" imgH="203200" progId="Equation.KSEE3">
                    <p:embed/>
                  </p:oleObj>
                </mc:Choice>
                <mc:Fallback>
                  <p:oleObj name="" r:id="rId11" imgW="685800" imgH="203200" progId="Equation.KSEE3">
                    <p:embed/>
                    <p:pic>
                      <p:nvPicPr>
                        <p:cNvPr id="0" name="图片 23"/>
                        <p:cNvPicPr/>
                        <p:nvPr/>
                      </p:nvPicPr>
                      <p:blipFill>
                        <a:blip r:embed="rId12"/>
                        <a:stretch>
                          <a:fillRect/>
                        </a:stretch>
                      </p:blipFill>
                      <p:spPr>
                        <a:xfrm>
                          <a:off x="8545" y="4646"/>
                          <a:ext cx="1080" cy="320"/>
                        </a:xfrm>
                        <a:prstGeom prst="rect">
                          <a:avLst/>
                        </a:prstGeom>
                        <a:noFill/>
                        <a:ln w="38100">
                          <a:noFill/>
                          <a:miter/>
                        </a:ln>
                      </p:spPr>
                    </p:pic>
                  </p:oleObj>
                </mc:Fallback>
              </mc:AlternateContent>
            </a:graphicData>
          </a:graphic>
        </p:graphicFrame>
        <p:pic>
          <p:nvPicPr>
            <p:cNvPr id="34" name="图片 33"/>
            <p:cNvPicPr>
              <a:picLocks noChangeAspect="1"/>
            </p:cNvPicPr>
            <p:nvPr/>
          </p:nvPicPr>
          <p:blipFill>
            <a:blip r:embed="rId13"/>
            <a:stretch>
              <a:fillRect/>
            </a:stretch>
          </p:blipFill>
          <p:spPr>
            <a:xfrm>
              <a:off x="8027" y="4966"/>
              <a:ext cx="4956" cy="1956"/>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7757795" cy="368300"/>
            <a:chOff x="967" y="1614"/>
            <a:chExt cx="11487"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0786" cy="580"/>
              <a:chOff x="-169270" y="1088034"/>
              <a:chExt cx="7862899"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4962" y="1088034"/>
                <a:ext cx="6614418"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DWT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变换的数字水印</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结果</a:t>
              </a:r>
              <a:endParaRPr lang="zh-CN" altLang="en-US" sz="1600">
                <a:solidFill>
                  <a:schemeClr val="tx1">
                    <a:lumMod val="65000"/>
                    <a:lumOff val="35000"/>
                  </a:schemeClr>
                </a:solidFill>
              </a:endParaRPr>
            </a:p>
          </p:txBody>
        </p:sp>
      </p:grpSp>
      <p:grpSp>
        <p:nvGrpSpPr>
          <p:cNvPr id="33" name="组合 32"/>
          <p:cNvGrpSpPr/>
          <p:nvPr/>
        </p:nvGrpSpPr>
        <p:grpSpPr>
          <a:xfrm>
            <a:off x="4409874" y="3082527"/>
            <a:ext cx="417263" cy="228018"/>
            <a:chOff x="2673784" y="2255757"/>
            <a:chExt cx="417263" cy="228018"/>
          </a:xfrm>
        </p:grpSpPr>
        <p:sp>
          <p:nvSpPr>
            <p:cNvPr id="34" name="燕尾形 33"/>
            <p:cNvSpPr/>
            <p:nvPr/>
          </p:nvSpPr>
          <p:spPr>
            <a:xfrm>
              <a:off x="2673784"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5" name="燕尾形 34"/>
            <p:cNvSpPr/>
            <p:nvPr/>
          </p:nvSpPr>
          <p:spPr>
            <a:xfrm>
              <a:off x="2863029"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1519555" y="2131695"/>
            <a:ext cx="2299970" cy="2635885"/>
            <a:chOff x="2393" y="3357"/>
            <a:chExt cx="3622" cy="4151"/>
          </a:xfrm>
        </p:grpSpPr>
        <p:sp>
          <p:nvSpPr>
            <p:cNvPr id="6" name="文本框 5"/>
            <p:cNvSpPr txBox="1"/>
            <p:nvPr/>
          </p:nvSpPr>
          <p:spPr>
            <a:xfrm>
              <a:off x="2393" y="7026"/>
              <a:ext cx="3623" cy="483"/>
            </a:xfrm>
            <a:prstGeom prst="rect">
              <a:avLst/>
            </a:prstGeom>
            <a:noFill/>
          </p:spPr>
          <p:txBody>
            <a:bodyPr wrap="square" rtlCol="0">
              <a:spAutoFit/>
            </a:bodyPr>
            <a:p>
              <a:pPr algn="ctr"/>
              <a:r>
                <a:rPr lang="zh-CN" altLang="en-US" sz="1400">
                  <a:solidFill>
                    <a:schemeClr val="tx1">
                      <a:lumMod val="50000"/>
                      <a:lumOff val="50000"/>
                    </a:schemeClr>
                  </a:solidFill>
                </a:rPr>
                <a:t>原图</a:t>
              </a:r>
              <a:endParaRPr lang="zh-CN" altLang="en-US" sz="1400">
                <a:solidFill>
                  <a:schemeClr val="tx1">
                    <a:lumMod val="50000"/>
                    <a:lumOff val="50000"/>
                  </a:schemeClr>
                </a:solidFill>
              </a:endParaRPr>
            </a:p>
          </p:txBody>
        </p:sp>
        <p:pic>
          <p:nvPicPr>
            <p:cNvPr id="3" name="图片 2" descr="lena"/>
            <p:cNvPicPr>
              <a:picLocks noChangeAspect="1"/>
            </p:cNvPicPr>
            <p:nvPr/>
          </p:nvPicPr>
          <p:blipFill>
            <a:blip r:embed="rId1"/>
            <a:stretch>
              <a:fillRect/>
            </a:stretch>
          </p:blipFill>
          <p:spPr>
            <a:xfrm>
              <a:off x="2528" y="3357"/>
              <a:ext cx="3354" cy="3354"/>
            </a:xfrm>
            <a:prstGeom prst="rect">
              <a:avLst/>
            </a:prstGeom>
          </p:spPr>
        </p:pic>
      </p:grpSp>
      <p:grpSp>
        <p:nvGrpSpPr>
          <p:cNvPr id="20" name="组合 19"/>
          <p:cNvGrpSpPr/>
          <p:nvPr/>
        </p:nvGrpSpPr>
        <p:grpSpPr>
          <a:xfrm>
            <a:off x="5313045" y="2131695"/>
            <a:ext cx="2300605" cy="2636520"/>
            <a:chOff x="8367" y="3357"/>
            <a:chExt cx="3623" cy="4152"/>
          </a:xfrm>
        </p:grpSpPr>
        <p:sp>
          <p:nvSpPr>
            <p:cNvPr id="8" name="文本框 7"/>
            <p:cNvSpPr txBox="1"/>
            <p:nvPr/>
          </p:nvSpPr>
          <p:spPr>
            <a:xfrm>
              <a:off x="8367" y="7026"/>
              <a:ext cx="3623" cy="483"/>
            </a:xfrm>
            <a:prstGeom prst="rect">
              <a:avLst/>
            </a:prstGeom>
            <a:noFill/>
          </p:spPr>
          <p:txBody>
            <a:bodyPr wrap="square" rtlCol="0">
              <a:spAutoFit/>
            </a:bodyPr>
            <a:p>
              <a:pPr algn="ctr"/>
              <a:r>
                <a:rPr lang="zh-CN" altLang="en-US" sz="1400">
                  <a:solidFill>
                    <a:schemeClr val="tx1">
                      <a:lumMod val="50000"/>
                      <a:lumOff val="50000"/>
                    </a:schemeClr>
                  </a:solidFill>
                </a:rPr>
                <a:t>含水印图</a:t>
              </a:r>
              <a:endParaRPr lang="zh-CN" altLang="en-US" sz="1400">
                <a:solidFill>
                  <a:schemeClr val="tx1">
                    <a:lumMod val="50000"/>
                    <a:lumOff val="50000"/>
                  </a:schemeClr>
                </a:solidFill>
              </a:endParaRPr>
            </a:p>
          </p:txBody>
        </p:sp>
        <p:pic>
          <p:nvPicPr>
            <p:cNvPr id="18" name="图片 17" descr="D:\作业论文\大三下媒体安全\大作业\水印\dwt\watermarked.jpgwatermarked"/>
            <p:cNvPicPr>
              <a:picLocks noChangeAspect="1"/>
            </p:cNvPicPr>
            <p:nvPr/>
          </p:nvPicPr>
          <p:blipFill>
            <a:blip r:embed="rId2"/>
            <a:srcRect/>
            <a:stretch>
              <a:fillRect/>
            </a:stretch>
          </p:blipFill>
          <p:spPr>
            <a:xfrm>
              <a:off x="8367" y="3357"/>
              <a:ext cx="3366" cy="3366"/>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2" presetClass="entr" presetSubtype="8"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p:tgtEl>
                                          <p:spTgt spid="33"/>
                                        </p:tgtEl>
                                        <p:attrNameLst>
                                          <p:attrName>ppt_x</p:attrName>
                                        </p:attrNameLst>
                                      </p:cBhvr>
                                      <p:tavLst>
                                        <p:tav tm="0">
                                          <p:val>
                                            <p:strVal val="#ppt_x-#ppt_w*1.125000"/>
                                          </p:val>
                                        </p:tav>
                                        <p:tav tm="100000">
                                          <p:val>
                                            <p:strVal val="#ppt_x"/>
                                          </p:val>
                                        </p:tav>
                                      </p:tavLst>
                                    </p:anim>
                                    <p:animEffect transition="in" filter="wipe(right)">
                                      <p:cBhvr>
                                        <p:cTn id="24" dur="500"/>
                                        <p:tgtEl>
                                          <p:spTgt spid="33"/>
                                        </p:tgtEl>
                                      </p:cBhvr>
                                    </p:animEffect>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ppt_x"/>
                                          </p:val>
                                        </p:tav>
                                        <p:tav tm="100000">
                                          <p:val>
                                            <p:strVal val="#ppt_x"/>
                                          </p:val>
                                        </p:tav>
                                      </p:tavLst>
                                    </p:anim>
                                    <p:anim calcmode="lin" valueType="num">
                                      <p:cBhvr additive="base">
                                        <p:cTn id="2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8203913" cy="368300"/>
            <a:chOff x="967" y="1614"/>
            <a:chExt cx="12148"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1447" cy="580"/>
              <a:chOff x="-169270" y="1088034"/>
              <a:chExt cx="8344448"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9270" y="1088034"/>
                <a:ext cx="8344448"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DWT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变换的数字水印</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水印提取算法</a:t>
              </a:r>
              <a:endParaRPr lang="zh-CN" altLang="en-US" sz="1600">
                <a:solidFill>
                  <a:schemeClr val="tx1">
                    <a:lumMod val="65000"/>
                    <a:lumOff val="35000"/>
                  </a:schemeClr>
                </a:solidFill>
              </a:endParaRPr>
            </a:p>
          </p:txBody>
        </p:sp>
      </p:grpSp>
      <p:sp>
        <p:nvSpPr>
          <p:cNvPr id="3" name="文本框 2"/>
          <p:cNvSpPr txBox="1"/>
          <p:nvPr/>
        </p:nvSpPr>
        <p:spPr>
          <a:xfrm>
            <a:off x="554990" y="2122170"/>
            <a:ext cx="7689215" cy="368300"/>
          </a:xfrm>
          <a:prstGeom prst="rect">
            <a:avLst/>
          </a:prstGeom>
          <a:noFill/>
        </p:spPr>
        <p:txBody>
          <a:bodyPr wrap="square" rtlCol="0">
            <a:spAutoFit/>
          </a:bodyPr>
          <a:p>
            <a:r>
              <a:rPr lang="en-US" altLang="zh-CN">
                <a:solidFill>
                  <a:schemeClr val="tx1">
                    <a:lumMod val="65000"/>
                    <a:lumOff val="35000"/>
                  </a:schemeClr>
                </a:solidFill>
              </a:rPr>
              <a:t>     </a:t>
            </a:r>
            <a:endParaRPr lang="zh-CN" altLang="en-US" sz="1600">
              <a:solidFill>
                <a:schemeClr val="tx1">
                  <a:lumMod val="65000"/>
                  <a:lumOff val="35000"/>
                </a:schemeClr>
              </a:solidFill>
            </a:endParaRPr>
          </a:p>
        </p:txBody>
      </p:sp>
      <p:pic>
        <p:nvPicPr>
          <p:cNvPr id="28" name="图片 28" descr="绘图4"/>
          <p:cNvPicPr>
            <a:picLocks noChangeAspect="1"/>
          </p:cNvPicPr>
          <p:nvPr/>
        </p:nvPicPr>
        <p:blipFill>
          <a:blip r:embed="rId1"/>
          <a:stretch>
            <a:fillRect/>
          </a:stretch>
        </p:blipFill>
        <p:spPr>
          <a:xfrm>
            <a:off x="1935163" y="2221865"/>
            <a:ext cx="5273675" cy="699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ppt_x"/>
                                          </p:val>
                                        </p:tav>
                                        <p:tav tm="100000">
                                          <p:val>
                                            <p:strVal val="#ppt_x"/>
                                          </p:val>
                                        </p:tav>
                                      </p:tavLst>
                                    </p:anim>
                                    <p:anim calcmode="lin" valueType="num">
                                      <p:cBhvr additive="base">
                                        <p:cTn id="1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8203913" cy="368300"/>
            <a:chOff x="967" y="1614"/>
            <a:chExt cx="12148"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1447" cy="580"/>
              <a:chOff x="-169270" y="1088034"/>
              <a:chExt cx="8344448"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9270" y="1088034"/>
                <a:ext cx="8344448"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DWT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变换的数字水印</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水印提取算法</a:t>
              </a:r>
              <a:endParaRPr lang="zh-CN" altLang="en-US" sz="1600">
                <a:solidFill>
                  <a:schemeClr val="tx1">
                    <a:lumMod val="65000"/>
                    <a:lumOff val="35000"/>
                  </a:schemeClr>
                </a:solidFill>
              </a:endParaRPr>
            </a:p>
          </p:txBody>
        </p:sp>
      </p:grpSp>
      <p:sp>
        <p:nvSpPr>
          <p:cNvPr id="3" name="文本框 2"/>
          <p:cNvSpPr txBox="1"/>
          <p:nvPr/>
        </p:nvSpPr>
        <p:spPr>
          <a:xfrm>
            <a:off x="554990" y="2122170"/>
            <a:ext cx="7689215" cy="368300"/>
          </a:xfrm>
          <a:prstGeom prst="rect">
            <a:avLst/>
          </a:prstGeom>
          <a:noFill/>
        </p:spPr>
        <p:txBody>
          <a:bodyPr wrap="square" rtlCol="0">
            <a:spAutoFit/>
          </a:bodyPr>
          <a:p>
            <a:r>
              <a:rPr lang="en-US" altLang="zh-CN">
                <a:solidFill>
                  <a:schemeClr val="tx1">
                    <a:lumMod val="65000"/>
                    <a:lumOff val="35000"/>
                  </a:schemeClr>
                </a:solidFill>
              </a:rPr>
              <a:t>     </a:t>
            </a:r>
            <a:endParaRPr lang="zh-CN" altLang="en-US" sz="1600">
              <a:solidFill>
                <a:schemeClr val="tx1">
                  <a:lumMod val="65000"/>
                  <a:lumOff val="35000"/>
                </a:schemeClr>
              </a:solidFill>
            </a:endParaRPr>
          </a:p>
        </p:txBody>
      </p:sp>
      <p:grpSp>
        <p:nvGrpSpPr>
          <p:cNvPr id="28" name="组合 27"/>
          <p:cNvGrpSpPr/>
          <p:nvPr/>
        </p:nvGrpSpPr>
        <p:grpSpPr>
          <a:xfrm>
            <a:off x="537845" y="2037080"/>
            <a:ext cx="7912735" cy="2030095"/>
            <a:chOff x="847" y="3208"/>
            <a:chExt cx="12461" cy="3197"/>
          </a:xfrm>
        </p:grpSpPr>
        <p:sp>
          <p:nvSpPr>
            <p:cNvPr id="6" name="文本框 5"/>
            <p:cNvSpPr txBox="1"/>
            <p:nvPr/>
          </p:nvSpPr>
          <p:spPr>
            <a:xfrm>
              <a:off x="847" y="3208"/>
              <a:ext cx="12461" cy="3197"/>
            </a:xfrm>
            <a:prstGeom prst="rect">
              <a:avLst/>
            </a:prstGeom>
            <a:noFill/>
          </p:spPr>
          <p:txBody>
            <a:bodyPr wrap="square" rtlCol="0">
              <a:spAutoFit/>
            </a:bodyPr>
            <a:p>
              <a:pPr marL="285750" indent="0" fontAlgn="auto">
                <a:lnSpc>
                  <a:spcPct val="150000"/>
                </a:lnSpc>
                <a:buFont typeface="Arial" panose="020B0604020202020204" pitchFamily="34" charset="0"/>
                <a:buChar char="•"/>
              </a:pPr>
              <a:r>
                <a:rPr lang="en-US" altLang="zh-CN" sz="1400">
                  <a:solidFill>
                    <a:schemeClr val="tx1">
                      <a:lumMod val="65000"/>
                      <a:lumOff val="35000"/>
                    </a:schemeClr>
                  </a:solidFill>
                </a:rPr>
                <a:t> </a:t>
              </a:r>
              <a:r>
                <a:rPr lang="zh-CN" altLang="en-US" sz="1400">
                  <a:solidFill>
                    <a:schemeClr val="tx1">
                      <a:lumMod val="65000"/>
                      <a:lumOff val="35000"/>
                    </a:schemeClr>
                  </a:solidFill>
                </a:rPr>
                <a:t>读取含水印图像，对图像进行三级</a:t>
              </a:r>
              <a:r>
                <a:rPr lang="en-US" altLang="zh-CN" sz="1400">
                  <a:solidFill>
                    <a:schemeClr val="tx1">
                      <a:lumMod val="65000"/>
                      <a:lumOff val="35000"/>
                    </a:schemeClr>
                  </a:solidFill>
                </a:rPr>
                <a:t>DWT</a:t>
              </a:r>
              <a:r>
                <a:rPr lang="zh-CN" altLang="en-US" sz="1400">
                  <a:solidFill>
                    <a:schemeClr val="tx1">
                      <a:lumMod val="65000"/>
                      <a:lumOff val="35000"/>
                    </a:schemeClr>
                  </a:solidFill>
                </a:rPr>
                <a:t>变换，取三级子带的低频分量</a:t>
              </a:r>
              <a:endParaRPr lang="zh-CN" altLang="en-US" sz="1400">
                <a:solidFill>
                  <a:schemeClr val="tx1">
                    <a:lumMod val="65000"/>
                    <a:lumOff val="35000"/>
                  </a:schemeClr>
                </a:solidFill>
              </a:endParaRPr>
            </a:p>
            <a:p>
              <a:pPr marL="285750" indent="0" fontAlgn="auto">
                <a:lnSpc>
                  <a:spcPct val="150000"/>
                </a:lnSpc>
                <a:buFont typeface="Arial" panose="020B0604020202020204" pitchFamily="34" charset="0"/>
                <a:buChar char="•"/>
              </a:pPr>
              <a:r>
                <a:rPr lang="zh-CN" altLang="en-US" sz="1400">
                  <a:solidFill>
                    <a:schemeClr val="tx1">
                      <a:lumMod val="65000"/>
                      <a:lumOff val="35000"/>
                    </a:schemeClr>
                  </a:solidFill>
                </a:rPr>
                <a:t> 设定模值q（和嵌入水印时数字相同），对          做取模运算得到          </a:t>
              </a:r>
              <a:endParaRPr lang="zh-CN" altLang="en-US" sz="1400">
                <a:solidFill>
                  <a:schemeClr val="tx1">
                    <a:lumMod val="65000"/>
                    <a:lumOff val="35000"/>
                  </a:schemeClr>
                </a:solidFill>
              </a:endParaRPr>
            </a:p>
            <a:p>
              <a:pPr marL="285750" indent="0" fontAlgn="auto">
                <a:lnSpc>
                  <a:spcPct val="150000"/>
                </a:lnSpc>
                <a:buFont typeface="Arial" panose="020B0604020202020204" pitchFamily="34" charset="0"/>
                <a:buChar char="•"/>
              </a:pPr>
              <a:r>
                <a:rPr lang="zh-CN" altLang="en-US" sz="1400">
                  <a:solidFill>
                    <a:schemeClr val="tx1">
                      <a:lumMod val="65000"/>
                      <a:lumOff val="35000"/>
                    </a:schemeClr>
                  </a:solidFill>
                </a:rPr>
                <a:t>读取水印图片cuc，图像大小为64*64，将其转换为二值图，再将图像矩阵转换为1*4096的序列。</a:t>
              </a:r>
              <a:endParaRPr lang="zh-CN" altLang="en-US" sz="1200">
                <a:solidFill>
                  <a:schemeClr val="tx1">
                    <a:lumMod val="65000"/>
                    <a:lumOff val="35000"/>
                  </a:schemeClr>
                </a:solidFill>
              </a:endParaRPr>
            </a:p>
            <a:p>
              <a:pPr marL="285750" indent="0" fontAlgn="auto">
                <a:lnSpc>
                  <a:spcPct val="150000"/>
                </a:lnSpc>
                <a:buFont typeface="Arial" panose="020B0604020202020204" pitchFamily="34" charset="0"/>
                <a:buChar char="•"/>
              </a:pPr>
              <a:r>
                <a:rPr lang="zh-CN" altLang="en-US" sz="1400">
                  <a:solidFill>
                    <a:schemeClr val="tx1">
                      <a:lumMod val="65000"/>
                      <a:lumOff val="35000"/>
                    </a:schemeClr>
                  </a:solidFill>
                </a:rPr>
                <a:t> 如果                 ，              ；</a:t>
              </a:r>
              <a:endParaRPr lang="zh-CN" altLang="en-US" sz="1400">
                <a:solidFill>
                  <a:schemeClr val="tx1">
                    <a:lumMod val="65000"/>
                    <a:lumOff val="35000"/>
                  </a:schemeClr>
                </a:solidFill>
              </a:endParaRPr>
            </a:p>
            <a:p>
              <a:pPr indent="0" fontAlgn="auto">
                <a:lnSpc>
                  <a:spcPct val="150000"/>
                </a:lnSpc>
                <a:buFont typeface="Arial" panose="020B0604020202020204" pitchFamily="34" charset="0"/>
                <a:buNone/>
              </a:pPr>
              <a:r>
                <a:rPr lang="zh-CN" altLang="en-US" sz="1400">
                  <a:solidFill>
                    <a:schemeClr val="tx1">
                      <a:lumMod val="65000"/>
                      <a:lumOff val="35000"/>
                    </a:schemeClr>
                  </a:solidFill>
                  <a:sym typeface="+mn-ea"/>
                </a:rPr>
                <a:t>        否则，</a:t>
              </a:r>
              <a:endParaRPr lang="zh-CN" altLang="en-US" sz="1200">
                <a:solidFill>
                  <a:schemeClr val="accent6">
                    <a:lumMod val="75000"/>
                  </a:schemeClr>
                </a:solidFill>
              </a:endParaRPr>
            </a:p>
            <a:p>
              <a:pPr marL="285750" indent="0" fontAlgn="auto">
                <a:lnSpc>
                  <a:spcPct val="150000"/>
                </a:lnSpc>
                <a:buFont typeface="Arial" panose="020B0604020202020204" pitchFamily="34" charset="0"/>
                <a:buChar char="•"/>
              </a:pPr>
              <a:r>
                <a:rPr lang="zh-CN" altLang="en-US" sz="1400">
                  <a:solidFill>
                    <a:schemeClr val="tx1">
                      <a:lumMod val="65000"/>
                      <a:lumOff val="35000"/>
                    </a:schemeClr>
                  </a:solidFill>
                </a:rPr>
                <a:t>将</a:t>
              </a:r>
              <a:r>
                <a:rPr lang="zh-CN" altLang="en-US" sz="1200">
                  <a:solidFill>
                    <a:schemeClr val="accent6">
                      <a:lumMod val="75000"/>
                    </a:schemeClr>
                  </a:solidFill>
                </a:rPr>
                <a:t>                   </a:t>
              </a:r>
              <a:r>
                <a:rPr lang="zh-CN" altLang="en-US" sz="1200">
                  <a:solidFill>
                    <a:schemeClr val="tx1">
                      <a:lumMod val="65000"/>
                      <a:lumOff val="35000"/>
                    </a:schemeClr>
                  </a:solidFill>
                </a:rPr>
                <a:t>输出得到水印图片</a:t>
              </a:r>
              <a:endParaRPr lang="zh-CN" altLang="en-US" sz="1200">
                <a:solidFill>
                  <a:schemeClr val="tx1">
                    <a:lumMod val="65000"/>
                    <a:lumOff val="35000"/>
                  </a:schemeClr>
                </a:solidFill>
              </a:endParaRPr>
            </a:p>
          </p:txBody>
        </p:sp>
        <p:graphicFrame>
          <p:nvGraphicFramePr>
            <p:cNvPr id="-2147482594" name="对象 -2147482595"/>
            <p:cNvGraphicFramePr>
              <a:graphicFrameLocks noChangeAspect="1"/>
            </p:cNvGraphicFramePr>
            <p:nvPr/>
          </p:nvGraphicFramePr>
          <p:xfrm>
            <a:off x="10068" y="3472"/>
            <a:ext cx="760" cy="320"/>
          </p:xfrm>
          <a:graphic>
            <a:graphicData uri="http://schemas.openxmlformats.org/presentationml/2006/ole">
              <mc:AlternateContent xmlns:mc="http://schemas.openxmlformats.org/markup-compatibility/2006">
                <mc:Choice xmlns:v="urn:schemas-microsoft-com:vml" Requires="v">
                  <p:oleObj spid="_x0000_s16" name="" r:id="rId1" imgW="482600" imgH="203200" progId="Equation.KSEE3">
                    <p:embed/>
                  </p:oleObj>
                </mc:Choice>
                <mc:Fallback>
                  <p:oleObj name="" r:id="rId1" imgW="482600" imgH="203200" progId="Equation.KSEE3">
                    <p:embed/>
                    <p:pic>
                      <p:nvPicPr>
                        <p:cNvPr id="0" name="图片 15"/>
                        <p:cNvPicPr/>
                        <p:nvPr/>
                      </p:nvPicPr>
                      <p:blipFill>
                        <a:blip r:embed="rId2"/>
                        <a:stretch>
                          <a:fillRect/>
                        </a:stretch>
                      </p:blipFill>
                      <p:spPr>
                        <a:xfrm>
                          <a:off x="10068" y="3472"/>
                          <a:ext cx="760" cy="320"/>
                        </a:xfrm>
                        <a:prstGeom prst="rect">
                          <a:avLst/>
                        </a:prstGeom>
                        <a:noFill/>
                        <a:ln w="38100">
                          <a:noFill/>
                          <a:miter/>
                        </a:ln>
                      </p:spPr>
                    </p:pic>
                  </p:oleObj>
                </mc:Fallback>
              </mc:AlternateContent>
            </a:graphicData>
          </a:graphic>
        </p:graphicFrame>
        <p:graphicFrame>
          <p:nvGraphicFramePr>
            <p:cNvPr id="18" name="对象 -2147482595"/>
            <p:cNvGraphicFramePr>
              <a:graphicFrameLocks noChangeAspect="1"/>
            </p:cNvGraphicFramePr>
            <p:nvPr/>
          </p:nvGraphicFramePr>
          <p:xfrm>
            <a:off x="6820" y="3922"/>
            <a:ext cx="760" cy="320"/>
          </p:xfrm>
          <a:graphic>
            <a:graphicData uri="http://schemas.openxmlformats.org/presentationml/2006/ole">
              <mc:AlternateContent xmlns:mc="http://schemas.openxmlformats.org/markup-compatibility/2006">
                <mc:Choice xmlns:v="urn:schemas-microsoft-com:vml" Requires="v">
                  <p:oleObj spid="_x0000_s19" name="" r:id="rId3" imgW="482600" imgH="203200" progId="Equation.KSEE3">
                    <p:embed/>
                  </p:oleObj>
                </mc:Choice>
                <mc:Fallback>
                  <p:oleObj name="" r:id="rId3" imgW="482600" imgH="203200" progId="Equation.KSEE3">
                    <p:embed/>
                    <p:pic>
                      <p:nvPicPr>
                        <p:cNvPr id="0" name="图片 15"/>
                        <p:cNvPicPr/>
                        <p:nvPr/>
                      </p:nvPicPr>
                      <p:blipFill>
                        <a:blip r:embed="rId2"/>
                        <a:stretch>
                          <a:fillRect/>
                        </a:stretch>
                      </p:blipFill>
                      <p:spPr>
                        <a:xfrm>
                          <a:off x="6820" y="3922"/>
                          <a:ext cx="760" cy="320"/>
                        </a:xfrm>
                        <a:prstGeom prst="rect">
                          <a:avLst/>
                        </a:prstGeom>
                        <a:noFill/>
                        <a:ln w="38100">
                          <a:noFill/>
                          <a:miter/>
                        </a:ln>
                      </p:spPr>
                    </p:pic>
                  </p:oleObj>
                </mc:Fallback>
              </mc:AlternateContent>
            </a:graphicData>
          </a:graphic>
        </p:graphicFrame>
        <p:graphicFrame>
          <p:nvGraphicFramePr>
            <p:cNvPr id="-2147482592" name="对象 -2147482593"/>
            <p:cNvGraphicFramePr>
              <a:graphicFrameLocks noChangeAspect="1"/>
            </p:cNvGraphicFramePr>
            <p:nvPr/>
          </p:nvGraphicFramePr>
          <p:xfrm>
            <a:off x="9508" y="3890"/>
            <a:ext cx="680" cy="320"/>
          </p:xfrm>
          <a:graphic>
            <a:graphicData uri="http://schemas.openxmlformats.org/presentationml/2006/ole">
              <mc:AlternateContent xmlns:mc="http://schemas.openxmlformats.org/markup-compatibility/2006">
                <mc:Choice xmlns:v="urn:schemas-microsoft-com:vml" Requires="v">
                  <p:oleObj spid="_x0000_s20" name="" r:id="rId4" imgW="431800" imgH="203200" progId="Equation.KSEE3">
                    <p:embed/>
                  </p:oleObj>
                </mc:Choice>
                <mc:Fallback>
                  <p:oleObj name="" r:id="rId4" imgW="431800" imgH="203200" progId="Equation.KSEE3">
                    <p:embed/>
                    <p:pic>
                      <p:nvPicPr>
                        <p:cNvPr id="0" name="图片 19"/>
                        <p:cNvPicPr/>
                        <p:nvPr/>
                      </p:nvPicPr>
                      <p:blipFill>
                        <a:blip r:embed="rId5"/>
                        <a:stretch>
                          <a:fillRect/>
                        </a:stretch>
                      </p:blipFill>
                      <p:spPr>
                        <a:xfrm>
                          <a:off x="9508" y="3890"/>
                          <a:ext cx="680" cy="320"/>
                        </a:xfrm>
                        <a:prstGeom prst="rect">
                          <a:avLst/>
                        </a:prstGeom>
                        <a:noFill/>
                        <a:ln w="38100">
                          <a:noFill/>
                          <a:miter/>
                        </a:ln>
                      </p:spPr>
                    </p:pic>
                  </p:oleObj>
                </mc:Fallback>
              </mc:AlternateContent>
            </a:graphicData>
          </a:graphic>
        </p:graphicFrame>
        <p:graphicFrame>
          <p:nvGraphicFramePr>
            <p:cNvPr id="-2147482591" name="对象 -2147482592"/>
            <p:cNvGraphicFramePr>
              <a:graphicFrameLocks noChangeAspect="1"/>
            </p:cNvGraphicFramePr>
            <p:nvPr/>
          </p:nvGraphicFramePr>
          <p:xfrm>
            <a:off x="2091" y="4932"/>
            <a:ext cx="1320" cy="320"/>
          </p:xfrm>
          <a:graphic>
            <a:graphicData uri="http://schemas.openxmlformats.org/presentationml/2006/ole">
              <mc:AlternateContent xmlns:mc="http://schemas.openxmlformats.org/markup-compatibility/2006">
                <mc:Choice xmlns:v="urn:schemas-microsoft-com:vml" Requires="v">
                  <p:oleObj spid="_x0000_s23" name="" r:id="rId6" imgW="838200" imgH="203200" progId="Equation.KSEE3">
                    <p:embed/>
                  </p:oleObj>
                </mc:Choice>
                <mc:Fallback>
                  <p:oleObj name="" r:id="rId6" imgW="838200" imgH="203200" progId="Equation.KSEE3">
                    <p:embed/>
                    <p:pic>
                      <p:nvPicPr>
                        <p:cNvPr id="0" name="图片 22"/>
                        <p:cNvPicPr/>
                        <p:nvPr/>
                      </p:nvPicPr>
                      <p:blipFill>
                        <a:blip r:embed="rId7"/>
                        <a:stretch>
                          <a:fillRect/>
                        </a:stretch>
                      </p:blipFill>
                      <p:spPr>
                        <a:xfrm>
                          <a:off x="2091" y="4932"/>
                          <a:ext cx="1320" cy="320"/>
                        </a:xfrm>
                        <a:prstGeom prst="rect">
                          <a:avLst/>
                        </a:prstGeom>
                        <a:noFill/>
                        <a:ln w="38100">
                          <a:noFill/>
                          <a:miter/>
                        </a:ln>
                      </p:spPr>
                    </p:pic>
                  </p:oleObj>
                </mc:Fallback>
              </mc:AlternateContent>
            </a:graphicData>
          </a:graphic>
        </p:graphicFrame>
        <p:graphicFrame>
          <p:nvGraphicFramePr>
            <p:cNvPr id="-2147482590" name="对象 -2147482591"/>
            <p:cNvGraphicFramePr>
              <a:graphicFrameLocks noChangeAspect="1"/>
            </p:cNvGraphicFramePr>
            <p:nvPr/>
          </p:nvGraphicFramePr>
          <p:xfrm>
            <a:off x="3685" y="4932"/>
            <a:ext cx="1040" cy="320"/>
          </p:xfrm>
          <a:graphic>
            <a:graphicData uri="http://schemas.openxmlformats.org/presentationml/2006/ole">
              <mc:AlternateContent xmlns:mc="http://schemas.openxmlformats.org/markup-compatibility/2006">
                <mc:Choice xmlns:v="urn:schemas-microsoft-com:vml" Requires="v">
                  <p:oleObj spid="_x0000_s24" name="" r:id="rId8" imgW="660400" imgH="203200" progId="Equation.KSEE3">
                    <p:embed/>
                  </p:oleObj>
                </mc:Choice>
                <mc:Fallback>
                  <p:oleObj name="" r:id="rId8" imgW="660400" imgH="203200" progId="Equation.KSEE3">
                    <p:embed/>
                    <p:pic>
                      <p:nvPicPr>
                        <p:cNvPr id="0" name="图片 23"/>
                        <p:cNvPicPr/>
                        <p:nvPr/>
                      </p:nvPicPr>
                      <p:blipFill>
                        <a:blip r:embed="rId9"/>
                        <a:stretch>
                          <a:fillRect/>
                        </a:stretch>
                      </p:blipFill>
                      <p:spPr>
                        <a:xfrm>
                          <a:off x="3685" y="4932"/>
                          <a:ext cx="1040" cy="320"/>
                        </a:xfrm>
                        <a:prstGeom prst="rect">
                          <a:avLst/>
                        </a:prstGeom>
                        <a:noFill/>
                        <a:ln w="38100">
                          <a:noFill/>
                          <a:miter/>
                        </a:ln>
                      </p:spPr>
                    </p:pic>
                  </p:oleObj>
                </mc:Fallback>
              </mc:AlternateContent>
            </a:graphicData>
          </a:graphic>
        </p:graphicFrame>
        <p:graphicFrame>
          <p:nvGraphicFramePr>
            <p:cNvPr id="-2147482589" name="对象 -2147482590"/>
            <p:cNvGraphicFramePr>
              <a:graphicFrameLocks noChangeAspect="1"/>
            </p:cNvGraphicFramePr>
            <p:nvPr/>
          </p:nvGraphicFramePr>
          <p:xfrm>
            <a:off x="2091" y="5970"/>
            <a:ext cx="740" cy="320"/>
          </p:xfrm>
          <a:graphic>
            <a:graphicData uri="http://schemas.openxmlformats.org/presentationml/2006/ole">
              <mc:AlternateContent xmlns:mc="http://schemas.openxmlformats.org/markup-compatibility/2006">
                <mc:Choice xmlns:v="urn:schemas-microsoft-com:vml" Requires="v">
                  <p:oleObj spid="_x0000_s25" name="" r:id="rId10" imgW="469900" imgH="203200" progId="Equation.KSEE3">
                    <p:embed/>
                  </p:oleObj>
                </mc:Choice>
                <mc:Fallback>
                  <p:oleObj name="" r:id="rId10" imgW="469900" imgH="203200" progId="Equation.KSEE3">
                    <p:embed/>
                    <p:pic>
                      <p:nvPicPr>
                        <p:cNvPr id="0" name="图片 24"/>
                        <p:cNvPicPr/>
                        <p:nvPr/>
                      </p:nvPicPr>
                      <p:blipFill>
                        <a:blip r:embed="rId11"/>
                        <a:stretch>
                          <a:fillRect/>
                        </a:stretch>
                      </p:blipFill>
                      <p:spPr>
                        <a:xfrm>
                          <a:off x="2091" y="5970"/>
                          <a:ext cx="740" cy="320"/>
                        </a:xfrm>
                        <a:prstGeom prst="rect">
                          <a:avLst/>
                        </a:prstGeom>
                        <a:noFill/>
                        <a:ln w="38100">
                          <a:noFill/>
                          <a:miter/>
                        </a:ln>
                      </p:spPr>
                    </p:pic>
                  </p:oleObj>
                </mc:Fallback>
              </mc:AlternateContent>
            </a:graphicData>
          </a:graphic>
        </p:graphicFrame>
        <p:graphicFrame>
          <p:nvGraphicFramePr>
            <p:cNvPr id="26" name="对象 -2147482590"/>
            <p:cNvGraphicFramePr>
              <a:graphicFrameLocks noChangeAspect="1"/>
            </p:cNvGraphicFramePr>
            <p:nvPr/>
          </p:nvGraphicFramePr>
          <p:xfrm>
            <a:off x="2307" y="5500"/>
            <a:ext cx="1100" cy="320"/>
          </p:xfrm>
          <a:graphic>
            <a:graphicData uri="http://schemas.openxmlformats.org/presentationml/2006/ole">
              <mc:AlternateContent xmlns:mc="http://schemas.openxmlformats.org/markup-compatibility/2006">
                <mc:Choice xmlns:v="urn:schemas-microsoft-com:vml" Requires="v">
                  <p:oleObj spid="_x0000_s27" name="" r:id="rId12" imgW="698500" imgH="203200" progId="Equation.KSEE3">
                    <p:embed/>
                  </p:oleObj>
                </mc:Choice>
                <mc:Fallback>
                  <p:oleObj name="" r:id="rId12" imgW="698500" imgH="203200" progId="Equation.KSEE3">
                    <p:embed/>
                    <p:pic>
                      <p:nvPicPr>
                        <p:cNvPr id="0" name="图片 24"/>
                        <p:cNvPicPr/>
                        <p:nvPr/>
                      </p:nvPicPr>
                      <p:blipFill>
                        <a:blip r:embed="rId13"/>
                        <a:stretch>
                          <a:fillRect/>
                        </a:stretch>
                      </p:blipFill>
                      <p:spPr>
                        <a:xfrm>
                          <a:off x="2307" y="5500"/>
                          <a:ext cx="1100" cy="320"/>
                        </a:xfrm>
                        <a:prstGeom prst="rect">
                          <a:avLst/>
                        </a:prstGeom>
                        <a:noFill/>
                        <a:ln w="38100">
                          <a:noFill/>
                          <a:miter/>
                        </a:ln>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3" presetClass="entr" presetSubtype="10"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linds(horizontal)">
                                      <p:cBhvr>
                                        <p:cTn id="1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7757795" cy="368300"/>
            <a:chOff x="967" y="1614"/>
            <a:chExt cx="11487"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0786" cy="580"/>
              <a:chOff x="-169270" y="1088034"/>
              <a:chExt cx="7862899"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4962" y="1088034"/>
                <a:ext cx="6614418"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DWT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变换的数字水印</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结果</a:t>
              </a:r>
              <a:endParaRPr lang="zh-CN" altLang="en-US" sz="1600">
                <a:solidFill>
                  <a:schemeClr val="tx1">
                    <a:lumMod val="65000"/>
                    <a:lumOff val="35000"/>
                  </a:schemeClr>
                </a:solidFill>
              </a:endParaRPr>
            </a:p>
          </p:txBody>
        </p:sp>
      </p:grpSp>
      <p:grpSp>
        <p:nvGrpSpPr>
          <p:cNvPr id="33" name="组合 32"/>
          <p:cNvGrpSpPr/>
          <p:nvPr/>
        </p:nvGrpSpPr>
        <p:grpSpPr>
          <a:xfrm>
            <a:off x="4409874" y="3082527"/>
            <a:ext cx="417263" cy="228018"/>
            <a:chOff x="2673784" y="2255757"/>
            <a:chExt cx="417263" cy="228018"/>
          </a:xfrm>
        </p:grpSpPr>
        <p:sp>
          <p:nvSpPr>
            <p:cNvPr id="34" name="燕尾形 33"/>
            <p:cNvSpPr/>
            <p:nvPr/>
          </p:nvSpPr>
          <p:spPr>
            <a:xfrm>
              <a:off x="2673784"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5" name="燕尾形 34"/>
            <p:cNvSpPr/>
            <p:nvPr/>
          </p:nvSpPr>
          <p:spPr>
            <a:xfrm>
              <a:off x="2863029"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1519555" y="2131695"/>
            <a:ext cx="2300605" cy="2636520"/>
            <a:chOff x="2393" y="3357"/>
            <a:chExt cx="3623" cy="4152"/>
          </a:xfrm>
        </p:grpSpPr>
        <p:sp>
          <p:nvSpPr>
            <p:cNvPr id="6" name="文本框 5"/>
            <p:cNvSpPr txBox="1"/>
            <p:nvPr/>
          </p:nvSpPr>
          <p:spPr>
            <a:xfrm>
              <a:off x="2393" y="7026"/>
              <a:ext cx="3623" cy="483"/>
            </a:xfrm>
            <a:prstGeom prst="rect">
              <a:avLst/>
            </a:prstGeom>
            <a:noFill/>
          </p:spPr>
          <p:txBody>
            <a:bodyPr wrap="square" rtlCol="0">
              <a:spAutoFit/>
            </a:bodyPr>
            <a:p>
              <a:pPr algn="ctr"/>
              <a:r>
                <a:rPr lang="zh-CN" altLang="en-US" sz="1400">
                  <a:solidFill>
                    <a:schemeClr val="tx1">
                      <a:lumMod val="50000"/>
                      <a:lumOff val="50000"/>
                    </a:schemeClr>
                  </a:solidFill>
                </a:rPr>
                <a:t>含水印图</a:t>
              </a:r>
              <a:endParaRPr lang="zh-CN" altLang="en-US" sz="1400">
                <a:solidFill>
                  <a:schemeClr val="tx1">
                    <a:lumMod val="50000"/>
                    <a:lumOff val="50000"/>
                  </a:schemeClr>
                </a:solidFill>
              </a:endParaRPr>
            </a:p>
          </p:txBody>
        </p:sp>
        <p:pic>
          <p:nvPicPr>
            <p:cNvPr id="3" name="图片 2" descr="D:\作业论文\大三下媒体安全\大作业\DCT变换数字水印\DCTWm.bmpDCTWm"/>
            <p:cNvPicPr>
              <a:picLocks noChangeAspect="1"/>
            </p:cNvPicPr>
            <p:nvPr/>
          </p:nvPicPr>
          <p:blipFill>
            <a:blip r:embed="rId1"/>
            <a:srcRect/>
            <a:stretch>
              <a:fillRect/>
            </a:stretch>
          </p:blipFill>
          <p:spPr>
            <a:xfrm>
              <a:off x="2528" y="3357"/>
              <a:ext cx="3354" cy="3354"/>
            </a:xfrm>
            <a:prstGeom prst="rect">
              <a:avLst/>
            </a:prstGeom>
          </p:spPr>
        </p:pic>
      </p:grpSp>
      <p:grpSp>
        <p:nvGrpSpPr>
          <p:cNvPr id="20" name="组合 19"/>
          <p:cNvGrpSpPr/>
          <p:nvPr/>
        </p:nvGrpSpPr>
        <p:grpSpPr>
          <a:xfrm>
            <a:off x="5313045" y="2254250"/>
            <a:ext cx="2300605" cy="2513965"/>
            <a:chOff x="8367" y="3550"/>
            <a:chExt cx="3623" cy="3959"/>
          </a:xfrm>
        </p:grpSpPr>
        <p:sp>
          <p:nvSpPr>
            <p:cNvPr id="8" name="文本框 7"/>
            <p:cNvSpPr txBox="1"/>
            <p:nvPr/>
          </p:nvSpPr>
          <p:spPr>
            <a:xfrm>
              <a:off x="8367" y="7026"/>
              <a:ext cx="3623" cy="483"/>
            </a:xfrm>
            <a:prstGeom prst="rect">
              <a:avLst/>
            </a:prstGeom>
            <a:noFill/>
          </p:spPr>
          <p:txBody>
            <a:bodyPr wrap="square" rtlCol="0">
              <a:spAutoFit/>
            </a:bodyPr>
            <a:p>
              <a:pPr algn="ctr"/>
              <a:r>
                <a:rPr lang="zh-CN" altLang="en-US" sz="1400">
                  <a:solidFill>
                    <a:schemeClr val="tx1">
                      <a:lumMod val="50000"/>
                      <a:lumOff val="50000"/>
                    </a:schemeClr>
                  </a:solidFill>
                </a:rPr>
                <a:t>水印</a:t>
              </a:r>
              <a:endParaRPr lang="zh-CN" altLang="en-US" sz="1400">
                <a:solidFill>
                  <a:schemeClr val="tx1">
                    <a:lumMod val="50000"/>
                    <a:lumOff val="50000"/>
                  </a:schemeClr>
                </a:solidFill>
              </a:endParaRPr>
            </a:p>
          </p:txBody>
        </p:sp>
        <p:pic>
          <p:nvPicPr>
            <p:cNvPr id="18" name="图片 17" descr="C:\Users\lenovo\Desktop\图片1.png图片1"/>
            <p:cNvPicPr>
              <a:picLocks noChangeAspect="1"/>
            </p:cNvPicPr>
            <p:nvPr/>
          </p:nvPicPr>
          <p:blipFill>
            <a:blip r:embed="rId2"/>
            <a:srcRect/>
            <a:stretch>
              <a:fillRect/>
            </a:stretch>
          </p:blipFill>
          <p:spPr>
            <a:xfrm>
              <a:off x="8708" y="3550"/>
              <a:ext cx="2778" cy="2778"/>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2" presetClass="entr" presetSubtype="8"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p:tgtEl>
                                          <p:spTgt spid="33"/>
                                        </p:tgtEl>
                                        <p:attrNameLst>
                                          <p:attrName>ppt_x</p:attrName>
                                        </p:attrNameLst>
                                      </p:cBhvr>
                                      <p:tavLst>
                                        <p:tav tm="0">
                                          <p:val>
                                            <p:strVal val="#ppt_x-#ppt_w*1.125000"/>
                                          </p:val>
                                        </p:tav>
                                        <p:tav tm="100000">
                                          <p:val>
                                            <p:strVal val="#ppt_x"/>
                                          </p:val>
                                        </p:tav>
                                      </p:tavLst>
                                    </p:anim>
                                    <p:animEffect transition="in" filter="wipe(right)">
                                      <p:cBhvr>
                                        <p:cTn id="24" dur="500"/>
                                        <p:tgtEl>
                                          <p:spTgt spid="33"/>
                                        </p:tgtEl>
                                      </p:cBhvr>
                                    </p:animEffect>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ppt_x"/>
                                          </p:val>
                                        </p:tav>
                                        <p:tav tm="100000">
                                          <p:val>
                                            <p:strVal val="#ppt_x"/>
                                          </p:val>
                                        </p:tav>
                                      </p:tavLst>
                                    </p:anim>
                                    <p:anim calcmode="lin" valueType="num">
                                      <p:cBhvr additive="base">
                                        <p:cTn id="2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7757795" cy="368300"/>
            <a:chOff x="967" y="1614"/>
            <a:chExt cx="11487"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0786" cy="580"/>
              <a:chOff x="-169270" y="1088034"/>
              <a:chExt cx="7862899"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4962" y="1088034"/>
                <a:ext cx="6614418"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DCT DWT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比较</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7533005" cy="1322070"/>
            <a:chOff x="847" y="2677"/>
            <a:chExt cx="11863" cy="2082"/>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11501" cy="2082"/>
            </a:xfrm>
            <a:prstGeom prst="rect">
              <a:avLst/>
            </a:prstGeom>
            <a:noFill/>
          </p:spPr>
          <p:txBody>
            <a:bodyPr wrap="square" rtlCol="0">
              <a:spAutoFit/>
            </a:bodyPr>
            <a:p>
              <a:r>
                <a:rPr lang="zh-CN" altLang="en-US" sz="1600">
                  <a:solidFill>
                    <a:schemeClr val="tx1">
                      <a:lumMod val="65000"/>
                      <a:lumOff val="35000"/>
                    </a:schemeClr>
                  </a:solidFill>
                </a:rPr>
                <a:t>算法的比较从两个特点上出发：不可感知性和鲁棒性。</a:t>
              </a:r>
              <a:endParaRPr lang="zh-CN" altLang="en-US" sz="1600">
                <a:solidFill>
                  <a:schemeClr val="tx1">
                    <a:lumMod val="65000"/>
                    <a:lumOff val="35000"/>
                  </a:schemeClr>
                </a:solidFill>
              </a:endParaRPr>
            </a:p>
            <a:p>
              <a:r>
                <a:rPr lang="zh-CN" altLang="en-US" sz="1600">
                  <a:solidFill>
                    <a:schemeClr val="tx1">
                      <a:lumMod val="65000"/>
                      <a:lumOff val="35000"/>
                    </a:schemeClr>
                  </a:solidFill>
                </a:rPr>
                <a:t>不可感知性主要通过PSNR和SSIM来比较，</a:t>
              </a:r>
              <a:endParaRPr lang="zh-CN" altLang="en-US" sz="1600">
                <a:solidFill>
                  <a:schemeClr val="tx1">
                    <a:lumMod val="65000"/>
                    <a:lumOff val="35000"/>
                  </a:schemeClr>
                </a:solidFill>
              </a:endParaRPr>
            </a:p>
            <a:p>
              <a:r>
                <a:rPr lang="zh-CN" altLang="en-US" sz="1600">
                  <a:solidFill>
                    <a:schemeClr val="tx1">
                      <a:lumMod val="65000"/>
                      <a:lumOff val="35000"/>
                    </a:schemeClr>
                  </a:solidFill>
                </a:rPr>
                <a:t>鲁棒性主要通过BER来比较。</a:t>
              </a:r>
              <a:endParaRPr lang="zh-CN" altLang="en-US" sz="1600">
                <a:solidFill>
                  <a:schemeClr val="tx1">
                    <a:lumMod val="65000"/>
                    <a:lumOff val="35000"/>
                  </a:schemeClr>
                </a:solidFill>
              </a:endParaRPr>
            </a:p>
            <a:p>
              <a:r>
                <a:rPr lang="zh-CN" altLang="en-US" sz="1600">
                  <a:solidFill>
                    <a:schemeClr val="tx1">
                      <a:lumMod val="65000"/>
                      <a:lumOff val="35000"/>
                    </a:schemeClr>
                  </a:solidFill>
                </a:rPr>
                <a:t>（本节中会对加入数字水印的图像分别做 JPEG压缩 / 添加椒盐噪声 / 对水印信息旋转 三个操作，来比较算法的鲁棒性）</a:t>
              </a:r>
              <a:endParaRPr lang="zh-CN" altLang="en-US" sz="1600">
                <a:solidFill>
                  <a:schemeClr val="tx1">
                    <a:lumMod val="65000"/>
                    <a:lumOff val="3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27" name="图片 26"/>
          <p:cNvPicPr>
            <a:picLocks noChangeAspect="1"/>
          </p:cNvPicPr>
          <p:nvPr/>
        </p:nvPicPr>
        <p:blipFill>
          <a:blip r:embed="rId1"/>
          <a:stretch>
            <a:fillRect/>
          </a:stretch>
        </p:blipFill>
        <p:spPr>
          <a:xfrm>
            <a:off x="1594485" y="921385"/>
            <a:ext cx="5954395" cy="34683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8203913" cy="368300"/>
            <a:chOff x="967" y="1614"/>
            <a:chExt cx="12148"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1447" cy="580"/>
              <a:chOff x="-169270" y="1088034"/>
              <a:chExt cx="8344448"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9270" y="1088034"/>
                <a:ext cx="8344448"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DCT DWT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比较</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结论</a:t>
              </a:r>
              <a:endParaRPr lang="zh-CN" altLang="en-US" sz="1600">
                <a:solidFill>
                  <a:schemeClr val="tx1">
                    <a:lumMod val="65000"/>
                    <a:lumOff val="35000"/>
                  </a:schemeClr>
                </a:solidFill>
              </a:endParaRPr>
            </a:p>
          </p:txBody>
        </p:sp>
      </p:grpSp>
      <p:sp>
        <p:nvSpPr>
          <p:cNvPr id="3" name="文本框 2"/>
          <p:cNvSpPr txBox="1"/>
          <p:nvPr/>
        </p:nvSpPr>
        <p:spPr>
          <a:xfrm>
            <a:off x="554990" y="2122170"/>
            <a:ext cx="7689215" cy="368300"/>
          </a:xfrm>
          <a:prstGeom prst="rect">
            <a:avLst/>
          </a:prstGeom>
          <a:noFill/>
        </p:spPr>
        <p:txBody>
          <a:bodyPr wrap="square" rtlCol="0">
            <a:spAutoFit/>
          </a:bodyPr>
          <a:p>
            <a:r>
              <a:rPr lang="en-US" altLang="zh-CN">
                <a:solidFill>
                  <a:schemeClr val="tx1">
                    <a:lumMod val="65000"/>
                    <a:lumOff val="35000"/>
                  </a:schemeClr>
                </a:solidFill>
              </a:rPr>
              <a:t>     </a:t>
            </a:r>
            <a:endParaRPr lang="zh-CN" altLang="en-US" sz="1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11"/>
          <p:cNvSpPr>
            <a:spLocks noChangeArrowheads="1"/>
          </p:cNvSpPr>
          <p:nvPr/>
        </p:nvSpPr>
        <p:spPr bwMode="gray">
          <a:xfrm>
            <a:off x="3661077" y="1978187"/>
            <a:ext cx="2423096" cy="398780"/>
          </a:xfrm>
          <a:prstGeom prst="rect">
            <a:avLst/>
          </a:prstGeom>
          <a:noFill/>
          <a:ln>
            <a:noFill/>
          </a:ln>
        </p:spPr>
        <p:txBody>
          <a:bodyPr wrap="square">
            <a:spAutoFit/>
          </a:bodyPr>
          <a:lstStyle/>
          <a:p>
            <a:r>
              <a:rPr lang="zh-CN" altLang="en-US" sz="2000" dirty="0">
                <a:solidFill>
                  <a:schemeClr val="tx2"/>
                </a:solidFill>
                <a:latin typeface="微软雅黑" panose="020B0503020204020204" pitchFamily="34" charset="-122"/>
                <a:ea typeface="微软雅黑" panose="020B0503020204020204" pitchFamily="34" charset="-122"/>
              </a:rPr>
              <a:t>鲁棒水印概述</a:t>
            </a:r>
            <a:endParaRPr lang="zh-CN" altLang="en-US" sz="2000" dirty="0">
              <a:solidFill>
                <a:schemeClr val="tx2"/>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2863408" y="1789656"/>
            <a:ext cx="710599" cy="773822"/>
            <a:chOff x="550069" y="1100038"/>
            <a:chExt cx="710599" cy="773822"/>
          </a:xfrm>
        </p:grpSpPr>
        <p:sp>
          <p:nvSpPr>
            <p:cNvPr id="94"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5" name="直接连接符 4"/>
          <p:cNvCxnSpPr/>
          <p:nvPr/>
        </p:nvCxnSpPr>
        <p:spPr>
          <a:xfrm>
            <a:off x="3443390" y="2563478"/>
            <a:ext cx="288167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97" name="组合 96"/>
          <p:cNvGrpSpPr/>
          <p:nvPr/>
        </p:nvGrpSpPr>
        <p:grpSpPr>
          <a:xfrm>
            <a:off x="-56139" y="-601220"/>
            <a:ext cx="2368153" cy="5789614"/>
            <a:chOff x="-56639" y="-632373"/>
            <a:chExt cx="2368153" cy="5789614"/>
          </a:xfrm>
        </p:grpSpPr>
        <p:sp>
          <p:nvSpPr>
            <p:cNvPr id="98" name="矩形 2"/>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9" name="矩形 2"/>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0" name="矩形 2"/>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1" name="矩形 2"/>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2" name="矩形 2"/>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3" name="矩形 2"/>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4" name="矩形 2"/>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5" name="矩形 2"/>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9" name="矩形 2"/>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0" name="矩形 2"/>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1" name="矩形 2"/>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2" name="矩形 2"/>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3" name="矩形 2"/>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4" name="矩形 2"/>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5" name="矩形 2"/>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6" name="矩形 2"/>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7" name="矩形 2"/>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8" name="矩形 2"/>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9" name="矩形 2"/>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0" name="矩形 2"/>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1" name="矩形 2"/>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2" name="矩形 2"/>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3" name="矩形 2"/>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4" name="矩形 2"/>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5" name="矩形 2"/>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6" name="矩形 2"/>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7" name="矩形 2"/>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8" name="矩形 2"/>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9" name="矩形 2"/>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0" name="矩形 2"/>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1" name="矩形 2"/>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2" name="矩形 2"/>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3" name="矩形 2"/>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4" name="矩形 2"/>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65" name="组合 164"/>
          <p:cNvGrpSpPr/>
          <p:nvPr/>
        </p:nvGrpSpPr>
        <p:grpSpPr>
          <a:xfrm flipH="1">
            <a:off x="6833040" y="-636958"/>
            <a:ext cx="2368153" cy="5789614"/>
            <a:chOff x="-56639" y="-632373"/>
            <a:chExt cx="2368153" cy="5789614"/>
          </a:xfrm>
        </p:grpSpPr>
        <p:sp>
          <p:nvSpPr>
            <p:cNvPr id="166" name="矩形 2"/>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7" name="矩形 2"/>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8" name="矩形 2"/>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9" name="矩形 2"/>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0" name="矩形 2"/>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1" name="矩形 2"/>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2" name="矩形 2"/>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3" name="矩形 2"/>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4" name="矩形 2"/>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5" name="矩形 2"/>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6" name="矩形 2"/>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7" name="矩形 2"/>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8" name="矩形 2"/>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9" name="矩形 2"/>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0" name="矩形 2"/>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1" name="矩形 2"/>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2" name="矩形 2"/>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3" name="矩形 2"/>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4" name="矩形 2"/>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5" name="矩形 2"/>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6" name="矩形 2"/>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7" name="矩形 2"/>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8" name="矩形 2"/>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9" name="矩形 2"/>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0" name="矩形 2"/>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1" name="矩形 2"/>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2" name="矩形 2"/>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3" name="矩形 2"/>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4" name="矩形 2"/>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5" name="矩形 2"/>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6" name="矩形 2"/>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7" name="矩形 2"/>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8" name="矩形 2"/>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9" name="矩形 2"/>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1000"/>
                                        <p:tgtEl>
                                          <p:spTgt spid="165"/>
                                        </p:tgtEl>
                                      </p:cBhvr>
                                    </p:animEffect>
                                    <p:anim calcmode="lin" valueType="num">
                                      <p:cBhvr>
                                        <p:cTn id="13" dur="1000" fill="hold"/>
                                        <p:tgtEl>
                                          <p:spTgt spid="165"/>
                                        </p:tgtEl>
                                        <p:attrNameLst>
                                          <p:attrName>ppt_x</p:attrName>
                                        </p:attrNameLst>
                                      </p:cBhvr>
                                      <p:tavLst>
                                        <p:tav tm="0">
                                          <p:val>
                                            <p:strVal val="#ppt_x"/>
                                          </p:val>
                                        </p:tav>
                                        <p:tav tm="100000">
                                          <p:val>
                                            <p:strVal val="#ppt_x"/>
                                          </p:val>
                                        </p:tav>
                                      </p:tavLst>
                                    </p:anim>
                                    <p:anim calcmode="lin" valueType="num">
                                      <p:cBhvr>
                                        <p:cTn id="14" dur="1000" fill="hold"/>
                                        <p:tgtEl>
                                          <p:spTgt spid="16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p:tgtEl>
                                          <p:spTgt spid="16"/>
                                        </p:tgtEl>
                                        <p:attrNameLst>
                                          <p:attrName>ppt_x</p:attrName>
                                        </p:attrNameLst>
                                      </p:cBhvr>
                                      <p:tavLst>
                                        <p:tav tm="0">
                                          <p:val>
                                            <p:strVal val="#ppt_x-#ppt_w*1.125000"/>
                                          </p:val>
                                        </p:tav>
                                        <p:tav tm="100000">
                                          <p:val>
                                            <p:strVal val="#ppt_x"/>
                                          </p:val>
                                        </p:tav>
                                      </p:tavLst>
                                    </p:anim>
                                    <p:animEffect transition="in" filter="wipe(right)">
                                      <p:cBhvr>
                                        <p:cTn id="19" dur="500"/>
                                        <p:tgtEl>
                                          <p:spTgt spid="16"/>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p:tgtEl>
                                          <p:spTgt spid="47"/>
                                        </p:tgtEl>
                                        <p:attrNameLst>
                                          <p:attrName>ppt_x</p:attrName>
                                        </p:attrNameLst>
                                      </p:cBhvr>
                                      <p:tavLst>
                                        <p:tav tm="0">
                                          <p:val>
                                            <p:strVal val="#ppt_x-#ppt_w*1.125000"/>
                                          </p:val>
                                        </p:tav>
                                        <p:tav tm="100000">
                                          <p:val>
                                            <p:strVal val="#ppt_x"/>
                                          </p:val>
                                        </p:tav>
                                      </p:tavLst>
                                    </p:anim>
                                    <p:animEffect transition="in" filter="wipe(right)">
                                      <p:cBhvr>
                                        <p:cTn id="24" dur="500"/>
                                        <p:tgtEl>
                                          <p:spTgt spid="47"/>
                                        </p:tgtEl>
                                      </p:cBhvr>
                                    </p:animEffect>
                                  </p:childTnLst>
                                </p:cTn>
                              </p:par>
                            </p:childTnLst>
                          </p:cTn>
                        </p:par>
                        <p:par>
                          <p:cTn id="25" fill="hold">
                            <p:stCondLst>
                              <p:cond delay="2000"/>
                            </p:stCondLst>
                            <p:childTnLst>
                              <p:par>
                                <p:cTn id="26" presetID="49" presetClass="entr" presetSubtype="0" decel="10000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 calcmode="lin" valueType="num">
                                      <p:cBhvr>
                                        <p:cTn id="30" dur="500" fill="hold"/>
                                        <p:tgtEl>
                                          <p:spTgt spid="5"/>
                                        </p:tgtEl>
                                        <p:attrNameLst>
                                          <p:attrName>style.rotation</p:attrName>
                                        </p:attrNameLst>
                                      </p:cBhvr>
                                      <p:tavLst>
                                        <p:tav tm="0">
                                          <p:val>
                                            <p:fltVal val="360"/>
                                          </p:val>
                                        </p:tav>
                                        <p:tav tm="100000">
                                          <p:val>
                                            <p:fltVal val="0"/>
                                          </p:val>
                                        </p:tav>
                                      </p:tavLst>
                                    </p:anim>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7757795" cy="645160"/>
            <a:chOff x="967" y="1614"/>
            <a:chExt cx="11487" cy="1016"/>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0786" cy="1016"/>
              <a:chOff x="-169270" y="1088034"/>
              <a:chExt cx="7862899" cy="740639"/>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4962" y="1088034"/>
                <a:ext cx="6614418" cy="740639"/>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a:solidFill>
                      <a:schemeClr val="tx1">
                        <a:lumMod val="65000"/>
                        <a:lumOff val="35000"/>
                      </a:schemeClr>
                    </a:solidFill>
                    <a:sym typeface="+mn-ea"/>
                  </a:rPr>
                  <a:t>同一彩色图片不同通道加入水印的不可感知性比较</a:t>
                </a:r>
                <a:endParaRPr lang="zh-CN" altLang="en-US" sz="1800">
                  <a:solidFill>
                    <a:schemeClr val="tx1">
                      <a:lumMod val="65000"/>
                      <a:lumOff val="35000"/>
                    </a:schemeClr>
                  </a:solidFill>
                </a:endParaRPr>
              </a:p>
              <a:p>
                <a:pPr algn="l"/>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以DCT算法为例</a:t>
              </a:r>
              <a:endParaRPr lang="zh-CN" altLang="en-US" sz="1600">
                <a:solidFill>
                  <a:schemeClr val="tx1">
                    <a:lumMod val="65000"/>
                    <a:lumOff val="35000"/>
                  </a:schemeClr>
                </a:solidFill>
              </a:endParaRPr>
            </a:p>
          </p:txBody>
        </p:sp>
      </p:grpSp>
      <p:grpSp>
        <p:nvGrpSpPr>
          <p:cNvPr id="37" name="组合 36"/>
          <p:cNvGrpSpPr/>
          <p:nvPr/>
        </p:nvGrpSpPr>
        <p:grpSpPr>
          <a:xfrm>
            <a:off x="767715" y="2217420"/>
            <a:ext cx="7273925" cy="2418080"/>
            <a:chOff x="1209" y="3492"/>
            <a:chExt cx="11455" cy="3808"/>
          </a:xfrm>
        </p:grpSpPr>
        <p:pic>
          <p:nvPicPr>
            <p:cNvPr id="20" name="图片 1" descr="lena_rgb"/>
            <p:cNvPicPr>
              <a:picLocks noChangeAspect="1"/>
            </p:cNvPicPr>
            <p:nvPr/>
          </p:nvPicPr>
          <p:blipFill>
            <a:blip r:embed="rId1"/>
            <a:stretch>
              <a:fillRect/>
            </a:stretch>
          </p:blipFill>
          <p:spPr>
            <a:xfrm>
              <a:off x="1209" y="3506"/>
              <a:ext cx="2986" cy="2986"/>
            </a:xfrm>
            <a:prstGeom prst="rect">
              <a:avLst/>
            </a:prstGeom>
          </p:spPr>
        </p:pic>
        <p:sp>
          <p:nvSpPr>
            <p:cNvPr id="21" name="文本框 20"/>
            <p:cNvSpPr txBox="1"/>
            <p:nvPr/>
          </p:nvSpPr>
          <p:spPr>
            <a:xfrm>
              <a:off x="1209" y="6659"/>
              <a:ext cx="2838" cy="531"/>
            </a:xfrm>
            <a:prstGeom prst="rect">
              <a:avLst/>
            </a:prstGeom>
            <a:noFill/>
          </p:spPr>
          <p:txBody>
            <a:bodyPr wrap="square" rtlCol="0">
              <a:spAutoFit/>
            </a:bodyPr>
            <a:p>
              <a:r>
                <a:rPr lang="en-US" altLang="zh-CN" sz="1600">
                  <a:solidFill>
                    <a:schemeClr val="tx1">
                      <a:lumMod val="65000"/>
                      <a:lumOff val="35000"/>
                    </a:schemeClr>
                  </a:solidFill>
                </a:rPr>
                <a:t>512*512 RGB</a:t>
              </a:r>
              <a:r>
                <a:rPr lang="zh-CN" altLang="en-US" sz="1600">
                  <a:solidFill>
                    <a:schemeClr val="tx1">
                      <a:lumMod val="65000"/>
                      <a:lumOff val="35000"/>
                    </a:schemeClr>
                  </a:solidFill>
                </a:rPr>
                <a:t>图</a:t>
              </a:r>
              <a:endParaRPr lang="zh-CN" altLang="en-US" sz="1600">
                <a:solidFill>
                  <a:schemeClr val="tx1">
                    <a:lumMod val="65000"/>
                    <a:lumOff val="35000"/>
                  </a:schemeClr>
                </a:solidFill>
              </a:endParaRPr>
            </a:p>
          </p:txBody>
        </p:sp>
        <p:grpSp>
          <p:nvGrpSpPr>
            <p:cNvPr id="22" name="组合 21"/>
            <p:cNvGrpSpPr/>
            <p:nvPr/>
          </p:nvGrpSpPr>
          <p:grpSpPr>
            <a:xfrm>
              <a:off x="4881" y="4819"/>
              <a:ext cx="657" cy="359"/>
              <a:chOff x="2673784" y="2255757"/>
              <a:chExt cx="417263" cy="228018"/>
            </a:xfrm>
          </p:grpSpPr>
          <p:sp>
            <p:nvSpPr>
              <p:cNvPr id="23" name="燕尾形 22"/>
              <p:cNvSpPr/>
              <p:nvPr/>
            </p:nvSpPr>
            <p:spPr>
              <a:xfrm>
                <a:off x="2673784"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4" name="燕尾形 23"/>
              <p:cNvSpPr/>
              <p:nvPr/>
            </p:nvSpPr>
            <p:spPr>
              <a:xfrm>
                <a:off x="2863029"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25" name="文本框 24"/>
            <p:cNvSpPr txBox="1"/>
            <p:nvPr/>
          </p:nvSpPr>
          <p:spPr>
            <a:xfrm>
              <a:off x="5864" y="4709"/>
              <a:ext cx="2672" cy="580"/>
            </a:xfrm>
            <a:prstGeom prst="rect">
              <a:avLst/>
            </a:prstGeom>
            <a:noFill/>
          </p:spPr>
          <p:txBody>
            <a:bodyPr wrap="square" rtlCol="0">
              <a:spAutoFit/>
            </a:bodyPr>
            <a:p>
              <a:r>
                <a:rPr lang="en-US" altLang="zh-CN"/>
                <a:t>RGB</a:t>
              </a:r>
              <a:r>
                <a:rPr lang="zh-CN" altLang="en-US"/>
                <a:t>通道分离</a:t>
              </a:r>
              <a:endParaRPr lang="zh-CN" altLang="en-US"/>
            </a:p>
          </p:txBody>
        </p:sp>
        <p:grpSp>
          <p:nvGrpSpPr>
            <p:cNvPr id="26" name="组合 25"/>
            <p:cNvGrpSpPr/>
            <p:nvPr/>
          </p:nvGrpSpPr>
          <p:grpSpPr>
            <a:xfrm>
              <a:off x="8596" y="4820"/>
              <a:ext cx="657" cy="359"/>
              <a:chOff x="2673784" y="2255757"/>
              <a:chExt cx="417263" cy="228018"/>
            </a:xfrm>
          </p:grpSpPr>
          <p:sp>
            <p:nvSpPr>
              <p:cNvPr id="27" name="燕尾形 26"/>
              <p:cNvSpPr/>
              <p:nvPr/>
            </p:nvSpPr>
            <p:spPr>
              <a:xfrm>
                <a:off x="2673784"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8" name="燕尾形 27"/>
              <p:cNvSpPr/>
              <p:nvPr/>
            </p:nvSpPr>
            <p:spPr>
              <a:xfrm>
                <a:off x="2863029"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pic>
          <p:nvPicPr>
            <p:cNvPr id="30" name="图片 2" descr="lena"/>
            <p:cNvPicPr>
              <a:picLocks noChangeAspect="1"/>
            </p:cNvPicPr>
            <p:nvPr/>
          </p:nvPicPr>
          <p:blipFill>
            <a:blip r:embed="rId2"/>
            <a:stretch>
              <a:fillRect/>
            </a:stretch>
          </p:blipFill>
          <p:spPr>
            <a:xfrm>
              <a:off x="9650" y="3492"/>
              <a:ext cx="3015" cy="3015"/>
            </a:xfrm>
            <a:prstGeom prst="rect">
              <a:avLst/>
            </a:prstGeom>
          </p:spPr>
        </p:pic>
        <p:sp>
          <p:nvSpPr>
            <p:cNvPr id="36" name="文本框 35"/>
            <p:cNvSpPr txBox="1"/>
            <p:nvPr/>
          </p:nvSpPr>
          <p:spPr>
            <a:xfrm>
              <a:off x="9739" y="6770"/>
              <a:ext cx="2838" cy="531"/>
            </a:xfrm>
            <a:prstGeom prst="rect">
              <a:avLst/>
            </a:prstGeom>
            <a:noFill/>
          </p:spPr>
          <p:txBody>
            <a:bodyPr wrap="square" rtlCol="0">
              <a:spAutoFit/>
            </a:bodyPr>
            <a:p>
              <a:r>
                <a:rPr lang="en-US" altLang="zh-CN" sz="1600">
                  <a:solidFill>
                    <a:schemeClr val="tx1">
                      <a:lumMod val="65000"/>
                      <a:lumOff val="35000"/>
                    </a:schemeClr>
                  </a:solidFill>
                </a:rPr>
                <a:t>512*512 </a:t>
              </a:r>
              <a:r>
                <a:rPr lang="zh-CN" altLang="en-US" sz="1600">
                  <a:solidFill>
                    <a:schemeClr val="tx1">
                      <a:lumMod val="65000"/>
                      <a:lumOff val="35000"/>
                    </a:schemeClr>
                  </a:solidFill>
                </a:rPr>
                <a:t>灰度图</a:t>
              </a:r>
              <a:r>
                <a:rPr lang="en-US" altLang="zh-CN" sz="1600">
                  <a:solidFill>
                    <a:schemeClr val="tx1">
                      <a:lumMod val="65000"/>
                      <a:lumOff val="35000"/>
                    </a:schemeClr>
                  </a:solidFill>
                </a:rPr>
                <a:t>*3</a:t>
              </a:r>
              <a:endParaRPr lang="en-US" altLang="zh-CN" sz="1600">
                <a:solidFill>
                  <a:schemeClr val="tx1">
                    <a:lumMod val="65000"/>
                    <a:lumOff val="3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3" presetClass="entr" presetSubtype="10" fill="hold"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blinds(horizontal)">
                                      <p:cBhvr>
                                        <p:cTn id="1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7757795" cy="645160"/>
            <a:chOff x="967" y="1614"/>
            <a:chExt cx="11487" cy="1016"/>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0786" cy="1016"/>
              <a:chOff x="-169270" y="1088034"/>
              <a:chExt cx="7862899" cy="740639"/>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4962" y="1088034"/>
                <a:ext cx="6614418" cy="740639"/>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a:solidFill>
                      <a:schemeClr val="tx1">
                        <a:lumMod val="65000"/>
                        <a:lumOff val="35000"/>
                      </a:schemeClr>
                    </a:solidFill>
                    <a:sym typeface="+mn-ea"/>
                  </a:rPr>
                  <a:t>同一彩色图片不同通道加入水印的不可感知性比较</a:t>
                </a:r>
                <a:endParaRPr lang="zh-CN" altLang="en-US" sz="1800">
                  <a:solidFill>
                    <a:schemeClr val="tx1">
                      <a:lumMod val="65000"/>
                      <a:lumOff val="35000"/>
                    </a:schemeClr>
                  </a:solidFill>
                </a:endParaRPr>
              </a:p>
              <a:p>
                <a:pPr algn="l"/>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分别嵌入水印</a:t>
              </a:r>
              <a:endParaRPr lang="zh-CN" altLang="en-US" sz="1600">
                <a:solidFill>
                  <a:schemeClr val="tx1">
                    <a:lumMod val="65000"/>
                    <a:lumOff val="35000"/>
                  </a:schemeClr>
                </a:solidFill>
              </a:endParaRPr>
            </a:p>
          </p:txBody>
        </p:sp>
      </p:grpSp>
      <p:grpSp>
        <p:nvGrpSpPr>
          <p:cNvPr id="19" name="组合 18"/>
          <p:cNvGrpSpPr/>
          <p:nvPr/>
        </p:nvGrpSpPr>
        <p:grpSpPr>
          <a:xfrm>
            <a:off x="793750" y="1812290"/>
            <a:ext cx="6333490" cy="3249295"/>
            <a:chOff x="657" y="2462"/>
            <a:chExt cx="9974" cy="5117"/>
          </a:xfrm>
        </p:grpSpPr>
        <p:grpSp>
          <p:nvGrpSpPr>
            <p:cNvPr id="33" name="组合 32"/>
            <p:cNvGrpSpPr/>
            <p:nvPr/>
          </p:nvGrpSpPr>
          <p:grpSpPr>
            <a:xfrm>
              <a:off x="4570" y="4758"/>
              <a:ext cx="657" cy="359"/>
              <a:chOff x="2673784" y="2255757"/>
              <a:chExt cx="417263" cy="228018"/>
            </a:xfrm>
          </p:grpSpPr>
          <p:sp>
            <p:nvSpPr>
              <p:cNvPr id="34" name="燕尾形 33"/>
              <p:cNvSpPr/>
              <p:nvPr/>
            </p:nvSpPr>
            <p:spPr>
              <a:xfrm>
                <a:off x="2673784"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5" name="燕尾形 34"/>
              <p:cNvSpPr/>
              <p:nvPr/>
            </p:nvSpPr>
            <p:spPr>
              <a:xfrm>
                <a:off x="2863029"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6490" y="7097"/>
              <a:ext cx="3623" cy="483"/>
            </a:xfrm>
            <a:prstGeom prst="rect">
              <a:avLst/>
            </a:prstGeom>
            <a:noFill/>
          </p:spPr>
          <p:txBody>
            <a:bodyPr wrap="square" rtlCol="0">
              <a:spAutoFit/>
            </a:bodyPr>
            <a:p>
              <a:pPr algn="ctr"/>
              <a:r>
                <a:rPr lang="zh-CN" altLang="en-US" sz="1400">
                  <a:solidFill>
                    <a:schemeClr val="tx1">
                      <a:lumMod val="50000"/>
                      <a:lumOff val="50000"/>
                    </a:schemeClr>
                  </a:solidFill>
                </a:rPr>
                <a:t>结果图</a:t>
              </a:r>
              <a:endParaRPr lang="zh-CN" altLang="en-US" sz="1400">
                <a:solidFill>
                  <a:schemeClr val="tx1">
                    <a:lumMod val="50000"/>
                    <a:lumOff val="50000"/>
                  </a:schemeClr>
                </a:solidFill>
              </a:endParaRPr>
            </a:p>
          </p:txBody>
        </p:sp>
        <p:pic>
          <p:nvPicPr>
            <p:cNvPr id="18" name="图片 3" descr="QQ截图20200624230325"/>
            <p:cNvPicPr>
              <a:picLocks noChangeAspect="1"/>
            </p:cNvPicPr>
            <p:nvPr/>
          </p:nvPicPr>
          <p:blipFill>
            <a:blip r:embed="rId1"/>
            <a:stretch>
              <a:fillRect/>
            </a:stretch>
          </p:blipFill>
          <p:spPr>
            <a:xfrm>
              <a:off x="5973" y="2462"/>
              <a:ext cx="4658" cy="4156"/>
            </a:xfrm>
            <a:prstGeom prst="rect">
              <a:avLst/>
            </a:prstGeom>
          </p:spPr>
        </p:pic>
        <p:sp>
          <p:nvSpPr>
            <p:cNvPr id="12" name="文本框 11"/>
            <p:cNvSpPr txBox="1"/>
            <p:nvPr/>
          </p:nvSpPr>
          <p:spPr>
            <a:xfrm>
              <a:off x="657" y="5948"/>
              <a:ext cx="3623" cy="483"/>
            </a:xfrm>
            <a:prstGeom prst="rect">
              <a:avLst/>
            </a:prstGeom>
            <a:noFill/>
          </p:spPr>
          <p:txBody>
            <a:bodyPr wrap="square" rtlCol="0">
              <a:spAutoFit/>
            </a:bodyPr>
            <a:p>
              <a:pPr algn="ctr"/>
              <a:r>
                <a:rPr lang="zh-CN" altLang="en-US" sz="1400">
                  <a:solidFill>
                    <a:schemeClr val="tx1">
                      <a:lumMod val="50000"/>
                      <a:lumOff val="50000"/>
                    </a:schemeClr>
                  </a:solidFill>
                </a:rPr>
                <a:t>嵌入信息：</a:t>
              </a:r>
              <a:r>
                <a:rPr lang="en-US" altLang="zh-CN" sz="1400">
                  <a:solidFill>
                    <a:schemeClr val="tx1">
                      <a:lumMod val="50000"/>
                      <a:lumOff val="50000"/>
                    </a:schemeClr>
                  </a:solidFill>
                </a:rPr>
                <a:t>64*64</a:t>
              </a:r>
              <a:r>
                <a:rPr lang="zh-CN" altLang="en-US" sz="1400">
                  <a:solidFill>
                    <a:schemeClr val="tx1">
                      <a:lumMod val="50000"/>
                      <a:lumOff val="50000"/>
                    </a:schemeClr>
                  </a:solidFill>
                </a:rPr>
                <a:t>灰度图像</a:t>
              </a:r>
              <a:endParaRPr lang="zh-CN" altLang="en-US" sz="1400">
                <a:solidFill>
                  <a:schemeClr val="tx1">
                    <a:lumMod val="50000"/>
                    <a:lumOff val="50000"/>
                  </a:schemeClr>
                </a:solidFill>
              </a:endParaRPr>
            </a:p>
          </p:txBody>
        </p:sp>
        <p:pic>
          <p:nvPicPr>
            <p:cNvPr id="16" name="图片 4" descr="cuc"/>
            <p:cNvPicPr>
              <a:picLocks noChangeAspect="1"/>
            </p:cNvPicPr>
            <p:nvPr/>
          </p:nvPicPr>
          <p:blipFill>
            <a:blip r:embed="rId2"/>
            <a:stretch>
              <a:fillRect/>
            </a:stretch>
          </p:blipFill>
          <p:spPr>
            <a:xfrm>
              <a:off x="1828" y="4298"/>
              <a:ext cx="1280" cy="128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3" presetClass="entr" presetSubtype="1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7757795" cy="645160"/>
            <a:chOff x="967" y="1614"/>
            <a:chExt cx="11487" cy="1016"/>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0786" cy="1016"/>
              <a:chOff x="-169270" y="1088034"/>
              <a:chExt cx="7862899" cy="740639"/>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4962" y="1088034"/>
                <a:ext cx="6614418" cy="740639"/>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a:solidFill>
                      <a:schemeClr val="tx1">
                        <a:lumMod val="65000"/>
                        <a:lumOff val="35000"/>
                      </a:schemeClr>
                    </a:solidFill>
                    <a:sym typeface="+mn-ea"/>
                  </a:rPr>
                  <a:t>同一彩色图片不同通道加入水印的不可感知性比较</a:t>
                </a:r>
                <a:endParaRPr lang="zh-CN" altLang="en-US" sz="1800">
                  <a:solidFill>
                    <a:schemeClr val="tx1">
                      <a:lumMod val="65000"/>
                      <a:lumOff val="35000"/>
                    </a:schemeClr>
                  </a:solidFill>
                </a:endParaRPr>
              </a:p>
              <a:p>
                <a:pPr algn="l"/>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比较</a:t>
              </a:r>
              <a:r>
                <a:rPr lang="en-US" altLang="zh-CN" sz="1600">
                  <a:solidFill>
                    <a:schemeClr val="tx1">
                      <a:lumMod val="65000"/>
                      <a:lumOff val="35000"/>
                    </a:schemeClr>
                  </a:solidFill>
                </a:rPr>
                <a:t>PSNR</a:t>
              </a:r>
              <a:r>
                <a:rPr lang="zh-CN" altLang="en-US" sz="1600">
                  <a:solidFill>
                    <a:schemeClr val="tx1">
                      <a:lumMod val="65000"/>
                      <a:lumOff val="35000"/>
                    </a:schemeClr>
                  </a:solidFill>
                </a:rPr>
                <a:t>、</a:t>
              </a:r>
              <a:r>
                <a:rPr lang="en-US" altLang="zh-CN" sz="1600">
                  <a:solidFill>
                    <a:schemeClr val="tx1">
                      <a:lumMod val="65000"/>
                      <a:lumOff val="35000"/>
                    </a:schemeClr>
                  </a:solidFill>
                </a:rPr>
                <a:t>SSIM</a:t>
              </a:r>
              <a:endParaRPr lang="en-US" altLang="zh-CN" sz="1600">
                <a:solidFill>
                  <a:schemeClr val="tx1">
                    <a:lumMod val="65000"/>
                    <a:lumOff val="35000"/>
                  </a:schemeClr>
                </a:solidFill>
              </a:endParaRPr>
            </a:p>
          </p:txBody>
        </p:sp>
      </p:grpSp>
      <p:graphicFrame>
        <p:nvGraphicFramePr>
          <p:cNvPr id="4" name="表格 3"/>
          <p:cNvGraphicFramePr/>
          <p:nvPr>
            <p:custDataLst>
              <p:tags r:id="rId1"/>
            </p:custDataLst>
          </p:nvPr>
        </p:nvGraphicFramePr>
        <p:xfrm>
          <a:off x="1818323" y="2161540"/>
          <a:ext cx="5507355" cy="1134110"/>
        </p:xfrm>
        <a:graphic>
          <a:graphicData uri="http://schemas.openxmlformats.org/drawingml/2006/table">
            <a:tbl>
              <a:tblPr firstRow="1" bandRow="1">
                <a:tableStyleId>{5940675A-B579-460E-94D1-54222C63F5DA}</a:tableStyleId>
              </a:tblPr>
              <a:tblGrid>
                <a:gridCol w="889000"/>
                <a:gridCol w="1229360"/>
                <a:gridCol w="1129665"/>
                <a:gridCol w="1129665"/>
                <a:gridCol w="1129665"/>
              </a:tblGrid>
              <a:tr h="596900">
                <a:tc>
                  <a:txBody>
                    <a:bodyPr/>
                    <a:p>
                      <a:pPr indent="0" algn="ctr">
                        <a:lnSpc>
                          <a:spcPct val="120000"/>
                        </a:lnSpc>
                        <a:spcBef>
                          <a:spcPts val="0"/>
                        </a:spcBef>
                        <a:spcAft>
                          <a:spcPts val="0"/>
                        </a:spcAft>
                        <a:buNone/>
                      </a:pPr>
                      <a:endParaRPr lang="en-US" altLang="en-US" sz="1600" b="1"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灰度图（单通道）</a:t>
                      </a:r>
                      <a:endParaRPr lang="en-US" sz="1600" b="1"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R通道</a:t>
                      </a:r>
                      <a:endParaRPr lang="en-US" sz="1600" b="1"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G通道</a:t>
                      </a:r>
                      <a:endParaRPr lang="en-US" sz="1600" b="1"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B通道</a:t>
                      </a:r>
                      <a:endParaRPr lang="en-US" sz="1600" b="1"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r>
              <a:tr h="268605">
                <a:tc>
                  <a:txBody>
                    <a:bodyPr/>
                    <a:p>
                      <a:pPr indent="0" algn="ctr">
                        <a:lnSpc>
                          <a:spcPct val="120000"/>
                        </a:lnSpc>
                        <a:spcBef>
                          <a:spcPts val="0"/>
                        </a:spcBef>
                        <a:spcAft>
                          <a:spcPts val="0"/>
                        </a:spcAft>
                        <a:buNone/>
                      </a:pPr>
                      <a:r>
                        <a:rPr lang="en-US" sz="1400" b="0" spc="120">
                          <a:solidFill>
                            <a:srgbClr val="646464"/>
                          </a:solidFill>
                          <a:latin typeface="微软雅黑" panose="020B0503020204020204" pitchFamily="34" charset="-122"/>
                          <a:ea typeface="微软雅黑" panose="020B0503020204020204" pitchFamily="34" charset="-122"/>
                        </a:rPr>
                        <a:t>PSNR</a:t>
                      </a:r>
                      <a:endParaRPr lang="en-US" sz="1400" b="0"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43.5869</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44.1953</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43.5279</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43.1624</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r>
              <a:tr h="268605">
                <a:tc>
                  <a:txBody>
                    <a:bodyPr/>
                    <a:p>
                      <a:pPr indent="0" algn="ctr">
                        <a:lnSpc>
                          <a:spcPct val="120000"/>
                        </a:lnSpc>
                        <a:spcBef>
                          <a:spcPts val="0"/>
                        </a:spcBef>
                        <a:spcAft>
                          <a:spcPts val="0"/>
                        </a:spcAft>
                        <a:buNone/>
                      </a:pPr>
                      <a:r>
                        <a:rPr lang="en-US" sz="1400" b="0" spc="120">
                          <a:solidFill>
                            <a:srgbClr val="646464"/>
                          </a:solidFill>
                          <a:latin typeface="微软雅黑" panose="020B0503020204020204" pitchFamily="34" charset="-122"/>
                          <a:ea typeface="微软雅黑" panose="020B0503020204020204" pitchFamily="34" charset="-122"/>
                        </a:rPr>
                        <a:t>SSIM</a:t>
                      </a:r>
                      <a:endParaRPr lang="en-US" sz="1400" b="0" spc="120">
                        <a:solidFill>
                          <a:srgbClr val="646464"/>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0.9945</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0.9943</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0.9941</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0.9939</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2F2F2"/>
                    </a:solidFill>
                  </a:tcPr>
                </a:tc>
              </a:tr>
            </a:tbl>
          </a:graphicData>
        </a:graphic>
      </p:graphicFrame>
      <p:grpSp>
        <p:nvGrpSpPr>
          <p:cNvPr id="7" name="组合 6"/>
          <p:cNvGrpSpPr/>
          <p:nvPr/>
        </p:nvGrpSpPr>
        <p:grpSpPr>
          <a:xfrm>
            <a:off x="549910" y="3420110"/>
            <a:ext cx="7141846" cy="337185"/>
            <a:chOff x="1868930" y="4043623"/>
            <a:chExt cx="5752070" cy="337185"/>
          </a:xfrm>
        </p:grpSpPr>
        <p:grpSp>
          <p:nvGrpSpPr>
            <p:cNvPr id="9" name="组合 8"/>
            <p:cNvGrpSpPr/>
            <p:nvPr/>
          </p:nvGrpSpPr>
          <p:grpSpPr>
            <a:xfrm>
              <a:off x="1868930" y="4098093"/>
              <a:ext cx="417263" cy="228018"/>
              <a:chOff x="1868930" y="4098093"/>
              <a:chExt cx="417263" cy="228018"/>
            </a:xfrm>
          </p:grpSpPr>
          <p:sp>
            <p:nvSpPr>
              <p:cNvPr id="11" name="燕尾形 1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2" name="燕尾形 1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16" name="TextBox 36"/>
            <p:cNvSpPr txBox="1"/>
            <p:nvPr/>
          </p:nvSpPr>
          <p:spPr>
            <a:xfrm>
              <a:off x="2432090" y="4043623"/>
              <a:ext cx="5188910" cy="337185"/>
            </a:xfrm>
            <a:prstGeom prst="rect">
              <a:avLst/>
            </a:prstGeom>
            <a:noFill/>
          </p:spPr>
          <p:txBody>
            <a:bodyPr wrap="square" rtlCol="0">
              <a:spAutoFit/>
            </a:bodyPr>
            <a:p>
              <a:pPr algn="just">
                <a:defRPr/>
              </a:pPr>
              <a:r>
                <a:rPr lang="en-US" altLang="zh-CN" sz="1600" dirty="0">
                  <a:solidFill>
                    <a:schemeClr val="accent6">
                      <a:lumMod val="75000"/>
                    </a:schemeClr>
                  </a:solidFill>
                  <a:latin typeface="微软雅黑" panose="020B0503020204020204" pitchFamily="34" charset="-122"/>
                  <a:ea typeface="微软雅黑" panose="020B0503020204020204" pitchFamily="34" charset="-122"/>
                </a:rPr>
                <a:t>对于彩色图像，将数字水印信息插入R通道的不可感知性最好。</a:t>
              </a:r>
              <a:endParaRPr lang="en-US" altLang="zh-CN" sz="1600" dirty="0">
                <a:solidFill>
                  <a:schemeClr val="accent6">
                    <a:lumMod val="7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7757795" cy="368300"/>
            <a:chOff x="967" y="1614"/>
            <a:chExt cx="11487"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0786" cy="580"/>
              <a:chOff x="-169270" y="1088034"/>
              <a:chExt cx="7862899"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4962" y="1088034"/>
                <a:ext cx="6614418"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不同尺寸图片加入水印的不可感知性比较</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30" name="组合 29"/>
          <p:cNvGrpSpPr/>
          <p:nvPr/>
        </p:nvGrpSpPr>
        <p:grpSpPr>
          <a:xfrm>
            <a:off x="634365" y="1827530"/>
            <a:ext cx="7202170" cy="2922905"/>
            <a:chOff x="847" y="2677"/>
            <a:chExt cx="11342" cy="4603"/>
          </a:xfrm>
        </p:grpSpPr>
        <p:pic>
          <p:nvPicPr>
            <p:cNvPr id="8" name="图片 8" descr="watermarked1"/>
            <p:cNvPicPr>
              <a:picLocks noChangeAspect="1"/>
            </p:cNvPicPr>
            <p:nvPr/>
          </p:nvPicPr>
          <p:blipFill>
            <a:blip r:embed="rId1"/>
            <a:stretch>
              <a:fillRect/>
            </a:stretch>
          </p:blipFill>
          <p:spPr>
            <a:xfrm>
              <a:off x="8782" y="5290"/>
              <a:ext cx="1186" cy="1186"/>
            </a:xfrm>
            <a:prstGeom prst="rect">
              <a:avLst/>
            </a:prstGeom>
          </p:spPr>
        </p:pic>
        <p:pic>
          <p:nvPicPr>
            <p:cNvPr id="18" name="图片 9" descr="cuc"/>
            <p:cNvPicPr>
              <a:picLocks noChangeAspect="1"/>
            </p:cNvPicPr>
            <p:nvPr/>
          </p:nvPicPr>
          <p:blipFill>
            <a:blip r:embed="rId2"/>
            <a:stretch>
              <a:fillRect/>
            </a:stretch>
          </p:blipFill>
          <p:spPr>
            <a:xfrm>
              <a:off x="10876" y="5736"/>
              <a:ext cx="740" cy="740"/>
            </a:xfrm>
            <a:prstGeom prst="rect">
              <a:avLst/>
            </a:prstGeom>
          </p:spPr>
        </p:pic>
        <p:sp>
          <p:nvSpPr>
            <p:cNvPr id="20" name="文本框 19"/>
            <p:cNvSpPr txBox="1"/>
            <p:nvPr/>
          </p:nvSpPr>
          <p:spPr>
            <a:xfrm>
              <a:off x="5921" y="6798"/>
              <a:ext cx="1876" cy="483"/>
            </a:xfrm>
            <a:prstGeom prst="rect">
              <a:avLst/>
            </a:prstGeom>
            <a:noFill/>
          </p:spPr>
          <p:txBody>
            <a:bodyPr wrap="square" rtlCol="0">
              <a:spAutoFit/>
            </a:bodyPr>
            <a:p>
              <a:pPr algn="ctr"/>
              <a:r>
                <a:rPr lang="en-US" altLang="zh-CN" sz="1400"/>
                <a:t>256*256</a:t>
              </a:r>
              <a:endParaRPr lang="en-US" altLang="zh-CN" sz="1400"/>
            </a:p>
          </p:txBody>
        </p:sp>
        <p:sp>
          <p:nvSpPr>
            <p:cNvPr id="21" name="文本框 20"/>
            <p:cNvSpPr txBox="1"/>
            <p:nvPr/>
          </p:nvSpPr>
          <p:spPr>
            <a:xfrm>
              <a:off x="8437" y="6798"/>
              <a:ext cx="1876" cy="483"/>
            </a:xfrm>
            <a:prstGeom prst="rect">
              <a:avLst/>
            </a:prstGeom>
            <a:noFill/>
          </p:spPr>
          <p:txBody>
            <a:bodyPr wrap="square" rtlCol="0">
              <a:spAutoFit/>
            </a:bodyPr>
            <a:p>
              <a:pPr algn="ctr"/>
              <a:r>
                <a:rPr lang="en-US" altLang="zh-CN" sz="1400"/>
                <a:t>128*128</a:t>
              </a:r>
              <a:endParaRPr lang="en-US" altLang="zh-CN" sz="1400"/>
            </a:p>
          </p:txBody>
        </p:sp>
        <p:sp>
          <p:nvSpPr>
            <p:cNvPr id="22" name="文本框 21"/>
            <p:cNvSpPr txBox="1"/>
            <p:nvPr/>
          </p:nvSpPr>
          <p:spPr>
            <a:xfrm>
              <a:off x="10313" y="6798"/>
              <a:ext cx="1876" cy="483"/>
            </a:xfrm>
            <a:prstGeom prst="rect">
              <a:avLst/>
            </a:prstGeom>
            <a:noFill/>
          </p:spPr>
          <p:txBody>
            <a:bodyPr wrap="square" rtlCol="0">
              <a:spAutoFit/>
            </a:bodyPr>
            <a:p>
              <a:pPr algn="ctr"/>
              <a:r>
                <a:rPr lang="en-US" altLang="zh-CN" sz="1400"/>
                <a:t>64*64</a:t>
              </a:r>
              <a:endParaRPr lang="en-US" altLang="zh-CN" sz="1400"/>
            </a:p>
          </p:txBody>
        </p:sp>
        <p:grpSp>
          <p:nvGrpSpPr>
            <p:cNvPr id="23" name="组合 22"/>
            <p:cNvGrpSpPr/>
            <p:nvPr/>
          </p:nvGrpSpPr>
          <p:grpSpPr>
            <a:xfrm>
              <a:off x="847" y="2677"/>
              <a:ext cx="6353" cy="531"/>
              <a:chOff x="847" y="2677"/>
              <a:chExt cx="6353" cy="531"/>
            </a:xfrm>
          </p:grpSpPr>
          <p:sp>
            <p:nvSpPr>
              <p:cNvPr id="24" name="椭圆 23"/>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25" name="文本框 24"/>
              <p:cNvSpPr txBox="1"/>
              <p:nvPr/>
            </p:nvSpPr>
            <p:spPr>
              <a:xfrm>
                <a:off x="1209" y="2677"/>
                <a:ext cx="5991" cy="531"/>
              </a:xfrm>
              <a:prstGeom prst="rect">
                <a:avLst/>
              </a:prstGeom>
              <a:noFill/>
            </p:spPr>
            <p:txBody>
              <a:bodyPr wrap="square" rtlCol="0">
                <a:spAutoFit/>
              </a:bodyPr>
              <a:p>
                <a:endParaRPr lang="en-US" altLang="zh-CN" sz="1600">
                  <a:solidFill>
                    <a:schemeClr val="tx1">
                      <a:lumMod val="65000"/>
                      <a:lumOff val="35000"/>
                    </a:schemeClr>
                  </a:solidFill>
                </a:endParaRPr>
              </a:p>
            </p:txBody>
          </p:sp>
        </p:grpSp>
        <p:pic>
          <p:nvPicPr>
            <p:cNvPr id="26" name="图片 6" descr="watermarked1"/>
            <p:cNvPicPr>
              <a:picLocks noChangeAspect="1"/>
            </p:cNvPicPr>
            <p:nvPr/>
          </p:nvPicPr>
          <p:blipFill>
            <a:blip r:embed="rId1"/>
            <a:stretch>
              <a:fillRect/>
            </a:stretch>
          </p:blipFill>
          <p:spPr>
            <a:xfrm>
              <a:off x="1836" y="3371"/>
              <a:ext cx="3105" cy="3105"/>
            </a:xfrm>
            <a:prstGeom prst="rect">
              <a:avLst/>
            </a:prstGeom>
          </p:spPr>
        </p:pic>
        <p:pic>
          <p:nvPicPr>
            <p:cNvPr id="27" name="图片 7" descr="watermarked1"/>
            <p:cNvPicPr>
              <a:picLocks noChangeAspect="1"/>
            </p:cNvPicPr>
            <p:nvPr/>
          </p:nvPicPr>
          <p:blipFill>
            <a:blip r:embed="rId1"/>
            <a:stretch>
              <a:fillRect/>
            </a:stretch>
          </p:blipFill>
          <p:spPr>
            <a:xfrm>
              <a:off x="5869" y="4496"/>
              <a:ext cx="1980" cy="1980"/>
            </a:xfrm>
            <a:prstGeom prst="rect">
              <a:avLst/>
            </a:prstGeom>
          </p:spPr>
        </p:pic>
        <p:sp>
          <p:nvSpPr>
            <p:cNvPr id="28" name="文本框 27"/>
            <p:cNvSpPr txBox="1"/>
            <p:nvPr/>
          </p:nvSpPr>
          <p:spPr>
            <a:xfrm>
              <a:off x="2450" y="6798"/>
              <a:ext cx="1876" cy="483"/>
            </a:xfrm>
            <a:prstGeom prst="rect">
              <a:avLst/>
            </a:prstGeom>
            <a:noFill/>
          </p:spPr>
          <p:txBody>
            <a:bodyPr wrap="square" rtlCol="0">
              <a:spAutoFit/>
            </a:bodyPr>
            <a:p>
              <a:pPr algn="ctr"/>
              <a:r>
                <a:rPr lang="en-US" altLang="zh-CN" sz="1400"/>
                <a:t>512*512</a:t>
              </a:r>
              <a:endParaRPr lang="en-US" altLang="zh-CN" sz="1400"/>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fill="hold"/>
                                        <p:tgtEl>
                                          <p:spTgt spid="30"/>
                                        </p:tgtEl>
                                        <p:attrNameLst>
                                          <p:attrName>ppt_x</p:attrName>
                                        </p:attrNameLst>
                                      </p:cBhvr>
                                      <p:tavLst>
                                        <p:tav tm="0">
                                          <p:val>
                                            <p:strVal val="#ppt_x"/>
                                          </p:val>
                                        </p:tav>
                                        <p:tav tm="100000">
                                          <p:val>
                                            <p:strVal val="#ppt_x"/>
                                          </p:val>
                                        </p:tav>
                                      </p:tavLst>
                                    </p:anim>
                                    <p:anim calcmode="lin" valueType="num">
                                      <p:cBhvr additive="base">
                                        <p:cTn id="1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7757795" cy="368300"/>
            <a:chOff x="967" y="1614"/>
            <a:chExt cx="11487"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0786" cy="580"/>
              <a:chOff x="-169270" y="1088034"/>
              <a:chExt cx="7862899"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4962" y="1088034"/>
                <a:ext cx="6614418"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不同尺寸图片加入水印的不可感知性比较</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7" name="组合 6"/>
          <p:cNvGrpSpPr/>
          <p:nvPr/>
        </p:nvGrpSpPr>
        <p:grpSpPr>
          <a:xfrm>
            <a:off x="537845" y="1699895"/>
            <a:ext cx="5830570" cy="2281555"/>
            <a:chOff x="847" y="2677"/>
            <a:chExt cx="9182" cy="3593"/>
          </a:xfrm>
        </p:grpSpPr>
        <p:grpSp>
          <p:nvGrpSpPr>
            <p:cNvPr id="13" name="组合 12"/>
            <p:cNvGrpSpPr/>
            <p:nvPr/>
          </p:nvGrpSpPr>
          <p:grpSpPr>
            <a:xfrm>
              <a:off x="847" y="2677"/>
              <a:ext cx="6353" cy="531"/>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endParaRPr lang="en-US" altLang="zh-CN" sz="1600">
                  <a:solidFill>
                    <a:schemeClr val="tx1">
                      <a:lumMod val="65000"/>
                      <a:lumOff val="35000"/>
                    </a:schemeClr>
                  </a:solidFill>
                </a:endParaRPr>
              </a:p>
            </p:txBody>
          </p:sp>
        </p:grpSp>
        <p:pic>
          <p:nvPicPr>
            <p:cNvPr id="4" name="图片 10" descr="QQ截图20200624231511"/>
            <p:cNvPicPr>
              <a:picLocks noChangeAspect="1"/>
            </p:cNvPicPr>
            <p:nvPr/>
          </p:nvPicPr>
          <p:blipFill>
            <a:blip r:embed="rId1"/>
            <a:stretch>
              <a:fillRect/>
            </a:stretch>
          </p:blipFill>
          <p:spPr>
            <a:xfrm>
              <a:off x="3107" y="2854"/>
              <a:ext cx="6922" cy="3417"/>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7757795" cy="645160"/>
            <a:chOff x="967" y="1614"/>
            <a:chExt cx="11487" cy="1016"/>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0786" cy="1016"/>
              <a:chOff x="-169270" y="1088034"/>
              <a:chExt cx="7862899" cy="740639"/>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4962" y="1088034"/>
                <a:ext cx="6614418" cy="740639"/>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sym typeface="+mn-ea"/>
                  </a:rPr>
                  <a:t>不同尺寸图片加入水印的不可感知性比较</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比较</a:t>
              </a:r>
              <a:r>
                <a:rPr lang="en-US" altLang="zh-CN" sz="1600">
                  <a:solidFill>
                    <a:schemeClr val="tx1">
                      <a:lumMod val="65000"/>
                      <a:lumOff val="35000"/>
                    </a:schemeClr>
                  </a:solidFill>
                </a:rPr>
                <a:t>PSNR</a:t>
              </a:r>
              <a:r>
                <a:rPr lang="zh-CN" altLang="en-US" sz="1600">
                  <a:solidFill>
                    <a:schemeClr val="tx1">
                      <a:lumMod val="65000"/>
                      <a:lumOff val="35000"/>
                    </a:schemeClr>
                  </a:solidFill>
                </a:rPr>
                <a:t>、</a:t>
              </a:r>
              <a:r>
                <a:rPr lang="en-US" altLang="zh-CN" sz="1600">
                  <a:solidFill>
                    <a:schemeClr val="tx1">
                      <a:lumMod val="65000"/>
                      <a:lumOff val="35000"/>
                    </a:schemeClr>
                  </a:solidFill>
                </a:rPr>
                <a:t>SSIM</a:t>
              </a:r>
              <a:endParaRPr lang="en-US" altLang="zh-CN" sz="1600">
                <a:solidFill>
                  <a:schemeClr val="tx1">
                    <a:lumMod val="65000"/>
                    <a:lumOff val="35000"/>
                  </a:schemeClr>
                </a:solidFill>
              </a:endParaRPr>
            </a:p>
          </p:txBody>
        </p:sp>
      </p:grpSp>
      <p:grpSp>
        <p:nvGrpSpPr>
          <p:cNvPr id="7" name="组合 6"/>
          <p:cNvGrpSpPr/>
          <p:nvPr/>
        </p:nvGrpSpPr>
        <p:grpSpPr>
          <a:xfrm>
            <a:off x="549910" y="3420110"/>
            <a:ext cx="7141846" cy="1076325"/>
            <a:chOff x="1868930" y="4043623"/>
            <a:chExt cx="5752070" cy="1076325"/>
          </a:xfrm>
        </p:grpSpPr>
        <p:grpSp>
          <p:nvGrpSpPr>
            <p:cNvPr id="9" name="组合 8"/>
            <p:cNvGrpSpPr/>
            <p:nvPr/>
          </p:nvGrpSpPr>
          <p:grpSpPr>
            <a:xfrm>
              <a:off x="1868930" y="4098093"/>
              <a:ext cx="417263" cy="228018"/>
              <a:chOff x="1868930" y="4098093"/>
              <a:chExt cx="417263" cy="228018"/>
            </a:xfrm>
          </p:grpSpPr>
          <p:sp>
            <p:nvSpPr>
              <p:cNvPr id="11" name="燕尾形 1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2" name="燕尾形 1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16" name="TextBox 36"/>
            <p:cNvSpPr txBox="1"/>
            <p:nvPr/>
          </p:nvSpPr>
          <p:spPr>
            <a:xfrm>
              <a:off x="2432090" y="4043623"/>
              <a:ext cx="5188910" cy="1076325"/>
            </a:xfrm>
            <a:prstGeom prst="rect">
              <a:avLst/>
            </a:prstGeom>
            <a:noFill/>
          </p:spPr>
          <p:txBody>
            <a:bodyPr wrap="square" rtlCol="0">
              <a:spAutoFit/>
            </a:bodyPr>
            <a:p>
              <a:pPr algn="just">
                <a:defRPr/>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由于图像尺寸越小，同一尺寸的水印信息占整幅图像的比例越小，所以SSIM参数不能很好反应不可感知性，所以通过PSNR来判断不可感知性的好坏：</a:t>
              </a:r>
              <a:r>
                <a:rPr lang="en-US" altLang="zh-CN" sz="1600" dirty="0">
                  <a:solidFill>
                    <a:schemeClr val="accent6">
                      <a:lumMod val="75000"/>
                    </a:schemeClr>
                  </a:solidFill>
                  <a:latin typeface="微软雅黑" panose="020B0503020204020204" pitchFamily="34" charset="-122"/>
                  <a:ea typeface="微软雅黑" panose="020B0503020204020204" pitchFamily="34" charset="-122"/>
                </a:rPr>
                <a:t>在图像中插入同一尺寸的数字水印，数字载体尺寸越大，不可感知性越好。</a:t>
              </a:r>
              <a:endParaRPr lang="en-US" altLang="zh-CN" sz="1600" dirty="0">
                <a:solidFill>
                  <a:schemeClr val="accent6">
                    <a:lumMod val="75000"/>
                  </a:schemeClr>
                </a:solidFill>
                <a:latin typeface="微软雅黑" panose="020B0503020204020204" pitchFamily="34" charset="-122"/>
                <a:ea typeface="微软雅黑" panose="020B0503020204020204" pitchFamily="34" charset="-122"/>
              </a:endParaRPr>
            </a:p>
          </p:txBody>
        </p:sp>
      </p:grpSp>
      <p:graphicFrame>
        <p:nvGraphicFramePr>
          <p:cNvPr id="3" name="表格 2"/>
          <p:cNvGraphicFramePr/>
          <p:nvPr>
            <p:custDataLst>
              <p:tags r:id="rId1"/>
            </p:custDataLst>
          </p:nvPr>
        </p:nvGraphicFramePr>
        <p:xfrm>
          <a:off x="2159635" y="2155190"/>
          <a:ext cx="4824730" cy="1146810"/>
        </p:xfrm>
        <a:graphic>
          <a:graphicData uri="http://schemas.openxmlformats.org/drawingml/2006/table">
            <a:tbl>
              <a:tblPr firstRow="1" bandRow="1">
                <a:tableStyleId>{5940675A-B579-460E-94D1-54222C63F5DA}</a:tableStyleId>
              </a:tblPr>
              <a:tblGrid>
                <a:gridCol w="889000"/>
                <a:gridCol w="1311910"/>
                <a:gridCol w="1311910"/>
                <a:gridCol w="1311910"/>
              </a:tblGrid>
              <a:tr h="406400">
                <a:tc>
                  <a:txBody>
                    <a:bodyPr/>
                    <a:p>
                      <a:pPr indent="0" algn="ctr">
                        <a:lnSpc>
                          <a:spcPct val="120000"/>
                        </a:lnSpc>
                        <a:spcBef>
                          <a:spcPts val="0"/>
                        </a:spcBef>
                        <a:spcAft>
                          <a:spcPts val="0"/>
                        </a:spcAft>
                        <a:buNone/>
                      </a:pPr>
                      <a:endParaRPr lang="en-US" altLang="en-US" sz="16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512*512</a:t>
                      </a:r>
                      <a:endParaRPr lang="en-US" sz="16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256*256</a:t>
                      </a:r>
                      <a:endParaRPr lang="en-US" sz="16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128*128</a:t>
                      </a:r>
                      <a:endParaRPr lang="en-US" sz="1600" b="1"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r>
              <a:tr h="370205">
                <a:tc>
                  <a:txBody>
                    <a:bodyPr/>
                    <a:p>
                      <a:pPr indent="0" algn="ctr">
                        <a:lnSpc>
                          <a:spcPct val="120000"/>
                        </a:lnSpc>
                        <a:spcBef>
                          <a:spcPts val="0"/>
                        </a:spcBef>
                        <a:spcAft>
                          <a:spcPts val="0"/>
                        </a:spcAft>
                        <a:buNone/>
                      </a:pPr>
                      <a:r>
                        <a:rPr lang="en-US" sz="1400" b="0" spc="120">
                          <a:solidFill>
                            <a:srgbClr val="646464"/>
                          </a:solidFill>
                          <a:latin typeface="微软雅黑" panose="020B0503020204020204" pitchFamily="34" charset="-122"/>
                          <a:ea typeface="微软雅黑" panose="020B0503020204020204" pitchFamily="34" charset="-122"/>
                        </a:rPr>
                        <a:t>PSNR</a:t>
                      </a:r>
                      <a:endParaRPr lang="en-US" sz="1400" b="0"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43.5869</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43.4390</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43.0491</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r>
              <a:tr h="370205">
                <a:tc>
                  <a:txBody>
                    <a:bodyPr/>
                    <a:p>
                      <a:pPr indent="0" algn="ctr">
                        <a:lnSpc>
                          <a:spcPct val="120000"/>
                        </a:lnSpc>
                        <a:spcBef>
                          <a:spcPts val="0"/>
                        </a:spcBef>
                        <a:spcAft>
                          <a:spcPts val="0"/>
                        </a:spcAft>
                        <a:buNone/>
                      </a:pPr>
                      <a:r>
                        <a:rPr lang="en-US" sz="1400" b="0" spc="120">
                          <a:solidFill>
                            <a:srgbClr val="646464"/>
                          </a:solidFill>
                          <a:latin typeface="微软雅黑" panose="020B0503020204020204" pitchFamily="34" charset="-122"/>
                          <a:ea typeface="微软雅黑" panose="020B0503020204020204" pitchFamily="34" charset="-122"/>
                        </a:rPr>
                        <a:t>SSIM</a:t>
                      </a:r>
                      <a:endParaRPr lang="en-US" sz="1400" b="0" spc="120">
                        <a:solidFill>
                          <a:srgbClr val="646464"/>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0.9945</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0.9957</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0.9974</a:t>
                      </a:r>
                      <a:endParaRPr lang="en-US" sz="1400" b="0" spc="120">
                        <a:solidFill>
                          <a:srgbClr val="404040"/>
                        </a:solidFill>
                        <a:latin typeface="微软雅黑" panose="020B0503020204020204" pitchFamily="34" charset="-122"/>
                        <a:ea typeface="微软雅黑" panose="020B0503020204020204" pitchFamily="34" charset="-122"/>
                      </a:endParaRPr>
                    </a:p>
                  </a:txBody>
                  <a:tcPr marL="177800" marR="177800" marT="57150" marB="571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2F2F2"/>
                    </a:solidFill>
                  </a:tcPr>
                </a:tc>
              </a:tr>
            </a:tbl>
          </a:graphicData>
        </a:graphic>
      </p:graphicFrame>
      <p:sp>
        <p:nvSpPr>
          <p:cNvPr id="102" name="文本框 101"/>
          <p:cNvSpPr txBox="1"/>
          <p:nvPr/>
        </p:nvSpPr>
        <p:spPr>
          <a:xfrm>
            <a:off x="2408873" y="2500948"/>
            <a:ext cx="5080000" cy="598805"/>
          </a:xfrm>
          <a:prstGeom prst="rect">
            <a:avLst/>
          </a:prstGeom>
          <a:noFill/>
          <a:ln w="9525">
            <a:noFill/>
          </a:ln>
        </p:spPr>
        <p:txBody>
          <a:bodyPr>
            <a:spAutoFit/>
          </a:bodyPr>
          <a:p>
            <a:pPr indent="0"/>
            <a:r>
              <a:rPr lang="en-US" sz="1200" b="0">
                <a:solidFill>
                  <a:srgbClr val="000000"/>
                </a:solidFill>
                <a:latin typeface="宋体" panose="02010600030101010101" pitchFamily="2" charset="-122"/>
                <a:ea typeface="宋体" panose="02010600030101010101" pitchFamily="2" charset="-122"/>
              </a:rPr>
              <a:t> </a:t>
            </a:r>
            <a:r>
              <a:rPr lang="en-US" sz="1050" b="0">
                <a:solidFill>
                  <a:srgbClr val="0000FF"/>
                </a:solidFill>
                <a:latin typeface="Arial" panose="020B0604020202020204" pitchFamily="34" charset="0"/>
                <a:ea typeface="宋体" panose="02010600030101010101" pitchFamily="2" charset="-122"/>
                <a:cs typeface="Arial" panose="020B0604020202020204" pitchFamily="34" charset="0"/>
              </a:rPr>
              <a:t> </a:t>
            </a:r>
            <a:r>
              <a:rPr lang="en-US" sz="1050" b="0">
                <a:latin typeface="Arial" panose="020B0604020202020204" pitchFamily="34" charset="0"/>
                <a:ea typeface="宋体" panose="02010600030101010101" pitchFamily="2" charset="-122"/>
                <a:cs typeface="Arial" panose="020B0604020202020204" pitchFamily="34" charset="0"/>
              </a:rPr>
              <a:t>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7757795" cy="368300"/>
            <a:chOff x="967" y="1614"/>
            <a:chExt cx="11487"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0786" cy="580"/>
              <a:chOff x="-169270" y="1088034"/>
              <a:chExt cx="7862899"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4962" y="1088034"/>
                <a:ext cx="6614418"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储存相同信息的不同格式的图片加入水印的不可感知性比较</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30" name="组合 29"/>
          <p:cNvGrpSpPr/>
          <p:nvPr/>
        </p:nvGrpSpPr>
        <p:grpSpPr>
          <a:xfrm>
            <a:off x="634365" y="1819275"/>
            <a:ext cx="8146415" cy="2851150"/>
            <a:chOff x="847" y="2677"/>
            <a:chExt cx="12829" cy="4490"/>
          </a:xfrm>
        </p:grpSpPr>
        <p:pic>
          <p:nvPicPr>
            <p:cNvPr id="8" name="图片 8" descr="C:\Users\lenovo\Desktop\图片3.tif图片3"/>
            <p:cNvPicPr>
              <a:picLocks noChangeAspect="1"/>
            </p:cNvPicPr>
            <p:nvPr/>
          </p:nvPicPr>
          <p:blipFill>
            <a:blip r:embed="rId1"/>
            <a:srcRect/>
            <a:stretch>
              <a:fillRect/>
            </a:stretch>
          </p:blipFill>
          <p:spPr>
            <a:xfrm>
              <a:off x="8757" y="3356"/>
              <a:ext cx="3120" cy="3120"/>
            </a:xfrm>
            <a:prstGeom prst="rect">
              <a:avLst/>
            </a:prstGeom>
          </p:spPr>
        </p:pic>
        <p:pic>
          <p:nvPicPr>
            <p:cNvPr id="18" name="图片 9" descr="cuc"/>
            <p:cNvPicPr>
              <a:picLocks noChangeAspect="1"/>
            </p:cNvPicPr>
            <p:nvPr/>
          </p:nvPicPr>
          <p:blipFill>
            <a:blip r:embed="rId2"/>
            <a:stretch>
              <a:fillRect/>
            </a:stretch>
          </p:blipFill>
          <p:spPr>
            <a:xfrm>
              <a:off x="12368" y="5736"/>
              <a:ext cx="740" cy="740"/>
            </a:xfrm>
            <a:prstGeom prst="rect">
              <a:avLst/>
            </a:prstGeom>
          </p:spPr>
        </p:pic>
        <p:sp>
          <p:nvSpPr>
            <p:cNvPr id="20" name="文本框 19"/>
            <p:cNvSpPr txBox="1"/>
            <p:nvPr/>
          </p:nvSpPr>
          <p:spPr>
            <a:xfrm>
              <a:off x="5785" y="6684"/>
              <a:ext cx="1876" cy="483"/>
            </a:xfrm>
            <a:prstGeom prst="rect">
              <a:avLst/>
            </a:prstGeom>
            <a:noFill/>
          </p:spPr>
          <p:txBody>
            <a:bodyPr wrap="square" rtlCol="0">
              <a:spAutoFit/>
            </a:bodyPr>
            <a:p>
              <a:pPr algn="ctr"/>
              <a:r>
                <a:rPr lang="en-US" altLang="zh-CN" sz="1400"/>
                <a:t>bmp</a:t>
              </a:r>
              <a:endParaRPr lang="en-US" altLang="zh-CN" sz="1400"/>
            </a:p>
          </p:txBody>
        </p:sp>
        <p:sp>
          <p:nvSpPr>
            <p:cNvPr id="21" name="文本框 20"/>
            <p:cNvSpPr txBox="1"/>
            <p:nvPr/>
          </p:nvSpPr>
          <p:spPr>
            <a:xfrm>
              <a:off x="9379" y="6684"/>
              <a:ext cx="1876" cy="483"/>
            </a:xfrm>
            <a:prstGeom prst="rect">
              <a:avLst/>
            </a:prstGeom>
            <a:noFill/>
          </p:spPr>
          <p:txBody>
            <a:bodyPr wrap="square" rtlCol="0">
              <a:spAutoFit/>
            </a:bodyPr>
            <a:p>
              <a:pPr algn="ctr"/>
              <a:r>
                <a:rPr lang="en-US" altLang="zh-CN" sz="1400"/>
                <a:t>tif</a:t>
              </a:r>
              <a:endParaRPr lang="en-US" altLang="zh-CN" sz="1400"/>
            </a:p>
          </p:txBody>
        </p:sp>
        <p:sp>
          <p:nvSpPr>
            <p:cNvPr id="22" name="文本框 21"/>
            <p:cNvSpPr txBox="1"/>
            <p:nvPr/>
          </p:nvSpPr>
          <p:spPr>
            <a:xfrm>
              <a:off x="11800" y="6684"/>
              <a:ext cx="1876" cy="483"/>
            </a:xfrm>
            <a:prstGeom prst="rect">
              <a:avLst/>
            </a:prstGeom>
            <a:noFill/>
          </p:spPr>
          <p:txBody>
            <a:bodyPr wrap="square" rtlCol="0">
              <a:spAutoFit/>
            </a:bodyPr>
            <a:p>
              <a:pPr algn="ctr"/>
              <a:r>
                <a:rPr lang="zh-CN" altLang="en-US" sz="1400"/>
                <a:t>水印</a:t>
              </a:r>
              <a:endParaRPr lang="zh-CN" altLang="en-US" sz="1400"/>
            </a:p>
          </p:txBody>
        </p:sp>
        <p:grpSp>
          <p:nvGrpSpPr>
            <p:cNvPr id="23" name="组合 22"/>
            <p:cNvGrpSpPr/>
            <p:nvPr/>
          </p:nvGrpSpPr>
          <p:grpSpPr>
            <a:xfrm>
              <a:off x="847" y="2677"/>
              <a:ext cx="6353" cy="531"/>
              <a:chOff x="847" y="2677"/>
              <a:chExt cx="6353" cy="531"/>
            </a:xfrm>
          </p:grpSpPr>
          <p:sp>
            <p:nvSpPr>
              <p:cNvPr id="24" name="椭圆 23"/>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25" name="文本框 24"/>
              <p:cNvSpPr txBox="1"/>
              <p:nvPr/>
            </p:nvSpPr>
            <p:spPr>
              <a:xfrm>
                <a:off x="1209" y="2677"/>
                <a:ext cx="5991" cy="531"/>
              </a:xfrm>
              <a:prstGeom prst="rect">
                <a:avLst/>
              </a:prstGeom>
              <a:noFill/>
            </p:spPr>
            <p:txBody>
              <a:bodyPr wrap="square" rtlCol="0">
                <a:spAutoFit/>
              </a:bodyPr>
              <a:p>
                <a:endParaRPr lang="en-US" altLang="zh-CN" sz="1600">
                  <a:solidFill>
                    <a:schemeClr val="tx1">
                      <a:lumMod val="65000"/>
                      <a:lumOff val="35000"/>
                    </a:schemeClr>
                  </a:solidFill>
                </a:endParaRPr>
              </a:p>
            </p:txBody>
          </p:sp>
        </p:grpSp>
        <p:pic>
          <p:nvPicPr>
            <p:cNvPr id="26" name="图片 6" descr="C:\Users\lenovo\Desktop\图片1.jpg图片1"/>
            <p:cNvPicPr>
              <a:picLocks noChangeAspect="1"/>
            </p:cNvPicPr>
            <p:nvPr/>
          </p:nvPicPr>
          <p:blipFill>
            <a:blip r:embed="rId3"/>
            <a:srcRect/>
            <a:stretch>
              <a:fillRect/>
            </a:stretch>
          </p:blipFill>
          <p:spPr>
            <a:xfrm>
              <a:off x="1561" y="3371"/>
              <a:ext cx="3105" cy="3105"/>
            </a:xfrm>
            <a:prstGeom prst="rect">
              <a:avLst/>
            </a:prstGeom>
          </p:spPr>
        </p:pic>
        <p:pic>
          <p:nvPicPr>
            <p:cNvPr id="27" name="图片 7" descr="C:\Users\lenovo\Desktop\图片2.bmp图片2"/>
            <p:cNvPicPr>
              <a:picLocks noChangeAspect="1"/>
            </p:cNvPicPr>
            <p:nvPr/>
          </p:nvPicPr>
          <p:blipFill>
            <a:blip r:embed="rId4"/>
            <a:srcRect/>
            <a:stretch>
              <a:fillRect/>
            </a:stretch>
          </p:blipFill>
          <p:spPr>
            <a:xfrm>
              <a:off x="5171" y="3371"/>
              <a:ext cx="3105" cy="3105"/>
            </a:xfrm>
            <a:prstGeom prst="rect">
              <a:avLst/>
            </a:prstGeom>
          </p:spPr>
        </p:pic>
        <p:sp>
          <p:nvSpPr>
            <p:cNvPr id="28" name="文本框 27"/>
            <p:cNvSpPr txBox="1"/>
            <p:nvPr/>
          </p:nvSpPr>
          <p:spPr>
            <a:xfrm>
              <a:off x="2175" y="6684"/>
              <a:ext cx="1876" cy="483"/>
            </a:xfrm>
            <a:prstGeom prst="rect">
              <a:avLst/>
            </a:prstGeom>
            <a:noFill/>
          </p:spPr>
          <p:txBody>
            <a:bodyPr wrap="square" rtlCol="0">
              <a:spAutoFit/>
            </a:bodyPr>
            <a:p>
              <a:pPr algn="ctr"/>
              <a:r>
                <a:rPr lang="en-US" altLang="zh-CN" sz="1400"/>
                <a:t>jpg</a:t>
              </a:r>
              <a:endParaRPr lang="en-US" altLang="zh-CN" sz="1400"/>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fill="hold"/>
                                        <p:tgtEl>
                                          <p:spTgt spid="30"/>
                                        </p:tgtEl>
                                        <p:attrNameLst>
                                          <p:attrName>ppt_x</p:attrName>
                                        </p:attrNameLst>
                                      </p:cBhvr>
                                      <p:tavLst>
                                        <p:tav tm="0">
                                          <p:val>
                                            <p:strVal val="#ppt_x"/>
                                          </p:val>
                                        </p:tav>
                                        <p:tav tm="100000">
                                          <p:val>
                                            <p:strVal val="#ppt_x"/>
                                          </p:val>
                                        </p:tav>
                                      </p:tavLst>
                                    </p:anim>
                                    <p:anim calcmode="lin" valueType="num">
                                      <p:cBhvr additive="base">
                                        <p:cTn id="1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7757795" cy="645160"/>
            <a:chOff x="967" y="1614"/>
            <a:chExt cx="11487" cy="1016"/>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0786" cy="1016"/>
              <a:chOff x="-169270" y="1088034"/>
              <a:chExt cx="7862899" cy="740639"/>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4962" y="1088034"/>
                <a:ext cx="6614418" cy="740639"/>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sym typeface="+mn-ea"/>
                  </a:rPr>
                  <a:t>储存相同信息的不同格式的图片加入水印的不可感知性比较</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7" name="组合 6"/>
          <p:cNvGrpSpPr/>
          <p:nvPr/>
        </p:nvGrpSpPr>
        <p:grpSpPr>
          <a:xfrm>
            <a:off x="537845" y="1699895"/>
            <a:ext cx="5936615" cy="2593340"/>
            <a:chOff x="847" y="2677"/>
            <a:chExt cx="9349" cy="4084"/>
          </a:xfrm>
        </p:grpSpPr>
        <p:grpSp>
          <p:nvGrpSpPr>
            <p:cNvPr id="13" name="组合 12"/>
            <p:cNvGrpSpPr/>
            <p:nvPr/>
          </p:nvGrpSpPr>
          <p:grpSpPr>
            <a:xfrm>
              <a:off x="847" y="2677"/>
              <a:ext cx="6353" cy="531"/>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endParaRPr lang="en-US" altLang="zh-CN" sz="1600">
                  <a:solidFill>
                    <a:schemeClr val="tx1">
                      <a:lumMod val="65000"/>
                      <a:lumOff val="35000"/>
                    </a:schemeClr>
                  </a:solidFill>
                </a:endParaRPr>
              </a:p>
            </p:txBody>
          </p:sp>
        </p:grpSp>
        <p:pic>
          <p:nvPicPr>
            <p:cNvPr id="4" name="图片 10" descr="C:\Users\lenovo\Desktop\图片4.png图片4"/>
            <p:cNvPicPr>
              <a:picLocks noChangeAspect="1"/>
            </p:cNvPicPr>
            <p:nvPr/>
          </p:nvPicPr>
          <p:blipFill>
            <a:blip r:embed="rId1"/>
            <a:srcRect/>
            <a:stretch>
              <a:fillRect/>
            </a:stretch>
          </p:blipFill>
          <p:spPr>
            <a:xfrm>
              <a:off x="3749" y="2854"/>
              <a:ext cx="6447" cy="3907"/>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7757795" cy="645160"/>
            <a:chOff x="967" y="1614"/>
            <a:chExt cx="11487" cy="1016"/>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0786" cy="1016"/>
              <a:chOff x="-169270" y="1088034"/>
              <a:chExt cx="7862899" cy="740639"/>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4962" y="1088034"/>
                <a:ext cx="6614418" cy="740639"/>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sym typeface="+mn-ea"/>
                  </a:rPr>
                  <a:t>储存相同信息的不同格式的图片加入水印的不可感知性比较</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比较</a:t>
              </a:r>
              <a:r>
                <a:rPr lang="en-US" altLang="zh-CN" sz="1600">
                  <a:solidFill>
                    <a:schemeClr val="tx1">
                      <a:lumMod val="65000"/>
                      <a:lumOff val="35000"/>
                    </a:schemeClr>
                  </a:solidFill>
                </a:rPr>
                <a:t>PSNR</a:t>
              </a:r>
              <a:r>
                <a:rPr lang="zh-CN" altLang="en-US" sz="1600">
                  <a:solidFill>
                    <a:schemeClr val="tx1">
                      <a:lumMod val="65000"/>
                      <a:lumOff val="35000"/>
                    </a:schemeClr>
                  </a:solidFill>
                </a:rPr>
                <a:t>、</a:t>
              </a:r>
              <a:r>
                <a:rPr lang="en-US" altLang="zh-CN" sz="1600">
                  <a:solidFill>
                    <a:schemeClr val="tx1">
                      <a:lumMod val="65000"/>
                      <a:lumOff val="35000"/>
                    </a:schemeClr>
                  </a:solidFill>
                </a:rPr>
                <a:t>SSIM</a:t>
              </a:r>
              <a:endParaRPr lang="en-US" altLang="zh-CN" sz="1600">
                <a:solidFill>
                  <a:schemeClr val="tx1">
                    <a:lumMod val="65000"/>
                    <a:lumOff val="35000"/>
                  </a:schemeClr>
                </a:solidFill>
              </a:endParaRPr>
            </a:p>
          </p:txBody>
        </p:sp>
      </p:grpSp>
      <p:grpSp>
        <p:nvGrpSpPr>
          <p:cNvPr id="7" name="组合 6"/>
          <p:cNvGrpSpPr/>
          <p:nvPr/>
        </p:nvGrpSpPr>
        <p:grpSpPr>
          <a:xfrm>
            <a:off x="549910" y="3420110"/>
            <a:ext cx="7141846" cy="583565"/>
            <a:chOff x="1868930" y="4043623"/>
            <a:chExt cx="5752070" cy="583565"/>
          </a:xfrm>
        </p:grpSpPr>
        <p:grpSp>
          <p:nvGrpSpPr>
            <p:cNvPr id="9" name="组合 8"/>
            <p:cNvGrpSpPr/>
            <p:nvPr/>
          </p:nvGrpSpPr>
          <p:grpSpPr>
            <a:xfrm>
              <a:off x="1868930" y="4098093"/>
              <a:ext cx="417263" cy="228018"/>
              <a:chOff x="1868930" y="4098093"/>
              <a:chExt cx="417263" cy="228018"/>
            </a:xfrm>
          </p:grpSpPr>
          <p:sp>
            <p:nvSpPr>
              <p:cNvPr id="11" name="燕尾形 1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2" name="燕尾形 1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16" name="TextBox 36"/>
            <p:cNvSpPr txBox="1"/>
            <p:nvPr/>
          </p:nvSpPr>
          <p:spPr>
            <a:xfrm>
              <a:off x="2432090" y="4043623"/>
              <a:ext cx="5188910" cy="583565"/>
            </a:xfrm>
            <a:prstGeom prst="rect">
              <a:avLst/>
            </a:prstGeom>
            <a:noFill/>
          </p:spPr>
          <p:txBody>
            <a:bodyPr wrap="square" rtlCol="0">
              <a:spAutoFit/>
            </a:bodyPr>
            <a:p>
              <a:pPr algn="just">
                <a:defRPr/>
              </a:pPr>
              <a:r>
                <a:rPr lang="en-US" altLang="zh-CN" sz="1600" dirty="0">
                  <a:solidFill>
                    <a:schemeClr val="accent6">
                      <a:lumMod val="75000"/>
                    </a:schemeClr>
                  </a:solidFill>
                  <a:latin typeface="微软雅黑" panose="020B0503020204020204" pitchFamily="34" charset="-122"/>
                  <a:ea typeface="微软雅黑" panose="020B0503020204020204" pitchFamily="34" charset="-122"/>
                </a:rPr>
                <a:t>储存信息相同情况下，图像的储存格式对于加入水印的不可感知性没有影响。</a:t>
              </a:r>
              <a:endParaRPr lang="en-US" altLang="zh-CN" sz="1600" dirty="0">
                <a:solidFill>
                  <a:schemeClr val="accent6">
                    <a:lumMod val="75000"/>
                  </a:schemeClr>
                </a:solidFill>
                <a:latin typeface="微软雅黑" panose="020B0503020204020204" pitchFamily="34" charset="-122"/>
                <a:ea typeface="微软雅黑" panose="020B0503020204020204" pitchFamily="34" charset="-122"/>
              </a:endParaRPr>
            </a:p>
          </p:txBody>
        </p:sp>
      </p:grpSp>
      <p:sp>
        <p:nvSpPr>
          <p:cNvPr id="102" name="文本框 101"/>
          <p:cNvSpPr txBox="1"/>
          <p:nvPr/>
        </p:nvSpPr>
        <p:spPr>
          <a:xfrm>
            <a:off x="2408873" y="2500948"/>
            <a:ext cx="5080000" cy="598805"/>
          </a:xfrm>
          <a:prstGeom prst="rect">
            <a:avLst/>
          </a:prstGeom>
          <a:noFill/>
          <a:ln w="9525">
            <a:noFill/>
          </a:ln>
        </p:spPr>
        <p:txBody>
          <a:bodyPr>
            <a:spAutoFit/>
          </a:bodyPr>
          <a:p>
            <a:pPr indent="0"/>
            <a:r>
              <a:rPr lang="en-US" sz="1200" b="0">
                <a:solidFill>
                  <a:srgbClr val="000000"/>
                </a:solidFill>
                <a:latin typeface="宋体" panose="02010600030101010101" pitchFamily="2" charset="-122"/>
                <a:ea typeface="宋体" panose="02010600030101010101" pitchFamily="2" charset="-122"/>
              </a:rPr>
              <a:t> </a:t>
            </a:r>
            <a:r>
              <a:rPr lang="en-US" sz="1050" b="0">
                <a:solidFill>
                  <a:srgbClr val="0000FF"/>
                </a:solidFill>
                <a:latin typeface="Arial" panose="020B0604020202020204" pitchFamily="34" charset="0"/>
                <a:ea typeface="宋体" panose="02010600030101010101" pitchFamily="2" charset="-122"/>
                <a:cs typeface="Arial" panose="020B0604020202020204" pitchFamily="34" charset="0"/>
              </a:rPr>
              <a:t> </a:t>
            </a:r>
            <a:r>
              <a:rPr lang="en-US" sz="1050" b="0">
                <a:latin typeface="Arial" panose="020B0604020202020204" pitchFamily="34" charset="0"/>
                <a:ea typeface="宋体" panose="02010600030101010101" pitchFamily="2" charset="-122"/>
                <a:cs typeface="Arial" panose="020B0604020202020204" pitchFamily="34" charset="0"/>
              </a:rPr>
              <a:t> </a:t>
            </a:r>
            <a:endParaRPr lang="zh-CN" altLang="en-US"/>
          </a:p>
        </p:txBody>
      </p:sp>
      <p:graphicFrame>
        <p:nvGraphicFramePr>
          <p:cNvPr id="4" name="表格 3"/>
          <p:cNvGraphicFramePr/>
          <p:nvPr>
            <p:custDataLst>
              <p:tags r:id="rId1"/>
            </p:custDataLst>
          </p:nvPr>
        </p:nvGraphicFramePr>
        <p:xfrm>
          <a:off x="2523808" y="2172812"/>
          <a:ext cx="4185920" cy="1181735"/>
        </p:xfrm>
        <a:graphic>
          <a:graphicData uri="http://schemas.openxmlformats.org/drawingml/2006/table">
            <a:tbl>
              <a:tblPr firstRow="1" bandRow="1">
                <a:tableStyleId>{5940675A-B579-460E-94D1-54222C63F5DA}</a:tableStyleId>
              </a:tblPr>
              <a:tblGrid>
                <a:gridCol w="661035"/>
                <a:gridCol w="1160780"/>
                <a:gridCol w="1325880"/>
                <a:gridCol w="1038225"/>
              </a:tblGrid>
              <a:tr h="382270">
                <a:tc>
                  <a:txBody>
                    <a:bodyPr/>
                    <a:p>
                      <a:pPr indent="0" algn="ctr">
                        <a:lnSpc>
                          <a:spcPct val="120000"/>
                        </a:lnSpc>
                        <a:spcBef>
                          <a:spcPts val="0"/>
                        </a:spcBef>
                        <a:spcAft>
                          <a:spcPts val="0"/>
                        </a:spcAft>
                        <a:buNone/>
                      </a:pPr>
                      <a:r>
                        <a:rPr lang="en-US" sz="1400" b="1" spc="60">
                          <a:solidFill>
                            <a:srgbClr val="646464"/>
                          </a:solidFill>
                          <a:latin typeface="微软雅黑" panose="020B0503020204020204" pitchFamily="34" charset="-122"/>
                          <a:ea typeface="微软雅黑" panose="020B0503020204020204" pitchFamily="34" charset="-122"/>
                        </a:rPr>
                        <a:t> </a:t>
                      </a:r>
                      <a:endParaRPr lang="en-US" sz="1400" b="1" spc="60">
                        <a:solidFill>
                          <a:srgbClr val="646464"/>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6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jpg格式</a:t>
                      </a:r>
                      <a:endParaRPr lang="en-US" sz="1400" b="1" spc="6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6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bmp格式</a:t>
                      </a:r>
                      <a:endParaRPr lang="en-US" sz="1400" b="1" spc="6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1" spc="6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tif格式</a:t>
                      </a:r>
                      <a:endParaRPr lang="en-US" sz="1400" b="1" spc="6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r>
              <a:tr h="499110">
                <a:tc>
                  <a:txBody>
                    <a:bodyPr/>
                    <a:p>
                      <a:pPr indent="0" algn="ctr">
                        <a:lnSpc>
                          <a:spcPct val="120000"/>
                        </a:lnSpc>
                        <a:spcBef>
                          <a:spcPts val="0"/>
                        </a:spcBef>
                        <a:spcAft>
                          <a:spcPts val="0"/>
                        </a:spcAft>
                        <a:buNone/>
                      </a:pPr>
                      <a:r>
                        <a:rPr lang="en-US" sz="1400" b="0" spc="60">
                          <a:solidFill>
                            <a:srgbClr val="646464"/>
                          </a:solidFill>
                          <a:latin typeface="微软雅黑" panose="020B0503020204020204" pitchFamily="34" charset="-122"/>
                          <a:ea typeface="微软雅黑" panose="020B0503020204020204" pitchFamily="34" charset="-122"/>
                        </a:rPr>
                        <a:t>PSNR</a:t>
                      </a:r>
                      <a:endParaRPr lang="en-US" sz="1400" b="0" spc="60">
                        <a:solidFill>
                          <a:srgbClr val="646464"/>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60">
                          <a:solidFill>
                            <a:srgbClr val="404040"/>
                          </a:solidFill>
                          <a:latin typeface="微软雅黑" panose="020B0503020204020204" pitchFamily="34" charset="-122"/>
                          <a:ea typeface="微软雅黑" panose="020B0503020204020204" pitchFamily="34" charset="-122"/>
                        </a:rPr>
                        <a:t>43.5869</a:t>
                      </a:r>
                      <a:endParaRPr lang="en-US" sz="14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60">
                          <a:solidFill>
                            <a:srgbClr val="404040"/>
                          </a:solidFill>
                          <a:latin typeface="微软雅黑" panose="020B0503020204020204" pitchFamily="34" charset="-122"/>
                          <a:ea typeface="微软雅黑" panose="020B0503020204020204" pitchFamily="34" charset="-122"/>
                        </a:rPr>
                        <a:t>43.5869</a:t>
                      </a:r>
                      <a:endParaRPr lang="en-US" sz="14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60">
                          <a:solidFill>
                            <a:srgbClr val="404040"/>
                          </a:solidFill>
                          <a:latin typeface="微软雅黑" panose="020B0503020204020204" pitchFamily="34" charset="-122"/>
                          <a:ea typeface="微软雅黑" panose="020B0503020204020204" pitchFamily="34" charset="-122"/>
                        </a:rPr>
                        <a:t>43.5869</a:t>
                      </a:r>
                      <a:endParaRPr lang="en-US" sz="14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r>
              <a:tr h="300355">
                <a:tc>
                  <a:txBody>
                    <a:bodyPr/>
                    <a:p>
                      <a:pPr indent="0" algn="ctr">
                        <a:lnSpc>
                          <a:spcPct val="120000"/>
                        </a:lnSpc>
                        <a:spcBef>
                          <a:spcPts val="0"/>
                        </a:spcBef>
                        <a:spcAft>
                          <a:spcPts val="0"/>
                        </a:spcAft>
                        <a:buNone/>
                      </a:pPr>
                      <a:r>
                        <a:rPr lang="en-US" sz="1400" b="0" spc="60">
                          <a:solidFill>
                            <a:srgbClr val="646464"/>
                          </a:solidFill>
                          <a:latin typeface="微软雅黑" panose="020B0503020204020204" pitchFamily="34" charset="-122"/>
                          <a:ea typeface="微软雅黑" panose="020B0503020204020204" pitchFamily="34" charset="-122"/>
                        </a:rPr>
                        <a:t>SSIM</a:t>
                      </a:r>
                      <a:endParaRPr lang="en-US" sz="1400" b="0" spc="60">
                        <a:solidFill>
                          <a:srgbClr val="646464"/>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60">
                          <a:solidFill>
                            <a:srgbClr val="404040"/>
                          </a:solidFill>
                          <a:latin typeface="微软雅黑" panose="020B0503020204020204" pitchFamily="34" charset="-122"/>
                          <a:ea typeface="微软雅黑" panose="020B0503020204020204" pitchFamily="34" charset="-122"/>
                        </a:rPr>
                        <a:t>0.9945</a:t>
                      </a:r>
                      <a:endParaRPr lang="en-US" sz="14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60">
                          <a:solidFill>
                            <a:srgbClr val="404040"/>
                          </a:solidFill>
                          <a:latin typeface="微软雅黑" panose="020B0503020204020204" pitchFamily="34" charset="-122"/>
                          <a:ea typeface="微软雅黑" panose="020B0503020204020204" pitchFamily="34" charset="-122"/>
                        </a:rPr>
                        <a:t>0.9945</a:t>
                      </a:r>
                      <a:endParaRPr lang="en-US" sz="14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60">
                          <a:solidFill>
                            <a:srgbClr val="404040"/>
                          </a:solidFill>
                          <a:latin typeface="微软雅黑" panose="020B0503020204020204" pitchFamily="34" charset="-122"/>
                          <a:ea typeface="微软雅黑" panose="020B0503020204020204" pitchFamily="34" charset="-122"/>
                        </a:rPr>
                        <a:t>0.9945</a:t>
                      </a:r>
                      <a:endParaRPr lang="en-US" sz="1400" b="0" spc="60">
                        <a:solidFill>
                          <a:srgbClr val="404040"/>
                        </a:solidFill>
                        <a:latin typeface="微软雅黑" panose="020B0503020204020204" pitchFamily="34" charset="-122"/>
                        <a:ea typeface="微软雅黑" panose="020B0503020204020204" pitchFamily="34" charset="-122"/>
                      </a:endParaRPr>
                    </a:p>
                  </a:txBody>
                  <a:tcPr marL="25400" marR="25400" marT="6350" marB="635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11"/>
          <p:cNvSpPr>
            <a:spLocks noChangeArrowheads="1"/>
          </p:cNvSpPr>
          <p:nvPr/>
        </p:nvSpPr>
        <p:spPr bwMode="gray">
          <a:xfrm>
            <a:off x="3660775" y="1978025"/>
            <a:ext cx="2782570" cy="398780"/>
          </a:xfrm>
          <a:prstGeom prst="rect">
            <a:avLst/>
          </a:prstGeom>
          <a:noFill/>
          <a:ln>
            <a:noFill/>
          </a:ln>
        </p:spPr>
        <p:txBody>
          <a:bodyPr wrap="square">
            <a:spAutoFit/>
          </a:bodyPr>
          <a:lstStyle/>
          <a:p>
            <a:r>
              <a:rPr lang="zh-CN" altLang="en-US" sz="2000" dirty="0">
                <a:solidFill>
                  <a:schemeClr val="tx2"/>
                </a:solidFill>
                <a:latin typeface="微软雅黑" panose="020B0503020204020204" pitchFamily="34" charset="-122"/>
                <a:ea typeface="微软雅黑" panose="020B0503020204020204" pitchFamily="34" charset="-122"/>
              </a:rPr>
              <a:t>鲁棒水印算法的应用</a:t>
            </a:r>
            <a:endParaRPr lang="zh-CN" altLang="en-US" sz="2000" dirty="0">
              <a:solidFill>
                <a:schemeClr val="tx2"/>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2863408" y="1789656"/>
            <a:ext cx="710599" cy="773822"/>
            <a:chOff x="550069" y="1100038"/>
            <a:chExt cx="710599" cy="773822"/>
          </a:xfrm>
        </p:grpSpPr>
        <p:sp>
          <p:nvSpPr>
            <p:cNvPr id="94"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5" name="直接连接符 4"/>
          <p:cNvCxnSpPr/>
          <p:nvPr/>
        </p:nvCxnSpPr>
        <p:spPr>
          <a:xfrm>
            <a:off x="3443390" y="2563478"/>
            <a:ext cx="288167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97" name="组合 96"/>
          <p:cNvGrpSpPr/>
          <p:nvPr/>
        </p:nvGrpSpPr>
        <p:grpSpPr>
          <a:xfrm>
            <a:off x="-56139" y="-601220"/>
            <a:ext cx="2368153" cy="5789614"/>
            <a:chOff x="-56639" y="-632373"/>
            <a:chExt cx="2368153" cy="5789614"/>
          </a:xfrm>
        </p:grpSpPr>
        <p:sp>
          <p:nvSpPr>
            <p:cNvPr id="98" name="矩形 2"/>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9" name="矩形 2"/>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0" name="矩形 2"/>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1" name="矩形 2"/>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2" name="矩形 2"/>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3" name="矩形 2"/>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4" name="矩形 2"/>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5" name="矩形 2"/>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9" name="矩形 2"/>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0" name="矩形 2"/>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1" name="矩形 2"/>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2" name="矩形 2"/>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3" name="矩形 2"/>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4" name="矩形 2"/>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5" name="矩形 2"/>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6" name="矩形 2"/>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7" name="矩形 2"/>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8" name="矩形 2"/>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9" name="矩形 2"/>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0" name="矩形 2"/>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1" name="矩形 2"/>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2" name="矩形 2"/>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3" name="矩形 2"/>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4" name="矩形 2"/>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5" name="矩形 2"/>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6" name="矩形 2"/>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7" name="矩形 2"/>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8" name="矩形 2"/>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9" name="矩形 2"/>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0" name="矩形 2"/>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1" name="矩形 2"/>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2" name="矩形 2"/>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3" name="矩形 2"/>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4" name="矩形 2"/>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65" name="组合 164"/>
          <p:cNvGrpSpPr/>
          <p:nvPr/>
        </p:nvGrpSpPr>
        <p:grpSpPr>
          <a:xfrm flipH="1">
            <a:off x="6833040" y="-636958"/>
            <a:ext cx="2368153" cy="5789614"/>
            <a:chOff x="-56639" y="-632373"/>
            <a:chExt cx="2368153" cy="5789614"/>
          </a:xfrm>
        </p:grpSpPr>
        <p:sp>
          <p:nvSpPr>
            <p:cNvPr id="166" name="矩形 2"/>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7" name="矩形 2"/>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8" name="矩形 2"/>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9" name="矩形 2"/>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0" name="矩形 2"/>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1" name="矩形 2"/>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2" name="矩形 2"/>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3" name="矩形 2"/>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4" name="矩形 2"/>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5" name="矩形 2"/>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6" name="矩形 2"/>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7" name="矩形 2"/>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8" name="矩形 2"/>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9" name="矩形 2"/>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0" name="矩形 2"/>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1" name="矩形 2"/>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2" name="矩形 2"/>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3" name="矩形 2"/>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4" name="矩形 2"/>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5" name="矩形 2"/>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6" name="矩形 2"/>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7" name="矩形 2"/>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8" name="矩形 2"/>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9" name="矩形 2"/>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0" name="矩形 2"/>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1" name="矩形 2"/>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2" name="矩形 2"/>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3" name="矩形 2"/>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4" name="矩形 2"/>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5" name="矩形 2"/>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6" name="矩形 2"/>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7" name="矩形 2"/>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8" name="矩形 2"/>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9" name="矩形 2"/>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1000"/>
                                        <p:tgtEl>
                                          <p:spTgt spid="165"/>
                                        </p:tgtEl>
                                      </p:cBhvr>
                                    </p:animEffect>
                                    <p:anim calcmode="lin" valueType="num">
                                      <p:cBhvr>
                                        <p:cTn id="13" dur="1000" fill="hold"/>
                                        <p:tgtEl>
                                          <p:spTgt spid="165"/>
                                        </p:tgtEl>
                                        <p:attrNameLst>
                                          <p:attrName>ppt_x</p:attrName>
                                        </p:attrNameLst>
                                      </p:cBhvr>
                                      <p:tavLst>
                                        <p:tav tm="0">
                                          <p:val>
                                            <p:strVal val="#ppt_x"/>
                                          </p:val>
                                        </p:tav>
                                        <p:tav tm="100000">
                                          <p:val>
                                            <p:strVal val="#ppt_x"/>
                                          </p:val>
                                        </p:tav>
                                      </p:tavLst>
                                    </p:anim>
                                    <p:anim calcmode="lin" valueType="num">
                                      <p:cBhvr>
                                        <p:cTn id="14" dur="1000" fill="hold"/>
                                        <p:tgtEl>
                                          <p:spTgt spid="16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p:tgtEl>
                                          <p:spTgt spid="16"/>
                                        </p:tgtEl>
                                        <p:attrNameLst>
                                          <p:attrName>ppt_x</p:attrName>
                                        </p:attrNameLst>
                                      </p:cBhvr>
                                      <p:tavLst>
                                        <p:tav tm="0">
                                          <p:val>
                                            <p:strVal val="#ppt_x-#ppt_w*1.125000"/>
                                          </p:val>
                                        </p:tav>
                                        <p:tav tm="100000">
                                          <p:val>
                                            <p:strVal val="#ppt_x"/>
                                          </p:val>
                                        </p:tav>
                                      </p:tavLst>
                                    </p:anim>
                                    <p:animEffect transition="in" filter="wipe(right)">
                                      <p:cBhvr>
                                        <p:cTn id="19" dur="500"/>
                                        <p:tgtEl>
                                          <p:spTgt spid="16"/>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p:tgtEl>
                                          <p:spTgt spid="47"/>
                                        </p:tgtEl>
                                        <p:attrNameLst>
                                          <p:attrName>ppt_x</p:attrName>
                                        </p:attrNameLst>
                                      </p:cBhvr>
                                      <p:tavLst>
                                        <p:tav tm="0">
                                          <p:val>
                                            <p:strVal val="#ppt_x-#ppt_w*1.125000"/>
                                          </p:val>
                                        </p:tav>
                                        <p:tav tm="100000">
                                          <p:val>
                                            <p:strVal val="#ppt_x"/>
                                          </p:val>
                                        </p:tav>
                                      </p:tavLst>
                                    </p:anim>
                                    <p:animEffect transition="in" filter="wipe(right)">
                                      <p:cBhvr>
                                        <p:cTn id="24" dur="500"/>
                                        <p:tgtEl>
                                          <p:spTgt spid="47"/>
                                        </p:tgtEl>
                                      </p:cBhvr>
                                    </p:animEffect>
                                  </p:childTnLst>
                                </p:cTn>
                              </p:par>
                            </p:childTnLst>
                          </p:cTn>
                        </p:par>
                        <p:par>
                          <p:cTn id="25" fill="hold">
                            <p:stCondLst>
                              <p:cond delay="2000"/>
                            </p:stCondLst>
                            <p:childTnLst>
                              <p:par>
                                <p:cTn id="26" presetID="49" presetClass="entr" presetSubtype="0" decel="10000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 calcmode="lin" valueType="num">
                                      <p:cBhvr>
                                        <p:cTn id="30" dur="500" fill="hold"/>
                                        <p:tgtEl>
                                          <p:spTgt spid="5"/>
                                        </p:tgtEl>
                                        <p:attrNameLst>
                                          <p:attrName>style.rotation</p:attrName>
                                        </p:attrNameLst>
                                      </p:cBhvr>
                                      <p:tavLst>
                                        <p:tav tm="0">
                                          <p:val>
                                            <p:fltVal val="360"/>
                                          </p:val>
                                        </p:tav>
                                        <p:tav tm="100000">
                                          <p:val>
                                            <p:fltVal val="0"/>
                                          </p:val>
                                        </p:tav>
                                      </p:tavLst>
                                    </p:anim>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组合 29"/>
          <p:cNvGrpSpPr/>
          <p:nvPr/>
        </p:nvGrpSpPr>
        <p:grpSpPr>
          <a:xfrm>
            <a:off x="598805" y="1031875"/>
            <a:ext cx="7141846" cy="1076325"/>
            <a:chOff x="1868930" y="4043623"/>
            <a:chExt cx="5752070" cy="1076325"/>
          </a:xfrm>
        </p:grpSpPr>
        <p:grpSp>
          <p:nvGrpSpPr>
            <p:cNvPr id="29" name="组合 28"/>
            <p:cNvGrpSpPr/>
            <p:nvPr/>
          </p:nvGrpSpPr>
          <p:grpSpPr>
            <a:xfrm>
              <a:off x="1868930" y="4098093"/>
              <a:ext cx="417263" cy="228018"/>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37" name="TextBox 36"/>
            <p:cNvSpPr txBox="1"/>
            <p:nvPr/>
          </p:nvSpPr>
          <p:spPr>
            <a:xfrm>
              <a:off x="2432090" y="4043623"/>
              <a:ext cx="5188910" cy="1076325"/>
            </a:xfrm>
            <a:prstGeom prst="rect">
              <a:avLst/>
            </a:prstGeom>
            <a:noFill/>
          </p:spPr>
          <p:txBody>
            <a:bodyPr wrap="square" rtlCol="0">
              <a:spAutoFit/>
            </a:bodyPr>
            <a:lstStyle/>
            <a:p>
              <a:pPr algn="just">
                <a:defRPr/>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数字水印技术是一种基于内容的、非密码机制的计算机信息隐藏技术。它将一些标识信息（即数字水印）直接嵌入数字载体当中（包括多媒体、文档、软件等），且不影响原载体的使用价值，也不容易被探知和修改。但可以被生产方识别和辨认。。</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鲁棒水印概述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鲁棒水印算法的应用</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7757795" cy="368300"/>
            <a:chOff x="967" y="1614"/>
            <a:chExt cx="11487"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0786" cy="580"/>
              <a:chOff x="-169270" y="1088034"/>
              <a:chExt cx="7862899"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5290" y="1088034"/>
                <a:ext cx="1293760"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设计思路</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7686675" cy="1568450"/>
            <a:chOff x="847" y="2677"/>
            <a:chExt cx="12105" cy="2470"/>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11743" cy="2470"/>
            </a:xfrm>
            <a:prstGeom prst="rect">
              <a:avLst/>
            </a:prstGeom>
            <a:noFill/>
          </p:spPr>
          <p:txBody>
            <a:bodyPr wrap="square" rtlCol="0">
              <a:spAutoFit/>
            </a:bodyPr>
            <a:p>
              <a:r>
                <a:rPr lang="en-US" altLang="zh-CN" sz="1600">
                  <a:solidFill>
                    <a:schemeClr val="tx1">
                      <a:lumMod val="65000"/>
                      <a:lumOff val="35000"/>
                    </a:schemeClr>
                  </a:solidFill>
                </a:rPr>
                <a:t>      </a:t>
              </a:r>
              <a:r>
                <a:rPr lang="zh-CN" altLang="en-US" sz="1600">
                  <a:solidFill>
                    <a:schemeClr val="tx1">
                      <a:lumMod val="65000"/>
                      <a:lumOff val="35000"/>
                    </a:schemeClr>
                  </a:solidFill>
                </a:rPr>
                <a:t>通过对DCT和DWT两种水印算法的学习和比较，本节在两种算法的基础上进行了创新和应用。</a:t>
              </a:r>
              <a:endParaRPr lang="zh-CN" altLang="en-US" sz="1600">
                <a:solidFill>
                  <a:schemeClr val="tx1">
                    <a:lumMod val="65000"/>
                    <a:lumOff val="35000"/>
                  </a:schemeClr>
                </a:solidFill>
              </a:endParaRPr>
            </a:p>
            <a:p>
              <a:r>
                <a:rPr lang="zh-CN" altLang="en-US" sz="1600">
                  <a:solidFill>
                    <a:schemeClr val="tx1">
                      <a:lumMod val="65000"/>
                      <a:lumOff val="35000"/>
                    </a:schemeClr>
                  </a:solidFill>
                </a:rPr>
                <a:t>      前文示例中均是通过在数字载体图像中嵌入水印图片，来达到隐藏数字水印信息的效果。本节的创新中希望通过鲁棒数字水印算法，来将字符信息嵌入数字水印中。文字是比图片更常用的信息传递形式，本节就将尝试将文字信息嵌入数字载体中。</a:t>
              </a:r>
              <a:endParaRPr lang="zh-CN" altLang="en-US" sz="1600">
                <a:solidFill>
                  <a:schemeClr val="tx1">
                    <a:lumMod val="65000"/>
                    <a:lumOff val="3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鲁棒水印算法的应用</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7757794" cy="368300"/>
            <a:chOff x="967" y="1614"/>
            <a:chExt cx="11487"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0786" cy="580"/>
              <a:chOff x="-169270" y="1088034"/>
              <a:chExt cx="7862899"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5290" y="1088034"/>
                <a:ext cx="2015855"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实现方法</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586230"/>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endParaRPr lang="zh-CN" altLang="en-US" sz="1600">
                <a:solidFill>
                  <a:schemeClr val="tx1">
                    <a:lumMod val="65000"/>
                    <a:lumOff val="35000"/>
                  </a:schemeClr>
                </a:solidFill>
              </a:endParaRPr>
            </a:p>
          </p:txBody>
        </p:sp>
      </p:grpSp>
      <p:sp>
        <p:nvSpPr>
          <p:cNvPr id="3" name="文本框 2"/>
          <p:cNvSpPr txBox="1"/>
          <p:nvPr/>
        </p:nvSpPr>
        <p:spPr>
          <a:xfrm>
            <a:off x="537845" y="1923415"/>
            <a:ext cx="7912735" cy="1706880"/>
          </a:xfrm>
          <a:prstGeom prst="rect">
            <a:avLst/>
          </a:prstGeom>
          <a:noFill/>
        </p:spPr>
        <p:txBody>
          <a:bodyPr wrap="square" rtlCol="0">
            <a:spAutoFit/>
          </a:bodyPr>
          <a:p>
            <a:pPr marL="285750" indent="-285750" fontAlgn="auto">
              <a:lnSpc>
                <a:spcPct val="150000"/>
              </a:lnSpc>
              <a:buFont typeface="Arial" panose="020B0604020202020204" pitchFamily="34" charset="0"/>
              <a:buChar char="•"/>
            </a:pPr>
            <a:r>
              <a:rPr lang="zh-CN" altLang="en-US" sz="1400">
                <a:solidFill>
                  <a:schemeClr val="tx1">
                    <a:lumMod val="65000"/>
                    <a:lumOff val="35000"/>
                  </a:schemeClr>
                </a:solidFill>
                <a:latin typeface="+mj-ea"/>
                <a:ea typeface="+mj-ea"/>
                <a:cs typeface="+mj-ea"/>
              </a:rPr>
              <a:t>输入要嵌入的字符串信息</a:t>
            </a:r>
            <a:endParaRPr lang="zh-CN" altLang="en-US" sz="1400">
              <a:solidFill>
                <a:schemeClr val="tx1">
                  <a:lumMod val="65000"/>
                  <a:lumOff val="35000"/>
                </a:schemeClr>
              </a:solidFill>
              <a:latin typeface="+mj-ea"/>
              <a:ea typeface="+mj-ea"/>
              <a:cs typeface="+mj-ea"/>
            </a:endParaRPr>
          </a:p>
          <a:p>
            <a:pPr marL="285750" indent="-285750" fontAlgn="auto">
              <a:lnSpc>
                <a:spcPct val="150000"/>
              </a:lnSpc>
              <a:buFont typeface="Arial" panose="020B0604020202020204" pitchFamily="34" charset="0"/>
              <a:buChar char="•"/>
            </a:pPr>
            <a:r>
              <a:rPr lang="zh-CN" altLang="en-US" sz="1400">
                <a:solidFill>
                  <a:schemeClr val="tx1">
                    <a:lumMod val="65000"/>
                    <a:lumOff val="35000"/>
                  </a:schemeClr>
                </a:solidFill>
                <a:latin typeface="+mj-ea"/>
                <a:ea typeface="+mj-ea"/>
                <a:cs typeface="+mj-ea"/>
              </a:rPr>
              <a:t>由输入的字符串生成一副二值图像（最大长度为64字节）</a:t>
            </a:r>
            <a:endParaRPr lang="zh-CN" altLang="en-US" sz="1400">
              <a:solidFill>
                <a:schemeClr val="tx1">
                  <a:lumMod val="65000"/>
                  <a:lumOff val="35000"/>
                </a:schemeClr>
              </a:solidFill>
              <a:latin typeface="+mj-ea"/>
              <a:ea typeface="+mj-ea"/>
              <a:cs typeface="+mj-ea"/>
            </a:endParaRPr>
          </a:p>
          <a:p>
            <a:pPr marL="285750" indent="-285750" fontAlgn="auto">
              <a:lnSpc>
                <a:spcPct val="150000"/>
              </a:lnSpc>
              <a:buFont typeface="Arial" panose="020B0604020202020204" pitchFamily="34" charset="0"/>
              <a:buChar char="•"/>
            </a:pPr>
            <a:r>
              <a:rPr lang="zh-CN" altLang="en-US" sz="1400">
                <a:solidFill>
                  <a:schemeClr val="tx1">
                    <a:lumMod val="65000"/>
                    <a:lumOff val="35000"/>
                  </a:schemeClr>
                </a:solidFill>
                <a:latin typeface="+mj-ea"/>
                <a:ea typeface="+mj-ea"/>
                <a:cs typeface="+mj-ea"/>
              </a:rPr>
              <a:t>通过鲁棒水印算法将二值图像嵌入数字载体中</a:t>
            </a:r>
            <a:endParaRPr lang="zh-CN" altLang="en-US" sz="1400">
              <a:solidFill>
                <a:schemeClr val="tx1">
                  <a:lumMod val="65000"/>
                  <a:lumOff val="35000"/>
                </a:schemeClr>
              </a:solidFill>
              <a:latin typeface="+mj-ea"/>
              <a:ea typeface="+mj-ea"/>
              <a:cs typeface="+mj-ea"/>
            </a:endParaRPr>
          </a:p>
          <a:p>
            <a:pPr marL="285750" indent="-285750" fontAlgn="auto">
              <a:lnSpc>
                <a:spcPct val="150000"/>
              </a:lnSpc>
              <a:buFont typeface="Arial" panose="020B0604020202020204" pitchFamily="34" charset="0"/>
              <a:buChar char="•"/>
            </a:pPr>
            <a:r>
              <a:rPr lang="zh-CN" altLang="en-US" sz="1400">
                <a:solidFill>
                  <a:schemeClr val="tx1">
                    <a:lumMod val="65000"/>
                    <a:lumOff val="35000"/>
                  </a:schemeClr>
                </a:solidFill>
                <a:latin typeface="+mj-ea"/>
                <a:ea typeface="+mj-ea"/>
                <a:cs typeface="+mj-ea"/>
              </a:rPr>
              <a:t>从嵌入水印的图像中提取出水印图像 </a:t>
            </a:r>
            <a:endParaRPr lang="zh-CN" altLang="en-US" sz="1400">
              <a:solidFill>
                <a:schemeClr val="tx1">
                  <a:lumMod val="65000"/>
                  <a:lumOff val="35000"/>
                </a:schemeClr>
              </a:solidFill>
              <a:latin typeface="+mj-ea"/>
              <a:ea typeface="+mj-ea"/>
              <a:cs typeface="+mj-ea"/>
            </a:endParaRPr>
          </a:p>
          <a:p>
            <a:pPr marL="285750" indent="-285750" fontAlgn="auto">
              <a:lnSpc>
                <a:spcPct val="150000"/>
              </a:lnSpc>
              <a:buFont typeface="Arial" panose="020B0604020202020204" pitchFamily="34" charset="0"/>
              <a:buChar char="•"/>
            </a:pPr>
            <a:r>
              <a:rPr lang="zh-CN" altLang="en-US" sz="1400">
                <a:solidFill>
                  <a:schemeClr val="tx1">
                    <a:lumMod val="65000"/>
                    <a:lumOff val="35000"/>
                  </a:schemeClr>
                </a:solidFill>
                <a:latin typeface="+mj-ea"/>
                <a:ea typeface="+mj-ea"/>
                <a:cs typeface="+mj-ea"/>
              </a:rPr>
              <a:t>将提取的水印图像提取出字符串信息</a:t>
            </a:r>
            <a:endParaRPr lang="zh-CN" altLang="en-US" sz="1400">
              <a:solidFill>
                <a:schemeClr val="tx1">
                  <a:lumMod val="65000"/>
                  <a:lumOff val="35000"/>
                </a:schemeClr>
              </a:solidFill>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鲁棒水印算法的应用</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7757794" cy="368300"/>
            <a:chOff x="967" y="1614"/>
            <a:chExt cx="11487"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0786" cy="580"/>
              <a:chOff x="-169270" y="1088034"/>
              <a:chExt cx="7862899"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5290" y="1088034"/>
                <a:ext cx="2015855"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举例</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586230"/>
            <a:ext cx="6731000" cy="337185"/>
            <a:chOff x="847" y="2677"/>
            <a:chExt cx="10600"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10238" cy="531"/>
            </a:xfrm>
            <a:prstGeom prst="rect">
              <a:avLst/>
            </a:prstGeom>
            <a:noFill/>
          </p:spPr>
          <p:txBody>
            <a:bodyPr wrap="square" rtlCol="0">
              <a:spAutoFit/>
            </a:bodyPr>
            <a:p>
              <a:r>
                <a:rPr lang="zh-CN" altLang="en-US" sz="1600">
                  <a:solidFill>
                    <a:schemeClr val="tx1">
                      <a:lumMod val="65000"/>
                      <a:lumOff val="35000"/>
                    </a:schemeClr>
                  </a:solidFill>
                </a:rPr>
                <a:t>输入信息：“MuSiYuan and ZhuYiWen ’s homework”</a:t>
              </a:r>
              <a:endParaRPr lang="zh-CN" altLang="en-US" sz="1600">
                <a:solidFill>
                  <a:schemeClr val="tx1">
                    <a:lumMod val="65000"/>
                    <a:lumOff val="35000"/>
                  </a:schemeClr>
                </a:solidFill>
              </a:endParaRPr>
            </a:p>
          </p:txBody>
        </p:sp>
      </p:grpSp>
      <p:grpSp>
        <p:nvGrpSpPr>
          <p:cNvPr id="8" name="组合 7"/>
          <p:cNvGrpSpPr/>
          <p:nvPr/>
        </p:nvGrpSpPr>
        <p:grpSpPr>
          <a:xfrm>
            <a:off x="384810" y="2162175"/>
            <a:ext cx="2250440" cy="1818640"/>
            <a:chOff x="606" y="3405"/>
            <a:chExt cx="3544" cy="2864"/>
          </a:xfrm>
        </p:grpSpPr>
        <p:pic>
          <p:nvPicPr>
            <p:cNvPr id="37" name="图片 37" descr="water_out"/>
            <p:cNvPicPr>
              <a:picLocks noChangeAspect="1"/>
            </p:cNvPicPr>
            <p:nvPr/>
          </p:nvPicPr>
          <p:blipFill>
            <a:blip r:embed="rId1"/>
            <a:stretch>
              <a:fillRect/>
            </a:stretch>
          </p:blipFill>
          <p:spPr>
            <a:xfrm>
              <a:off x="1209" y="3405"/>
              <a:ext cx="2034" cy="2034"/>
            </a:xfrm>
            <a:prstGeom prst="rect">
              <a:avLst/>
            </a:prstGeom>
          </p:spPr>
        </p:pic>
        <p:sp>
          <p:nvSpPr>
            <p:cNvPr id="4" name="文本框 3"/>
            <p:cNvSpPr txBox="1"/>
            <p:nvPr/>
          </p:nvSpPr>
          <p:spPr>
            <a:xfrm>
              <a:off x="606" y="5787"/>
              <a:ext cx="3544" cy="483"/>
            </a:xfrm>
            <a:prstGeom prst="rect">
              <a:avLst/>
            </a:prstGeom>
            <a:noFill/>
          </p:spPr>
          <p:txBody>
            <a:bodyPr wrap="square" rtlCol="0">
              <a:spAutoFit/>
            </a:bodyPr>
            <a:p>
              <a:r>
                <a:rPr lang="zh-CN" altLang="en-US" sz="1400">
                  <a:solidFill>
                    <a:schemeClr val="tx1">
                      <a:lumMod val="65000"/>
                      <a:lumOff val="35000"/>
                    </a:schemeClr>
                  </a:solidFill>
                </a:rPr>
                <a:t>由输入字符串生成的水印</a:t>
              </a:r>
              <a:endParaRPr lang="zh-CN" altLang="en-US" sz="1400">
                <a:solidFill>
                  <a:schemeClr val="tx1">
                    <a:lumMod val="65000"/>
                    <a:lumOff val="35000"/>
                  </a:schemeClr>
                </a:solidFill>
              </a:endParaRPr>
            </a:p>
          </p:txBody>
        </p:sp>
      </p:grpSp>
      <p:grpSp>
        <p:nvGrpSpPr>
          <p:cNvPr id="9" name="组合 8"/>
          <p:cNvGrpSpPr/>
          <p:nvPr/>
        </p:nvGrpSpPr>
        <p:grpSpPr>
          <a:xfrm>
            <a:off x="2889250" y="2162175"/>
            <a:ext cx="1986280" cy="2034540"/>
            <a:chOff x="4550" y="3405"/>
            <a:chExt cx="3128" cy="3204"/>
          </a:xfrm>
        </p:grpSpPr>
        <p:pic>
          <p:nvPicPr>
            <p:cNvPr id="38" name="图片 38" descr="water_out"/>
            <p:cNvPicPr>
              <a:picLocks noChangeAspect="1"/>
            </p:cNvPicPr>
            <p:nvPr/>
          </p:nvPicPr>
          <p:blipFill>
            <a:blip r:embed="rId1"/>
            <a:stretch>
              <a:fillRect/>
            </a:stretch>
          </p:blipFill>
          <p:spPr>
            <a:xfrm>
              <a:off x="5134" y="3405"/>
              <a:ext cx="2010" cy="2010"/>
            </a:xfrm>
            <a:prstGeom prst="rect">
              <a:avLst/>
            </a:prstGeom>
          </p:spPr>
        </p:pic>
        <p:sp>
          <p:nvSpPr>
            <p:cNvPr id="6" name="文本框 5"/>
            <p:cNvSpPr txBox="1"/>
            <p:nvPr/>
          </p:nvSpPr>
          <p:spPr>
            <a:xfrm>
              <a:off x="4550" y="5787"/>
              <a:ext cx="3128" cy="822"/>
            </a:xfrm>
            <a:prstGeom prst="rect">
              <a:avLst/>
            </a:prstGeom>
            <a:noFill/>
          </p:spPr>
          <p:txBody>
            <a:bodyPr wrap="square" rtlCol="0">
              <a:spAutoFit/>
            </a:bodyPr>
            <a:p>
              <a:r>
                <a:rPr lang="zh-CN" altLang="en-US" sz="1400">
                  <a:solidFill>
                    <a:schemeClr val="tx1">
                      <a:lumMod val="65000"/>
                      <a:lumOff val="35000"/>
                    </a:schemeClr>
                  </a:solidFill>
                </a:rPr>
                <a:t>在嵌入水印的图像中提取出的水印图像</a:t>
              </a:r>
              <a:endParaRPr lang="zh-CN" altLang="en-US" sz="1400">
                <a:solidFill>
                  <a:schemeClr val="tx1">
                    <a:lumMod val="65000"/>
                    <a:lumOff val="35000"/>
                  </a:schemeClr>
                </a:solidFill>
              </a:endParaRPr>
            </a:p>
          </p:txBody>
        </p:sp>
      </p:grpSp>
      <p:grpSp>
        <p:nvGrpSpPr>
          <p:cNvPr id="11" name="组合 10"/>
          <p:cNvGrpSpPr/>
          <p:nvPr/>
        </p:nvGrpSpPr>
        <p:grpSpPr>
          <a:xfrm>
            <a:off x="5379085" y="2628900"/>
            <a:ext cx="3219450" cy="1459230"/>
            <a:chOff x="8471" y="4140"/>
            <a:chExt cx="5070" cy="2298"/>
          </a:xfrm>
        </p:grpSpPr>
        <p:pic>
          <p:nvPicPr>
            <p:cNvPr id="39" name="图片 39" descr="QQ截图20200625000345"/>
            <p:cNvPicPr>
              <a:picLocks noChangeAspect="1"/>
            </p:cNvPicPr>
            <p:nvPr/>
          </p:nvPicPr>
          <p:blipFill>
            <a:blip r:embed="rId2"/>
            <a:stretch>
              <a:fillRect/>
            </a:stretch>
          </p:blipFill>
          <p:spPr>
            <a:xfrm>
              <a:off x="8471" y="4140"/>
              <a:ext cx="5070" cy="1275"/>
            </a:xfrm>
            <a:prstGeom prst="rect">
              <a:avLst/>
            </a:prstGeom>
          </p:spPr>
        </p:pic>
        <p:sp>
          <p:nvSpPr>
            <p:cNvPr id="7" name="文本框 6"/>
            <p:cNvSpPr txBox="1"/>
            <p:nvPr/>
          </p:nvSpPr>
          <p:spPr>
            <a:xfrm>
              <a:off x="9082" y="5956"/>
              <a:ext cx="4021" cy="483"/>
            </a:xfrm>
            <a:prstGeom prst="rect">
              <a:avLst/>
            </a:prstGeom>
            <a:noFill/>
          </p:spPr>
          <p:txBody>
            <a:bodyPr wrap="square" rtlCol="0">
              <a:spAutoFit/>
            </a:bodyPr>
            <a:p>
              <a:r>
                <a:rPr lang="zh-CN" altLang="en-US" sz="1400">
                  <a:solidFill>
                    <a:schemeClr val="tx1">
                      <a:lumMod val="65000"/>
                      <a:lumOff val="35000"/>
                    </a:schemeClr>
                  </a:solidFill>
                </a:rPr>
                <a:t>提取水印后输出结果</a:t>
              </a:r>
              <a:endParaRPr lang="zh-CN" altLang="en-US" sz="1400">
                <a:solidFill>
                  <a:schemeClr val="tx1">
                    <a:lumMod val="65000"/>
                    <a:lumOff val="3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rot="5400000">
            <a:off x="-622431" y="-511446"/>
            <a:ext cx="2637494" cy="1505910"/>
          </a:xfrm>
          <a:custGeom>
            <a:avLst/>
            <a:gdLst/>
            <a:ahLst/>
            <a:cxnLst/>
            <a:rect l="l" t="t" r="r" b="b"/>
            <a:pathLst>
              <a:path w="421675" h="210838">
                <a:moveTo>
                  <a:pt x="210838" y="0"/>
                </a:moveTo>
                <a:lnTo>
                  <a:pt x="421675" y="210838"/>
                </a:lnTo>
                <a:lnTo>
                  <a:pt x="0" y="210838"/>
                </a:lnTo>
                <a:close/>
              </a:path>
            </a:pathLst>
          </a:cu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矩形 2"/>
          <p:cNvSpPr/>
          <p:nvPr/>
        </p:nvSpPr>
        <p:spPr>
          <a:xfrm rot="5400000">
            <a:off x="-335752" y="1125526"/>
            <a:ext cx="1343009" cy="671506"/>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2"/>
          <p:cNvSpPr/>
          <p:nvPr/>
        </p:nvSpPr>
        <p:spPr>
          <a:xfrm rot="5400000">
            <a:off x="440446" y="1590202"/>
            <a:ext cx="804216" cy="402109"/>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2"/>
          <p:cNvSpPr/>
          <p:nvPr/>
        </p:nvSpPr>
        <p:spPr>
          <a:xfrm rot="5400000">
            <a:off x="315136" y="412526"/>
            <a:ext cx="1302985" cy="650260"/>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2"/>
          <p:cNvSpPr/>
          <p:nvPr/>
        </p:nvSpPr>
        <p:spPr>
          <a:xfrm rot="5400000">
            <a:off x="906560" y="1928305"/>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2"/>
          <p:cNvSpPr/>
          <p:nvPr/>
        </p:nvSpPr>
        <p:spPr>
          <a:xfrm rot="5400000">
            <a:off x="906560" y="2456469"/>
            <a:ext cx="547159" cy="273062"/>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矩形 2"/>
          <p:cNvSpPr/>
          <p:nvPr/>
        </p:nvSpPr>
        <p:spPr>
          <a:xfrm rot="5400000">
            <a:off x="440446" y="2391946"/>
            <a:ext cx="804216" cy="402109"/>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矩形 2"/>
          <p:cNvSpPr/>
          <p:nvPr/>
        </p:nvSpPr>
        <p:spPr>
          <a:xfrm rot="5400000">
            <a:off x="367402" y="3265808"/>
            <a:ext cx="1094318" cy="54612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矩形 2"/>
          <p:cNvSpPr/>
          <p:nvPr/>
        </p:nvSpPr>
        <p:spPr>
          <a:xfrm rot="5400000">
            <a:off x="486335" y="4257951"/>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矩形 2"/>
          <p:cNvSpPr/>
          <p:nvPr/>
        </p:nvSpPr>
        <p:spPr>
          <a:xfrm rot="5400000">
            <a:off x="-335752" y="4444812"/>
            <a:ext cx="1343009" cy="671506"/>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矩形 2"/>
          <p:cNvSpPr/>
          <p:nvPr/>
        </p:nvSpPr>
        <p:spPr>
          <a:xfrm rot="5400000">
            <a:off x="486335" y="4918502"/>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矩形 2"/>
          <p:cNvSpPr/>
          <p:nvPr/>
        </p:nvSpPr>
        <p:spPr>
          <a:xfrm rot="5400000">
            <a:off x="795492" y="4608759"/>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2"/>
          <p:cNvSpPr/>
          <p:nvPr/>
        </p:nvSpPr>
        <p:spPr>
          <a:xfrm rot="5400000">
            <a:off x="1106720" y="4305215"/>
            <a:ext cx="611216" cy="305030"/>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矩形 2"/>
          <p:cNvSpPr/>
          <p:nvPr/>
        </p:nvSpPr>
        <p:spPr>
          <a:xfrm rot="5400000">
            <a:off x="1104649" y="3687800"/>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
          <p:cNvSpPr/>
          <p:nvPr/>
        </p:nvSpPr>
        <p:spPr>
          <a:xfrm rot="5400000">
            <a:off x="-233773" y="3135261"/>
            <a:ext cx="935087" cy="467544"/>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7" name="矩形 2"/>
          <p:cNvSpPr/>
          <p:nvPr/>
        </p:nvSpPr>
        <p:spPr>
          <a:xfrm rot="5400000">
            <a:off x="-457281" y="119735"/>
            <a:ext cx="1829122" cy="914562"/>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矩形 2"/>
          <p:cNvSpPr/>
          <p:nvPr/>
        </p:nvSpPr>
        <p:spPr>
          <a:xfrm rot="5400000">
            <a:off x="151528" y="1502693"/>
            <a:ext cx="578516" cy="288711"/>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9" name="矩形 2"/>
          <p:cNvSpPr/>
          <p:nvPr/>
        </p:nvSpPr>
        <p:spPr>
          <a:xfrm rot="5400000">
            <a:off x="151528" y="2523478"/>
            <a:ext cx="578516" cy="288711"/>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0" name="矩形 2"/>
          <p:cNvSpPr/>
          <p:nvPr/>
        </p:nvSpPr>
        <p:spPr>
          <a:xfrm rot="5400000">
            <a:off x="-75391" y="3863968"/>
            <a:ext cx="957086" cy="477638"/>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2"/>
          <p:cNvSpPr/>
          <p:nvPr/>
        </p:nvSpPr>
        <p:spPr>
          <a:xfrm rot="5400000">
            <a:off x="1306481" y="1479337"/>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矩形 2"/>
          <p:cNvSpPr/>
          <p:nvPr/>
        </p:nvSpPr>
        <p:spPr>
          <a:xfrm rot="5400000">
            <a:off x="-700570" y="1070967"/>
            <a:ext cx="2571422" cy="1283279"/>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3" name="矩形 2"/>
          <p:cNvSpPr/>
          <p:nvPr/>
        </p:nvSpPr>
        <p:spPr>
          <a:xfrm rot="5400000">
            <a:off x="-407031" y="2913873"/>
            <a:ext cx="1398922" cy="698138"/>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4" name="矩形 2"/>
          <p:cNvSpPr/>
          <p:nvPr/>
        </p:nvSpPr>
        <p:spPr>
          <a:xfrm rot="5400000">
            <a:off x="361002" y="4020142"/>
            <a:ext cx="1092871" cy="545402"/>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5" name="矩形 2"/>
          <p:cNvSpPr/>
          <p:nvPr/>
        </p:nvSpPr>
        <p:spPr>
          <a:xfrm rot="5400000">
            <a:off x="1277524" y="3061881"/>
            <a:ext cx="546433" cy="27270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6" name="矩形 2"/>
          <p:cNvSpPr/>
          <p:nvPr/>
        </p:nvSpPr>
        <p:spPr>
          <a:xfrm rot="5400000">
            <a:off x="1747240" y="2233233"/>
            <a:ext cx="302735" cy="151081"/>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7" name="矩形 2"/>
          <p:cNvSpPr/>
          <p:nvPr/>
        </p:nvSpPr>
        <p:spPr>
          <a:xfrm rot="5400000">
            <a:off x="1687430" y="2829651"/>
            <a:ext cx="360071" cy="179695"/>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8" name="矩形 2"/>
          <p:cNvSpPr/>
          <p:nvPr/>
        </p:nvSpPr>
        <p:spPr>
          <a:xfrm rot="5400000">
            <a:off x="1501312" y="4527089"/>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9" name="矩形 2"/>
          <p:cNvSpPr/>
          <p:nvPr/>
        </p:nvSpPr>
        <p:spPr>
          <a:xfrm rot="5400000">
            <a:off x="1164999" y="5043965"/>
            <a:ext cx="428960" cy="214074"/>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9" name="矩形 2"/>
          <p:cNvSpPr/>
          <p:nvPr/>
        </p:nvSpPr>
        <p:spPr>
          <a:xfrm rot="5400000">
            <a:off x="-470723" y="2550230"/>
            <a:ext cx="1882895" cy="941450"/>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0" name="矩形 2"/>
          <p:cNvSpPr/>
          <p:nvPr/>
        </p:nvSpPr>
        <p:spPr>
          <a:xfrm rot="5400000">
            <a:off x="197724" y="4516526"/>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1" name="矩形 2"/>
          <p:cNvSpPr/>
          <p:nvPr/>
        </p:nvSpPr>
        <p:spPr>
          <a:xfrm rot="5400000">
            <a:off x="176184" y="1235392"/>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2" name="矩形 2"/>
          <p:cNvSpPr/>
          <p:nvPr/>
        </p:nvSpPr>
        <p:spPr>
          <a:xfrm rot="5400000">
            <a:off x="1184628" y="2196878"/>
            <a:ext cx="528165" cy="264083"/>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2"/>
          <p:cNvSpPr/>
          <p:nvPr/>
        </p:nvSpPr>
        <p:spPr>
          <a:xfrm rot="5400000">
            <a:off x="1226534" y="542473"/>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7" name="矩形 2"/>
          <p:cNvSpPr/>
          <p:nvPr/>
        </p:nvSpPr>
        <p:spPr>
          <a:xfrm rot="16200000">
            <a:off x="7402359" y="1913156"/>
            <a:ext cx="2340562" cy="117028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8" name="矩形 2"/>
          <p:cNvSpPr/>
          <p:nvPr/>
        </p:nvSpPr>
        <p:spPr>
          <a:xfrm rot="16200000">
            <a:off x="8150524" y="3620765"/>
            <a:ext cx="1343009" cy="671506"/>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9" name="矩形 2"/>
          <p:cNvSpPr/>
          <p:nvPr/>
        </p:nvSpPr>
        <p:spPr>
          <a:xfrm rot="16200000">
            <a:off x="7913119" y="3425486"/>
            <a:ext cx="804216" cy="402109"/>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0" name="矩形 2"/>
          <p:cNvSpPr/>
          <p:nvPr/>
        </p:nvSpPr>
        <p:spPr>
          <a:xfrm rot="16200000">
            <a:off x="7539660" y="4355011"/>
            <a:ext cx="1302985" cy="65026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1" name="矩形 2"/>
          <p:cNvSpPr/>
          <p:nvPr/>
        </p:nvSpPr>
        <p:spPr>
          <a:xfrm rot="16200000">
            <a:off x="7704062" y="3216430"/>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2" name="矩形 2"/>
          <p:cNvSpPr/>
          <p:nvPr/>
        </p:nvSpPr>
        <p:spPr>
          <a:xfrm rot="16200000">
            <a:off x="7704062" y="2688266"/>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3" name="矩形 2"/>
          <p:cNvSpPr/>
          <p:nvPr/>
        </p:nvSpPr>
        <p:spPr>
          <a:xfrm rot="16200000">
            <a:off x="7913119" y="2623742"/>
            <a:ext cx="804216" cy="402109"/>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4" name="矩形 2"/>
          <p:cNvSpPr/>
          <p:nvPr/>
        </p:nvSpPr>
        <p:spPr>
          <a:xfrm rot="16200000">
            <a:off x="7696061" y="1605865"/>
            <a:ext cx="1094318" cy="54612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5" name="矩形 2"/>
          <p:cNvSpPr/>
          <p:nvPr/>
        </p:nvSpPr>
        <p:spPr>
          <a:xfrm rot="16200000">
            <a:off x="8051961" y="850689"/>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6" name="矩形 2"/>
          <p:cNvSpPr/>
          <p:nvPr/>
        </p:nvSpPr>
        <p:spPr>
          <a:xfrm rot="16200000">
            <a:off x="8150524" y="301479"/>
            <a:ext cx="1343009" cy="671506"/>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7" name="矩形 2"/>
          <p:cNvSpPr/>
          <p:nvPr/>
        </p:nvSpPr>
        <p:spPr>
          <a:xfrm rot="16200000">
            <a:off x="8051961" y="190138"/>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8" name="矩形 2"/>
          <p:cNvSpPr/>
          <p:nvPr/>
        </p:nvSpPr>
        <p:spPr>
          <a:xfrm rot="16200000">
            <a:off x="7742804" y="499881"/>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9" name="矩形 2"/>
          <p:cNvSpPr/>
          <p:nvPr/>
        </p:nvSpPr>
        <p:spPr>
          <a:xfrm rot="16200000">
            <a:off x="7439845" y="807552"/>
            <a:ext cx="611216" cy="30503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0" name="矩形 2"/>
          <p:cNvSpPr/>
          <p:nvPr/>
        </p:nvSpPr>
        <p:spPr>
          <a:xfrm rot="16200000">
            <a:off x="7433647" y="1420840"/>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1" name="矩形 2"/>
          <p:cNvSpPr/>
          <p:nvPr/>
        </p:nvSpPr>
        <p:spPr>
          <a:xfrm rot="16200000">
            <a:off x="8456467" y="1814992"/>
            <a:ext cx="935087" cy="467544"/>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2" name="矩形 2"/>
          <p:cNvSpPr/>
          <p:nvPr/>
        </p:nvSpPr>
        <p:spPr>
          <a:xfrm rot="16200000">
            <a:off x="7785940" y="4383500"/>
            <a:ext cx="1829122" cy="914562"/>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3" name="矩形 2"/>
          <p:cNvSpPr/>
          <p:nvPr/>
        </p:nvSpPr>
        <p:spPr>
          <a:xfrm rot="16200000">
            <a:off x="8427737" y="3626393"/>
            <a:ext cx="578516" cy="288711"/>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4" name="矩形 2"/>
          <p:cNvSpPr/>
          <p:nvPr/>
        </p:nvSpPr>
        <p:spPr>
          <a:xfrm rot="16200000">
            <a:off x="8427737" y="2605608"/>
            <a:ext cx="578516" cy="288711"/>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5" name="矩形 2"/>
          <p:cNvSpPr/>
          <p:nvPr/>
        </p:nvSpPr>
        <p:spPr>
          <a:xfrm rot="16200000">
            <a:off x="8276086" y="1076191"/>
            <a:ext cx="957086" cy="477638"/>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6" name="矩形 2"/>
          <p:cNvSpPr/>
          <p:nvPr/>
        </p:nvSpPr>
        <p:spPr>
          <a:xfrm rot="16200000">
            <a:off x="7491229" y="3814035"/>
            <a:ext cx="360071" cy="179695"/>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7" name="矩形 2"/>
          <p:cNvSpPr/>
          <p:nvPr/>
        </p:nvSpPr>
        <p:spPr>
          <a:xfrm rot="16200000">
            <a:off x="7286929" y="3063551"/>
            <a:ext cx="2571422" cy="1283279"/>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8" name="矩形 2"/>
          <p:cNvSpPr/>
          <p:nvPr/>
        </p:nvSpPr>
        <p:spPr>
          <a:xfrm rot="16200000">
            <a:off x="8165890" y="1805786"/>
            <a:ext cx="1398922" cy="698138"/>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9" name="矩形 2"/>
          <p:cNvSpPr/>
          <p:nvPr/>
        </p:nvSpPr>
        <p:spPr>
          <a:xfrm rot="16200000">
            <a:off x="7703908" y="852253"/>
            <a:ext cx="1092871" cy="545402"/>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0" name="矩形 2"/>
          <p:cNvSpPr/>
          <p:nvPr/>
        </p:nvSpPr>
        <p:spPr>
          <a:xfrm rot="16200000">
            <a:off x="7135069" y="4083577"/>
            <a:ext cx="546433" cy="27270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1" name="矩形 2"/>
          <p:cNvSpPr/>
          <p:nvPr/>
        </p:nvSpPr>
        <p:spPr>
          <a:xfrm rot="16200000">
            <a:off x="7258114" y="1919896"/>
            <a:ext cx="302735" cy="151081"/>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2" name="矩形 2"/>
          <p:cNvSpPr/>
          <p:nvPr/>
        </p:nvSpPr>
        <p:spPr>
          <a:xfrm rot="16200000">
            <a:off x="7281990" y="2426460"/>
            <a:ext cx="360071" cy="179695"/>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3" name="矩形 2"/>
          <p:cNvSpPr/>
          <p:nvPr/>
        </p:nvSpPr>
        <p:spPr>
          <a:xfrm rot="16200000">
            <a:off x="7396060" y="760750"/>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4" name="矩形 2"/>
          <p:cNvSpPr/>
          <p:nvPr/>
        </p:nvSpPr>
        <p:spPr>
          <a:xfrm rot="16200000">
            <a:off x="7563822" y="159758"/>
            <a:ext cx="428960" cy="214074"/>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5" name="矩形 2"/>
          <p:cNvSpPr/>
          <p:nvPr/>
        </p:nvSpPr>
        <p:spPr>
          <a:xfrm rot="16200000">
            <a:off x="7745609" y="1926117"/>
            <a:ext cx="1882895" cy="941450"/>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6" name="矩形 2"/>
          <p:cNvSpPr/>
          <p:nvPr/>
        </p:nvSpPr>
        <p:spPr>
          <a:xfrm rot="16200000">
            <a:off x="8071565" y="457024"/>
            <a:ext cx="888492" cy="444247"/>
          </a:xfrm>
          <a:custGeom>
            <a:avLst/>
            <a:gdLst/>
            <a:ahLst/>
            <a:cxnLst/>
            <a:rect l="l" t="t" r="r" b="b"/>
            <a:pathLst>
              <a:path w="421675" h="210838">
                <a:moveTo>
                  <a:pt x="210838" y="0"/>
                </a:moveTo>
                <a:lnTo>
                  <a:pt x="421675" y="210838"/>
                </a:lnTo>
                <a:lnTo>
                  <a:pt x="0" y="210838"/>
                </a:lnTo>
                <a:close/>
              </a:path>
            </a:pathLst>
          </a:cu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7" name="矩形 2"/>
          <p:cNvSpPr/>
          <p:nvPr/>
        </p:nvSpPr>
        <p:spPr>
          <a:xfrm rot="16200000">
            <a:off x="8093105" y="3738158"/>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8" name="矩形 2"/>
          <p:cNvSpPr/>
          <p:nvPr/>
        </p:nvSpPr>
        <p:spPr>
          <a:xfrm rot="16200000">
            <a:off x="7444988" y="2956836"/>
            <a:ext cx="528165" cy="264083"/>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9" name="矩形 2"/>
          <p:cNvSpPr/>
          <p:nvPr/>
        </p:nvSpPr>
        <p:spPr>
          <a:xfrm rot="16200000">
            <a:off x="7670838" y="4745366"/>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0" name="矩形 2"/>
          <p:cNvSpPr/>
          <p:nvPr/>
        </p:nvSpPr>
        <p:spPr>
          <a:xfrm rot="16200000">
            <a:off x="6602252" y="1252110"/>
            <a:ext cx="221029" cy="110305"/>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1" name="矩形 2"/>
          <p:cNvSpPr/>
          <p:nvPr/>
        </p:nvSpPr>
        <p:spPr>
          <a:xfrm rot="16200000">
            <a:off x="6789362" y="863370"/>
            <a:ext cx="346918" cy="17313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2" name="矩形 2"/>
          <p:cNvSpPr/>
          <p:nvPr/>
        </p:nvSpPr>
        <p:spPr>
          <a:xfrm rot="5400000">
            <a:off x="2373847" y="3995607"/>
            <a:ext cx="151366" cy="7554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3" name="矩形 2"/>
          <p:cNvSpPr/>
          <p:nvPr/>
        </p:nvSpPr>
        <p:spPr>
          <a:xfrm rot="5400000">
            <a:off x="2143823" y="4294172"/>
            <a:ext cx="223729" cy="111653"/>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6" name="矩形 2"/>
          <p:cNvSpPr/>
          <p:nvPr/>
        </p:nvSpPr>
        <p:spPr>
          <a:xfrm rot="5400000">
            <a:off x="954577" y="553142"/>
            <a:ext cx="2388807" cy="1192144"/>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9" name="矩形 2"/>
          <p:cNvSpPr/>
          <p:nvPr/>
        </p:nvSpPr>
        <p:spPr>
          <a:xfrm rot="16200000" flipH="1">
            <a:off x="5815089" y="1807217"/>
            <a:ext cx="4052969" cy="2147308"/>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0" name="矩形 2"/>
          <p:cNvSpPr/>
          <p:nvPr/>
        </p:nvSpPr>
        <p:spPr>
          <a:xfrm rot="16200000" flipH="1">
            <a:off x="5726344" y="181545"/>
            <a:ext cx="2384235" cy="1189862"/>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3" name="矩形 2"/>
          <p:cNvSpPr/>
          <p:nvPr/>
        </p:nvSpPr>
        <p:spPr>
          <a:xfrm rot="16200000">
            <a:off x="6556517" y="2723944"/>
            <a:ext cx="3610375" cy="1805192"/>
          </a:xfrm>
          <a:custGeom>
            <a:avLst/>
            <a:gdLst/>
            <a:ahLst/>
            <a:cxnLst/>
            <a:rect l="l" t="t" r="r" b="b"/>
            <a:pathLst>
              <a:path w="421675" h="210838">
                <a:moveTo>
                  <a:pt x="210838" y="0"/>
                </a:moveTo>
                <a:lnTo>
                  <a:pt x="421675" y="210838"/>
                </a:lnTo>
                <a:lnTo>
                  <a:pt x="0" y="210838"/>
                </a:lnTo>
                <a:close/>
              </a:path>
            </a:pathLst>
          </a:custGeom>
          <a:solidFill>
            <a:srgbClr val="EEECE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4" name="矩形 2"/>
          <p:cNvSpPr/>
          <p:nvPr/>
        </p:nvSpPr>
        <p:spPr>
          <a:xfrm rot="16200000">
            <a:off x="6187228" y="3832378"/>
            <a:ext cx="940772" cy="470387"/>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1823085" y="1594485"/>
            <a:ext cx="5295900" cy="922020"/>
          </a:xfrm>
          <a:prstGeom prst="rect">
            <a:avLst/>
          </a:prstGeom>
          <a:noFill/>
        </p:spPr>
        <p:txBody>
          <a:bodyPr wrap="square" rtlCol="0">
            <a:spAutoFit/>
          </a:bodyPr>
          <a:lstStyle/>
          <a:p>
            <a:pPr algn="dist"/>
            <a:r>
              <a:rPr lang="en-US" altLang="zh-CN" sz="5400" dirty="0">
                <a:solidFill>
                  <a:schemeClr val="tx2"/>
                </a:solidFill>
                <a:latin typeface="微软雅黑" panose="020B0503020204020204" pitchFamily="34" charset="-122"/>
                <a:ea typeface="微软雅黑" panose="020B0503020204020204" pitchFamily="34" charset="-122"/>
              </a:rPr>
              <a:t>Thank you!</a:t>
            </a:r>
            <a:endParaRPr lang="zh-CN" altLang="en-US" sz="54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8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80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100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0-#ppt_w/2"/>
                                          </p:val>
                                        </p:tav>
                                        <p:tav tm="100000">
                                          <p:val>
                                            <p:strVal val="#ppt_x"/>
                                          </p:val>
                                        </p:tav>
                                      </p:tavLst>
                                    </p:anim>
                                    <p:anim calcmode="lin" valueType="num">
                                      <p:cBhvr additive="base">
                                        <p:cTn id="48" dur="500" fill="hold"/>
                                        <p:tgtEl>
                                          <p:spTgt spid="1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30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0-#ppt_w/2"/>
                                          </p:val>
                                        </p:tav>
                                        <p:tav tm="100000">
                                          <p:val>
                                            <p:strVal val="#ppt_x"/>
                                          </p:val>
                                        </p:tav>
                                      </p:tavLst>
                                    </p:anim>
                                    <p:anim calcmode="lin" valueType="num">
                                      <p:cBhvr additive="base">
                                        <p:cTn id="52" dur="500" fill="hold"/>
                                        <p:tgtEl>
                                          <p:spTgt spid="19"/>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80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0-#ppt_w/2"/>
                                          </p:val>
                                        </p:tav>
                                        <p:tav tm="100000">
                                          <p:val>
                                            <p:strVal val="#ppt_x"/>
                                          </p:val>
                                        </p:tav>
                                      </p:tavLst>
                                    </p:anim>
                                    <p:anim calcmode="lin" valueType="num">
                                      <p:cBhvr additive="base">
                                        <p:cTn id="60" dur="500" fill="hold"/>
                                        <p:tgtEl>
                                          <p:spTgt spid="21"/>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30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0-#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0-#ppt_w/2"/>
                                          </p:val>
                                        </p:tav>
                                        <p:tav tm="100000">
                                          <p:val>
                                            <p:strVal val="#ppt_x"/>
                                          </p:val>
                                        </p:tav>
                                      </p:tavLst>
                                    </p:anim>
                                    <p:anim calcmode="lin" valueType="num">
                                      <p:cBhvr additive="base">
                                        <p:cTn id="68" dur="500" fill="hold"/>
                                        <p:tgtEl>
                                          <p:spTgt spid="27"/>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50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0-#ppt_w/2"/>
                                          </p:val>
                                        </p:tav>
                                        <p:tav tm="100000">
                                          <p:val>
                                            <p:strVal val="#ppt_x"/>
                                          </p:val>
                                        </p:tav>
                                      </p:tavLst>
                                    </p:anim>
                                    <p:anim calcmode="lin" valueType="num">
                                      <p:cBhvr additive="base">
                                        <p:cTn id="72" dur="500" fill="hold"/>
                                        <p:tgtEl>
                                          <p:spTgt spid="28"/>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1000"/>
                                  </p:stCondLst>
                                  <p:childTnLst>
                                    <p:set>
                                      <p:cBhvr>
                                        <p:cTn id="74" dur="1" fill="hold">
                                          <p:stCondLst>
                                            <p:cond delay="0"/>
                                          </p:stCondLst>
                                        </p:cTn>
                                        <p:tgtEl>
                                          <p:spTgt spid="29"/>
                                        </p:tgtEl>
                                        <p:attrNameLst>
                                          <p:attrName>style.visibility</p:attrName>
                                        </p:attrNameLst>
                                      </p:cBhvr>
                                      <p:to>
                                        <p:strVal val="visible"/>
                                      </p:to>
                                    </p:set>
                                    <p:anim calcmode="lin" valueType="num">
                                      <p:cBhvr additive="base">
                                        <p:cTn id="75" dur="500" fill="hold"/>
                                        <p:tgtEl>
                                          <p:spTgt spid="29"/>
                                        </p:tgtEl>
                                        <p:attrNameLst>
                                          <p:attrName>ppt_x</p:attrName>
                                        </p:attrNameLst>
                                      </p:cBhvr>
                                      <p:tavLst>
                                        <p:tav tm="0">
                                          <p:val>
                                            <p:strVal val="0-#ppt_w/2"/>
                                          </p:val>
                                        </p:tav>
                                        <p:tav tm="100000">
                                          <p:val>
                                            <p:strVal val="#ppt_x"/>
                                          </p:val>
                                        </p:tav>
                                      </p:tavLst>
                                    </p:anim>
                                    <p:anim calcmode="lin" valueType="num">
                                      <p:cBhvr additive="base">
                                        <p:cTn id="76" dur="500" fill="hold"/>
                                        <p:tgtEl>
                                          <p:spTgt spid="29"/>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50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0-#ppt_w/2"/>
                                          </p:val>
                                        </p:tav>
                                        <p:tav tm="100000">
                                          <p:val>
                                            <p:strVal val="#ppt_x"/>
                                          </p:val>
                                        </p:tav>
                                      </p:tavLst>
                                    </p:anim>
                                    <p:anim calcmode="lin" valueType="num">
                                      <p:cBhvr additive="base">
                                        <p:cTn id="80" dur="500" fill="hold"/>
                                        <p:tgtEl>
                                          <p:spTgt spid="30"/>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8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 calcmode="lin" valueType="num">
                                      <p:cBhvr additive="base">
                                        <p:cTn id="87" dur="500" fill="hold"/>
                                        <p:tgtEl>
                                          <p:spTgt spid="32"/>
                                        </p:tgtEl>
                                        <p:attrNameLst>
                                          <p:attrName>ppt_x</p:attrName>
                                        </p:attrNameLst>
                                      </p:cBhvr>
                                      <p:tavLst>
                                        <p:tav tm="0">
                                          <p:val>
                                            <p:strVal val="0-#ppt_w/2"/>
                                          </p:val>
                                        </p:tav>
                                        <p:tav tm="100000">
                                          <p:val>
                                            <p:strVal val="#ppt_x"/>
                                          </p:val>
                                        </p:tav>
                                      </p:tavLst>
                                    </p:anim>
                                    <p:anim calcmode="lin" valueType="num">
                                      <p:cBhvr additive="base">
                                        <p:cTn id="88" dur="500" fill="hold"/>
                                        <p:tgtEl>
                                          <p:spTgt spid="32"/>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30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0-#ppt_w/2"/>
                                          </p:val>
                                        </p:tav>
                                        <p:tav tm="100000">
                                          <p:val>
                                            <p:strVal val="#ppt_x"/>
                                          </p:val>
                                        </p:tav>
                                      </p:tavLst>
                                    </p:anim>
                                    <p:anim calcmode="lin" valueType="num">
                                      <p:cBhvr additive="base">
                                        <p:cTn id="92" dur="500" fill="hold"/>
                                        <p:tgtEl>
                                          <p:spTgt spid="33"/>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34"/>
                                        </p:tgtEl>
                                        <p:attrNameLst>
                                          <p:attrName>style.visibility</p:attrName>
                                        </p:attrNameLst>
                                      </p:cBhvr>
                                      <p:to>
                                        <p:strVal val="visible"/>
                                      </p:to>
                                    </p:set>
                                    <p:anim calcmode="lin" valueType="num">
                                      <p:cBhvr additive="base">
                                        <p:cTn id="95" dur="500" fill="hold"/>
                                        <p:tgtEl>
                                          <p:spTgt spid="34"/>
                                        </p:tgtEl>
                                        <p:attrNameLst>
                                          <p:attrName>ppt_x</p:attrName>
                                        </p:attrNameLst>
                                      </p:cBhvr>
                                      <p:tavLst>
                                        <p:tav tm="0">
                                          <p:val>
                                            <p:strVal val="0-#ppt_w/2"/>
                                          </p:val>
                                        </p:tav>
                                        <p:tav tm="100000">
                                          <p:val>
                                            <p:strVal val="#ppt_x"/>
                                          </p:val>
                                        </p:tav>
                                      </p:tavLst>
                                    </p:anim>
                                    <p:anim calcmode="lin" valueType="num">
                                      <p:cBhvr additive="base">
                                        <p:cTn id="96" dur="500" fill="hold"/>
                                        <p:tgtEl>
                                          <p:spTgt spid="34"/>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1000"/>
                                  </p:stCondLst>
                                  <p:childTnLst>
                                    <p:set>
                                      <p:cBhvr>
                                        <p:cTn id="98" dur="1" fill="hold">
                                          <p:stCondLst>
                                            <p:cond delay="0"/>
                                          </p:stCondLst>
                                        </p:cTn>
                                        <p:tgtEl>
                                          <p:spTgt spid="35"/>
                                        </p:tgtEl>
                                        <p:attrNameLst>
                                          <p:attrName>style.visibility</p:attrName>
                                        </p:attrNameLst>
                                      </p:cBhvr>
                                      <p:to>
                                        <p:strVal val="visible"/>
                                      </p:to>
                                    </p:set>
                                    <p:anim calcmode="lin" valueType="num">
                                      <p:cBhvr additive="base">
                                        <p:cTn id="99" dur="500" fill="hold"/>
                                        <p:tgtEl>
                                          <p:spTgt spid="35"/>
                                        </p:tgtEl>
                                        <p:attrNameLst>
                                          <p:attrName>ppt_x</p:attrName>
                                        </p:attrNameLst>
                                      </p:cBhvr>
                                      <p:tavLst>
                                        <p:tav tm="0">
                                          <p:val>
                                            <p:strVal val="0-#ppt_w/2"/>
                                          </p:val>
                                        </p:tav>
                                        <p:tav tm="100000">
                                          <p:val>
                                            <p:strVal val="#ppt_x"/>
                                          </p:val>
                                        </p:tav>
                                      </p:tavLst>
                                    </p:anim>
                                    <p:anim calcmode="lin" valueType="num">
                                      <p:cBhvr additive="base">
                                        <p:cTn id="100" dur="500" fill="hold"/>
                                        <p:tgtEl>
                                          <p:spTgt spid="35"/>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500"/>
                                  </p:stCondLst>
                                  <p:childTnLst>
                                    <p:set>
                                      <p:cBhvr>
                                        <p:cTn id="102" dur="1" fill="hold">
                                          <p:stCondLst>
                                            <p:cond delay="0"/>
                                          </p:stCondLst>
                                        </p:cTn>
                                        <p:tgtEl>
                                          <p:spTgt spid="36"/>
                                        </p:tgtEl>
                                        <p:attrNameLst>
                                          <p:attrName>style.visibility</p:attrName>
                                        </p:attrNameLst>
                                      </p:cBhvr>
                                      <p:to>
                                        <p:strVal val="visible"/>
                                      </p:to>
                                    </p:set>
                                    <p:anim calcmode="lin" valueType="num">
                                      <p:cBhvr additive="base">
                                        <p:cTn id="103" dur="500" fill="hold"/>
                                        <p:tgtEl>
                                          <p:spTgt spid="36"/>
                                        </p:tgtEl>
                                        <p:attrNameLst>
                                          <p:attrName>ppt_x</p:attrName>
                                        </p:attrNameLst>
                                      </p:cBhvr>
                                      <p:tavLst>
                                        <p:tav tm="0">
                                          <p:val>
                                            <p:strVal val="0-#ppt_w/2"/>
                                          </p:val>
                                        </p:tav>
                                        <p:tav tm="100000">
                                          <p:val>
                                            <p:strVal val="#ppt_x"/>
                                          </p:val>
                                        </p:tav>
                                      </p:tavLst>
                                    </p:anim>
                                    <p:anim calcmode="lin" valueType="num">
                                      <p:cBhvr additive="base">
                                        <p:cTn id="104" dur="500" fill="hold"/>
                                        <p:tgtEl>
                                          <p:spTgt spid="36"/>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 calcmode="lin" valueType="num">
                                      <p:cBhvr additive="base">
                                        <p:cTn id="107" dur="500" fill="hold"/>
                                        <p:tgtEl>
                                          <p:spTgt spid="37"/>
                                        </p:tgtEl>
                                        <p:attrNameLst>
                                          <p:attrName>ppt_x</p:attrName>
                                        </p:attrNameLst>
                                      </p:cBhvr>
                                      <p:tavLst>
                                        <p:tav tm="0">
                                          <p:val>
                                            <p:strVal val="0-#ppt_w/2"/>
                                          </p:val>
                                        </p:tav>
                                        <p:tav tm="100000">
                                          <p:val>
                                            <p:strVal val="#ppt_x"/>
                                          </p:val>
                                        </p:tav>
                                      </p:tavLst>
                                    </p:anim>
                                    <p:anim calcmode="lin" valueType="num">
                                      <p:cBhvr additive="base">
                                        <p:cTn id="108" dur="500" fill="hold"/>
                                        <p:tgtEl>
                                          <p:spTgt spid="37"/>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100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0-#ppt_w/2"/>
                                          </p:val>
                                        </p:tav>
                                        <p:tav tm="100000">
                                          <p:val>
                                            <p:strVal val="#ppt_x"/>
                                          </p:val>
                                        </p:tav>
                                      </p:tavLst>
                                    </p:anim>
                                    <p:anim calcmode="lin" valueType="num">
                                      <p:cBhvr additive="base">
                                        <p:cTn id="112" dur="500" fill="hold"/>
                                        <p:tgtEl>
                                          <p:spTgt spid="38"/>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39"/>
                                        </p:tgtEl>
                                        <p:attrNameLst>
                                          <p:attrName>style.visibility</p:attrName>
                                        </p:attrNameLst>
                                      </p:cBhvr>
                                      <p:to>
                                        <p:strVal val="visible"/>
                                      </p:to>
                                    </p:set>
                                    <p:anim calcmode="lin" valueType="num">
                                      <p:cBhvr additive="base">
                                        <p:cTn id="115" dur="500" fill="hold"/>
                                        <p:tgtEl>
                                          <p:spTgt spid="39"/>
                                        </p:tgtEl>
                                        <p:attrNameLst>
                                          <p:attrName>ppt_x</p:attrName>
                                        </p:attrNameLst>
                                      </p:cBhvr>
                                      <p:tavLst>
                                        <p:tav tm="0">
                                          <p:val>
                                            <p:strVal val="0-#ppt_w/2"/>
                                          </p:val>
                                        </p:tav>
                                        <p:tav tm="100000">
                                          <p:val>
                                            <p:strVal val="#ppt_x"/>
                                          </p:val>
                                        </p:tav>
                                      </p:tavLst>
                                    </p:anim>
                                    <p:anim calcmode="lin" valueType="num">
                                      <p:cBhvr additive="base">
                                        <p:cTn id="116" dur="500" fill="hold"/>
                                        <p:tgtEl>
                                          <p:spTgt spid="39"/>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300"/>
                                  </p:stCondLst>
                                  <p:childTnLst>
                                    <p:set>
                                      <p:cBhvr>
                                        <p:cTn id="118" dur="1" fill="hold">
                                          <p:stCondLst>
                                            <p:cond delay="0"/>
                                          </p:stCondLst>
                                        </p:cTn>
                                        <p:tgtEl>
                                          <p:spTgt spid="69"/>
                                        </p:tgtEl>
                                        <p:attrNameLst>
                                          <p:attrName>style.visibility</p:attrName>
                                        </p:attrNameLst>
                                      </p:cBhvr>
                                      <p:to>
                                        <p:strVal val="visible"/>
                                      </p:to>
                                    </p:set>
                                    <p:anim calcmode="lin" valueType="num">
                                      <p:cBhvr additive="base">
                                        <p:cTn id="119" dur="500" fill="hold"/>
                                        <p:tgtEl>
                                          <p:spTgt spid="69"/>
                                        </p:tgtEl>
                                        <p:attrNameLst>
                                          <p:attrName>ppt_x</p:attrName>
                                        </p:attrNameLst>
                                      </p:cBhvr>
                                      <p:tavLst>
                                        <p:tav tm="0">
                                          <p:val>
                                            <p:strVal val="0-#ppt_w/2"/>
                                          </p:val>
                                        </p:tav>
                                        <p:tav tm="100000">
                                          <p:val>
                                            <p:strVal val="#ppt_x"/>
                                          </p:val>
                                        </p:tav>
                                      </p:tavLst>
                                    </p:anim>
                                    <p:anim calcmode="lin" valueType="num">
                                      <p:cBhvr additive="base">
                                        <p:cTn id="120" dur="500" fill="hold"/>
                                        <p:tgtEl>
                                          <p:spTgt spid="69"/>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70"/>
                                        </p:tgtEl>
                                        <p:attrNameLst>
                                          <p:attrName>style.visibility</p:attrName>
                                        </p:attrNameLst>
                                      </p:cBhvr>
                                      <p:to>
                                        <p:strVal val="visible"/>
                                      </p:to>
                                    </p:set>
                                    <p:anim calcmode="lin" valueType="num">
                                      <p:cBhvr additive="base">
                                        <p:cTn id="123" dur="500" fill="hold"/>
                                        <p:tgtEl>
                                          <p:spTgt spid="70"/>
                                        </p:tgtEl>
                                        <p:attrNameLst>
                                          <p:attrName>ppt_x</p:attrName>
                                        </p:attrNameLst>
                                      </p:cBhvr>
                                      <p:tavLst>
                                        <p:tav tm="0">
                                          <p:val>
                                            <p:strVal val="0-#ppt_w/2"/>
                                          </p:val>
                                        </p:tav>
                                        <p:tav tm="100000">
                                          <p:val>
                                            <p:strVal val="#ppt_x"/>
                                          </p:val>
                                        </p:tav>
                                      </p:tavLst>
                                    </p:anim>
                                    <p:anim calcmode="lin" valueType="num">
                                      <p:cBhvr additive="base">
                                        <p:cTn id="124" dur="500" fill="hold"/>
                                        <p:tgtEl>
                                          <p:spTgt spid="70"/>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800"/>
                                  </p:stCondLst>
                                  <p:childTnLst>
                                    <p:set>
                                      <p:cBhvr>
                                        <p:cTn id="126" dur="1" fill="hold">
                                          <p:stCondLst>
                                            <p:cond delay="0"/>
                                          </p:stCondLst>
                                        </p:cTn>
                                        <p:tgtEl>
                                          <p:spTgt spid="71"/>
                                        </p:tgtEl>
                                        <p:attrNameLst>
                                          <p:attrName>style.visibility</p:attrName>
                                        </p:attrNameLst>
                                      </p:cBhvr>
                                      <p:to>
                                        <p:strVal val="visible"/>
                                      </p:to>
                                    </p:set>
                                    <p:anim calcmode="lin" valueType="num">
                                      <p:cBhvr additive="base">
                                        <p:cTn id="127" dur="500" fill="hold"/>
                                        <p:tgtEl>
                                          <p:spTgt spid="71"/>
                                        </p:tgtEl>
                                        <p:attrNameLst>
                                          <p:attrName>ppt_x</p:attrName>
                                        </p:attrNameLst>
                                      </p:cBhvr>
                                      <p:tavLst>
                                        <p:tav tm="0">
                                          <p:val>
                                            <p:strVal val="0-#ppt_w/2"/>
                                          </p:val>
                                        </p:tav>
                                        <p:tav tm="100000">
                                          <p:val>
                                            <p:strVal val="#ppt_x"/>
                                          </p:val>
                                        </p:tav>
                                      </p:tavLst>
                                    </p:anim>
                                    <p:anim calcmode="lin" valueType="num">
                                      <p:cBhvr additive="base">
                                        <p:cTn id="128" dur="500" fill="hold"/>
                                        <p:tgtEl>
                                          <p:spTgt spid="71"/>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72"/>
                                        </p:tgtEl>
                                        <p:attrNameLst>
                                          <p:attrName>style.visibility</p:attrName>
                                        </p:attrNameLst>
                                      </p:cBhvr>
                                      <p:to>
                                        <p:strVal val="visible"/>
                                      </p:to>
                                    </p:set>
                                    <p:anim calcmode="lin" valueType="num">
                                      <p:cBhvr additive="base">
                                        <p:cTn id="131" dur="500" fill="hold"/>
                                        <p:tgtEl>
                                          <p:spTgt spid="72"/>
                                        </p:tgtEl>
                                        <p:attrNameLst>
                                          <p:attrName>ppt_x</p:attrName>
                                        </p:attrNameLst>
                                      </p:cBhvr>
                                      <p:tavLst>
                                        <p:tav tm="0">
                                          <p:val>
                                            <p:strVal val="0-#ppt_w/2"/>
                                          </p:val>
                                        </p:tav>
                                        <p:tav tm="100000">
                                          <p:val>
                                            <p:strVal val="#ppt_x"/>
                                          </p:val>
                                        </p:tav>
                                      </p:tavLst>
                                    </p:anim>
                                    <p:anim calcmode="lin" valueType="num">
                                      <p:cBhvr additive="base">
                                        <p:cTn id="132" dur="500" fill="hold"/>
                                        <p:tgtEl>
                                          <p:spTgt spid="72"/>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300"/>
                                  </p:stCondLst>
                                  <p:childTnLst>
                                    <p:set>
                                      <p:cBhvr>
                                        <p:cTn id="134" dur="1" fill="hold">
                                          <p:stCondLst>
                                            <p:cond delay="0"/>
                                          </p:stCondLst>
                                        </p:cTn>
                                        <p:tgtEl>
                                          <p:spTgt spid="73"/>
                                        </p:tgtEl>
                                        <p:attrNameLst>
                                          <p:attrName>style.visibility</p:attrName>
                                        </p:attrNameLst>
                                      </p:cBhvr>
                                      <p:to>
                                        <p:strVal val="visible"/>
                                      </p:to>
                                    </p:set>
                                    <p:anim calcmode="lin" valueType="num">
                                      <p:cBhvr additive="base">
                                        <p:cTn id="135" dur="500" fill="hold"/>
                                        <p:tgtEl>
                                          <p:spTgt spid="73"/>
                                        </p:tgtEl>
                                        <p:attrNameLst>
                                          <p:attrName>ppt_x</p:attrName>
                                        </p:attrNameLst>
                                      </p:cBhvr>
                                      <p:tavLst>
                                        <p:tav tm="0">
                                          <p:val>
                                            <p:strVal val="0-#ppt_w/2"/>
                                          </p:val>
                                        </p:tav>
                                        <p:tav tm="100000">
                                          <p:val>
                                            <p:strVal val="#ppt_x"/>
                                          </p:val>
                                        </p:tav>
                                      </p:tavLst>
                                    </p:anim>
                                    <p:anim calcmode="lin" valueType="num">
                                      <p:cBhvr additive="base">
                                        <p:cTn id="136" dur="500" fill="hold"/>
                                        <p:tgtEl>
                                          <p:spTgt spid="73"/>
                                        </p:tgtEl>
                                        <p:attrNameLst>
                                          <p:attrName>ppt_y</p:attrName>
                                        </p:attrNameLst>
                                      </p:cBhvr>
                                      <p:tavLst>
                                        <p:tav tm="0">
                                          <p:val>
                                            <p:strVal val="#ppt_y"/>
                                          </p:val>
                                        </p:tav>
                                        <p:tav tm="100000">
                                          <p:val>
                                            <p:strVal val="#ppt_y"/>
                                          </p:val>
                                        </p:tav>
                                      </p:tavLst>
                                    </p:anim>
                                  </p:childTnLst>
                                </p:cTn>
                              </p:par>
                              <p:par>
                                <p:cTn id="137" presetID="2" presetClass="entr" presetSubtype="8" fill="hold" grpId="0" nodeType="withEffect">
                                  <p:stCondLst>
                                    <p:cond delay="800"/>
                                  </p:stCondLst>
                                  <p:childTnLst>
                                    <p:set>
                                      <p:cBhvr>
                                        <p:cTn id="138" dur="1" fill="hold">
                                          <p:stCondLst>
                                            <p:cond delay="0"/>
                                          </p:stCondLst>
                                        </p:cTn>
                                        <p:tgtEl>
                                          <p:spTgt spid="112"/>
                                        </p:tgtEl>
                                        <p:attrNameLst>
                                          <p:attrName>style.visibility</p:attrName>
                                        </p:attrNameLst>
                                      </p:cBhvr>
                                      <p:to>
                                        <p:strVal val="visible"/>
                                      </p:to>
                                    </p:set>
                                    <p:anim calcmode="lin" valueType="num">
                                      <p:cBhvr additive="base">
                                        <p:cTn id="139" dur="500" fill="hold"/>
                                        <p:tgtEl>
                                          <p:spTgt spid="112"/>
                                        </p:tgtEl>
                                        <p:attrNameLst>
                                          <p:attrName>ppt_x</p:attrName>
                                        </p:attrNameLst>
                                      </p:cBhvr>
                                      <p:tavLst>
                                        <p:tav tm="0">
                                          <p:val>
                                            <p:strVal val="0-#ppt_w/2"/>
                                          </p:val>
                                        </p:tav>
                                        <p:tav tm="100000">
                                          <p:val>
                                            <p:strVal val="#ppt_x"/>
                                          </p:val>
                                        </p:tav>
                                      </p:tavLst>
                                    </p:anim>
                                    <p:anim calcmode="lin" valueType="num">
                                      <p:cBhvr additive="base">
                                        <p:cTn id="140" dur="500" fill="hold"/>
                                        <p:tgtEl>
                                          <p:spTgt spid="112"/>
                                        </p:tgtEl>
                                        <p:attrNameLst>
                                          <p:attrName>ppt_y</p:attrName>
                                        </p:attrNameLst>
                                      </p:cBhvr>
                                      <p:tavLst>
                                        <p:tav tm="0">
                                          <p:val>
                                            <p:strVal val="#ppt_y"/>
                                          </p:val>
                                        </p:tav>
                                        <p:tav tm="100000">
                                          <p:val>
                                            <p:strVal val="#ppt_y"/>
                                          </p:val>
                                        </p:tav>
                                      </p:tavLst>
                                    </p:anim>
                                  </p:childTnLst>
                                </p:cTn>
                              </p:par>
                              <p:par>
                                <p:cTn id="141" presetID="2" presetClass="entr" presetSubtype="8" fill="hold" grpId="0" nodeType="withEffect">
                                  <p:stCondLst>
                                    <p:cond delay="300"/>
                                  </p:stCondLst>
                                  <p:childTnLst>
                                    <p:set>
                                      <p:cBhvr>
                                        <p:cTn id="142" dur="1" fill="hold">
                                          <p:stCondLst>
                                            <p:cond delay="0"/>
                                          </p:stCondLst>
                                        </p:cTn>
                                        <p:tgtEl>
                                          <p:spTgt spid="113"/>
                                        </p:tgtEl>
                                        <p:attrNameLst>
                                          <p:attrName>style.visibility</p:attrName>
                                        </p:attrNameLst>
                                      </p:cBhvr>
                                      <p:to>
                                        <p:strVal val="visible"/>
                                      </p:to>
                                    </p:set>
                                    <p:anim calcmode="lin" valueType="num">
                                      <p:cBhvr additive="base">
                                        <p:cTn id="143" dur="500" fill="hold"/>
                                        <p:tgtEl>
                                          <p:spTgt spid="113"/>
                                        </p:tgtEl>
                                        <p:attrNameLst>
                                          <p:attrName>ppt_x</p:attrName>
                                        </p:attrNameLst>
                                      </p:cBhvr>
                                      <p:tavLst>
                                        <p:tav tm="0">
                                          <p:val>
                                            <p:strVal val="0-#ppt_w/2"/>
                                          </p:val>
                                        </p:tav>
                                        <p:tav tm="100000">
                                          <p:val>
                                            <p:strVal val="#ppt_x"/>
                                          </p:val>
                                        </p:tav>
                                      </p:tavLst>
                                    </p:anim>
                                    <p:anim calcmode="lin" valueType="num">
                                      <p:cBhvr additive="base">
                                        <p:cTn id="144" dur="500" fill="hold"/>
                                        <p:tgtEl>
                                          <p:spTgt spid="113"/>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77"/>
                                        </p:tgtEl>
                                        <p:attrNameLst>
                                          <p:attrName>style.visibility</p:attrName>
                                        </p:attrNameLst>
                                      </p:cBhvr>
                                      <p:to>
                                        <p:strVal val="visible"/>
                                      </p:to>
                                    </p:set>
                                    <p:anim calcmode="lin" valueType="num">
                                      <p:cBhvr additive="base">
                                        <p:cTn id="147" dur="500" fill="hold"/>
                                        <p:tgtEl>
                                          <p:spTgt spid="77"/>
                                        </p:tgtEl>
                                        <p:attrNameLst>
                                          <p:attrName>ppt_x</p:attrName>
                                        </p:attrNameLst>
                                      </p:cBhvr>
                                      <p:tavLst>
                                        <p:tav tm="0">
                                          <p:val>
                                            <p:strVal val="1+#ppt_w/2"/>
                                          </p:val>
                                        </p:tav>
                                        <p:tav tm="100000">
                                          <p:val>
                                            <p:strVal val="#ppt_x"/>
                                          </p:val>
                                        </p:tav>
                                      </p:tavLst>
                                    </p:anim>
                                    <p:anim calcmode="lin" valueType="num">
                                      <p:cBhvr additive="base">
                                        <p:cTn id="148" dur="500" fill="hold"/>
                                        <p:tgtEl>
                                          <p:spTgt spid="77"/>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500"/>
                                  </p:stCondLst>
                                  <p:childTnLst>
                                    <p:set>
                                      <p:cBhvr>
                                        <p:cTn id="150" dur="1" fill="hold">
                                          <p:stCondLst>
                                            <p:cond delay="0"/>
                                          </p:stCondLst>
                                        </p:cTn>
                                        <p:tgtEl>
                                          <p:spTgt spid="78"/>
                                        </p:tgtEl>
                                        <p:attrNameLst>
                                          <p:attrName>style.visibility</p:attrName>
                                        </p:attrNameLst>
                                      </p:cBhvr>
                                      <p:to>
                                        <p:strVal val="visible"/>
                                      </p:to>
                                    </p:set>
                                    <p:anim calcmode="lin" valueType="num">
                                      <p:cBhvr additive="base">
                                        <p:cTn id="151" dur="500" fill="hold"/>
                                        <p:tgtEl>
                                          <p:spTgt spid="78"/>
                                        </p:tgtEl>
                                        <p:attrNameLst>
                                          <p:attrName>ppt_x</p:attrName>
                                        </p:attrNameLst>
                                      </p:cBhvr>
                                      <p:tavLst>
                                        <p:tav tm="0">
                                          <p:val>
                                            <p:strVal val="1+#ppt_w/2"/>
                                          </p:val>
                                        </p:tav>
                                        <p:tav tm="100000">
                                          <p:val>
                                            <p:strVal val="#ppt_x"/>
                                          </p:val>
                                        </p:tav>
                                      </p:tavLst>
                                    </p:anim>
                                    <p:anim calcmode="lin" valueType="num">
                                      <p:cBhvr additive="base">
                                        <p:cTn id="152" dur="500" fill="hold"/>
                                        <p:tgtEl>
                                          <p:spTgt spid="78"/>
                                        </p:tgtEl>
                                        <p:attrNameLst>
                                          <p:attrName>ppt_y</p:attrName>
                                        </p:attrNameLst>
                                      </p:cBhvr>
                                      <p:tavLst>
                                        <p:tav tm="0">
                                          <p:val>
                                            <p:strVal val="#ppt_y"/>
                                          </p:val>
                                        </p:tav>
                                        <p:tav tm="100000">
                                          <p:val>
                                            <p:strVal val="#ppt_y"/>
                                          </p:val>
                                        </p:tav>
                                      </p:tavLst>
                                    </p:anim>
                                  </p:childTnLst>
                                </p:cTn>
                              </p:par>
                              <p:par>
                                <p:cTn id="153" presetID="2" presetClass="entr" presetSubtype="2" fill="hold" grpId="0" nodeType="withEffect">
                                  <p:stCondLst>
                                    <p:cond delay="0"/>
                                  </p:stCondLst>
                                  <p:childTnLst>
                                    <p:set>
                                      <p:cBhvr>
                                        <p:cTn id="154" dur="1" fill="hold">
                                          <p:stCondLst>
                                            <p:cond delay="0"/>
                                          </p:stCondLst>
                                        </p:cTn>
                                        <p:tgtEl>
                                          <p:spTgt spid="79"/>
                                        </p:tgtEl>
                                        <p:attrNameLst>
                                          <p:attrName>style.visibility</p:attrName>
                                        </p:attrNameLst>
                                      </p:cBhvr>
                                      <p:to>
                                        <p:strVal val="visible"/>
                                      </p:to>
                                    </p:set>
                                    <p:anim calcmode="lin" valueType="num">
                                      <p:cBhvr additive="base">
                                        <p:cTn id="155" dur="500" fill="hold"/>
                                        <p:tgtEl>
                                          <p:spTgt spid="79"/>
                                        </p:tgtEl>
                                        <p:attrNameLst>
                                          <p:attrName>ppt_x</p:attrName>
                                        </p:attrNameLst>
                                      </p:cBhvr>
                                      <p:tavLst>
                                        <p:tav tm="0">
                                          <p:val>
                                            <p:strVal val="1+#ppt_w/2"/>
                                          </p:val>
                                        </p:tav>
                                        <p:tav tm="100000">
                                          <p:val>
                                            <p:strVal val="#ppt_x"/>
                                          </p:val>
                                        </p:tav>
                                      </p:tavLst>
                                    </p:anim>
                                    <p:anim calcmode="lin" valueType="num">
                                      <p:cBhvr additive="base">
                                        <p:cTn id="156" dur="500" fill="hold"/>
                                        <p:tgtEl>
                                          <p:spTgt spid="79"/>
                                        </p:tgtEl>
                                        <p:attrNameLst>
                                          <p:attrName>ppt_y</p:attrName>
                                        </p:attrNameLst>
                                      </p:cBhvr>
                                      <p:tavLst>
                                        <p:tav tm="0">
                                          <p:val>
                                            <p:strVal val="#ppt_y"/>
                                          </p:val>
                                        </p:tav>
                                        <p:tav tm="100000">
                                          <p:val>
                                            <p:strVal val="#ppt_y"/>
                                          </p:val>
                                        </p:tav>
                                      </p:tavLst>
                                    </p:anim>
                                  </p:childTnLst>
                                </p:cTn>
                              </p:par>
                              <p:par>
                                <p:cTn id="157" presetID="2" presetClass="entr" presetSubtype="2" fill="hold" grpId="0" nodeType="withEffect">
                                  <p:stCondLst>
                                    <p:cond delay="800"/>
                                  </p:stCondLst>
                                  <p:childTnLst>
                                    <p:set>
                                      <p:cBhvr>
                                        <p:cTn id="158" dur="1" fill="hold">
                                          <p:stCondLst>
                                            <p:cond delay="0"/>
                                          </p:stCondLst>
                                        </p:cTn>
                                        <p:tgtEl>
                                          <p:spTgt spid="80"/>
                                        </p:tgtEl>
                                        <p:attrNameLst>
                                          <p:attrName>style.visibility</p:attrName>
                                        </p:attrNameLst>
                                      </p:cBhvr>
                                      <p:to>
                                        <p:strVal val="visible"/>
                                      </p:to>
                                    </p:set>
                                    <p:anim calcmode="lin" valueType="num">
                                      <p:cBhvr additive="base">
                                        <p:cTn id="159" dur="500" fill="hold"/>
                                        <p:tgtEl>
                                          <p:spTgt spid="80"/>
                                        </p:tgtEl>
                                        <p:attrNameLst>
                                          <p:attrName>ppt_x</p:attrName>
                                        </p:attrNameLst>
                                      </p:cBhvr>
                                      <p:tavLst>
                                        <p:tav tm="0">
                                          <p:val>
                                            <p:strVal val="1+#ppt_w/2"/>
                                          </p:val>
                                        </p:tav>
                                        <p:tav tm="100000">
                                          <p:val>
                                            <p:strVal val="#ppt_x"/>
                                          </p:val>
                                        </p:tav>
                                      </p:tavLst>
                                    </p:anim>
                                    <p:anim calcmode="lin" valueType="num">
                                      <p:cBhvr additive="base">
                                        <p:cTn id="160" dur="500" fill="hold"/>
                                        <p:tgtEl>
                                          <p:spTgt spid="80"/>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500"/>
                                  </p:stCondLst>
                                  <p:childTnLst>
                                    <p:set>
                                      <p:cBhvr>
                                        <p:cTn id="162" dur="1" fill="hold">
                                          <p:stCondLst>
                                            <p:cond delay="0"/>
                                          </p:stCondLst>
                                        </p:cTn>
                                        <p:tgtEl>
                                          <p:spTgt spid="81"/>
                                        </p:tgtEl>
                                        <p:attrNameLst>
                                          <p:attrName>style.visibility</p:attrName>
                                        </p:attrNameLst>
                                      </p:cBhvr>
                                      <p:to>
                                        <p:strVal val="visible"/>
                                      </p:to>
                                    </p:set>
                                    <p:anim calcmode="lin" valueType="num">
                                      <p:cBhvr additive="base">
                                        <p:cTn id="163" dur="500" fill="hold"/>
                                        <p:tgtEl>
                                          <p:spTgt spid="81"/>
                                        </p:tgtEl>
                                        <p:attrNameLst>
                                          <p:attrName>ppt_x</p:attrName>
                                        </p:attrNameLst>
                                      </p:cBhvr>
                                      <p:tavLst>
                                        <p:tav tm="0">
                                          <p:val>
                                            <p:strVal val="1+#ppt_w/2"/>
                                          </p:val>
                                        </p:tav>
                                        <p:tav tm="100000">
                                          <p:val>
                                            <p:strVal val="#ppt_x"/>
                                          </p:val>
                                        </p:tav>
                                      </p:tavLst>
                                    </p:anim>
                                    <p:anim calcmode="lin" valueType="num">
                                      <p:cBhvr additive="base">
                                        <p:cTn id="164" dur="500" fill="hold"/>
                                        <p:tgtEl>
                                          <p:spTgt spid="81"/>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1000"/>
                                  </p:stCondLst>
                                  <p:childTnLst>
                                    <p:set>
                                      <p:cBhvr>
                                        <p:cTn id="166" dur="1" fill="hold">
                                          <p:stCondLst>
                                            <p:cond delay="0"/>
                                          </p:stCondLst>
                                        </p:cTn>
                                        <p:tgtEl>
                                          <p:spTgt spid="82"/>
                                        </p:tgtEl>
                                        <p:attrNameLst>
                                          <p:attrName>style.visibility</p:attrName>
                                        </p:attrNameLst>
                                      </p:cBhvr>
                                      <p:to>
                                        <p:strVal val="visible"/>
                                      </p:to>
                                    </p:set>
                                    <p:anim calcmode="lin" valueType="num">
                                      <p:cBhvr additive="base">
                                        <p:cTn id="167" dur="500" fill="hold"/>
                                        <p:tgtEl>
                                          <p:spTgt spid="82"/>
                                        </p:tgtEl>
                                        <p:attrNameLst>
                                          <p:attrName>ppt_x</p:attrName>
                                        </p:attrNameLst>
                                      </p:cBhvr>
                                      <p:tavLst>
                                        <p:tav tm="0">
                                          <p:val>
                                            <p:strVal val="1+#ppt_w/2"/>
                                          </p:val>
                                        </p:tav>
                                        <p:tav tm="100000">
                                          <p:val>
                                            <p:strVal val="#ppt_x"/>
                                          </p:val>
                                        </p:tav>
                                      </p:tavLst>
                                    </p:anim>
                                    <p:anim calcmode="lin" valueType="num">
                                      <p:cBhvr additive="base">
                                        <p:cTn id="168" dur="500" fill="hold"/>
                                        <p:tgtEl>
                                          <p:spTgt spid="82"/>
                                        </p:tgtEl>
                                        <p:attrNameLst>
                                          <p:attrName>ppt_y</p:attrName>
                                        </p:attrNameLst>
                                      </p:cBhvr>
                                      <p:tavLst>
                                        <p:tav tm="0">
                                          <p:val>
                                            <p:strVal val="#ppt_y"/>
                                          </p:val>
                                        </p:tav>
                                        <p:tav tm="100000">
                                          <p:val>
                                            <p:strVal val="#ppt_y"/>
                                          </p:val>
                                        </p:tav>
                                      </p:tavLst>
                                    </p:anim>
                                  </p:childTnLst>
                                </p:cTn>
                              </p:par>
                              <p:par>
                                <p:cTn id="169" presetID="2" presetClass="entr" presetSubtype="2" fill="hold" grpId="0" nodeType="withEffect">
                                  <p:stCondLst>
                                    <p:cond delay="300"/>
                                  </p:stCondLst>
                                  <p:childTnLst>
                                    <p:set>
                                      <p:cBhvr>
                                        <p:cTn id="170" dur="1" fill="hold">
                                          <p:stCondLst>
                                            <p:cond delay="0"/>
                                          </p:stCondLst>
                                        </p:cTn>
                                        <p:tgtEl>
                                          <p:spTgt spid="83"/>
                                        </p:tgtEl>
                                        <p:attrNameLst>
                                          <p:attrName>style.visibility</p:attrName>
                                        </p:attrNameLst>
                                      </p:cBhvr>
                                      <p:to>
                                        <p:strVal val="visible"/>
                                      </p:to>
                                    </p:set>
                                    <p:anim calcmode="lin" valueType="num">
                                      <p:cBhvr additive="base">
                                        <p:cTn id="171" dur="500" fill="hold"/>
                                        <p:tgtEl>
                                          <p:spTgt spid="83"/>
                                        </p:tgtEl>
                                        <p:attrNameLst>
                                          <p:attrName>ppt_x</p:attrName>
                                        </p:attrNameLst>
                                      </p:cBhvr>
                                      <p:tavLst>
                                        <p:tav tm="0">
                                          <p:val>
                                            <p:strVal val="1+#ppt_w/2"/>
                                          </p:val>
                                        </p:tav>
                                        <p:tav tm="100000">
                                          <p:val>
                                            <p:strVal val="#ppt_x"/>
                                          </p:val>
                                        </p:tav>
                                      </p:tavLst>
                                    </p:anim>
                                    <p:anim calcmode="lin" valueType="num">
                                      <p:cBhvr additive="base">
                                        <p:cTn id="172" dur="500" fill="hold"/>
                                        <p:tgtEl>
                                          <p:spTgt spid="83"/>
                                        </p:tgtEl>
                                        <p:attrNameLst>
                                          <p:attrName>ppt_y</p:attrName>
                                        </p:attrNameLst>
                                      </p:cBhvr>
                                      <p:tavLst>
                                        <p:tav tm="0">
                                          <p:val>
                                            <p:strVal val="#ppt_y"/>
                                          </p:val>
                                        </p:tav>
                                        <p:tav tm="100000">
                                          <p:val>
                                            <p:strVal val="#ppt_y"/>
                                          </p:val>
                                        </p:tav>
                                      </p:tavLst>
                                    </p:anim>
                                  </p:childTnLst>
                                </p:cTn>
                              </p:par>
                              <p:par>
                                <p:cTn id="173" presetID="2" presetClass="entr" presetSubtype="2" fill="hold" grpId="0" nodeType="withEffect">
                                  <p:stCondLst>
                                    <p:cond delay="0"/>
                                  </p:stCondLst>
                                  <p:childTnLst>
                                    <p:set>
                                      <p:cBhvr>
                                        <p:cTn id="174" dur="1" fill="hold">
                                          <p:stCondLst>
                                            <p:cond delay="0"/>
                                          </p:stCondLst>
                                        </p:cTn>
                                        <p:tgtEl>
                                          <p:spTgt spid="84"/>
                                        </p:tgtEl>
                                        <p:attrNameLst>
                                          <p:attrName>style.visibility</p:attrName>
                                        </p:attrNameLst>
                                      </p:cBhvr>
                                      <p:to>
                                        <p:strVal val="visible"/>
                                      </p:to>
                                    </p:set>
                                    <p:anim calcmode="lin" valueType="num">
                                      <p:cBhvr additive="base">
                                        <p:cTn id="175" dur="500" fill="hold"/>
                                        <p:tgtEl>
                                          <p:spTgt spid="84"/>
                                        </p:tgtEl>
                                        <p:attrNameLst>
                                          <p:attrName>ppt_x</p:attrName>
                                        </p:attrNameLst>
                                      </p:cBhvr>
                                      <p:tavLst>
                                        <p:tav tm="0">
                                          <p:val>
                                            <p:strVal val="1+#ppt_w/2"/>
                                          </p:val>
                                        </p:tav>
                                        <p:tav tm="100000">
                                          <p:val>
                                            <p:strVal val="#ppt_x"/>
                                          </p:val>
                                        </p:tav>
                                      </p:tavLst>
                                    </p:anim>
                                    <p:anim calcmode="lin" valueType="num">
                                      <p:cBhvr additive="base">
                                        <p:cTn id="176" dur="500" fill="hold"/>
                                        <p:tgtEl>
                                          <p:spTgt spid="84"/>
                                        </p:tgtEl>
                                        <p:attrNameLst>
                                          <p:attrName>ppt_y</p:attrName>
                                        </p:attrNameLst>
                                      </p:cBhvr>
                                      <p:tavLst>
                                        <p:tav tm="0">
                                          <p:val>
                                            <p:strVal val="#ppt_y"/>
                                          </p:val>
                                        </p:tav>
                                        <p:tav tm="100000">
                                          <p:val>
                                            <p:strVal val="#ppt_y"/>
                                          </p:val>
                                        </p:tav>
                                      </p:tavLst>
                                    </p:anim>
                                  </p:childTnLst>
                                </p:cTn>
                              </p:par>
                              <p:par>
                                <p:cTn id="177" presetID="2" presetClass="entr" presetSubtype="2" fill="hold" grpId="0" nodeType="withEffect">
                                  <p:stCondLst>
                                    <p:cond delay="500"/>
                                  </p:stCondLst>
                                  <p:childTnLst>
                                    <p:set>
                                      <p:cBhvr>
                                        <p:cTn id="178" dur="1" fill="hold">
                                          <p:stCondLst>
                                            <p:cond delay="0"/>
                                          </p:stCondLst>
                                        </p:cTn>
                                        <p:tgtEl>
                                          <p:spTgt spid="85"/>
                                        </p:tgtEl>
                                        <p:attrNameLst>
                                          <p:attrName>style.visibility</p:attrName>
                                        </p:attrNameLst>
                                      </p:cBhvr>
                                      <p:to>
                                        <p:strVal val="visible"/>
                                      </p:to>
                                    </p:set>
                                    <p:anim calcmode="lin" valueType="num">
                                      <p:cBhvr additive="base">
                                        <p:cTn id="179" dur="500" fill="hold"/>
                                        <p:tgtEl>
                                          <p:spTgt spid="85"/>
                                        </p:tgtEl>
                                        <p:attrNameLst>
                                          <p:attrName>ppt_x</p:attrName>
                                        </p:attrNameLst>
                                      </p:cBhvr>
                                      <p:tavLst>
                                        <p:tav tm="0">
                                          <p:val>
                                            <p:strVal val="1+#ppt_w/2"/>
                                          </p:val>
                                        </p:tav>
                                        <p:tav tm="100000">
                                          <p:val>
                                            <p:strVal val="#ppt_x"/>
                                          </p:val>
                                        </p:tav>
                                      </p:tavLst>
                                    </p:anim>
                                    <p:anim calcmode="lin" valueType="num">
                                      <p:cBhvr additive="base">
                                        <p:cTn id="180" dur="500" fill="hold"/>
                                        <p:tgtEl>
                                          <p:spTgt spid="85"/>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86"/>
                                        </p:tgtEl>
                                        <p:attrNameLst>
                                          <p:attrName>style.visibility</p:attrName>
                                        </p:attrNameLst>
                                      </p:cBhvr>
                                      <p:to>
                                        <p:strVal val="visible"/>
                                      </p:to>
                                    </p:set>
                                    <p:anim calcmode="lin" valueType="num">
                                      <p:cBhvr additive="base">
                                        <p:cTn id="183" dur="500" fill="hold"/>
                                        <p:tgtEl>
                                          <p:spTgt spid="86"/>
                                        </p:tgtEl>
                                        <p:attrNameLst>
                                          <p:attrName>ppt_x</p:attrName>
                                        </p:attrNameLst>
                                      </p:cBhvr>
                                      <p:tavLst>
                                        <p:tav tm="0">
                                          <p:val>
                                            <p:strVal val="1+#ppt_w/2"/>
                                          </p:val>
                                        </p:tav>
                                        <p:tav tm="100000">
                                          <p:val>
                                            <p:strVal val="#ppt_x"/>
                                          </p:val>
                                        </p:tav>
                                      </p:tavLst>
                                    </p:anim>
                                    <p:anim calcmode="lin" valueType="num">
                                      <p:cBhvr additive="base">
                                        <p:cTn id="184" dur="500" fill="hold"/>
                                        <p:tgtEl>
                                          <p:spTgt spid="86"/>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800"/>
                                  </p:stCondLst>
                                  <p:childTnLst>
                                    <p:set>
                                      <p:cBhvr>
                                        <p:cTn id="186" dur="1" fill="hold">
                                          <p:stCondLst>
                                            <p:cond delay="0"/>
                                          </p:stCondLst>
                                        </p:cTn>
                                        <p:tgtEl>
                                          <p:spTgt spid="87"/>
                                        </p:tgtEl>
                                        <p:attrNameLst>
                                          <p:attrName>style.visibility</p:attrName>
                                        </p:attrNameLst>
                                      </p:cBhvr>
                                      <p:to>
                                        <p:strVal val="visible"/>
                                      </p:to>
                                    </p:set>
                                    <p:anim calcmode="lin" valueType="num">
                                      <p:cBhvr additive="base">
                                        <p:cTn id="187" dur="500" fill="hold"/>
                                        <p:tgtEl>
                                          <p:spTgt spid="87"/>
                                        </p:tgtEl>
                                        <p:attrNameLst>
                                          <p:attrName>ppt_x</p:attrName>
                                        </p:attrNameLst>
                                      </p:cBhvr>
                                      <p:tavLst>
                                        <p:tav tm="0">
                                          <p:val>
                                            <p:strVal val="1+#ppt_w/2"/>
                                          </p:val>
                                        </p:tav>
                                        <p:tav tm="100000">
                                          <p:val>
                                            <p:strVal val="#ppt_x"/>
                                          </p:val>
                                        </p:tav>
                                      </p:tavLst>
                                    </p:anim>
                                    <p:anim calcmode="lin" valueType="num">
                                      <p:cBhvr additive="base">
                                        <p:cTn id="188" dur="500" fill="hold"/>
                                        <p:tgtEl>
                                          <p:spTgt spid="87"/>
                                        </p:tgtEl>
                                        <p:attrNameLst>
                                          <p:attrName>ppt_y</p:attrName>
                                        </p:attrNameLst>
                                      </p:cBhvr>
                                      <p:tavLst>
                                        <p:tav tm="0">
                                          <p:val>
                                            <p:strVal val="#ppt_y"/>
                                          </p:val>
                                        </p:tav>
                                        <p:tav tm="100000">
                                          <p:val>
                                            <p:strVal val="#ppt_y"/>
                                          </p:val>
                                        </p:tav>
                                      </p:tavLst>
                                    </p:anim>
                                  </p:childTnLst>
                                </p:cTn>
                              </p:par>
                              <p:par>
                                <p:cTn id="189" presetID="2" presetClass="entr" presetSubtype="2" fill="hold" grpId="0" nodeType="withEffect">
                                  <p:stCondLst>
                                    <p:cond delay="1000"/>
                                  </p:stCondLst>
                                  <p:childTnLst>
                                    <p:set>
                                      <p:cBhvr>
                                        <p:cTn id="190" dur="1" fill="hold">
                                          <p:stCondLst>
                                            <p:cond delay="0"/>
                                          </p:stCondLst>
                                        </p:cTn>
                                        <p:tgtEl>
                                          <p:spTgt spid="88"/>
                                        </p:tgtEl>
                                        <p:attrNameLst>
                                          <p:attrName>style.visibility</p:attrName>
                                        </p:attrNameLst>
                                      </p:cBhvr>
                                      <p:to>
                                        <p:strVal val="visible"/>
                                      </p:to>
                                    </p:set>
                                    <p:anim calcmode="lin" valueType="num">
                                      <p:cBhvr additive="base">
                                        <p:cTn id="191" dur="500" fill="hold"/>
                                        <p:tgtEl>
                                          <p:spTgt spid="88"/>
                                        </p:tgtEl>
                                        <p:attrNameLst>
                                          <p:attrName>ppt_x</p:attrName>
                                        </p:attrNameLst>
                                      </p:cBhvr>
                                      <p:tavLst>
                                        <p:tav tm="0">
                                          <p:val>
                                            <p:strVal val="1+#ppt_w/2"/>
                                          </p:val>
                                        </p:tav>
                                        <p:tav tm="100000">
                                          <p:val>
                                            <p:strVal val="#ppt_x"/>
                                          </p:val>
                                        </p:tav>
                                      </p:tavLst>
                                    </p:anim>
                                    <p:anim calcmode="lin" valueType="num">
                                      <p:cBhvr additive="base">
                                        <p:cTn id="192" dur="500" fill="hold"/>
                                        <p:tgtEl>
                                          <p:spTgt spid="88"/>
                                        </p:tgtEl>
                                        <p:attrNameLst>
                                          <p:attrName>ppt_y</p:attrName>
                                        </p:attrNameLst>
                                      </p:cBhvr>
                                      <p:tavLst>
                                        <p:tav tm="0">
                                          <p:val>
                                            <p:strVal val="#ppt_y"/>
                                          </p:val>
                                        </p:tav>
                                        <p:tav tm="100000">
                                          <p:val>
                                            <p:strVal val="#ppt_y"/>
                                          </p:val>
                                        </p:tav>
                                      </p:tavLst>
                                    </p:anim>
                                  </p:childTnLst>
                                </p:cTn>
                              </p:par>
                              <p:par>
                                <p:cTn id="193" presetID="2" presetClass="entr" presetSubtype="2" fill="hold" grpId="0" nodeType="withEffect">
                                  <p:stCondLst>
                                    <p:cond delay="500"/>
                                  </p:stCondLst>
                                  <p:childTnLst>
                                    <p:set>
                                      <p:cBhvr>
                                        <p:cTn id="194" dur="1" fill="hold">
                                          <p:stCondLst>
                                            <p:cond delay="0"/>
                                          </p:stCondLst>
                                        </p:cTn>
                                        <p:tgtEl>
                                          <p:spTgt spid="89"/>
                                        </p:tgtEl>
                                        <p:attrNameLst>
                                          <p:attrName>style.visibility</p:attrName>
                                        </p:attrNameLst>
                                      </p:cBhvr>
                                      <p:to>
                                        <p:strVal val="visible"/>
                                      </p:to>
                                    </p:set>
                                    <p:anim calcmode="lin" valueType="num">
                                      <p:cBhvr additive="base">
                                        <p:cTn id="195" dur="500" fill="hold"/>
                                        <p:tgtEl>
                                          <p:spTgt spid="89"/>
                                        </p:tgtEl>
                                        <p:attrNameLst>
                                          <p:attrName>ppt_x</p:attrName>
                                        </p:attrNameLst>
                                      </p:cBhvr>
                                      <p:tavLst>
                                        <p:tav tm="0">
                                          <p:val>
                                            <p:strVal val="1+#ppt_w/2"/>
                                          </p:val>
                                        </p:tav>
                                        <p:tav tm="100000">
                                          <p:val>
                                            <p:strVal val="#ppt_x"/>
                                          </p:val>
                                        </p:tav>
                                      </p:tavLst>
                                    </p:anim>
                                    <p:anim calcmode="lin" valueType="num">
                                      <p:cBhvr additive="base">
                                        <p:cTn id="196" dur="500" fill="hold"/>
                                        <p:tgtEl>
                                          <p:spTgt spid="89"/>
                                        </p:tgtEl>
                                        <p:attrNameLst>
                                          <p:attrName>ppt_y</p:attrName>
                                        </p:attrNameLst>
                                      </p:cBhvr>
                                      <p:tavLst>
                                        <p:tav tm="0">
                                          <p:val>
                                            <p:strVal val="#ppt_y"/>
                                          </p:val>
                                        </p:tav>
                                        <p:tav tm="100000">
                                          <p:val>
                                            <p:strVal val="#ppt_y"/>
                                          </p:val>
                                        </p:tav>
                                      </p:tavLst>
                                    </p:anim>
                                  </p:childTnLst>
                                </p:cTn>
                              </p:par>
                              <p:par>
                                <p:cTn id="197" presetID="2" presetClass="entr" presetSubtype="2" fill="hold" grpId="0" nodeType="withEffect">
                                  <p:stCondLst>
                                    <p:cond delay="0"/>
                                  </p:stCondLst>
                                  <p:childTnLst>
                                    <p:set>
                                      <p:cBhvr>
                                        <p:cTn id="198" dur="1" fill="hold">
                                          <p:stCondLst>
                                            <p:cond delay="0"/>
                                          </p:stCondLst>
                                        </p:cTn>
                                        <p:tgtEl>
                                          <p:spTgt spid="90"/>
                                        </p:tgtEl>
                                        <p:attrNameLst>
                                          <p:attrName>style.visibility</p:attrName>
                                        </p:attrNameLst>
                                      </p:cBhvr>
                                      <p:to>
                                        <p:strVal val="visible"/>
                                      </p:to>
                                    </p:set>
                                    <p:anim calcmode="lin" valueType="num">
                                      <p:cBhvr additive="base">
                                        <p:cTn id="199" dur="500" fill="hold"/>
                                        <p:tgtEl>
                                          <p:spTgt spid="90"/>
                                        </p:tgtEl>
                                        <p:attrNameLst>
                                          <p:attrName>ppt_x</p:attrName>
                                        </p:attrNameLst>
                                      </p:cBhvr>
                                      <p:tavLst>
                                        <p:tav tm="0">
                                          <p:val>
                                            <p:strVal val="1+#ppt_w/2"/>
                                          </p:val>
                                        </p:tav>
                                        <p:tav tm="100000">
                                          <p:val>
                                            <p:strVal val="#ppt_x"/>
                                          </p:val>
                                        </p:tav>
                                      </p:tavLst>
                                    </p:anim>
                                    <p:anim calcmode="lin" valueType="num">
                                      <p:cBhvr additive="base">
                                        <p:cTn id="200" dur="500" fill="hold"/>
                                        <p:tgtEl>
                                          <p:spTgt spid="90"/>
                                        </p:tgtEl>
                                        <p:attrNameLst>
                                          <p:attrName>ppt_y</p:attrName>
                                        </p:attrNameLst>
                                      </p:cBhvr>
                                      <p:tavLst>
                                        <p:tav tm="0">
                                          <p:val>
                                            <p:strVal val="#ppt_y"/>
                                          </p:val>
                                        </p:tav>
                                        <p:tav tm="100000">
                                          <p:val>
                                            <p:strVal val="#ppt_y"/>
                                          </p:val>
                                        </p:tav>
                                      </p:tavLst>
                                    </p:anim>
                                  </p:childTnLst>
                                </p:cTn>
                              </p:par>
                              <p:par>
                                <p:cTn id="201" presetID="2" presetClass="entr" presetSubtype="2" fill="hold" grpId="0" nodeType="withEffect">
                                  <p:stCondLst>
                                    <p:cond delay="300"/>
                                  </p:stCondLst>
                                  <p:childTnLst>
                                    <p:set>
                                      <p:cBhvr>
                                        <p:cTn id="202" dur="1" fill="hold">
                                          <p:stCondLst>
                                            <p:cond delay="0"/>
                                          </p:stCondLst>
                                        </p:cTn>
                                        <p:tgtEl>
                                          <p:spTgt spid="91"/>
                                        </p:tgtEl>
                                        <p:attrNameLst>
                                          <p:attrName>style.visibility</p:attrName>
                                        </p:attrNameLst>
                                      </p:cBhvr>
                                      <p:to>
                                        <p:strVal val="visible"/>
                                      </p:to>
                                    </p:set>
                                    <p:anim calcmode="lin" valueType="num">
                                      <p:cBhvr additive="base">
                                        <p:cTn id="203" dur="500" fill="hold"/>
                                        <p:tgtEl>
                                          <p:spTgt spid="91"/>
                                        </p:tgtEl>
                                        <p:attrNameLst>
                                          <p:attrName>ppt_x</p:attrName>
                                        </p:attrNameLst>
                                      </p:cBhvr>
                                      <p:tavLst>
                                        <p:tav tm="0">
                                          <p:val>
                                            <p:strVal val="1+#ppt_w/2"/>
                                          </p:val>
                                        </p:tav>
                                        <p:tav tm="100000">
                                          <p:val>
                                            <p:strVal val="#ppt_x"/>
                                          </p:val>
                                        </p:tav>
                                      </p:tavLst>
                                    </p:anim>
                                    <p:anim calcmode="lin" valueType="num">
                                      <p:cBhvr additive="base">
                                        <p:cTn id="204" dur="500" fill="hold"/>
                                        <p:tgtEl>
                                          <p:spTgt spid="91"/>
                                        </p:tgtEl>
                                        <p:attrNameLst>
                                          <p:attrName>ppt_y</p:attrName>
                                        </p:attrNameLst>
                                      </p:cBhvr>
                                      <p:tavLst>
                                        <p:tav tm="0">
                                          <p:val>
                                            <p:strVal val="#ppt_y"/>
                                          </p:val>
                                        </p:tav>
                                        <p:tav tm="100000">
                                          <p:val>
                                            <p:strVal val="#ppt_y"/>
                                          </p:val>
                                        </p:tav>
                                      </p:tavLst>
                                    </p:anim>
                                  </p:childTnLst>
                                </p:cTn>
                              </p:par>
                              <p:par>
                                <p:cTn id="205" presetID="2" presetClass="entr" presetSubtype="2" fill="hold" grpId="0" nodeType="withEffect">
                                  <p:stCondLst>
                                    <p:cond delay="0"/>
                                  </p:stCondLst>
                                  <p:childTnLst>
                                    <p:set>
                                      <p:cBhvr>
                                        <p:cTn id="206" dur="1" fill="hold">
                                          <p:stCondLst>
                                            <p:cond delay="0"/>
                                          </p:stCondLst>
                                        </p:cTn>
                                        <p:tgtEl>
                                          <p:spTgt spid="92"/>
                                        </p:tgtEl>
                                        <p:attrNameLst>
                                          <p:attrName>style.visibility</p:attrName>
                                        </p:attrNameLst>
                                      </p:cBhvr>
                                      <p:to>
                                        <p:strVal val="visible"/>
                                      </p:to>
                                    </p:set>
                                    <p:anim calcmode="lin" valueType="num">
                                      <p:cBhvr additive="base">
                                        <p:cTn id="207" dur="500" fill="hold"/>
                                        <p:tgtEl>
                                          <p:spTgt spid="92"/>
                                        </p:tgtEl>
                                        <p:attrNameLst>
                                          <p:attrName>ppt_x</p:attrName>
                                        </p:attrNameLst>
                                      </p:cBhvr>
                                      <p:tavLst>
                                        <p:tav tm="0">
                                          <p:val>
                                            <p:strVal val="1+#ppt_w/2"/>
                                          </p:val>
                                        </p:tav>
                                        <p:tav tm="100000">
                                          <p:val>
                                            <p:strVal val="#ppt_x"/>
                                          </p:val>
                                        </p:tav>
                                      </p:tavLst>
                                    </p:anim>
                                    <p:anim calcmode="lin" valueType="num">
                                      <p:cBhvr additive="base">
                                        <p:cTn id="208" dur="500" fill="hold"/>
                                        <p:tgtEl>
                                          <p:spTgt spid="92"/>
                                        </p:tgtEl>
                                        <p:attrNameLst>
                                          <p:attrName>ppt_y</p:attrName>
                                        </p:attrNameLst>
                                      </p:cBhvr>
                                      <p:tavLst>
                                        <p:tav tm="0">
                                          <p:val>
                                            <p:strVal val="#ppt_y"/>
                                          </p:val>
                                        </p:tav>
                                        <p:tav tm="100000">
                                          <p:val>
                                            <p:strVal val="#ppt_y"/>
                                          </p:val>
                                        </p:tav>
                                      </p:tavLst>
                                    </p:anim>
                                  </p:childTnLst>
                                </p:cTn>
                              </p:par>
                              <p:par>
                                <p:cTn id="209" presetID="2" presetClass="entr" presetSubtype="2" fill="hold" grpId="0" nodeType="withEffect">
                                  <p:stCondLst>
                                    <p:cond delay="500"/>
                                  </p:stCondLst>
                                  <p:childTnLst>
                                    <p:set>
                                      <p:cBhvr>
                                        <p:cTn id="210" dur="1" fill="hold">
                                          <p:stCondLst>
                                            <p:cond delay="0"/>
                                          </p:stCondLst>
                                        </p:cTn>
                                        <p:tgtEl>
                                          <p:spTgt spid="93"/>
                                        </p:tgtEl>
                                        <p:attrNameLst>
                                          <p:attrName>style.visibility</p:attrName>
                                        </p:attrNameLst>
                                      </p:cBhvr>
                                      <p:to>
                                        <p:strVal val="visible"/>
                                      </p:to>
                                    </p:set>
                                    <p:anim calcmode="lin" valueType="num">
                                      <p:cBhvr additive="base">
                                        <p:cTn id="211" dur="500" fill="hold"/>
                                        <p:tgtEl>
                                          <p:spTgt spid="93"/>
                                        </p:tgtEl>
                                        <p:attrNameLst>
                                          <p:attrName>ppt_x</p:attrName>
                                        </p:attrNameLst>
                                      </p:cBhvr>
                                      <p:tavLst>
                                        <p:tav tm="0">
                                          <p:val>
                                            <p:strVal val="1+#ppt_w/2"/>
                                          </p:val>
                                        </p:tav>
                                        <p:tav tm="100000">
                                          <p:val>
                                            <p:strVal val="#ppt_x"/>
                                          </p:val>
                                        </p:tav>
                                      </p:tavLst>
                                    </p:anim>
                                    <p:anim calcmode="lin" valueType="num">
                                      <p:cBhvr additive="base">
                                        <p:cTn id="212" dur="500" fill="hold"/>
                                        <p:tgtEl>
                                          <p:spTgt spid="93"/>
                                        </p:tgtEl>
                                        <p:attrNameLst>
                                          <p:attrName>ppt_y</p:attrName>
                                        </p:attrNameLst>
                                      </p:cBhvr>
                                      <p:tavLst>
                                        <p:tav tm="0">
                                          <p:val>
                                            <p:strVal val="#ppt_y"/>
                                          </p:val>
                                        </p:tav>
                                        <p:tav tm="100000">
                                          <p:val>
                                            <p:strVal val="#ppt_y"/>
                                          </p:val>
                                        </p:tav>
                                      </p:tavLst>
                                    </p:anim>
                                  </p:childTnLst>
                                </p:cTn>
                              </p:par>
                              <p:par>
                                <p:cTn id="213" presetID="2" presetClass="entr" presetSubtype="2" fill="hold" grpId="0" nodeType="withEffect">
                                  <p:stCondLst>
                                    <p:cond delay="300"/>
                                  </p:stCondLst>
                                  <p:childTnLst>
                                    <p:set>
                                      <p:cBhvr>
                                        <p:cTn id="214" dur="1" fill="hold">
                                          <p:stCondLst>
                                            <p:cond delay="0"/>
                                          </p:stCondLst>
                                        </p:cTn>
                                        <p:tgtEl>
                                          <p:spTgt spid="94"/>
                                        </p:tgtEl>
                                        <p:attrNameLst>
                                          <p:attrName>style.visibility</p:attrName>
                                        </p:attrNameLst>
                                      </p:cBhvr>
                                      <p:to>
                                        <p:strVal val="visible"/>
                                      </p:to>
                                    </p:set>
                                    <p:anim calcmode="lin" valueType="num">
                                      <p:cBhvr additive="base">
                                        <p:cTn id="215" dur="500" fill="hold"/>
                                        <p:tgtEl>
                                          <p:spTgt spid="94"/>
                                        </p:tgtEl>
                                        <p:attrNameLst>
                                          <p:attrName>ppt_x</p:attrName>
                                        </p:attrNameLst>
                                      </p:cBhvr>
                                      <p:tavLst>
                                        <p:tav tm="0">
                                          <p:val>
                                            <p:strVal val="1+#ppt_w/2"/>
                                          </p:val>
                                        </p:tav>
                                        <p:tav tm="100000">
                                          <p:val>
                                            <p:strVal val="#ppt_x"/>
                                          </p:val>
                                        </p:tav>
                                      </p:tavLst>
                                    </p:anim>
                                    <p:anim calcmode="lin" valueType="num">
                                      <p:cBhvr additive="base">
                                        <p:cTn id="216" dur="500" fill="hold"/>
                                        <p:tgtEl>
                                          <p:spTgt spid="94"/>
                                        </p:tgtEl>
                                        <p:attrNameLst>
                                          <p:attrName>ppt_y</p:attrName>
                                        </p:attrNameLst>
                                      </p:cBhvr>
                                      <p:tavLst>
                                        <p:tav tm="0">
                                          <p:val>
                                            <p:strVal val="#ppt_y"/>
                                          </p:val>
                                        </p:tav>
                                        <p:tav tm="100000">
                                          <p:val>
                                            <p:strVal val="#ppt_y"/>
                                          </p:val>
                                        </p:tav>
                                      </p:tavLst>
                                    </p:anim>
                                  </p:childTnLst>
                                </p:cTn>
                              </p:par>
                              <p:par>
                                <p:cTn id="217" presetID="2" presetClass="entr" presetSubtype="2" fill="hold" grpId="0" nodeType="withEffect">
                                  <p:stCondLst>
                                    <p:cond delay="0"/>
                                  </p:stCondLst>
                                  <p:childTnLst>
                                    <p:set>
                                      <p:cBhvr>
                                        <p:cTn id="218" dur="1" fill="hold">
                                          <p:stCondLst>
                                            <p:cond delay="0"/>
                                          </p:stCondLst>
                                        </p:cTn>
                                        <p:tgtEl>
                                          <p:spTgt spid="95"/>
                                        </p:tgtEl>
                                        <p:attrNameLst>
                                          <p:attrName>style.visibility</p:attrName>
                                        </p:attrNameLst>
                                      </p:cBhvr>
                                      <p:to>
                                        <p:strVal val="visible"/>
                                      </p:to>
                                    </p:set>
                                    <p:anim calcmode="lin" valueType="num">
                                      <p:cBhvr additive="base">
                                        <p:cTn id="219" dur="500" fill="hold"/>
                                        <p:tgtEl>
                                          <p:spTgt spid="95"/>
                                        </p:tgtEl>
                                        <p:attrNameLst>
                                          <p:attrName>ppt_x</p:attrName>
                                        </p:attrNameLst>
                                      </p:cBhvr>
                                      <p:tavLst>
                                        <p:tav tm="0">
                                          <p:val>
                                            <p:strVal val="1+#ppt_w/2"/>
                                          </p:val>
                                        </p:tav>
                                        <p:tav tm="100000">
                                          <p:val>
                                            <p:strVal val="#ppt_x"/>
                                          </p:val>
                                        </p:tav>
                                      </p:tavLst>
                                    </p:anim>
                                    <p:anim calcmode="lin" valueType="num">
                                      <p:cBhvr additive="base">
                                        <p:cTn id="220" dur="500" fill="hold"/>
                                        <p:tgtEl>
                                          <p:spTgt spid="95"/>
                                        </p:tgtEl>
                                        <p:attrNameLst>
                                          <p:attrName>ppt_y</p:attrName>
                                        </p:attrNameLst>
                                      </p:cBhvr>
                                      <p:tavLst>
                                        <p:tav tm="0">
                                          <p:val>
                                            <p:strVal val="#ppt_y"/>
                                          </p:val>
                                        </p:tav>
                                        <p:tav tm="100000">
                                          <p:val>
                                            <p:strVal val="#ppt_y"/>
                                          </p:val>
                                        </p:tav>
                                      </p:tavLst>
                                    </p:anim>
                                  </p:childTnLst>
                                </p:cTn>
                              </p:par>
                              <p:par>
                                <p:cTn id="221" presetID="2" presetClass="entr" presetSubtype="2" fill="hold" grpId="0" nodeType="withEffect">
                                  <p:stCondLst>
                                    <p:cond delay="800"/>
                                  </p:stCondLst>
                                  <p:childTnLst>
                                    <p:set>
                                      <p:cBhvr>
                                        <p:cTn id="222" dur="1" fill="hold">
                                          <p:stCondLst>
                                            <p:cond delay="0"/>
                                          </p:stCondLst>
                                        </p:cTn>
                                        <p:tgtEl>
                                          <p:spTgt spid="96"/>
                                        </p:tgtEl>
                                        <p:attrNameLst>
                                          <p:attrName>style.visibility</p:attrName>
                                        </p:attrNameLst>
                                      </p:cBhvr>
                                      <p:to>
                                        <p:strVal val="visible"/>
                                      </p:to>
                                    </p:set>
                                    <p:anim calcmode="lin" valueType="num">
                                      <p:cBhvr additive="base">
                                        <p:cTn id="223" dur="500" fill="hold"/>
                                        <p:tgtEl>
                                          <p:spTgt spid="96"/>
                                        </p:tgtEl>
                                        <p:attrNameLst>
                                          <p:attrName>ppt_x</p:attrName>
                                        </p:attrNameLst>
                                      </p:cBhvr>
                                      <p:tavLst>
                                        <p:tav tm="0">
                                          <p:val>
                                            <p:strVal val="1+#ppt_w/2"/>
                                          </p:val>
                                        </p:tav>
                                        <p:tav tm="100000">
                                          <p:val>
                                            <p:strVal val="#ppt_x"/>
                                          </p:val>
                                        </p:tav>
                                      </p:tavLst>
                                    </p:anim>
                                    <p:anim calcmode="lin" valueType="num">
                                      <p:cBhvr additive="base">
                                        <p:cTn id="224" dur="500" fill="hold"/>
                                        <p:tgtEl>
                                          <p:spTgt spid="96"/>
                                        </p:tgtEl>
                                        <p:attrNameLst>
                                          <p:attrName>ppt_y</p:attrName>
                                        </p:attrNameLst>
                                      </p:cBhvr>
                                      <p:tavLst>
                                        <p:tav tm="0">
                                          <p:val>
                                            <p:strVal val="#ppt_y"/>
                                          </p:val>
                                        </p:tav>
                                        <p:tav tm="100000">
                                          <p:val>
                                            <p:strVal val="#ppt_y"/>
                                          </p:val>
                                        </p:tav>
                                      </p:tavLst>
                                    </p:anim>
                                  </p:childTnLst>
                                </p:cTn>
                              </p:par>
                              <p:par>
                                <p:cTn id="225" presetID="2" presetClass="entr" presetSubtype="2" fill="hold" grpId="0" nodeType="withEffect">
                                  <p:stCondLst>
                                    <p:cond delay="0"/>
                                  </p:stCondLst>
                                  <p:childTnLst>
                                    <p:set>
                                      <p:cBhvr>
                                        <p:cTn id="226" dur="1" fill="hold">
                                          <p:stCondLst>
                                            <p:cond delay="0"/>
                                          </p:stCondLst>
                                        </p:cTn>
                                        <p:tgtEl>
                                          <p:spTgt spid="97"/>
                                        </p:tgtEl>
                                        <p:attrNameLst>
                                          <p:attrName>style.visibility</p:attrName>
                                        </p:attrNameLst>
                                      </p:cBhvr>
                                      <p:to>
                                        <p:strVal val="visible"/>
                                      </p:to>
                                    </p:set>
                                    <p:anim calcmode="lin" valueType="num">
                                      <p:cBhvr additive="base">
                                        <p:cTn id="227" dur="500" fill="hold"/>
                                        <p:tgtEl>
                                          <p:spTgt spid="97"/>
                                        </p:tgtEl>
                                        <p:attrNameLst>
                                          <p:attrName>ppt_x</p:attrName>
                                        </p:attrNameLst>
                                      </p:cBhvr>
                                      <p:tavLst>
                                        <p:tav tm="0">
                                          <p:val>
                                            <p:strVal val="1+#ppt_w/2"/>
                                          </p:val>
                                        </p:tav>
                                        <p:tav tm="100000">
                                          <p:val>
                                            <p:strVal val="#ppt_x"/>
                                          </p:val>
                                        </p:tav>
                                      </p:tavLst>
                                    </p:anim>
                                    <p:anim calcmode="lin" valueType="num">
                                      <p:cBhvr additive="base">
                                        <p:cTn id="228" dur="500" fill="hold"/>
                                        <p:tgtEl>
                                          <p:spTgt spid="97"/>
                                        </p:tgtEl>
                                        <p:attrNameLst>
                                          <p:attrName>ppt_y</p:attrName>
                                        </p:attrNameLst>
                                      </p:cBhvr>
                                      <p:tavLst>
                                        <p:tav tm="0">
                                          <p:val>
                                            <p:strVal val="#ppt_y"/>
                                          </p:val>
                                        </p:tav>
                                        <p:tav tm="100000">
                                          <p:val>
                                            <p:strVal val="#ppt_y"/>
                                          </p:val>
                                        </p:tav>
                                      </p:tavLst>
                                    </p:anim>
                                  </p:childTnLst>
                                </p:cTn>
                              </p:par>
                              <p:par>
                                <p:cTn id="229" presetID="2" presetClass="entr" presetSubtype="2" fill="hold" grpId="0" nodeType="withEffect">
                                  <p:stCondLst>
                                    <p:cond delay="300"/>
                                  </p:stCondLst>
                                  <p:childTnLst>
                                    <p:set>
                                      <p:cBhvr>
                                        <p:cTn id="230" dur="1" fill="hold">
                                          <p:stCondLst>
                                            <p:cond delay="0"/>
                                          </p:stCondLst>
                                        </p:cTn>
                                        <p:tgtEl>
                                          <p:spTgt spid="98"/>
                                        </p:tgtEl>
                                        <p:attrNameLst>
                                          <p:attrName>style.visibility</p:attrName>
                                        </p:attrNameLst>
                                      </p:cBhvr>
                                      <p:to>
                                        <p:strVal val="visible"/>
                                      </p:to>
                                    </p:set>
                                    <p:anim calcmode="lin" valueType="num">
                                      <p:cBhvr additive="base">
                                        <p:cTn id="231" dur="500" fill="hold"/>
                                        <p:tgtEl>
                                          <p:spTgt spid="98"/>
                                        </p:tgtEl>
                                        <p:attrNameLst>
                                          <p:attrName>ppt_x</p:attrName>
                                        </p:attrNameLst>
                                      </p:cBhvr>
                                      <p:tavLst>
                                        <p:tav tm="0">
                                          <p:val>
                                            <p:strVal val="1+#ppt_w/2"/>
                                          </p:val>
                                        </p:tav>
                                        <p:tav tm="100000">
                                          <p:val>
                                            <p:strVal val="#ppt_x"/>
                                          </p:val>
                                        </p:tav>
                                      </p:tavLst>
                                    </p:anim>
                                    <p:anim calcmode="lin" valueType="num">
                                      <p:cBhvr additive="base">
                                        <p:cTn id="232" dur="500" fill="hold"/>
                                        <p:tgtEl>
                                          <p:spTgt spid="98"/>
                                        </p:tgtEl>
                                        <p:attrNameLst>
                                          <p:attrName>ppt_y</p:attrName>
                                        </p:attrNameLst>
                                      </p:cBhvr>
                                      <p:tavLst>
                                        <p:tav tm="0">
                                          <p:val>
                                            <p:strVal val="#ppt_y"/>
                                          </p:val>
                                        </p:tav>
                                        <p:tav tm="100000">
                                          <p:val>
                                            <p:strVal val="#ppt_y"/>
                                          </p:val>
                                        </p:tav>
                                      </p:tavLst>
                                    </p:anim>
                                  </p:childTnLst>
                                </p:cTn>
                              </p:par>
                              <p:par>
                                <p:cTn id="233" presetID="2" presetClass="entr" presetSubtype="2" fill="hold" grpId="0" nodeType="withEffect">
                                  <p:stCondLst>
                                    <p:cond delay="1000"/>
                                  </p:stCondLst>
                                  <p:childTnLst>
                                    <p:set>
                                      <p:cBhvr>
                                        <p:cTn id="234" dur="1" fill="hold">
                                          <p:stCondLst>
                                            <p:cond delay="0"/>
                                          </p:stCondLst>
                                        </p:cTn>
                                        <p:tgtEl>
                                          <p:spTgt spid="99"/>
                                        </p:tgtEl>
                                        <p:attrNameLst>
                                          <p:attrName>style.visibility</p:attrName>
                                        </p:attrNameLst>
                                      </p:cBhvr>
                                      <p:to>
                                        <p:strVal val="visible"/>
                                      </p:to>
                                    </p:set>
                                    <p:anim calcmode="lin" valueType="num">
                                      <p:cBhvr additive="base">
                                        <p:cTn id="235" dur="500" fill="hold"/>
                                        <p:tgtEl>
                                          <p:spTgt spid="99"/>
                                        </p:tgtEl>
                                        <p:attrNameLst>
                                          <p:attrName>ppt_x</p:attrName>
                                        </p:attrNameLst>
                                      </p:cBhvr>
                                      <p:tavLst>
                                        <p:tav tm="0">
                                          <p:val>
                                            <p:strVal val="1+#ppt_w/2"/>
                                          </p:val>
                                        </p:tav>
                                        <p:tav tm="100000">
                                          <p:val>
                                            <p:strVal val="#ppt_x"/>
                                          </p:val>
                                        </p:tav>
                                      </p:tavLst>
                                    </p:anim>
                                    <p:anim calcmode="lin" valueType="num">
                                      <p:cBhvr additive="base">
                                        <p:cTn id="236" dur="500" fill="hold"/>
                                        <p:tgtEl>
                                          <p:spTgt spid="99"/>
                                        </p:tgtEl>
                                        <p:attrNameLst>
                                          <p:attrName>ppt_y</p:attrName>
                                        </p:attrNameLst>
                                      </p:cBhvr>
                                      <p:tavLst>
                                        <p:tav tm="0">
                                          <p:val>
                                            <p:strVal val="#ppt_y"/>
                                          </p:val>
                                        </p:tav>
                                        <p:tav tm="100000">
                                          <p:val>
                                            <p:strVal val="#ppt_y"/>
                                          </p:val>
                                        </p:tav>
                                      </p:tavLst>
                                    </p:anim>
                                  </p:childTnLst>
                                </p:cTn>
                              </p:par>
                              <p:par>
                                <p:cTn id="237" presetID="2" presetClass="entr" presetSubtype="2" fill="hold" grpId="0" nodeType="withEffect">
                                  <p:stCondLst>
                                    <p:cond delay="500"/>
                                  </p:stCondLst>
                                  <p:childTnLst>
                                    <p:set>
                                      <p:cBhvr>
                                        <p:cTn id="238" dur="1" fill="hold">
                                          <p:stCondLst>
                                            <p:cond delay="0"/>
                                          </p:stCondLst>
                                        </p:cTn>
                                        <p:tgtEl>
                                          <p:spTgt spid="100"/>
                                        </p:tgtEl>
                                        <p:attrNameLst>
                                          <p:attrName>style.visibility</p:attrName>
                                        </p:attrNameLst>
                                      </p:cBhvr>
                                      <p:to>
                                        <p:strVal val="visible"/>
                                      </p:to>
                                    </p:set>
                                    <p:anim calcmode="lin" valueType="num">
                                      <p:cBhvr additive="base">
                                        <p:cTn id="239" dur="500" fill="hold"/>
                                        <p:tgtEl>
                                          <p:spTgt spid="100"/>
                                        </p:tgtEl>
                                        <p:attrNameLst>
                                          <p:attrName>ppt_x</p:attrName>
                                        </p:attrNameLst>
                                      </p:cBhvr>
                                      <p:tavLst>
                                        <p:tav tm="0">
                                          <p:val>
                                            <p:strVal val="1+#ppt_w/2"/>
                                          </p:val>
                                        </p:tav>
                                        <p:tav tm="100000">
                                          <p:val>
                                            <p:strVal val="#ppt_x"/>
                                          </p:val>
                                        </p:tav>
                                      </p:tavLst>
                                    </p:anim>
                                    <p:anim calcmode="lin" valueType="num">
                                      <p:cBhvr additive="base">
                                        <p:cTn id="240" dur="500" fill="hold"/>
                                        <p:tgtEl>
                                          <p:spTgt spid="100"/>
                                        </p:tgtEl>
                                        <p:attrNameLst>
                                          <p:attrName>ppt_y</p:attrName>
                                        </p:attrNameLst>
                                      </p:cBhvr>
                                      <p:tavLst>
                                        <p:tav tm="0">
                                          <p:val>
                                            <p:strVal val="#ppt_y"/>
                                          </p:val>
                                        </p:tav>
                                        <p:tav tm="100000">
                                          <p:val>
                                            <p:strVal val="#ppt_y"/>
                                          </p:val>
                                        </p:tav>
                                      </p:tavLst>
                                    </p:anim>
                                  </p:childTnLst>
                                </p:cTn>
                              </p:par>
                              <p:par>
                                <p:cTn id="241" presetID="2" presetClass="entr" presetSubtype="2" fill="hold" grpId="0" nodeType="withEffect">
                                  <p:stCondLst>
                                    <p:cond delay="0"/>
                                  </p:stCondLst>
                                  <p:childTnLst>
                                    <p:set>
                                      <p:cBhvr>
                                        <p:cTn id="242" dur="1" fill="hold">
                                          <p:stCondLst>
                                            <p:cond delay="0"/>
                                          </p:stCondLst>
                                        </p:cTn>
                                        <p:tgtEl>
                                          <p:spTgt spid="101"/>
                                        </p:tgtEl>
                                        <p:attrNameLst>
                                          <p:attrName>style.visibility</p:attrName>
                                        </p:attrNameLst>
                                      </p:cBhvr>
                                      <p:to>
                                        <p:strVal val="visible"/>
                                      </p:to>
                                    </p:set>
                                    <p:anim calcmode="lin" valueType="num">
                                      <p:cBhvr additive="base">
                                        <p:cTn id="243" dur="500" fill="hold"/>
                                        <p:tgtEl>
                                          <p:spTgt spid="101"/>
                                        </p:tgtEl>
                                        <p:attrNameLst>
                                          <p:attrName>ppt_x</p:attrName>
                                        </p:attrNameLst>
                                      </p:cBhvr>
                                      <p:tavLst>
                                        <p:tav tm="0">
                                          <p:val>
                                            <p:strVal val="1+#ppt_w/2"/>
                                          </p:val>
                                        </p:tav>
                                        <p:tav tm="100000">
                                          <p:val>
                                            <p:strVal val="#ppt_x"/>
                                          </p:val>
                                        </p:tav>
                                      </p:tavLst>
                                    </p:anim>
                                    <p:anim calcmode="lin" valueType="num">
                                      <p:cBhvr additive="base">
                                        <p:cTn id="244" dur="500" fill="hold"/>
                                        <p:tgtEl>
                                          <p:spTgt spid="101"/>
                                        </p:tgtEl>
                                        <p:attrNameLst>
                                          <p:attrName>ppt_y</p:attrName>
                                        </p:attrNameLst>
                                      </p:cBhvr>
                                      <p:tavLst>
                                        <p:tav tm="0">
                                          <p:val>
                                            <p:strVal val="#ppt_y"/>
                                          </p:val>
                                        </p:tav>
                                        <p:tav tm="100000">
                                          <p:val>
                                            <p:strVal val="#ppt_y"/>
                                          </p:val>
                                        </p:tav>
                                      </p:tavLst>
                                    </p:anim>
                                  </p:childTnLst>
                                </p:cTn>
                              </p:par>
                              <p:par>
                                <p:cTn id="245" presetID="2" presetClass="entr" presetSubtype="2" fill="hold" grpId="0" nodeType="withEffect">
                                  <p:stCondLst>
                                    <p:cond delay="300"/>
                                  </p:stCondLst>
                                  <p:childTnLst>
                                    <p:set>
                                      <p:cBhvr>
                                        <p:cTn id="246" dur="1" fill="hold">
                                          <p:stCondLst>
                                            <p:cond delay="0"/>
                                          </p:stCondLst>
                                        </p:cTn>
                                        <p:tgtEl>
                                          <p:spTgt spid="102"/>
                                        </p:tgtEl>
                                        <p:attrNameLst>
                                          <p:attrName>style.visibility</p:attrName>
                                        </p:attrNameLst>
                                      </p:cBhvr>
                                      <p:to>
                                        <p:strVal val="visible"/>
                                      </p:to>
                                    </p:set>
                                    <p:anim calcmode="lin" valueType="num">
                                      <p:cBhvr additive="base">
                                        <p:cTn id="247" dur="500" fill="hold"/>
                                        <p:tgtEl>
                                          <p:spTgt spid="102"/>
                                        </p:tgtEl>
                                        <p:attrNameLst>
                                          <p:attrName>ppt_x</p:attrName>
                                        </p:attrNameLst>
                                      </p:cBhvr>
                                      <p:tavLst>
                                        <p:tav tm="0">
                                          <p:val>
                                            <p:strVal val="1+#ppt_w/2"/>
                                          </p:val>
                                        </p:tav>
                                        <p:tav tm="100000">
                                          <p:val>
                                            <p:strVal val="#ppt_x"/>
                                          </p:val>
                                        </p:tav>
                                      </p:tavLst>
                                    </p:anim>
                                    <p:anim calcmode="lin" valueType="num">
                                      <p:cBhvr additive="base">
                                        <p:cTn id="248" dur="500" fill="hold"/>
                                        <p:tgtEl>
                                          <p:spTgt spid="102"/>
                                        </p:tgtEl>
                                        <p:attrNameLst>
                                          <p:attrName>ppt_y</p:attrName>
                                        </p:attrNameLst>
                                      </p:cBhvr>
                                      <p:tavLst>
                                        <p:tav tm="0">
                                          <p:val>
                                            <p:strVal val="#ppt_y"/>
                                          </p:val>
                                        </p:tav>
                                        <p:tav tm="100000">
                                          <p:val>
                                            <p:strVal val="#ppt_y"/>
                                          </p:val>
                                        </p:tav>
                                      </p:tavLst>
                                    </p:anim>
                                  </p:childTnLst>
                                </p:cTn>
                              </p:par>
                              <p:par>
                                <p:cTn id="249" presetID="2" presetClass="entr" presetSubtype="2" fill="hold" grpId="0" nodeType="withEffect">
                                  <p:stCondLst>
                                    <p:cond delay="1000"/>
                                  </p:stCondLst>
                                  <p:childTnLst>
                                    <p:set>
                                      <p:cBhvr>
                                        <p:cTn id="250" dur="1" fill="hold">
                                          <p:stCondLst>
                                            <p:cond delay="0"/>
                                          </p:stCondLst>
                                        </p:cTn>
                                        <p:tgtEl>
                                          <p:spTgt spid="103"/>
                                        </p:tgtEl>
                                        <p:attrNameLst>
                                          <p:attrName>style.visibility</p:attrName>
                                        </p:attrNameLst>
                                      </p:cBhvr>
                                      <p:to>
                                        <p:strVal val="visible"/>
                                      </p:to>
                                    </p:set>
                                    <p:anim calcmode="lin" valueType="num">
                                      <p:cBhvr additive="base">
                                        <p:cTn id="251" dur="500" fill="hold"/>
                                        <p:tgtEl>
                                          <p:spTgt spid="103"/>
                                        </p:tgtEl>
                                        <p:attrNameLst>
                                          <p:attrName>ppt_x</p:attrName>
                                        </p:attrNameLst>
                                      </p:cBhvr>
                                      <p:tavLst>
                                        <p:tav tm="0">
                                          <p:val>
                                            <p:strVal val="1+#ppt_w/2"/>
                                          </p:val>
                                        </p:tav>
                                        <p:tav tm="100000">
                                          <p:val>
                                            <p:strVal val="#ppt_x"/>
                                          </p:val>
                                        </p:tav>
                                      </p:tavLst>
                                    </p:anim>
                                    <p:anim calcmode="lin" valueType="num">
                                      <p:cBhvr additive="base">
                                        <p:cTn id="252" dur="500" fill="hold"/>
                                        <p:tgtEl>
                                          <p:spTgt spid="103"/>
                                        </p:tgtEl>
                                        <p:attrNameLst>
                                          <p:attrName>ppt_y</p:attrName>
                                        </p:attrNameLst>
                                      </p:cBhvr>
                                      <p:tavLst>
                                        <p:tav tm="0">
                                          <p:val>
                                            <p:strVal val="#ppt_y"/>
                                          </p:val>
                                        </p:tav>
                                        <p:tav tm="100000">
                                          <p:val>
                                            <p:strVal val="#ppt_y"/>
                                          </p:val>
                                        </p:tav>
                                      </p:tavLst>
                                    </p:anim>
                                  </p:childTnLst>
                                </p:cTn>
                              </p:par>
                              <p:par>
                                <p:cTn id="253" presetID="2" presetClass="entr" presetSubtype="2" fill="hold" grpId="0" nodeType="withEffect">
                                  <p:stCondLst>
                                    <p:cond delay="500"/>
                                  </p:stCondLst>
                                  <p:childTnLst>
                                    <p:set>
                                      <p:cBhvr>
                                        <p:cTn id="254" dur="1" fill="hold">
                                          <p:stCondLst>
                                            <p:cond delay="0"/>
                                          </p:stCondLst>
                                        </p:cTn>
                                        <p:tgtEl>
                                          <p:spTgt spid="104"/>
                                        </p:tgtEl>
                                        <p:attrNameLst>
                                          <p:attrName>style.visibility</p:attrName>
                                        </p:attrNameLst>
                                      </p:cBhvr>
                                      <p:to>
                                        <p:strVal val="visible"/>
                                      </p:to>
                                    </p:set>
                                    <p:anim calcmode="lin" valueType="num">
                                      <p:cBhvr additive="base">
                                        <p:cTn id="255" dur="500" fill="hold"/>
                                        <p:tgtEl>
                                          <p:spTgt spid="104"/>
                                        </p:tgtEl>
                                        <p:attrNameLst>
                                          <p:attrName>ppt_x</p:attrName>
                                        </p:attrNameLst>
                                      </p:cBhvr>
                                      <p:tavLst>
                                        <p:tav tm="0">
                                          <p:val>
                                            <p:strVal val="1+#ppt_w/2"/>
                                          </p:val>
                                        </p:tav>
                                        <p:tav tm="100000">
                                          <p:val>
                                            <p:strVal val="#ppt_x"/>
                                          </p:val>
                                        </p:tav>
                                      </p:tavLst>
                                    </p:anim>
                                    <p:anim calcmode="lin" valueType="num">
                                      <p:cBhvr additive="base">
                                        <p:cTn id="256" dur="500" fill="hold"/>
                                        <p:tgtEl>
                                          <p:spTgt spid="104"/>
                                        </p:tgtEl>
                                        <p:attrNameLst>
                                          <p:attrName>ppt_y</p:attrName>
                                        </p:attrNameLst>
                                      </p:cBhvr>
                                      <p:tavLst>
                                        <p:tav tm="0">
                                          <p:val>
                                            <p:strVal val="#ppt_y"/>
                                          </p:val>
                                        </p:tav>
                                        <p:tav tm="100000">
                                          <p:val>
                                            <p:strVal val="#ppt_y"/>
                                          </p:val>
                                        </p:tav>
                                      </p:tavLst>
                                    </p:anim>
                                  </p:childTnLst>
                                </p:cTn>
                              </p:par>
                              <p:par>
                                <p:cTn id="257" presetID="2" presetClass="entr" presetSubtype="2" fill="hold" grpId="0" nodeType="withEffect">
                                  <p:stCondLst>
                                    <p:cond delay="300"/>
                                  </p:stCondLst>
                                  <p:childTnLst>
                                    <p:set>
                                      <p:cBhvr>
                                        <p:cTn id="258" dur="1" fill="hold">
                                          <p:stCondLst>
                                            <p:cond delay="0"/>
                                          </p:stCondLst>
                                        </p:cTn>
                                        <p:tgtEl>
                                          <p:spTgt spid="105"/>
                                        </p:tgtEl>
                                        <p:attrNameLst>
                                          <p:attrName>style.visibility</p:attrName>
                                        </p:attrNameLst>
                                      </p:cBhvr>
                                      <p:to>
                                        <p:strVal val="visible"/>
                                      </p:to>
                                    </p:set>
                                    <p:anim calcmode="lin" valueType="num">
                                      <p:cBhvr additive="base">
                                        <p:cTn id="259" dur="500" fill="hold"/>
                                        <p:tgtEl>
                                          <p:spTgt spid="105"/>
                                        </p:tgtEl>
                                        <p:attrNameLst>
                                          <p:attrName>ppt_x</p:attrName>
                                        </p:attrNameLst>
                                      </p:cBhvr>
                                      <p:tavLst>
                                        <p:tav tm="0">
                                          <p:val>
                                            <p:strVal val="1+#ppt_w/2"/>
                                          </p:val>
                                        </p:tav>
                                        <p:tav tm="100000">
                                          <p:val>
                                            <p:strVal val="#ppt_x"/>
                                          </p:val>
                                        </p:tav>
                                      </p:tavLst>
                                    </p:anim>
                                    <p:anim calcmode="lin" valueType="num">
                                      <p:cBhvr additive="base">
                                        <p:cTn id="260" dur="500" fill="hold"/>
                                        <p:tgtEl>
                                          <p:spTgt spid="105"/>
                                        </p:tgtEl>
                                        <p:attrNameLst>
                                          <p:attrName>ppt_y</p:attrName>
                                        </p:attrNameLst>
                                      </p:cBhvr>
                                      <p:tavLst>
                                        <p:tav tm="0">
                                          <p:val>
                                            <p:strVal val="#ppt_y"/>
                                          </p:val>
                                        </p:tav>
                                        <p:tav tm="100000">
                                          <p:val>
                                            <p:strVal val="#ppt_y"/>
                                          </p:val>
                                        </p:tav>
                                      </p:tavLst>
                                    </p:anim>
                                  </p:childTnLst>
                                </p:cTn>
                              </p:par>
                              <p:par>
                                <p:cTn id="261" presetID="2" presetClass="entr" presetSubtype="2" fill="hold" grpId="0" nodeType="withEffect">
                                  <p:stCondLst>
                                    <p:cond delay="800"/>
                                  </p:stCondLst>
                                  <p:childTnLst>
                                    <p:set>
                                      <p:cBhvr>
                                        <p:cTn id="262" dur="1" fill="hold">
                                          <p:stCondLst>
                                            <p:cond delay="0"/>
                                          </p:stCondLst>
                                        </p:cTn>
                                        <p:tgtEl>
                                          <p:spTgt spid="106"/>
                                        </p:tgtEl>
                                        <p:attrNameLst>
                                          <p:attrName>style.visibility</p:attrName>
                                        </p:attrNameLst>
                                      </p:cBhvr>
                                      <p:to>
                                        <p:strVal val="visible"/>
                                      </p:to>
                                    </p:set>
                                    <p:anim calcmode="lin" valueType="num">
                                      <p:cBhvr additive="base">
                                        <p:cTn id="263" dur="500" fill="hold"/>
                                        <p:tgtEl>
                                          <p:spTgt spid="106"/>
                                        </p:tgtEl>
                                        <p:attrNameLst>
                                          <p:attrName>ppt_x</p:attrName>
                                        </p:attrNameLst>
                                      </p:cBhvr>
                                      <p:tavLst>
                                        <p:tav tm="0">
                                          <p:val>
                                            <p:strVal val="1+#ppt_w/2"/>
                                          </p:val>
                                        </p:tav>
                                        <p:tav tm="100000">
                                          <p:val>
                                            <p:strVal val="#ppt_x"/>
                                          </p:val>
                                        </p:tav>
                                      </p:tavLst>
                                    </p:anim>
                                    <p:anim calcmode="lin" valueType="num">
                                      <p:cBhvr additive="base">
                                        <p:cTn id="264" dur="500" fill="hold"/>
                                        <p:tgtEl>
                                          <p:spTgt spid="106"/>
                                        </p:tgtEl>
                                        <p:attrNameLst>
                                          <p:attrName>ppt_y</p:attrName>
                                        </p:attrNameLst>
                                      </p:cBhvr>
                                      <p:tavLst>
                                        <p:tav tm="0">
                                          <p:val>
                                            <p:strVal val="#ppt_y"/>
                                          </p:val>
                                        </p:tav>
                                        <p:tav tm="100000">
                                          <p:val>
                                            <p:strVal val="#ppt_y"/>
                                          </p:val>
                                        </p:tav>
                                      </p:tavLst>
                                    </p:anim>
                                  </p:childTnLst>
                                </p:cTn>
                              </p:par>
                              <p:par>
                                <p:cTn id="265" presetID="2" presetClass="entr" presetSubtype="2" fill="hold" grpId="0" nodeType="withEffect">
                                  <p:stCondLst>
                                    <p:cond delay="500"/>
                                  </p:stCondLst>
                                  <p:childTnLst>
                                    <p:set>
                                      <p:cBhvr>
                                        <p:cTn id="266" dur="1" fill="hold">
                                          <p:stCondLst>
                                            <p:cond delay="0"/>
                                          </p:stCondLst>
                                        </p:cTn>
                                        <p:tgtEl>
                                          <p:spTgt spid="107"/>
                                        </p:tgtEl>
                                        <p:attrNameLst>
                                          <p:attrName>style.visibility</p:attrName>
                                        </p:attrNameLst>
                                      </p:cBhvr>
                                      <p:to>
                                        <p:strVal val="visible"/>
                                      </p:to>
                                    </p:set>
                                    <p:anim calcmode="lin" valueType="num">
                                      <p:cBhvr additive="base">
                                        <p:cTn id="267" dur="500" fill="hold"/>
                                        <p:tgtEl>
                                          <p:spTgt spid="107"/>
                                        </p:tgtEl>
                                        <p:attrNameLst>
                                          <p:attrName>ppt_x</p:attrName>
                                        </p:attrNameLst>
                                      </p:cBhvr>
                                      <p:tavLst>
                                        <p:tav tm="0">
                                          <p:val>
                                            <p:strVal val="1+#ppt_w/2"/>
                                          </p:val>
                                        </p:tav>
                                        <p:tav tm="100000">
                                          <p:val>
                                            <p:strVal val="#ppt_x"/>
                                          </p:val>
                                        </p:tav>
                                      </p:tavLst>
                                    </p:anim>
                                    <p:anim calcmode="lin" valueType="num">
                                      <p:cBhvr additive="base">
                                        <p:cTn id="268" dur="500" fill="hold"/>
                                        <p:tgtEl>
                                          <p:spTgt spid="107"/>
                                        </p:tgtEl>
                                        <p:attrNameLst>
                                          <p:attrName>ppt_y</p:attrName>
                                        </p:attrNameLst>
                                      </p:cBhvr>
                                      <p:tavLst>
                                        <p:tav tm="0">
                                          <p:val>
                                            <p:strVal val="#ppt_y"/>
                                          </p:val>
                                        </p:tav>
                                        <p:tav tm="100000">
                                          <p:val>
                                            <p:strVal val="#ppt_y"/>
                                          </p:val>
                                        </p:tav>
                                      </p:tavLst>
                                    </p:anim>
                                  </p:childTnLst>
                                </p:cTn>
                              </p:par>
                              <p:par>
                                <p:cTn id="269" presetID="2" presetClass="entr" presetSubtype="2" fill="hold" grpId="0" nodeType="withEffect">
                                  <p:stCondLst>
                                    <p:cond delay="0"/>
                                  </p:stCondLst>
                                  <p:childTnLst>
                                    <p:set>
                                      <p:cBhvr>
                                        <p:cTn id="270" dur="1" fill="hold">
                                          <p:stCondLst>
                                            <p:cond delay="0"/>
                                          </p:stCondLst>
                                        </p:cTn>
                                        <p:tgtEl>
                                          <p:spTgt spid="108"/>
                                        </p:tgtEl>
                                        <p:attrNameLst>
                                          <p:attrName>style.visibility</p:attrName>
                                        </p:attrNameLst>
                                      </p:cBhvr>
                                      <p:to>
                                        <p:strVal val="visible"/>
                                      </p:to>
                                    </p:set>
                                    <p:anim calcmode="lin" valueType="num">
                                      <p:cBhvr additive="base">
                                        <p:cTn id="271" dur="500" fill="hold"/>
                                        <p:tgtEl>
                                          <p:spTgt spid="108"/>
                                        </p:tgtEl>
                                        <p:attrNameLst>
                                          <p:attrName>ppt_x</p:attrName>
                                        </p:attrNameLst>
                                      </p:cBhvr>
                                      <p:tavLst>
                                        <p:tav tm="0">
                                          <p:val>
                                            <p:strVal val="1+#ppt_w/2"/>
                                          </p:val>
                                        </p:tav>
                                        <p:tav tm="100000">
                                          <p:val>
                                            <p:strVal val="#ppt_x"/>
                                          </p:val>
                                        </p:tav>
                                      </p:tavLst>
                                    </p:anim>
                                    <p:anim calcmode="lin" valueType="num">
                                      <p:cBhvr additive="base">
                                        <p:cTn id="272" dur="500" fill="hold"/>
                                        <p:tgtEl>
                                          <p:spTgt spid="108"/>
                                        </p:tgtEl>
                                        <p:attrNameLst>
                                          <p:attrName>ppt_y</p:attrName>
                                        </p:attrNameLst>
                                      </p:cBhvr>
                                      <p:tavLst>
                                        <p:tav tm="0">
                                          <p:val>
                                            <p:strVal val="#ppt_y"/>
                                          </p:val>
                                        </p:tav>
                                        <p:tav tm="100000">
                                          <p:val>
                                            <p:strVal val="#ppt_y"/>
                                          </p:val>
                                        </p:tav>
                                      </p:tavLst>
                                    </p:anim>
                                  </p:childTnLst>
                                </p:cTn>
                              </p:par>
                              <p:par>
                                <p:cTn id="273" presetID="2" presetClass="entr" presetSubtype="2" fill="hold" grpId="0" nodeType="withEffect">
                                  <p:stCondLst>
                                    <p:cond delay="300"/>
                                  </p:stCondLst>
                                  <p:childTnLst>
                                    <p:set>
                                      <p:cBhvr>
                                        <p:cTn id="274" dur="1" fill="hold">
                                          <p:stCondLst>
                                            <p:cond delay="0"/>
                                          </p:stCondLst>
                                        </p:cTn>
                                        <p:tgtEl>
                                          <p:spTgt spid="109"/>
                                        </p:tgtEl>
                                        <p:attrNameLst>
                                          <p:attrName>style.visibility</p:attrName>
                                        </p:attrNameLst>
                                      </p:cBhvr>
                                      <p:to>
                                        <p:strVal val="visible"/>
                                      </p:to>
                                    </p:set>
                                    <p:anim calcmode="lin" valueType="num">
                                      <p:cBhvr additive="base">
                                        <p:cTn id="275" dur="500" fill="hold"/>
                                        <p:tgtEl>
                                          <p:spTgt spid="109"/>
                                        </p:tgtEl>
                                        <p:attrNameLst>
                                          <p:attrName>ppt_x</p:attrName>
                                        </p:attrNameLst>
                                      </p:cBhvr>
                                      <p:tavLst>
                                        <p:tav tm="0">
                                          <p:val>
                                            <p:strVal val="1+#ppt_w/2"/>
                                          </p:val>
                                        </p:tav>
                                        <p:tav tm="100000">
                                          <p:val>
                                            <p:strVal val="#ppt_x"/>
                                          </p:val>
                                        </p:tav>
                                      </p:tavLst>
                                    </p:anim>
                                    <p:anim calcmode="lin" valueType="num">
                                      <p:cBhvr additive="base">
                                        <p:cTn id="276" dur="500" fill="hold"/>
                                        <p:tgtEl>
                                          <p:spTgt spid="109"/>
                                        </p:tgtEl>
                                        <p:attrNameLst>
                                          <p:attrName>ppt_y</p:attrName>
                                        </p:attrNameLst>
                                      </p:cBhvr>
                                      <p:tavLst>
                                        <p:tav tm="0">
                                          <p:val>
                                            <p:strVal val="#ppt_y"/>
                                          </p:val>
                                        </p:tav>
                                        <p:tav tm="100000">
                                          <p:val>
                                            <p:strVal val="#ppt_y"/>
                                          </p:val>
                                        </p:tav>
                                      </p:tavLst>
                                    </p:anim>
                                  </p:childTnLst>
                                </p:cTn>
                              </p:par>
                              <p:par>
                                <p:cTn id="277" presetID="2" presetClass="entr" presetSubtype="2" fill="hold" grpId="0" nodeType="withEffect">
                                  <p:stCondLst>
                                    <p:cond delay="500"/>
                                  </p:stCondLst>
                                  <p:childTnLst>
                                    <p:set>
                                      <p:cBhvr>
                                        <p:cTn id="278" dur="1" fill="hold">
                                          <p:stCondLst>
                                            <p:cond delay="0"/>
                                          </p:stCondLst>
                                        </p:cTn>
                                        <p:tgtEl>
                                          <p:spTgt spid="110"/>
                                        </p:tgtEl>
                                        <p:attrNameLst>
                                          <p:attrName>style.visibility</p:attrName>
                                        </p:attrNameLst>
                                      </p:cBhvr>
                                      <p:to>
                                        <p:strVal val="visible"/>
                                      </p:to>
                                    </p:set>
                                    <p:anim calcmode="lin" valueType="num">
                                      <p:cBhvr additive="base">
                                        <p:cTn id="279" dur="500" fill="hold"/>
                                        <p:tgtEl>
                                          <p:spTgt spid="110"/>
                                        </p:tgtEl>
                                        <p:attrNameLst>
                                          <p:attrName>ppt_x</p:attrName>
                                        </p:attrNameLst>
                                      </p:cBhvr>
                                      <p:tavLst>
                                        <p:tav tm="0">
                                          <p:val>
                                            <p:strVal val="1+#ppt_w/2"/>
                                          </p:val>
                                        </p:tav>
                                        <p:tav tm="100000">
                                          <p:val>
                                            <p:strVal val="#ppt_x"/>
                                          </p:val>
                                        </p:tav>
                                      </p:tavLst>
                                    </p:anim>
                                    <p:anim calcmode="lin" valueType="num">
                                      <p:cBhvr additive="base">
                                        <p:cTn id="280" dur="500" fill="hold"/>
                                        <p:tgtEl>
                                          <p:spTgt spid="110"/>
                                        </p:tgtEl>
                                        <p:attrNameLst>
                                          <p:attrName>ppt_y</p:attrName>
                                        </p:attrNameLst>
                                      </p:cBhvr>
                                      <p:tavLst>
                                        <p:tav tm="0">
                                          <p:val>
                                            <p:strVal val="#ppt_y"/>
                                          </p:val>
                                        </p:tav>
                                        <p:tav tm="100000">
                                          <p:val>
                                            <p:strVal val="#ppt_y"/>
                                          </p:val>
                                        </p:tav>
                                      </p:tavLst>
                                    </p:anim>
                                  </p:childTnLst>
                                </p:cTn>
                              </p:par>
                              <p:par>
                                <p:cTn id="281" presetID="2" presetClass="entr" presetSubtype="2" fill="hold" grpId="0" nodeType="withEffect">
                                  <p:stCondLst>
                                    <p:cond delay="0"/>
                                  </p:stCondLst>
                                  <p:childTnLst>
                                    <p:set>
                                      <p:cBhvr>
                                        <p:cTn id="282" dur="1" fill="hold">
                                          <p:stCondLst>
                                            <p:cond delay="0"/>
                                          </p:stCondLst>
                                        </p:cTn>
                                        <p:tgtEl>
                                          <p:spTgt spid="111"/>
                                        </p:tgtEl>
                                        <p:attrNameLst>
                                          <p:attrName>style.visibility</p:attrName>
                                        </p:attrNameLst>
                                      </p:cBhvr>
                                      <p:to>
                                        <p:strVal val="visible"/>
                                      </p:to>
                                    </p:set>
                                    <p:anim calcmode="lin" valueType="num">
                                      <p:cBhvr additive="base">
                                        <p:cTn id="283" dur="500" fill="hold"/>
                                        <p:tgtEl>
                                          <p:spTgt spid="111"/>
                                        </p:tgtEl>
                                        <p:attrNameLst>
                                          <p:attrName>ppt_x</p:attrName>
                                        </p:attrNameLst>
                                      </p:cBhvr>
                                      <p:tavLst>
                                        <p:tav tm="0">
                                          <p:val>
                                            <p:strVal val="1+#ppt_w/2"/>
                                          </p:val>
                                        </p:tav>
                                        <p:tav tm="100000">
                                          <p:val>
                                            <p:strVal val="#ppt_x"/>
                                          </p:val>
                                        </p:tav>
                                      </p:tavLst>
                                    </p:anim>
                                    <p:anim calcmode="lin" valueType="num">
                                      <p:cBhvr additive="base">
                                        <p:cTn id="284" dur="500" fill="hold"/>
                                        <p:tgtEl>
                                          <p:spTgt spid="111"/>
                                        </p:tgtEl>
                                        <p:attrNameLst>
                                          <p:attrName>ppt_y</p:attrName>
                                        </p:attrNameLst>
                                      </p:cBhvr>
                                      <p:tavLst>
                                        <p:tav tm="0">
                                          <p:val>
                                            <p:strVal val="#ppt_y"/>
                                          </p:val>
                                        </p:tav>
                                        <p:tav tm="100000">
                                          <p:val>
                                            <p:strVal val="#ppt_y"/>
                                          </p:val>
                                        </p:tav>
                                      </p:tavLst>
                                    </p:anim>
                                  </p:childTnLst>
                                </p:cTn>
                              </p:par>
                              <p:par>
                                <p:cTn id="285" presetID="2" presetClass="entr" presetSubtype="8" fill="hold" grpId="0" nodeType="withEffect">
                                  <p:stCondLst>
                                    <p:cond delay="500"/>
                                  </p:stCondLst>
                                  <p:childTnLst>
                                    <p:set>
                                      <p:cBhvr>
                                        <p:cTn id="286" dur="1" fill="hold">
                                          <p:stCondLst>
                                            <p:cond delay="0"/>
                                          </p:stCondLst>
                                        </p:cTn>
                                        <p:tgtEl>
                                          <p:spTgt spid="116"/>
                                        </p:tgtEl>
                                        <p:attrNameLst>
                                          <p:attrName>style.visibility</p:attrName>
                                        </p:attrNameLst>
                                      </p:cBhvr>
                                      <p:to>
                                        <p:strVal val="visible"/>
                                      </p:to>
                                    </p:set>
                                    <p:anim calcmode="lin" valueType="num">
                                      <p:cBhvr additive="base">
                                        <p:cTn id="287" dur="500" fill="hold"/>
                                        <p:tgtEl>
                                          <p:spTgt spid="116"/>
                                        </p:tgtEl>
                                        <p:attrNameLst>
                                          <p:attrName>ppt_x</p:attrName>
                                        </p:attrNameLst>
                                      </p:cBhvr>
                                      <p:tavLst>
                                        <p:tav tm="0">
                                          <p:val>
                                            <p:strVal val="0-#ppt_w/2"/>
                                          </p:val>
                                        </p:tav>
                                        <p:tav tm="100000">
                                          <p:val>
                                            <p:strVal val="#ppt_x"/>
                                          </p:val>
                                        </p:tav>
                                      </p:tavLst>
                                    </p:anim>
                                    <p:anim calcmode="lin" valueType="num">
                                      <p:cBhvr additive="base">
                                        <p:cTn id="288" dur="500" fill="hold"/>
                                        <p:tgtEl>
                                          <p:spTgt spid="116"/>
                                        </p:tgtEl>
                                        <p:attrNameLst>
                                          <p:attrName>ppt_y</p:attrName>
                                        </p:attrNameLst>
                                      </p:cBhvr>
                                      <p:tavLst>
                                        <p:tav tm="0">
                                          <p:val>
                                            <p:strVal val="#ppt_y"/>
                                          </p:val>
                                        </p:tav>
                                        <p:tav tm="100000">
                                          <p:val>
                                            <p:strVal val="#ppt_y"/>
                                          </p:val>
                                        </p:tav>
                                      </p:tavLst>
                                    </p:anim>
                                  </p:childTnLst>
                                </p:cTn>
                              </p:par>
                              <p:par>
                                <p:cTn id="289" presetID="2" presetClass="entr" presetSubtype="2" fill="hold" grpId="0" nodeType="withEffect">
                                  <p:stCondLst>
                                    <p:cond delay="200"/>
                                  </p:stCondLst>
                                  <p:childTnLst>
                                    <p:set>
                                      <p:cBhvr>
                                        <p:cTn id="290" dur="1" fill="hold">
                                          <p:stCondLst>
                                            <p:cond delay="0"/>
                                          </p:stCondLst>
                                        </p:cTn>
                                        <p:tgtEl>
                                          <p:spTgt spid="119"/>
                                        </p:tgtEl>
                                        <p:attrNameLst>
                                          <p:attrName>style.visibility</p:attrName>
                                        </p:attrNameLst>
                                      </p:cBhvr>
                                      <p:to>
                                        <p:strVal val="visible"/>
                                      </p:to>
                                    </p:set>
                                    <p:anim calcmode="lin" valueType="num">
                                      <p:cBhvr additive="base">
                                        <p:cTn id="291" dur="500" fill="hold"/>
                                        <p:tgtEl>
                                          <p:spTgt spid="119"/>
                                        </p:tgtEl>
                                        <p:attrNameLst>
                                          <p:attrName>ppt_x</p:attrName>
                                        </p:attrNameLst>
                                      </p:cBhvr>
                                      <p:tavLst>
                                        <p:tav tm="0">
                                          <p:val>
                                            <p:strVal val="1+#ppt_w/2"/>
                                          </p:val>
                                        </p:tav>
                                        <p:tav tm="100000">
                                          <p:val>
                                            <p:strVal val="#ppt_x"/>
                                          </p:val>
                                        </p:tav>
                                      </p:tavLst>
                                    </p:anim>
                                    <p:anim calcmode="lin" valueType="num">
                                      <p:cBhvr additive="base">
                                        <p:cTn id="292" dur="500" fill="hold"/>
                                        <p:tgtEl>
                                          <p:spTgt spid="119"/>
                                        </p:tgtEl>
                                        <p:attrNameLst>
                                          <p:attrName>ppt_y</p:attrName>
                                        </p:attrNameLst>
                                      </p:cBhvr>
                                      <p:tavLst>
                                        <p:tav tm="0">
                                          <p:val>
                                            <p:strVal val="#ppt_y"/>
                                          </p:val>
                                        </p:tav>
                                        <p:tav tm="100000">
                                          <p:val>
                                            <p:strVal val="#ppt_y"/>
                                          </p:val>
                                        </p:tav>
                                      </p:tavLst>
                                    </p:anim>
                                  </p:childTnLst>
                                </p:cTn>
                              </p:par>
                              <p:par>
                                <p:cTn id="293" presetID="2" presetClass="entr" presetSubtype="2" fill="hold" grpId="0" nodeType="withEffect">
                                  <p:stCondLst>
                                    <p:cond delay="500"/>
                                  </p:stCondLst>
                                  <p:childTnLst>
                                    <p:set>
                                      <p:cBhvr>
                                        <p:cTn id="294" dur="1" fill="hold">
                                          <p:stCondLst>
                                            <p:cond delay="0"/>
                                          </p:stCondLst>
                                        </p:cTn>
                                        <p:tgtEl>
                                          <p:spTgt spid="120"/>
                                        </p:tgtEl>
                                        <p:attrNameLst>
                                          <p:attrName>style.visibility</p:attrName>
                                        </p:attrNameLst>
                                      </p:cBhvr>
                                      <p:to>
                                        <p:strVal val="visible"/>
                                      </p:to>
                                    </p:set>
                                    <p:anim calcmode="lin" valueType="num">
                                      <p:cBhvr additive="base">
                                        <p:cTn id="295" dur="600" fill="hold"/>
                                        <p:tgtEl>
                                          <p:spTgt spid="120"/>
                                        </p:tgtEl>
                                        <p:attrNameLst>
                                          <p:attrName>ppt_x</p:attrName>
                                        </p:attrNameLst>
                                      </p:cBhvr>
                                      <p:tavLst>
                                        <p:tav tm="0">
                                          <p:val>
                                            <p:strVal val="1+#ppt_w/2"/>
                                          </p:val>
                                        </p:tav>
                                        <p:tav tm="100000">
                                          <p:val>
                                            <p:strVal val="#ppt_x"/>
                                          </p:val>
                                        </p:tav>
                                      </p:tavLst>
                                    </p:anim>
                                    <p:anim calcmode="lin" valueType="num">
                                      <p:cBhvr additive="base">
                                        <p:cTn id="296" dur="600" fill="hold"/>
                                        <p:tgtEl>
                                          <p:spTgt spid="120"/>
                                        </p:tgtEl>
                                        <p:attrNameLst>
                                          <p:attrName>ppt_y</p:attrName>
                                        </p:attrNameLst>
                                      </p:cBhvr>
                                      <p:tavLst>
                                        <p:tav tm="0">
                                          <p:val>
                                            <p:strVal val="#ppt_y"/>
                                          </p:val>
                                        </p:tav>
                                        <p:tav tm="100000">
                                          <p:val>
                                            <p:strVal val="#ppt_y"/>
                                          </p:val>
                                        </p:tav>
                                      </p:tavLst>
                                    </p:anim>
                                  </p:childTnLst>
                                </p:cTn>
                              </p:par>
                              <p:par>
                                <p:cTn id="297" presetID="2" presetClass="entr" presetSubtype="2" fill="hold" grpId="0" nodeType="withEffect">
                                  <p:stCondLst>
                                    <p:cond delay="700"/>
                                  </p:stCondLst>
                                  <p:childTnLst>
                                    <p:set>
                                      <p:cBhvr>
                                        <p:cTn id="298" dur="1" fill="hold">
                                          <p:stCondLst>
                                            <p:cond delay="0"/>
                                          </p:stCondLst>
                                        </p:cTn>
                                        <p:tgtEl>
                                          <p:spTgt spid="123"/>
                                        </p:tgtEl>
                                        <p:attrNameLst>
                                          <p:attrName>style.visibility</p:attrName>
                                        </p:attrNameLst>
                                      </p:cBhvr>
                                      <p:to>
                                        <p:strVal val="visible"/>
                                      </p:to>
                                    </p:set>
                                    <p:anim calcmode="lin" valueType="num">
                                      <p:cBhvr additive="base">
                                        <p:cTn id="299" dur="500" fill="hold"/>
                                        <p:tgtEl>
                                          <p:spTgt spid="123"/>
                                        </p:tgtEl>
                                        <p:attrNameLst>
                                          <p:attrName>ppt_x</p:attrName>
                                        </p:attrNameLst>
                                      </p:cBhvr>
                                      <p:tavLst>
                                        <p:tav tm="0">
                                          <p:val>
                                            <p:strVal val="1+#ppt_w/2"/>
                                          </p:val>
                                        </p:tav>
                                        <p:tav tm="100000">
                                          <p:val>
                                            <p:strVal val="#ppt_x"/>
                                          </p:val>
                                        </p:tav>
                                      </p:tavLst>
                                    </p:anim>
                                    <p:anim calcmode="lin" valueType="num">
                                      <p:cBhvr additive="base">
                                        <p:cTn id="300" dur="500" fill="hold"/>
                                        <p:tgtEl>
                                          <p:spTgt spid="123"/>
                                        </p:tgtEl>
                                        <p:attrNameLst>
                                          <p:attrName>ppt_y</p:attrName>
                                        </p:attrNameLst>
                                      </p:cBhvr>
                                      <p:tavLst>
                                        <p:tav tm="0">
                                          <p:val>
                                            <p:strVal val="#ppt_y"/>
                                          </p:val>
                                        </p:tav>
                                        <p:tav tm="100000">
                                          <p:val>
                                            <p:strVal val="#ppt_y"/>
                                          </p:val>
                                        </p:tav>
                                      </p:tavLst>
                                    </p:anim>
                                  </p:childTnLst>
                                </p:cTn>
                              </p:par>
                              <p:par>
                                <p:cTn id="301" presetID="2" presetClass="entr" presetSubtype="2" fill="hold" grpId="0" nodeType="withEffect">
                                  <p:stCondLst>
                                    <p:cond delay="300"/>
                                  </p:stCondLst>
                                  <p:childTnLst>
                                    <p:set>
                                      <p:cBhvr>
                                        <p:cTn id="302" dur="1" fill="hold">
                                          <p:stCondLst>
                                            <p:cond delay="0"/>
                                          </p:stCondLst>
                                        </p:cTn>
                                        <p:tgtEl>
                                          <p:spTgt spid="124"/>
                                        </p:tgtEl>
                                        <p:attrNameLst>
                                          <p:attrName>style.visibility</p:attrName>
                                        </p:attrNameLst>
                                      </p:cBhvr>
                                      <p:to>
                                        <p:strVal val="visible"/>
                                      </p:to>
                                    </p:set>
                                    <p:anim calcmode="lin" valueType="num">
                                      <p:cBhvr additive="base">
                                        <p:cTn id="303" dur="500" fill="hold"/>
                                        <p:tgtEl>
                                          <p:spTgt spid="124"/>
                                        </p:tgtEl>
                                        <p:attrNameLst>
                                          <p:attrName>ppt_x</p:attrName>
                                        </p:attrNameLst>
                                      </p:cBhvr>
                                      <p:tavLst>
                                        <p:tav tm="0">
                                          <p:val>
                                            <p:strVal val="1+#ppt_w/2"/>
                                          </p:val>
                                        </p:tav>
                                        <p:tav tm="100000">
                                          <p:val>
                                            <p:strVal val="#ppt_x"/>
                                          </p:val>
                                        </p:tav>
                                      </p:tavLst>
                                    </p:anim>
                                    <p:anim calcmode="lin" valueType="num">
                                      <p:cBhvr additive="base">
                                        <p:cTn id="304" dur="500" fill="hold"/>
                                        <p:tgtEl>
                                          <p:spTgt spid="124"/>
                                        </p:tgtEl>
                                        <p:attrNameLst>
                                          <p:attrName>ppt_y</p:attrName>
                                        </p:attrNameLst>
                                      </p:cBhvr>
                                      <p:tavLst>
                                        <p:tav tm="0">
                                          <p:val>
                                            <p:strVal val="#ppt_y"/>
                                          </p:val>
                                        </p:tav>
                                        <p:tav tm="100000">
                                          <p:val>
                                            <p:strVal val="#ppt_y"/>
                                          </p:val>
                                        </p:tav>
                                      </p:tavLst>
                                    </p:anim>
                                  </p:childTnLst>
                                </p:cTn>
                              </p:par>
                            </p:childTnLst>
                          </p:cTn>
                        </p:par>
                        <p:par>
                          <p:cTn id="305" fill="hold">
                            <p:stCondLst>
                              <p:cond delay="1000"/>
                            </p:stCondLst>
                            <p:childTnLst>
                              <p:par>
                                <p:cTn id="306" presetID="3" presetClass="entr" presetSubtype="10" fill="hold" grpId="0" nodeType="afterEffect">
                                  <p:stCondLst>
                                    <p:cond delay="0"/>
                                  </p:stCondLst>
                                  <p:childTnLst>
                                    <p:set>
                                      <p:cBhvr>
                                        <p:cTn id="307" dur="1" fill="hold">
                                          <p:stCondLst>
                                            <p:cond delay="0"/>
                                          </p:stCondLst>
                                        </p:cTn>
                                        <p:tgtEl>
                                          <p:spTgt spid="5"/>
                                        </p:tgtEl>
                                        <p:attrNameLst>
                                          <p:attrName>style.visibility</p:attrName>
                                        </p:attrNameLst>
                                      </p:cBhvr>
                                      <p:to>
                                        <p:strVal val="visible"/>
                                      </p:to>
                                    </p:set>
                                    <p:animEffect transition="in" filter="blinds(horizontal)">
                                      <p:cBhvr>
                                        <p:cTn id="30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69" grpId="0" animBg="1"/>
      <p:bldP spid="70" grpId="0" animBg="1"/>
      <p:bldP spid="71" grpId="0" animBg="1"/>
      <p:bldP spid="72" grpId="0" animBg="1"/>
      <p:bldP spid="73"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6" grpId="0" animBg="1"/>
      <p:bldP spid="119" grpId="0" animBg="1"/>
      <p:bldP spid="120" grpId="0" animBg="1"/>
      <p:bldP spid="123" grpId="0" animBg="1"/>
      <p:bldP spid="124"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组合 29"/>
          <p:cNvGrpSpPr/>
          <p:nvPr/>
        </p:nvGrpSpPr>
        <p:grpSpPr>
          <a:xfrm>
            <a:off x="549910" y="1031875"/>
            <a:ext cx="7007227" cy="368300"/>
            <a:chOff x="1868930" y="4043623"/>
            <a:chExt cx="5643647" cy="368300"/>
          </a:xfrm>
        </p:grpSpPr>
        <p:grpSp>
          <p:nvGrpSpPr>
            <p:cNvPr id="29" name="组合 28"/>
            <p:cNvGrpSpPr/>
            <p:nvPr/>
          </p:nvGrpSpPr>
          <p:grpSpPr>
            <a:xfrm>
              <a:off x="1868930" y="4098093"/>
              <a:ext cx="417263" cy="228018"/>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37" name="TextBox 36"/>
            <p:cNvSpPr txBox="1"/>
            <p:nvPr/>
          </p:nvSpPr>
          <p:spPr>
            <a:xfrm>
              <a:off x="2323667" y="4043623"/>
              <a:ext cx="5188910" cy="368300"/>
            </a:xfrm>
            <a:prstGeom prst="rect">
              <a:avLst/>
            </a:prstGeom>
            <a:noFill/>
          </p:spPr>
          <p:txBody>
            <a:bodyPr wrap="square" rtlCol="0">
              <a:spAutoFit/>
            </a:bodyPr>
            <a:lstStyle/>
            <a:p>
              <a:pPr algn="jus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数字水印按水印特性可以分为鲁棒水印和脆弱水印两类：</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鲁棒水印概述</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62" name="Group 20"/>
          <p:cNvGrpSpPr/>
          <p:nvPr/>
        </p:nvGrpSpPr>
        <p:grpSpPr bwMode="auto">
          <a:xfrm>
            <a:off x="472440" y="1607820"/>
            <a:ext cx="553085" cy="524510"/>
            <a:chOff x="3136" y="0"/>
            <a:chExt cx="747193" cy="740914"/>
          </a:xfrm>
          <a:effectLst/>
        </p:grpSpPr>
        <p:grpSp>
          <p:nvGrpSpPr>
            <p:cNvPr id="63" name="Group 21"/>
            <p:cNvGrpSpPr>
              <a:grpSpLocks noChangeAspect="1"/>
            </p:cNvGrpSpPr>
            <p:nvPr/>
          </p:nvGrpSpPr>
          <p:grpSpPr bwMode="auto">
            <a:xfrm>
              <a:off x="3136" y="0"/>
              <a:ext cx="740914" cy="740914"/>
              <a:chOff x="0" y="0"/>
              <a:chExt cx="823237" cy="823237"/>
            </a:xfrm>
          </p:grpSpPr>
          <p:sp>
            <p:nvSpPr>
              <p:cNvPr id="64" name="椭圆 38"/>
              <p:cNvSpPr>
                <a:spLocks noChangeAspect="1" noChangeArrowheads="1"/>
              </p:cNvSpPr>
              <p:nvPr/>
            </p:nvSpPr>
            <p:spPr bwMode="auto">
              <a:xfrm>
                <a:off x="0" y="0"/>
                <a:ext cx="823237" cy="823237"/>
              </a:xfrm>
              <a:prstGeom prst="ellipse">
                <a:avLst/>
              </a:prstGeom>
              <a:solidFill>
                <a:schemeClr val="bg1"/>
              </a:solidFill>
              <a:ln w="9525">
                <a:noFill/>
                <a:round/>
              </a:ln>
            </p:spPr>
            <p:txBody>
              <a:bodyPr wrap="none" anchor="ctr"/>
              <a:lstStyle/>
              <a:p>
                <a:pPr algn="ctr" eaLnBrk="0" fontAlgn="ctr" hangingPunct="0">
                  <a:buClr>
                    <a:srgbClr val="FF0000"/>
                  </a:buClr>
                  <a:buSzPct val="70000"/>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65" name="椭圆 39"/>
              <p:cNvSpPr>
                <a:spLocks noChangeAspect="1"/>
              </p:cNvSpPr>
              <p:nvPr/>
            </p:nvSpPr>
            <p:spPr bwMode="auto">
              <a:xfrm>
                <a:off x="51620" y="51621"/>
                <a:ext cx="720000" cy="720000"/>
              </a:xfrm>
              <a:prstGeom prst="ellipse">
                <a:avLst/>
              </a:prstGeom>
              <a:solidFill>
                <a:schemeClr val="accent5">
                  <a:lumMod val="60000"/>
                  <a:lumOff val="40000"/>
                  <a:alpha val="79999"/>
                </a:schemeClr>
              </a:solidFill>
              <a:ln w="12700">
                <a:noFill/>
                <a:round/>
              </a:ln>
              <a:effectLst/>
            </p:spPr>
            <p:txBody>
              <a:bodyPr wrap="none" anchor="ctr"/>
              <a:lstStyle/>
              <a:p>
                <a:pPr algn="ctr" eaLnBrk="0" hangingPunct="0">
                  <a:buClr>
                    <a:srgbClr val="FF0000"/>
                  </a:buClr>
                  <a:buSzPct val="70000"/>
                </a:pPr>
                <a:endParaRPr lang="zh-CN" altLang="en-US" sz="2000" dirty="0">
                  <a:solidFill>
                    <a:schemeClr val="tx2"/>
                  </a:solidFill>
                  <a:latin typeface="微软雅黑" panose="020B0503020204020204" pitchFamily="34" charset="-122"/>
                  <a:ea typeface="微软雅黑" panose="020B0503020204020204" pitchFamily="34" charset="-122"/>
                </a:endParaRPr>
              </a:p>
            </p:txBody>
          </p:sp>
        </p:grpSp>
        <p:sp>
          <p:nvSpPr>
            <p:cNvPr id="66" name="Rectangle 13"/>
            <p:cNvSpPr>
              <a:spLocks noChangeArrowheads="1"/>
            </p:cNvSpPr>
            <p:nvPr/>
          </p:nvSpPr>
          <p:spPr bwMode="auto">
            <a:xfrm>
              <a:off x="3143" y="118055"/>
              <a:ext cx="747186" cy="56331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77" name="Group 25"/>
          <p:cNvGrpSpPr/>
          <p:nvPr/>
        </p:nvGrpSpPr>
        <p:grpSpPr bwMode="auto">
          <a:xfrm>
            <a:off x="472440" y="2378710"/>
            <a:ext cx="553085" cy="554355"/>
            <a:chOff x="0" y="0"/>
            <a:chExt cx="747186" cy="739990"/>
          </a:xfrm>
        </p:grpSpPr>
        <p:grpSp>
          <p:nvGrpSpPr>
            <p:cNvPr id="78" name="Group 26"/>
            <p:cNvGrpSpPr>
              <a:grpSpLocks noChangeAspect="1"/>
            </p:cNvGrpSpPr>
            <p:nvPr/>
          </p:nvGrpSpPr>
          <p:grpSpPr bwMode="auto">
            <a:xfrm>
              <a:off x="3598" y="0"/>
              <a:ext cx="739991" cy="739990"/>
              <a:chOff x="0" y="0"/>
              <a:chExt cx="822212" cy="822211"/>
            </a:xfrm>
          </p:grpSpPr>
          <p:sp>
            <p:nvSpPr>
              <p:cNvPr id="79" name="椭圆 35"/>
              <p:cNvSpPr>
                <a:spLocks noChangeAspect="1" noChangeArrowheads="1"/>
              </p:cNvSpPr>
              <p:nvPr/>
            </p:nvSpPr>
            <p:spPr bwMode="auto">
              <a:xfrm>
                <a:off x="0" y="0"/>
                <a:ext cx="822212" cy="822211"/>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p>
                <a:pPr algn="ctr" eaLnBrk="0" fontAlgn="ctr" hangingPunct="0">
                  <a:buClr>
                    <a:srgbClr val="FF0000"/>
                  </a:buClr>
                  <a:buSzPct val="70000"/>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80" name="椭圆 36"/>
              <p:cNvSpPr>
                <a:spLocks noChangeAspect="1"/>
              </p:cNvSpPr>
              <p:nvPr/>
            </p:nvSpPr>
            <p:spPr bwMode="auto">
              <a:xfrm>
                <a:off x="50644" y="51168"/>
                <a:ext cx="720922" cy="719876"/>
              </a:xfrm>
              <a:prstGeom prst="ellipse">
                <a:avLst/>
              </a:prstGeom>
              <a:solidFill>
                <a:schemeClr val="accent6">
                  <a:lumMod val="75000"/>
                  <a:alpha val="79999"/>
                </a:schemeClr>
              </a:solidFill>
              <a:ln>
                <a:noFill/>
              </a:ln>
              <a:extLst>
                <a:ext uri="{91240B29-F687-4F45-9708-019B960494DF}">
                  <a14:hiddenLine xmlns:a14="http://schemas.microsoft.com/office/drawing/2010/main" w="12700">
                    <a:solidFill>
                      <a:srgbClr val="000000"/>
                    </a:solidFill>
                    <a:round/>
                  </a14:hiddenLine>
                </a:ext>
              </a:extLst>
            </p:spPr>
            <p:txBody>
              <a:bodyPr wrap="none" anchor="ctr"/>
              <a:p>
                <a:pPr algn="ctr" eaLnBrk="0" fontAlgn="ctr" hangingPunct="0">
                  <a:buClr>
                    <a:srgbClr val="FF0000"/>
                  </a:buClr>
                  <a:buSzPct val="70000"/>
                </a:pPr>
                <a:endParaRPr lang="zh-CN" altLang="en-US" sz="2000" dirty="0">
                  <a:solidFill>
                    <a:schemeClr val="tx2"/>
                  </a:solidFill>
                  <a:latin typeface="微软雅黑" panose="020B0503020204020204" pitchFamily="34" charset="-122"/>
                  <a:ea typeface="微软雅黑" panose="020B0503020204020204" pitchFamily="34" charset="-122"/>
                </a:endParaRPr>
              </a:p>
            </p:txBody>
          </p:sp>
        </p:grpSp>
        <p:sp>
          <p:nvSpPr>
            <p:cNvPr id="81" name="Rectangle 13"/>
            <p:cNvSpPr>
              <a:spLocks noChangeArrowheads="1"/>
            </p:cNvSpPr>
            <p:nvPr/>
          </p:nvSpPr>
          <p:spPr bwMode="auto">
            <a:xfrm>
              <a:off x="0" y="104672"/>
              <a:ext cx="747186" cy="532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068070" y="1649730"/>
            <a:ext cx="7008495" cy="583565"/>
          </a:xfrm>
          <a:prstGeom prst="rect">
            <a:avLst/>
          </a:prstGeom>
          <a:noFill/>
        </p:spPr>
        <p:txBody>
          <a:bodyPr wrap="square" rtlCol="0">
            <a:spAutoFit/>
          </a:bodyPr>
          <a:p>
            <a:r>
              <a:rPr lang="zh-CN" altLang="en-US" sz="1600">
                <a:solidFill>
                  <a:schemeClr val="tx1">
                    <a:lumMod val="65000"/>
                    <a:lumOff val="35000"/>
                  </a:schemeClr>
                </a:solidFill>
                <a:latin typeface="+mj-ea"/>
                <a:ea typeface="+mj-ea"/>
              </a:rPr>
              <a:t>鲁棒水印：主要用于标识著作权信息，用于版权保护，有很强的的鲁棒性和安全性，经过多种信号处理甚至恶意攻击仍能识别。</a:t>
            </a:r>
            <a:endParaRPr lang="zh-CN" altLang="en-US" sz="1600">
              <a:solidFill>
                <a:schemeClr val="tx1">
                  <a:lumMod val="65000"/>
                  <a:lumOff val="35000"/>
                </a:schemeClr>
              </a:solidFill>
              <a:latin typeface="+mj-ea"/>
              <a:ea typeface="+mj-ea"/>
            </a:endParaRPr>
          </a:p>
        </p:txBody>
      </p:sp>
      <p:sp>
        <p:nvSpPr>
          <p:cNvPr id="3" name="文本框 2"/>
          <p:cNvSpPr txBox="1"/>
          <p:nvPr/>
        </p:nvSpPr>
        <p:spPr>
          <a:xfrm>
            <a:off x="1068070" y="2456815"/>
            <a:ext cx="6784975" cy="583565"/>
          </a:xfrm>
          <a:prstGeom prst="rect">
            <a:avLst/>
          </a:prstGeom>
          <a:noFill/>
        </p:spPr>
        <p:txBody>
          <a:bodyPr wrap="square" rtlCol="0">
            <a:spAutoFit/>
          </a:bodyPr>
          <a:p>
            <a:r>
              <a:rPr lang="zh-CN" altLang="en-US" sz="1600">
                <a:solidFill>
                  <a:schemeClr val="tx1">
                    <a:lumMod val="65000"/>
                    <a:lumOff val="35000"/>
                  </a:schemeClr>
                </a:solidFill>
                <a:latin typeface="+mj-ea"/>
                <a:ea typeface="+mj-ea"/>
              </a:rPr>
              <a:t>脆弱水印：用于完整性保护和认证，当被保护信息发生改变时，脆弱水印信息会发生相应的变化，从而可以鉴定原始信息是否被篡改。</a:t>
            </a:r>
            <a:endParaRPr lang="zh-CN" altLang="en-US" sz="1600">
              <a:solidFill>
                <a:schemeClr val="tx1">
                  <a:lumMod val="65000"/>
                  <a:lumOff val="35000"/>
                </a:schemeClr>
              </a:solidFill>
              <a:latin typeface="+mj-ea"/>
              <a:ea typeface="+mj-ea"/>
            </a:endParaRPr>
          </a:p>
        </p:txBody>
      </p:sp>
      <p:grpSp>
        <p:nvGrpSpPr>
          <p:cNvPr id="4" name="组合 3"/>
          <p:cNvGrpSpPr/>
          <p:nvPr/>
        </p:nvGrpSpPr>
        <p:grpSpPr>
          <a:xfrm>
            <a:off x="549910" y="3420110"/>
            <a:ext cx="7141846" cy="583565"/>
            <a:chOff x="1868930" y="4043623"/>
            <a:chExt cx="5752070" cy="583565"/>
          </a:xfrm>
        </p:grpSpPr>
        <p:grpSp>
          <p:nvGrpSpPr>
            <p:cNvPr id="5" name="组合 4"/>
            <p:cNvGrpSpPr/>
            <p:nvPr/>
          </p:nvGrpSpPr>
          <p:grpSpPr>
            <a:xfrm>
              <a:off x="1868930" y="4098093"/>
              <a:ext cx="417263" cy="228018"/>
              <a:chOff x="1868930" y="4098093"/>
              <a:chExt cx="417263" cy="228018"/>
            </a:xfrm>
          </p:grpSpPr>
          <p:sp>
            <p:nvSpPr>
              <p:cNvPr id="6" name="燕尾形 5"/>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7" name="燕尾形 6"/>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8" name="TextBox 36"/>
            <p:cNvSpPr txBox="1"/>
            <p:nvPr/>
          </p:nvSpPr>
          <p:spPr>
            <a:xfrm>
              <a:off x="2432090" y="4043623"/>
              <a:ext cx="5188910" cy="583565"/>
            </a:xfrm>
            <a:prstGeom prst="rect">
              <a:avLst/>
            </a:prstGeom>
            <a:noFill/>
          </p:spPr>
          <p:txBody>
            <a:bodyPr wrap="square" rtlCol="0">
              <a:spAutoFit/>
            </a:bodyPr>
            <a:p>
              <a:pPr algn="just">
                <a:defRPr/>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这里主要针对鲁棒水印算法进行研究，研究内容共分为两个方面：鲁棒水印算法的比较，鲁棒水印算法的应用。</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p:cTn id="12" dur="500" fill="hold"/>
                                        <p:tgtEl>
                                          <p:spTgt spid="62"/>
                                        </p:tgtEl>
                                        <p:attrNameLst>
                                          <p:attrName>ppt_w</p:attrName>
                                        </p:attrNameLst>
                                      </p:cBhvr>
                                      <p:tavLst>
                                        <p:tav tm="0">
                                          <p:val>
                                            <p:fltVal val="0"/>
                                          </p:val>
                                        </p:tav>
                                        <p:tav tm="100000">
                                          <p:val>
                                            <p:strVal val="#ppt_w"/>
                                          </p:val>
                                        </p:tav>
                                      </p:tavLst>
                                    </p:anim>
                                    <p:anim calcmode="lin" valueType="num">
                                      <p:cBhvr>
                                        <p:cTn id="13" dur="500" fill="hold"/>
                                        <p:tgtEl>
                                          <p:spTgt spid="62"/>
                                        </p:tgtEl>
                                        <p:attrNameLst>
                                          <p:attrName>ppt_h</p:attrName>
                                        </p:attrNameLst>
                                      </p:cBhvr>
                                      <p:tavLst>
                                        <p:tav tm="0">
                                          <p:val>
                                            <p:fltVal val="0"/>
                                          </p:val>
                                        </p:tav>
                                        <p:tav tm="100000">
                                          <p:val>
                                            <p:strVal val="#ppt_h"/>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500"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400"/>
                                  </p:stCondLst>
                                  <p:childTnLst>
                                    <p:set>
                                      <p:cBhvr>
                                        <p:cTn id="21" dur="1" fill="hold">
                                          <p:stCondLst>
                                            <p:cond delay="0"/>
                                          </p:stCondLst>
                                        </p:cTn>
                                        <p:tgtEl>
                                          <p:spTgt spid="77"/>
                                        </p:tgtEl>
                                        <p:attrNameLst>
                                          <p:attrName>style.visibility</p:attrName>
                                        </p:attrNameLst>
                                      </p:cBhvr>
                                      <p:to>
                                        <p:strVal val="visible"/>
                                      </p:to>
                                    </p:set>
                                    <p:anim calcmode="lin" valueType="num">
                                      <p:cBhvr>
                                        <p:cTn id="22" dur="500" fill="hold"/>
                                        <p:tgtEl>
                                          <p:spTgt spid="77"/>
                                        </p:tgtEl>
                                        <p:attrNameLst>
                                          <p:attrName>ppt_w</p:attrName>
                                        </p:attrNameLst>
                                      </p:cBhvr>
                                      <p:tavLst>
                                        <p:tav tm="0">
                                          <p:val>
                                            <p:fltVal val="0"/>
                                          </p:val>
                                        </p:tav>
                                        <p:tav tm="100000">
                                          <p:val>
                                            <p:strVal val="#ppt_w"/>
                                          </p:val>
                                        </p:tav>
                                      </p:tavLst>
                                    </p:anim>
                                    <p:anim calcmode="lin" valueType="num">
                                      <p:cBhvr>
                                        <p:cTn id="23" dur="500" fill="hold"/>
                                        <p:tgtEl>
                                          <p:spTgt spid="77"/>
                                        </p:tgtEl>
                                        <p:attrNameLst>
                                          <p:attrName>ppt_h</p:attrName>
                                        </p:attrNameLst>
                                      </p:cBhvr>
                                      <p:tavLst>
                                        <p:tav tm="0">
                                          <p:val>
                                            <p:fltVal val="0"/>
                                          </p:val>
                                        </p:tav>
                                        <p:tav tm="100000">
                                          <p:val>
                                            <p:strVal val="#ppt_h"/>
                                          </p:val>
                                        </p:tav>
                                      </p:tavLst>
                                    </p:anim>
                                  </p:childTnLst>
                                </p:cTn>
                              </p:par>
                            </p:childTnLst>
                          </p:cTn>
                        </p:par>
                        <p:par>
                          <p:cTn id="24" fill="hold">
                            <p:stCondLst>
                              <p:cond delay="9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11"/>
          <p:cNvSpPr>
            <a:spLocks noChangeArrowheads="1"/>
          </p:cNvSpPr>
          <p:nvPr/>
        </p:nvSpPr>
        <p:spPr bwMode="gray">
          <a:xfrm>
            <a:off x="3661077" y="1978187"/>
            <a:ext cx="2423096" cy="398780"/>
          </a:xfrm>
          <a:prstGeom prst="rect">
            <a:avLst/>
          </a:prstGeom>
          <a:noFill/>
          <a:ln>
            <a:noFill/>
          </a:ln>
        </p:spPr>
        <p:txBody>
          <a:bodyPr wrap="square">
            <a:spAutoFit/>
          </a:bodyPr>
          <a:lstStyle/>
          <a:p>
            <a:r>
              <a:rPr lang="zh-CN" altLang="en-US" sz="2000" dirty="0">
                <a:solidFill>
                  <a:schemeClr val="tx2"/>
                </a:solidFill>
                <a:latin typeface="微软雅黑" panose="020B0503020204020204" pitchFamily="34" charset="-122"/>
                <a:ea typeface="微软雅黑" panose="020B0503020204020204" pitchFamily="34" charset="-122"/>
              </a:rPr>
              <a:t>鲁棒水印算法比较</a:t>
            </a:r>
            <a:endParaRPr lang="zh-CN" altLang="en-US" sz="2000" dirty="0">
              <a:solidFill>
                <a:schemeClr val="tx2"/>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2863408" y="1789656"/>
            <a:ext cx="710599" cy="773822"/>
            <a:chOff x="550069" y="1100038"/>
            <a:chExt cx="710599" cy="773822"/>
          </a:xfrm>
        </p:grpSpPr>
        <p:sp>
          <p:nvSpPr>
            <p:cNvPr id="94"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5" name="直接连接符 4"/>
          <p:cNvCxnSpPr/>
          <p:nvPr/>
        </p:nvCxnSpPr>
        <p:spPr>
          <a:xfrm>
            <a:off x="3443390" y="2563478"/>
            <a:ext cx="288167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97" name="组合 96"/>
          <p:cNvGrpSpPr/>
          <p:nvPr/>
        </p:nvGrpSpPr>
        <p:grpSpPr>
          <a:xfrm>
            <a:off x="-56139" y="-601220"/>
            <a:ext cx="2368153" cy="5789614"/>
            <a:chOff x="-56639" y="-632373"/>
            <a:chExt cx="2368153" cy="5789614"/>
          </a:xfrm>
        </p:grpSpPr>
        <p:sp>
          <p:nvSpPr>
            <p:cNvPr id="98" name="矩形 2"/>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9" name="矩形 2"/>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0" name="矩形 2"/>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1" name="矩形 2"/>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2" name="矩形 2"/>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3" name="矩形 2"/>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4" name="矩形 2"/>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5" name="矩形 2"/>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9" name="矩形 2"/>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0" name="矩形 2"/>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1" name="矩形 2"/>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2" name="矩形 2"/>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3" name="矩形 2"/>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4" name="矩形 2"/>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5" name="矩形 2"/>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6" name="矩形 2"/>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7" name="矩形 2"/>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8" name="矩形 2"/>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9" name="矩形 2"/>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0" name="矩形 2"/>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1" name="矩形 2"/>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2" name="矩形 2"/>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3" name="矩形 2"/>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4" name="矩形 2"/>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5" name="矩形 2"/>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6" name="矩形 2"/>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7" name="矩形 2"/>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8" name="矩形 2"/>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9" name="矩形 2"/>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0" name="矩形 2"/>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1" name="矩形 2"/>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2" name="矩形 2"/>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3" name="矩形 2"/>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4" name="矩形 2"/>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65" name="组合 164"/>
          <p:cNvGrpSpPr/>
          <p:nvPr/>
        </p:nvGrpSpPr>
        <p:grpSpPr>
          <a:xfrm flipH="1">
            <a:off x="6833040" y="-636958"/>
            <a:ext cx="2368153" cy="5789614"/>
            <a:chOff x="-56639" y="-632373"/>
            <a:chExt cx="2368153" cy="5789614"/>
          </a:xfrm>
        </p:grpSpPr>
        <p:sp>
          <p:nvSpPr>
            <p:cNvPr id="166" name="矩形 2"/>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7" name="矩形 2"/>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8" name="矩形 2"/>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9" name="矩形 2"/>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0" name="矩形 2"/>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1" name="矩形 2"/>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2" name="矩形 2"/>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3" name="矩形 2"/>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4" name="矩形 2"/>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5" name="矩形 2"/>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6" name="矩形 2"/>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7" name="矩形 2"/>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8" name="矩形 2"/>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9" name="矩形 2"/>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0" name="矩形 2"/>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1" name="矩形 2"/>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2" name="矩形 2"/>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3" name="矩形 2"/>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4" name="矩形 2"/>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5" name="矩形 2"/>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6" name="矩形 2"/>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7" name="矩形 2"/>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8" name="矩形 2"/>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9" name="矩形 2"/>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0" name="矩形 2"/>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1" name="矩形 2"/>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2" name="矩形 2"/>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3" name="矩形 2"/>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4" name="矩形 2"/>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5" name="矩形 2"/>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6" name="矩形 2"/>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7" name="矩形 2"/>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8" name="矩形 2"/>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9" name="矩形 2"/>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1000"/>
                                        <p:tgtEl>
                                          <p:spTgt spid="165"/>
                                        </p:tgtEl>
                                      </p:cBhvr>
                                    </p:animEffect>
                                    <p:anim calcmode="lin" valueType="num">
                                      <p:cBhvr>
                                        <p:cTn id="13" dur="1000" fill="hold"/>
                                        <p:tgtEl>
                                          <p:spTgt spid="165"/>
                                        </p:tgtEl>
                                        <p:attrNameLst>
                                          <p:attrName>ppt_x</p:attrName>
                                        </p:attrNameLst>
                                      </p:cBhvr>
                                      <p:tavLst>
                                        <p:tav tm="0">
                                          <p:val>
                                            <p:strVal val="#ppt_x"/>
                                          </p:val>
                                        </p:tav>
                                        <p:tav tm="100000">
                                          <p:val>
                                            <p:strVal val="#ppt_x"/>
                                          </p:val>
                                        </p:tav>
                                      </p:tavLst>
                                    </p:anim>
                                    <p:anim calcmode="lin" valueType="num">
                                      <p:cBhvr>
                                        <p:cTn id="14" dur="1000" fill="hold"/>
                                        <p:tgtEl>
                                          <p:spTgt spid="16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p:tgtEl>
                                          <p:spTgt spid="16"/>
                                        </p:tgtEl>
                                        <p:attrNameLst>
                                          <p:attrName>ppt_x</p:attrName>
                                        </p:attrNameLst>
                                      </p:cBhvr>
                                      <p:tavLst>
                                        <p:tav tm="0">
                                          <p:val>
                                            <p:strVal val="#ppt_x-#ppt_w*1.125000"/>
                                          </p:val>
                                        </p:tav>
                                        <p:tav tm="100000">
                                          <p:val>
                                            <p:strVal val="#ppt_x"/>
                                          </p:val>
                                        </p:tav>
                                      </p:tavLst>
                                    </p:anim>
                                    <p:animEffect transition="in" filter="wipe(right)">
                                      <p:cBhvr>
                                        <p:cTn id="19" dur="500"/>
                                        <p:tgtEl>
                                          <p:spTgt spid="16"/>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p:tgtEl>
                                          <p:spTgt spid="47"/>
                                        </p:tgtEl>
                                        <p:attrNameLst>
                                          <p:attrName>ppt_x</p:attrName>
                                        </p:attrNameLst>
                                      </p:cBhvr>
                                      <p:tavLst>
                                        <p:tav tm="0">
                                          <p:val>
                                            <p:strVal val="#ppt_x-#ppt_w*1.125000"/>
                                          </p:val>
                                        </p:tav>
                                        <p:tav tm="100000">
                                          <p:val>
                                            <p:strVal val="#ppt_x"/>
                                          </p:val>
                                        </p:tav>
                                      </p:tavLst>
                                    </p:anim>
                                    <p:animEffect transition="in" filter="wipe(right)">
                                      <p:cBhvr>
                                        <p:cTn id="24" dur="500"/>
                                        <p:tgtEl>
                                          <p:spTgt spid="47"/>
                                        </p:tgtEl>
                                      </p:cBhvr>
                                    </p:animEffect>
                                  </p:childTnLst>
                                </p:cTn>
                              </p:par>
                            </p:childTnLst>
                          </p:cTn>
                        </p:par>
                        <p:par>
                          <p:cTn id="25" fill="hold">
                            <p:stCondLst>
                              <p:cond delay="2000"/>
                            </p:stCondLst>
                            <p:childTnLst>
                              <p:par>
                                <p:cTn id="26" presetID="49" presetClass="entr" presetSubtype="0" decel="10000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 calcmode="lin" valueType="num">
                                      <p:cBhvr>
                                        <p:cTn id="30" dur="500" fill="hold"/>
                                        <p:tgtEl>
                                          <p:spTgt spid="5"/>
                                        </p:tgtEl>
                                        <p:attrNameLst>
                                          <p:attrName>style.rotation</p:attrName>
                                        </p:attrNameLst>
                                      </p:cBhvr>
                                      <p:tavLst>
                                        <p:tav tm="0">
                                          <p:val>
                                            <p:fltVal val="360"/>
                                          </p:val>
                                        </p:tav>
                                        <p:tav tm="100000">
                                          <p:val>
                                            <p:fltVal val="0"/>
                                          </p:val>
                                        </p:tav>
                                      </p:tavLst>
                                    </p:anim>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组合 29"/>
          <p:cNvGrpSpPr/>
          <p:nvPr/>
        </p:nvGrpSpPr>
        <p:grpSpPr>
          <a:xfrm>
            <a:off x="598805" y="1031875"/>
            <a:ext cx="7141846" cy="583565"/>
            <a:chOff x="1868930" y="4043623"/>
            <a:chExt cx="5752070" cy="583565"/>
          </a:xfrm>
        </p:grpSpPr>
        <p:grpSp>
          <p:nvGrpSpPr>
            <p:cNvPr id="29" name="组合 28"/>
            <p:cNvGrpSpPr/>
            <p:nvPr/>
          </p:nvGrpSpPr>
          <p:grpSpPr>
            <a:xfrm>
              <a:off x="1868930" y="4098093"/>
              <a:ext cx="417263" cy="228018"/>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37" name="TextBox 36"/>
            <p:cNvSpPr txBox="1"/>
            <p:nvPr/>
          </p:nvSpPr>
          <p:spPr>
            <a:xfrm>
              <a:off x="2432090" y="4043623"/>
              <a:ext cx="5188910" cy="583565"/>
            </a:xfrm>
            <a:prstGeom prst="rect">
              <a:avLst/>
            </a:prstGeom>
            <a:noFill/>
          </p:spPr>
          <p:txBody>
            <a:bodyPr wrap="square" rtlCol="0">
              <a:spAutoFit/>
            </a:bodyPr>
            <a:lstStyle/>
            <a:p>
              <a:pPr algn="just">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鲁棒水印的特点有如下三点：</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a:defRPr/>
              </a:pP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887095" y="1615440"/>
            <a:ext cx="4034155" cy="337185"/>
            <a:chOff x="847" y="2677"/>
            <a:chExt cx="6353" cy="531"/>
          </a:xfrm>
        </p:grpSpPr>
        <p:sp>
          <p:nvSpPr>
            <p:cNvPr id="9" name="椭圆 8"/>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accent6">
                      <a:lumMod val="90000"/>
                    </a:schemeClr>
                  </a:solidFill>
                </a:rPr>
                <a:t>安全性</a:t>
              </a:r>
              <a:r>
                <a:rPr lang="zh-CN" altLang="en-US" sz="1600">
                  <a:solidFill>
                    <a:schemeClr val="tx1">
                      <a:lumMod val="65000"/>
                      <a:lumOff val="35000"/>
                    </a:schemeClr>
                  </a:solidFill>
                </a:rPr>
                <a:t>—难以篡改伪造</a:t>
              </a:r>
              <a:endParaRPr lang="zh-CN" altLang="en-US" sz="1600">
                <a:solidFill>
                  <a:schemeClr val="tx1">
                    <a:lumMod val="65000"/>
                    <a:lumOff val="35000"/>
                  </a:schemeClr>
                </a:solidFill>
              </a:endParaRPr>
            </a:p>
          </p:txBody>
        </p:sp>
      </p:grpSp>
      <p:grpSp>
        <p:nvGrpSpPr>
          <p:cNvPr id="16" name="组合 15"/>
          <p:cNvGrpSpPr/>
          <p:nvPr/>
        </p:nvGrpSpPr>
        <p:grpSpPr>
          <a:xfrm>
            <a:off x="887095" y="2054225"/>
            <a:ext cx="5850890" cy="582930"/>
            <a:chOff x="1397" y="3235"/>
            <a:chExt cx="9214" cy="918"/>
          </a:xfrm>
        </p:grpSpPr>
        <p:sp>
          <p:nvSpPr>
            <p:cNvPr id="12" name="椭圆 11"/>
            <p:cNvSpPr/>
            <p:nvPr/>
          </p:nvSpPr>
          <p:spPr>
            <a:xfrm>
              <a:off x="1397" y="3412"/>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5" name="文本框 14"/>
            <p:cNvSpPr txBox="1"/>
            <p:nvPr/>
          </p:nvSpPr>
          <p:spPr>
            <a:xfrm>
              <a:off x="1759" y="3235"/>
              <a:ext cx="8853" cy="919"/>
            </a:xfrm>
            <a:prstGeom prst="rect">
              <a:avLst/>
            </a:prstGeom>
            <a:noFill/>
          </p:spPr>
          <p:txBody>
            <a:bodyPr wrap="square" rtlCol="0">
              <a:spAutoFit/>
            </a:bodyPr>
            <a:p>
              <a:r>
                <a:rPr lang="zh-CN" altLang="en-US" sz="1600">
                  <a:solidFill>
                    <a:schemeClr val="accent6">
                      <a:lumMod val="90000"/>
                    </a:schemeClr>
                  </a:solidFill>
                </a:rPr>
                <a:t>鲁棒性</a:t>
              </a:r>
              <a:r>
                <a:rPr lang="zh-CN" altLang="en-US" sz="1600">
                  <a:solidFill>
                    <a:schemeClr val="tx1">
                      <a:lumMod val="65000"/>
                      <a:lumOff val="35000"/>
                    </a:schemeClr>
                  </a:solidFill>
                </a:rPr>
                <a:t>—在经历多种信号处理过程后，数字水印仍能保持部分完整性并被准确鉴别。</a:t>
              </a:r>
              <a:endParaRPr lang="zh-CN" altLang="en-US" sz="1600">
                <a:solidFill>
                  <a:schemeClr val="tx1">
                    <a:lumMod val="65000"/>
                    <a:lumOff val="35000"/>
                  </a:schemeClr>
                </a:solidFill>
              </a:endParaRPr>
            </a:p>
          </p:txBody>
        </p:sp>
      </p:grpSp>
      <p:grpSp>
        <p:nvGrpSpPr>
          <p:cNvPr id="17" name="组合 16"/>
          <p:cNvGrpSpPr/>
          <p:nvPr/>
        </p:nvGrpSpPr>
        <p:grpSpPr>
          <a:xfrm>
            <a:off x="887095" y="2736215"/>
            <a:ext cx="5851525" cy="337185"/>
            <a:chOff x="1397" y="3235"/>
            <a:chExt cx="9215" cy="531"/>
          </a:xfrm>
        </p:grpSpPr>
        <p:sp>
          <p:nvSpPr>
            <p:cNvPr id="18" name="椭圆 17"/>
            <p:cNvSpPr/>
            <p:nvPr/>
          </p:nvSpPr>
          <p:spPr>
            <a:xfrm>
              <a:off x="1397" y="3412"/>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9" name="文本框 18"/>
            <p:cNvSpPr txBox="1"/>
            <p:nvPr/>
          </p:nvSpPr>
          <p:spPr>
            <a:xfrm>
              <a:off x="1759" y="3235"/>
              <a:ext cx="8853" cy="531"/>
            </a:xfrm>
            <a:prstGeom prst="rect">
              <a:avLst/>
            </a:prstGeom>
            <a:noFill/>
          </p:spPr>
          <p:txBody>
            <a:bodyPr wrap="square" rtlCol="0">
              <a:spAutoFit/>
            </a:bodyPr>
            <a:p>
              <a:r>
                <a:rPr lang="zh-CN" altLang="en-US" sz="1600">
                  <a:solidFill>
                    <a:schemeClr val="accent6">
                      <a:lumMod val="90000"/>
                    </a:schemeClr>
                  </a:solidFill>
                </a:rPr>
                <a:t>隐蔽性（不可感知性）</a:t>
              </a:r>
              <a:r>
                <a:rPr lang="zh-CN" altLang="en-US" sz="1600">
                  <a:solidFill>
                    <a:schemeClr val="tx1">
                      <a:lumMod val="65000"/>
                      <a:lumOff val="35000"/>
                    </a:schemeClr>
                  </a:solidFill>
                </a:rPr>
                <a:t>—不影响被保护数据的使用。</a:t>
              </a:r>
              <a:endParaRPr lang="zh-CN" altLang="en-US" sz="1600">
                <a:solidFill>
                  <a:schemeClr val="tx1">
                    <a:lumMod val="65000"/>
                    <a:lumOff val="35000"/>
                  </a:schemeClr>
                </a:solidFill>
              </a:endParaRPr>
            </a:p>
          </p:txBody>
        </p:sp>
      </p:grpSp>
      <p:grpSp>
        <p:nvGrpSpPr>
          <p:cNvPr id="43" name="组合 42"/>
          <p:cNvGrpSpPr/>
          <p:nvPr/>
        </p:nvGrpSpPr>
        <p:grpSpPr>
          <a:xfrm>
            <a:off x="6649085" y="2054225"/>
            <a:ext cx="1954530" cy="368300"/>
            <a:chOff x="10471" y="3235"/>
            <a:chExt cx="3078" cy="580"/>
          </a:xfrm>
        </p:grpSpPr>
        <p:grpSp>
          <p:nvGrpSpPr>
            <p:cNvPr id="20" name="组合 19"/>
            <p:cNvGrpSpPr/>
            <p:nvPr/>
          </p:nvGrpSpPr>
          <p:grpSpPr>
            <a:xfrm>
              <a:off x="10471" y="3399"/>
              <a:ext cx="493" cy="283"/>
              <a:chOff x="2673784" y="2255757"/>
              <a:chExt cx="417263" cy="228018"/>
            </a:xfrm>
          </p:grpSpPr>
          <p:sp>
            <p:nvSpPr>
              <p:cNvPr id="21" name="燕尾形 20"/>
              <p:cNvSpPr/>
              <p:nvPr/>
            </p:nvSpPr>
            <p:spPr>
              <a:xfrm>
                <a:off x="2673784"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3" name="燕尾形 22"/>
              <p:cNvSpPr/>
              <p:nvPr/>
            </p:nvSpPr>
            <p:spPr>
              <a:xfrm>
                <a:off x="2863029"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33" name="文本框 32"/>
            <p:cNvSpPr txBox="1"/>
            <p:nvPr/>
          </p:nvSpPr>
          <p:spPr>
            <a:xfrm>
              <a:off x="11069" y="3235"/>
              <a:ext cx="2481" cy="580"/>
            </a:xfrm>
            <a:prstGeom prst="rect">
              <a:avLst/>
            </a:prstGeom>
            <a:noFill/>
          </p:spPr>
          <p:txBody>
            <a:bodyPr wrap="square" rtlCol="0">
              <a:spAutoFit/>
            </a:bodyPr>
            <a:p>
              <a:r>
                <a:rPr lang="en-US" altLang="zh-CN">
                  <a:solidFill>
                    <a:schemeClr val="accent6">
                      <a:lumMod val="90000"/>
                    </a:schemeClr>
                  </a:solidFill>
                </a:rPr>
                <a:t>BER</a:t>
              </a:r>
              <a:endParaRPr lang="en-US" altLang="zh-CN">
                <a:solidFill>
                  <a:schemeClr val="accent6">
                    <a:lumMod val="90000"/>
                  </a:schemeClr>
                </a:solidFill>
              </a:endParaRPr>
            </a:p>
          </p:txBody>
        </p:sp>
      </p:grpSp>
      <p:grpSp>
        <p:nvGrpSpPr>
          <p:cNvPr id="45" name="组合 44"/>
          <p:cNvGrpSpPr/>
          <p:nvPr/>
        </p:nvGrpSpPr>
        <p:grpSpPr>
          <a:xfrm>
            <a:off x="6151880" y="2705100"/>
            <a:ext cx="2072005" cy="368300"/>
            <a:chOff x="9688" y="4260"/>
            <a:chExt cx="3263" cy="580"/>
          </a:xfrm>
        </p:grpSpPr>
        <p:grpSp>
          <p:nvGrpSpPr>
            <p:cNvPr id="34" name="组合 33"/>
            <p:cNvGrpSpPr/>
            <p:nvPr/>
          </p:nvGrpSpPr>
          <p:grpSpPr>
            <a:xfrm>
              <a:off x="9688" y="4430"/>
              <a:ext cx="493" cy="283"/>
              <a:chOff x="2673784" y="2255757"/>
              <a:chExt cx="417263" cy="228018"/>
            </a:xfrm>
          </p:grpSpPr>
          <p:sp>
            <p:nvSpPr>
              <p:cNvPr id="35" name="燕尾形 34"/>
              <p:cNvSpPr/>
              <p:nvPr/>
            </p:nvSpPr>
            <p:spPr>
              <a:xfrm>
                <a:off x="2673784"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6" name="燕尾形 35"/>
              <p:cNvSpPr/>
              <p:nvPr/>
            </p:nvSpPr>
            <p:spPr>
              <a:xfrm>
                <a:off x="2863029"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41" name="文本框 40"/>
            <p:cNvSpPr txBox="1"/>
            <p:nvPr/>
          </p:nvSpPr>
          <p:spPr>
            <a:xfrm>
              <a:off x="10471" y="4260"/>
              <a:ext cx="2481" cy="580"/>
            </a:xfrm>
            <a:prstGeom prst="rect">
              <a:avLst/>
            </a:prstGeom>
            <a:noFill/>
          </p:spPr>
          <p:txBody>
            <a:bodyPr wrap="square" rtlCol="0">
              <a:spAutoFit/>
            </a:bodyPr>
            <a:p>
              <a:r>
                <a:rPr lang="en-US" altLang="zh-CN">
                  <a:solidFill>
                    <a:schemeClr val="accent6">
                      <a:lumMod val="90000"/>
                    </a:schemeClr>
                  </a:solidFill>
                </a:rPr>
                <a:t>PSNR SSIM</a:t>
              </a:r>
              <a:endParaRPr lang="en-US" altLang="zh-CN">
                <a:solidFill>
                  <a:schemeClr val="accent6">
                    <a:lumMod val="90000"/>
                  </a:schemeClr>
                </a:solidFill>
              </a:endParaRPr>
            </a:p>
          </p:txBody>
        </p:sp>
      </p:grpSp>
      <p:sp>
        <p:nvSpPr>
          <p:cNvPr id="42" name="文本框 41"/>
          <p:cNvSpPr txBox="1"/>
          <p:nvPr/>
        </p:nvSpPr>
        <p:spPr>
          <a:xfrm>
            <a:off x="866775" y="3594100"/>
            <a:ext cx="6441440" cy="368300"/>
          </a:xfrm>
          <a:prstGeom prst="rect">
            <a:avLst/>
          </a:prstGeom>
          <a:noFill/>
        </p:spPr>
        <p:txBody>
          <a:bodyPr wrap="square" rtlCol="0">
            <a:spAutoFit/>
          </a:bodyPr>
          <a:p>
            <a:r>
              <a:rPr lang="en-US" altLang="zh-CN">
                <a:solidFill>
                  <a:schemeClr val="tx1">
                    <a:lumMod val="50000"/>
                    <a:lumOff val="50000"/>
                  </a:schemeClr>
                </a:solidFill>
              </a:rPr>
              <a:t>BER</a:t>
            </a:r>
            <a:r>
              <a:rPr lang="zh-CN" altLang="en-US">
                <a:solidFill>
                  <a:schemeClr val="tx1">
                    <a:lumMod val="50000"/>
                    <a:lumOff val="50000"/>
                  </a:schemeClr>
                </a:solidFill>
              </a:rPr>
              <a:t>：误码率      </a:t>
            </a:r>
            <a:r>
              <a:rPr lang="en-US" altLang="zh-CN">
                <a:solidFill>
                  <a:schemeClr val="tx1">
                    <a:lumMod val="50000"/>
                    <a:lumOff val="50000"/>
                  </a:schemeClr>
                </a:solidFill>
              </a:rPr>
              <a:t>PSNR</a:t>
            </a:r>
            <a:r>
              <a:rPr lang="zh-CN" altLang="en-US">
                <a:solidFill>
                  <a:schemeClr val="tx1">
                    <a:lumMod val="50000"/>
                    <a:lumOff val="50000"/>
                  </a:schemeClr>
                </a:solidFill>
              </a:rPr>
              <a:t>：峰值信噪比    </a:t>
            </a:r>
            <a:r>
              <a:rPr lang="en-US" altLang="zh-CN">
                <a:solidFill>
                  <a:schemeClr val="tx1">
                    <a:lumMod val="50000"/>
                    <a:lumOff val="50000"/>
                  </a:schemeClr>
                </a:solidFill>
              </a:rPr>
              <a:t>SSIM</a:t>
            </a:r>
            <a:r>
              <a:rPr lang="zh-CN" altLang="en-US">
                <a:solidFill>
                  <a:schemeClr val="tx1">
                    <a:lumMod val="50000"/>
                    <a:lumOff val="50000"/>
                  </a:schemeClr>
                </a:solidFill>
              </a:rPr>
              <a:t>：结构相似性</a:t>
            </a:r>
            <a:endParaRPr lang="zh-CN" altLang="en-US">
              <a:solidFill>
                <a:schemeClr val="tx1">
                  <a:lumMod val="50000"/>
                  <a:lumOff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p:tgtEl>
                                          <p:spTgt spid="43"/>
                                        </p:tgtEl>
                                        <p:attrNameLst>
                                          <p:attrName>ppt_y</p:attrName>
                                        </p:attrNameLst>
                                      </p:cBhvr>
                                      <p:tavLst>
                                        <p:tav tm="0">
                                          <p:val>
                                            <p:strVal val="#ppt_y+#ppt_h*1.125000"/>
                                          </p:val>
                                        </p:tav>
                                        <p:tav tm="100000">
                                          <p:val>
                                            <p:strVal val="#ppt_y"/>
                                          </p:val>
                                        </p:tav>
                                      </p:tavLst>
                                    </p:anim>
                                    <p:animEffect transition="in" filter="wipe(up)">
                                      <p:cBhvr>
                                        <p:cTn id="28" dur="500"/>
                                        <p:tgtEl>
                                          <p:spTgt spid="43"/>
                                        </p:tgtEl>
                                      </p:cBhvr>
                                    </p:animEffect>
                                  </p:childTnLst>
                                </p:cTn>
                              </p:par>
                            </p:childTnLst>
                          </p:cTn>
                        </p:par>
                        <p:par>
                          <p:cTn id="29" fill="hold">
                            <p:stCondLst>
                              <p:cond delay="500"/>
                            </p:stCondLst>
                            <p:childTnLst>
                              <p:par>
                                <p:cTn id="30" presetID="12" presetClass="entr" presetSubtype="4"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additive="base">
                                        <p:cTn id="32" dur="500"/>
                                        <p:tgtEl>
                                          <p:spTgt spid="45"/>
                                        </p:tgtEl>
                                        <p:attrNameLst>
                                          <p:attrName>ppt_y</p:attrName>
                                        </p:attrNameLst>
                                      </p:cBhvr>
                                      <p:tavLst>
                                        <p:tav tm="0">
                                          <p:val>
                                            <p:strVal val="#ppt_y+#ppt_h*1.125000"/>
                                          </p:val>
                                        </p:tav>
                                        <p:tav tm="100000">
                                          <p:val>
                                            <p:strVal val="#ppt_y"/>
                                          </p:val>
                                        </p:tav>
                                      </p:tavLst>
                                    </p:anim>
                                    <p:animEffect transition="in" filter="wipe(up)">
                                      <p:cBhvr>
                                        <p:cTn id="33" dur="500"/>
                                        <p:tgtEl>
                                          <p:spTgt spid="45"/>
                                        </p:tgtEl>
                                      </p:cBhvr>
                                    </p:animEffect>
                                  </p:childTnLst>
                                </p:cTn>
                              </p:par>
                            </p:childTnLst>
                          </p:cTn>
                        </p:par>
                        <p:par>
                          <p:cTn id="34" fill="hold">
                            <p:stCondLst>
                              <p:cond delay="1000"/>
                            </p:stCondLst>
                            <p:childTnLst>
                              <p:par>
                                <p:cTn id="35" presetID="2" presetClass="entr" presetSubtype="4"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ppt_x"/>
                                          </p:val>
                                        </p:tav>
                                        <p:tav tm="100000">
                                          <p:val>
                                            <p:strVal val="#ppt_x"/>
                                          </p:val>
                                        </p:tav>
                                      </p:tavLst>
                                    </p:anim>
                                    <p:anim calcmode="lin" valueType="num">
                                      <p:cBhvr additive="base">
                                        <p:cTn id="3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7757795" cy="368300"/>
            <a:chOff x="967" y="1614"/>
            <a:chExt cx="11487" cy="580"/>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0786" cy="580"/>
              <a:chOff x="-169270" y="1088034"/>
              <a:chExt cx="7862899" cy="422806"/>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5290" y="1088034"/>
                <a:ext cx="1293760" cy="422806"/>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比较方向</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537845" y="1682750"/>
            <a:ext cx="7102475" cy="583565"/>
            <a:chOff x="847" y="2650"/>
            <a:chExt cx="11185" cy="919"/>
          </a:xfrm>
        </p:grpSpPr>
        <p:sp>
          <p:nvSpPr>
            <p:cNvPr id="5" name="椭圆 4"/>
            <p:cNvSpPr/>
            <p:nvPr/>
          </p:nvSpPr>
          <p:spPr>
            <a:xfrm>
              <a:off x="847" y="2792"/>
              <a:ext cx="227" cy="2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189" y="2650"/>
              <a:ext cx="10843" cy="919"/>
            </a:xfrm>
            <a:prstGeom prst="rect">
              <a:avLst/>
            </a:prstGeom>
            <a:noFill/>
          </p:spPr>
          <p:txBody>
            <a:bodyPr wrap="square" rtlCol="0">
              <a:spAutoFit/>
            </a:bodyPr>
            <a:p>
              <a:r>
                <a:rPr lang="zh-CN" altLang="en-US" sz="1600">
                  <a:solidFill>
                    <a:schemeClr val="tx1">
                      <a:lumMod val="65000"/>
                      <a:lumOff val="35000"/>
                    </a:schemeClr>
                  </a:solidFill>
                  <a:sym typeface="+mn-ea"/>
                </a:rPr>
                <a:t>不同鲁棒水印算法在相同图片中加入相同水印的不可感知性和鲁棒性比较</a:t>
              </a:r>
              <a:endParaRPr lang="zh-CN" altLang="en-US" sz="1600">
                <a:solidFill>
                  <a:schemeClr val="tx1">
                    <a:lumMod val="65000"/>
                    <a:lumOff val="35000"/>
                  </a:schemeClr>
                </a:solidFill>
              </a:endParaRPr>
            </a:p>
            <a:p>
              <a:endParaRPr lang="zh-CN" altLang="en-US" sz="1600">
                <a:solidFill>
                  <a:schemeClr val="tx1">
                    <a:lumMod val="65000"/>
                    <a:lumOff val="35000"/>
                  </a:schemeClr>
                </a:solidFill>
              </a:endParaRPr>
            </a:p>
          </p:txBody>
        </p:sp>
      </p:grpSp>
      <p:grpSp>
        <p:nvGrpSpPr>
          <p:cNvPr id="4" name="组合 3"/>
          <p:cNvGrpSpPr/>
          <p:nvPr/>
        </p:nvGrpSpPr>
        <p:grpSpPr>
          <a:xfrm>
            <a:off x="537845" y="2190115"/>
            <a:ext cx="7102475" cy="337185"/>
            <a:chOff x="847" y="2650"/>
            <a:chExt cx="11185" cy="531"/>
          </a:xfrm>
        </p:grpSpPr>
        <p:sp>
          <p:nvSpPr>
            <p:cNvPr id="9" name="椭圆 8"/>
            <p:cNvSpPr/>
            <p:nvPr/>
          </p:nvSpPr>
          <p:spPr>
            <a:xfrm>
              <a:off x="847" y="2792"/>
              <a:ext cx="227" cy="2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22" name="文本框 21"/>
            <p:cNvSpPr txBox="1"/>
            <p:nvPr/>
          </p:nvSpPr>
          <p:spPr>
            <a:xfrm>
              <a:off x="1189" y="2650"/>
              <a:ext cx="10843" cy="531"/>
            </a:xfrm>
            <a:prstGeom prst="rect">
              <a:avLst/>
            </a:prstGeom>
            <a:noFill/>
          </p:spPr>
          <p:txBody>
            <a:bodyPr wrap="square" rtlCol="0">
              <a:spAutoFit/>
            </a:bodyPr>
            <a:p>
              <a:r>
                <a:rPr lang="zh-CN" altLang="en-US" sz="1600">
                  <a:solidFill>
                    <a:schemeClr val="tx1">
                      <a:lumMod val="65000"/>
                      <a:lumOff val="35000"/>
                    </a:schemeClr>
                  </a:solidFill>
                </a:rPr>
                <a:t>同一彩色图片不同通道加入水印的不可感知性比较</a:t>
              </a:r>
              <a:endParaRPr lang="zh-CN" altLang="en-US" sz="1600">
                <a:solidFill>
                  <a:schemeClr val="tx1">
                    <a:lumMod val="65000"/>
                    <a:lumOff val="35000"/>
                  </a:schemeClr>
                </a:solidFill>
              </a:endParaRPr>
            </a:p>
          </p:txBody>
        </p:sp>
      </p:grpSp>
      <p:grpSp>
        <p:nvGrpSpPr>
          <p:cNvPr id="23" name="组合 22"/>
          <p:cNvGrpSpPr/>
          <p:nvPr/>
        </p:nvGrpSpPr>
        <p:grpSpPr>
          <a:xfrm>
            <a:off x="537845" y="2697480"/>
            <a:ext cx="7102475" cy="337185"/>
            <a:chOff x="847" y="2650"/>
            <a:chExt cx="11185" cy="531"/>
          </a:xfrm>
        </p:grpSpPr>
        <p:sp>
          <p:nvSpPr>
            <p:cNvPr id="24" name="椭圆 23"/>
            <p:cNvSpPr/>
            <p:nvPr/>
          </p:nvSpPr>
          <p:spPr>
            <a:xfrm>
              <a:off x="847" y="2792"/>
              <a:ext cx="227" cy="2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25" name="文本框 24"/>
            <p:cNvSpPr txBox="1"/>
            <p:nvPr/>
          </p:nvSpPr>
          <p:spPr>
            <a:xfrm>
              <a:off x="1189" y="2650"/>
              <a:ext cx="10843" cy="531"/>
            </a:xfrm>
            <a:prstGeom prst="rect">
              <a:avLst/>
            </a:prstGeom>
            <a:noFill/>
          </p:spPr>
          <p:txBody>
            <a:bodyPr wrap="square" rtlCol="0">
              <a:spAutoFit/>
            </a:bodyPr>
            <a:p>
              <a:r>
                <a:rPr lang="zh-CN" altLang="en-US" sz="1600">
                  <a:solidFill>
                    <a:schemeClr val="tx1">
                      <a:lumMod val="65000"/>
                      <a:lumOff val="35000"/>
                    </a:schemeClr>
                  </a:solidFill>
                </a:rPr>
                <a:t>不同尺寸图片加入水印的不可感知性比较</a:t>
              </a:r>
              <a:endParaRPr lang="zh-CN" altLang="en-US" sz="1600">
                <a:solidFill>
                  <a:schemeClr val="tx1">
                    <a:lumMod val="65000"/>
                    <a:lumOff val="35000"/>
                  </a:schemeClr>
                </a:solidFill>
              </a:endParaRPr>
            </a:p>
          </p:txBody>
        </p:sp>
      </p:grpSp>
      <p:grpSp>
        <p:nvGrpSpPr>
          <p:cNvPr id="26" name="组合 25"/>
          <p:cNvGrpSpPr/>
          <p:nvPr/>
        </p:nvGrpSpPr>
        <p:grpSpPr>
          <a:xfrm>
            <a:off x="537845" y="3204210"/>
            <a:ext cx="7102475" cy="337185"/>
            <a:chOff x="847" y="2649"/>
            <a:chExt cx="11185" cy="531"/>
          </a:xfrm>
        </p:grpSpPr>
        <p:sp>
          <p:nvSpPr>
            <p:cNvPr id="27" name="椭圆 26"/>
            <p:cNvSpPr/>
            <p:nvPr/>
          </p:nvSpPr>
          <p:spPr>
            <a:xfrm>
              <a:off x="847" y="2792"/>
              <a:ext cx="227" cy="2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28" name="文本框 27"/>
            <p:cNvSpPr txBox="1"/>
            <p:nvPr/>
          </p:nvSpPr>
          <p:spPr>
            <a:xfrm>
              <a:off x="1189" y="2649"/>
              <a:ext cx="10843" cy="531"/>
            </a:xfrm>
            <a:prstGeom prst="rect">
              <a:avLst/>
            </a:prstGeom>
            <a:noFill/>
          </p:spPr>
          <p:txBody>
            <a:bodyPr wrap="square" rtlCol="0">
              <a:spAutoFit/>
            </a:bodyPr>
            <a:p>
              <a:r>
                <a:rPr lang="zh-CN" altLang="en-US" sz="1600">
                  <a:solidFill>
                    <a:schemeClr val="tx1">
                      <a:lumMod val="65000"/>
                      <a:lumOff val="35000"/>
                    </a:schemeClr>
                  </a:solidFill>
                </a:rPr>
                <a:t>储存相同信息的不同格式的图片加入水印的不可感知性比较</a:t>
              </a:r>
              <a:endParaRPr lang="zh-CN" altLang="en-US" sz="1600">
                <a:solidFill>
                  <a:schemeClr val="tx1">
                    <a:lumMod val="65000"/>
                    <a:lumOff val="3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43"/>
          <p:cNvSpPr txBox="1"/>
          <p:nvPr/>
        </p:nvSpPr>
        <p:spPr>
          <a:xfrm>
            <a:off x="537845" y="78105"/>
            <a:ext cx="2553335"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鲁棒水印算法比较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14045" y="1024890"/>
            <a:ext cx="8203913" cy="645160"/>
            <a:chOff x="967" y="1614"/>
            <a:chExt cx="12148" cy="1016"/>
          </a:xfrm>
        </p:grpSpPr>
        <p:grpSp>
          <p:nvGrpSpPr>
            <p:cNvPr id="29" name="组合 28"/>
            <p:cNvGrpSpPr/>
            <p:nvPr/>
          </p:nvGrpSpPr>
          <p:grpSpPr>
            <a:xfrm rot="0">
              <a:off x="967" y="1796"/>
              <a:ext cx="816" cy="359"/>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68" y="1614"/>
              <a:ext cx="11447" cy="1016"/>
              <a:chOff x="-169270" y="1088034"/>
              <a:chExt cx="8344448" cy="740639"/>
            </a:xfrm>
          </p:grpSpPr>
          <p:cxnSp>
            <p:nvCxnSpPr>
              <p:cNvPr id="15" name="直接箭头连接符 14"/>
              <p:cNvCxnSpPr/>
              <p:nvPr/>
            </p:nvCxnSpPr>
            <p:spPr>
              <a:xfrm>
                <a:off x="-169270" y="1510808"/>
                <a:ext cx="7862899" cy="0"/>
              </a:xfrm>
              <a:prstGeom prst="straightConnector1">
                <a:avLst/>
              </a:prstGeom>
              <a:ln w="12700">
                <a:solidFill>
                  <a:schemeClr val="accent2"/>
                </a:solidFill>
                <a:prstDash val="solid"/>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9270" y="1088034"/>
                <a:ext cx="8344448" cy="740639"/>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buFont typeface="Arial" panose="020B0604020202020204" pitchFamily="34" charset="0"/>
                  <a:defRPr sz="2000">
                    <a:latin typeface="Calibri" panose="020F0502020204030204" pitchFamily="34" charset="0"/>
                  </a:defRPr>
                </a:lvl6pPr>
                <a:lvl7pPr>
                  <a:buFont typeface="Arial" panose="020B0604020202020204" pitchFamily="34" charset="0"/>
                  <a:defRPr sz="2000">
                    <a:latin typeface="Calibri" panose="020F0502020204030204" pitchFamily="34" charset="0"/>
                  </a:defRPr>
                </a:lvl7pPr>
                <a:lvl8pPr>
                  <a:buFont typeface="Arial" panose="020B0604020202020204" pitchFamily="34" charset="0"/>
                  <a:defRPr sz="2000">
                    <a:latin typeface="Calibri" panose="020F0502020204030204" pitchFamily="34" charset="0"/>
                  </a:defRPr>
                </a:lvl8pPr>
                <a:lvl9pPr>
                  <a:buFont typeface="Arial" panose="020B0604020202020204" pitchFamily="34" charset="0"/>
                  <a:defRPr sz="2000">
                    <a:latin typeface="Calibri" panose="020F0502020204030204" pitchFamily="34" charset="0"/>
                  </a:defRPr>
                </a:lvl9pPr>
              </a:lstStyle>
              <a:p>
                <a:pPr algn="l"/>
                <a:r>
                  <a:rPr lang="zh-CN" altLang="en-US" sz="1800">
                    <a:solidFill>
                      <a:schemeClr val="tx1">
                        <a:lumMod val="65000"/>
                        <a:lumOff val="35000"/>
                      </a:schemeClr>
                    </a:solidFill>
                    <a:sym typeface="+mn-ea"/>
                  </a:rPr>
                  <a:t>不同鲁棒水印算法在相同图片中加入相同水印的不可感知性和鲁棒性比较</a:t>
                </a:r>
                <a:endParaRPr lang="zh-CN" altLang="en-US" sz="1800">
                  <a:solidFill>
                    <a:schemeClr val="tx1">
                      <a:lumMod val="65000"/>
                      <a:lumOff val="35000"/>
                    </a:schemeClr>
                  </a:solidFill>
                </a:endParaRPr>
              </a:p>
              <a:p>
                <a:pPr algn="l"/>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3" name="组合 12"/>
          <p:cNvGrpSpPr/>
          <p:nvPr/>
        </p:nvGrpSpPr>
        <p:grpSpPr>
          <a:xfrm>
            <a:off x="537845" y="1699895"/>
            <a:ext cx="4034155" cy="337185"/>
            <a:chOff x="847" y="2677"/>
            <a:chExt cx="6353" cy="531"/>
          </a:xfrm>
        </p:grpSpPr>
        <p:sp>
          <p:nvSpPr>
            <p:cNvPr id="5" name="椭圆 4"/>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0" name="文本框 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基于DCT变换的数字水印</a:t>
              </a:r>
              <a:endParaRPr lang="zh-CN" altLang="en-US" sz="1600">
                <a:solidFill>
                  <a:schemeClr val="tx1">
                    <a:lumMod val="65000"/>
                    <a:lumOff val="35000"/>
                  </a:schemeClr>
                </a:solidFill>
              </a:endParaRPr>
            </a:p>
          </p:txBody>
        </p:sp>
      </p:grpSp>
      <p:grpSp>
        <p:nvGrpSpPr>
          <p:cNvPr id="18" name="组合 17"/>
          <p:cNvGrpSpPr/>
          <p:nvPr/>
        </p:nvGrpSpPr>
        <p:grpSpPr>
          <a:xfrm>
            <a:off x="537845" y="2252980"/>
            <a:ext cx="4034155" cy="337185"/>
            <a:chOff x="847" y="2677"/>
            <a:chExt cx="6353" cy="531"/>
          </a:xfrm>
        </p:grpSpPr>
        <p:sp>
          <p:nvSpPr>
            <p:cNvPr id="19" name="椭圆 18"/>
            <p:cNvSpPr/>
            <p:nvPr/>
          </p:nvSpPr>
          <p:spPr>
            <a:xfrm>
              <a:off x="847" y="2854"/>
              <a:ext cx="227" cy="2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20" name="文本框 19"/>
            <p:cNvSpPr txBox="1"/>
            <p:nvPr/>
          </p:nvSpPr>
          <p:spPr>
            <a:xfrm>
              <a:off x="1209" y="2677"/>
              <a:ext cx="5991" cy="531"/>
            </a:xfrm>
            <a:prstGeom prst="rect">
              <a:avLst/>
            </a:prstGeom>
            <a:noFill/>
          </p:spPr>
          <p:txBody>
            <a:bodyPr wrap="square" rtlCol="0">
              <a:spAutoFit/>
            </a:bodyPr>
            <a:p>
              <a:r>
                <a:rPr lang="zh-CN" altLang="en-US" sz="1600">
                  <a:solidFill>
                    <a:schemeClr val="tx1">
                      <a:lumMod val="65000"/>
                      <a:lumOff val="35000"/>
                    </a:schemeClr>
                  </a:solidFill>
                </a:rPr>
                <a:t>基于D</a:t>
              </a:r>
              <a:r>
                <a:rPr lang="en-US" altLang="zh-CN" sz="1600">
                  <a:solidFill>
                    <a:schemeClr val="tx1">
                      <a:lumMod val="65000"/>
                      <a:lumOff val="35000"/>
                    </a:schemeClr>
                  </a:solidFill>
                </a:rPr>
                <a:t>W</a:t>
              </a:r>
              <a:r>
                <a:rPr lang="zh-CN" altLang="en-US" sz="1600">
                  <a:solidFill>
                    <a:schemeClr val="tx1">
                      <a:lumMod val="65000"/>
                      <a:lumOff val="35000"/>
                    </a:schemeClr>
                  </a:solidFill>
                </a:rPr>
                <a:t>T变换的数字水印</a:t>
              </a:r>
              <a:endParaRPr lang="zh-CN" altLang="en-US" sz="1600">
                <a:solidFill>
                  <a:schemeClr val="tx1">
                    <a:lumMod val="65000"/>
                    <a:lumOff val="35000"/>
                  </a:schemeClr>
                </a:solidFill>
              </a:endParaRPr>
            </a:p>
          </p:txBody>
        </p:sp>
      </p:grpSp>
      <p:grpSp>
        <p:nvGrpSpPr>
          <p:cNvPr id="37" name="组合 36"/>
          <p:cNvGrpSpPr/>
          <p:nvPr/>
        </p:nvGrpSpPr>
        <p:grpSpPr>
          <a:xfrm>
            <a:off x="537845" y="2934970"/>
            <a:ext cx="7850505" cy="1913890"/>
            <a:chOff x="1524" y="4255"/>
            <a:chExt cx="12363" cy="3014"/>
          </a:xfrm>
        </p:grpSpPr>
        <p:pic>
          <p:nvPicPr>
            <p:cNvPr id="26" name="图片 2" descr="lena"/>
            <p:cNvPicPr>
              <a:picLocks noChangeAspect="1"/>
            </p:cNvPicPr>
            <p:nvPr/>
          </p:nvPicPr>
          <p:blipFill>
            <a:blip r:embed="rId1"/>
            <a:stretch>
              <a:fillRect/>
            </a:stretch>
          </p:blipFill>
          <p:spPr>
            <a:xfrm>
              <a:off x="1524" y="4255"/>
              <a:ext cx="3015" cy="3015"/>
            </a:xfrm>
            <a:prstGeom prst="rect">
              <a:avLst/>
            </a:prstGeom>
          </p:spPr>
        </p:pic>
        <p:sp>
          <p:nvSpPr>
            <p:cNvPr id="27" name="文本框 26"/>
            <p:cNvSpPr txBox="1"/>
            <p:nvPr/>
          </p:nvSpPr>
          <p:spPr>
            <a:xfrm>
              <a:off x="4971" y="5581"/>
              <a:ext cx="3154" cy="919"/>
            </a:xfrm>
            <a:prstGeom prst="rect">
              <a:avLst/>
            </a:prstGeom>
            <a:noFill/>
          </p:spPr>
          <p:txBody>
            <a:bodyPr wrap="square" rtlCol="0">
              <a:spAutoFit/>
            </a:bodyPr>
            <a:p>
              <a:r>
                <a:rPr lang="zh-CN" altLang="en-US" sz="1600">
                  <a:solidFill>
                    <a:schemeClr val="tx1">
                      <a:lumMod val="65000"/>
                      <a:lumOff val="35000"/>
                    </a:schemeClr>
                  </a:solidFill>
                </a:rPr>
                <a:t>载体图像：</a:t>
              </a:r>
              <a:endParaRPr lang="zh-CN" altLang="en-US" sz="1600">
                <a:solidFill>
                  <a:schemeClr val="tx1">
                    <a:lumMod val="65000"/>
                    <a:lumOff val="35000"/>
                  </a:schemeClr>
                </a:solidFill>
              </a:endParaRPr>
            </a:p>
            <a:p>
              <a:r>
                <a:rPr lang="en-US" altLang="zh-CN" sz="1600">
                  <a:solidFill>
                    <a:schemeClr val="tx1">
                      <a:lumMod val="65000"/>
                      <a:lumOff val="35000"/>
                    </a:schemeClr>
                  </a:solidFill>
                </a:rPr>
                <a:t>512*512</a:t>
              </a:r>
              <a:r>
                <a:rPr lang="zh-CN" altLang="en-US" sz="1600">
                  <a:solidFill>
                    <a:schemeClr val="tx1">
                      <a:lumMod val="65000"/>
                      <a:lumOff val="35000"/>
                    </a:schemeClr>
                  </a:solidFill>
                </a:rPr>
                <a:t>灰度图</a:t>
              </a:r>
              <a:endParaRPr lang="zh-CN" altLang="en-US" sz="1600">
                <a:solidFill>
                  <a:schemeClr val="tx1">
                    <a:lumMod val="65000"/>
                    <a:lumOff val="35000"/>
                  </a:schemeClr>
                </a:solidFill>
              </a:endParaRPr>
            </a:p>
          </p:txBody>
        </p:sp>
        <p:pic>
          <p:nvPicPr>
            <p:cNvPr id="28" name="图片 4" descr="cuc"/>
            <p:cNvPicPr>
              <a:picLocks noChangeAspect="1"/>
            </p:cNvPicPr>
            <p:nvPr/>
          </p:nvPicPr>
          <p:blipFill>
            <a:blip r:embed="rId2"/>
            <a:stretch>
              <a:fillRect/>
            </a:stretch>
          </p:blipFill>
          <p:spPr>
            <a:xfrm>
              <a:off x="8896" y="5123"/>
              <a:ext cx="1280" cy="1280"/>
            </a:xfrm>
            <a:prstGeom prst="rect">
              <a:avLst/>
            </a:prstGeom>
          </p:spPr>
        </p:pic>
        <p:sp>
          <p:nvSpPr>
            <p:cNvPr id="30" name="文本框 29"/>
            <p:cNvSpPr txBox="1"/>
            <p:nvPr/>
          </p:nvSpPr>
          <p:spPr>
            <a:xfrm>
              <a:off x="10733" y="5581"/>
              <a:ext cx="3154" cy="919"/>
            </a:xfrm>
            <a:prstGeom prst="rect">
              <a:avLst/>
            </a:prstGeom>
            <a:noFill/>
          </p:spPr>
          <p:txBody>
            <a:bodyPr wrap="square" rtlCol="0">
              <a:spAutoFit/>
            </a:bodyPr>
            <a:p>
              <a:r>
                <a:rPr lang="zh-CN" altLang="en-US" sz="1600">
                  <a:solidFill>
                    <a:schemeClr val="tx1">
                      <a:lumMod val="65000"/>
                      <a:lumOff val="35000"/>
                    </a:schemeClr>
                  </a:solidFill>
                </a:rPr>
                <a:t>水印图像：</a:t>
              </a:r>
              <a:endParaRPr lang="zh-CN" altLang="en-US" sz="1600">
                <a:solidFill>
                  <a:schemeClr val="tx1">
                    <a:lumMod val="65000"/>
                    <a:lumOff val="35000"/>
                  </a:schemeClr>
                </a:solidFill>
              </a:endParaRPr>
            </a:p>
            <a:p>
              <a:r>
                <a:rPr lang="en-US" altLang="zh-CN" sz="1600">
                  <a:solidFill>
                    <a:schemeClr val="tx1">
                      <a:lumMod val="65000"/>
                      <a:lumOff val="35000"/>
                    </a:schemeClr>
                  </a:solidFill>
                </a:rPr>
                <a:t>64*64</a:t>
              </a:r>
              <a:r>
                <a:rPr lang="zh-CN" altLang="en-US" sz="1600">
                  <a:solidFill>
                    <a:schemeClr val="tx1">
                      <a:lumMod val="65000"/>
                      <a:lumOff val="35000"/>
                    </a:schemeClr>
                  </a:solidFill>
                </a:rPr>
                <a:t>灰度图</a:t>
              </a:r>
              <a:endParaRPr lang="zh-CN" altLang="en-US" sz="1600">
                <a:solidFill>
                  <a:schemeClr val="tx1">
                    <a:lumMod val="65000"/>
                    <a:lumOff val="3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d4534f73-d80c-4c9a-bb10-8af3e84ab123}"/>
  <p:tag name="TABLE_EMPHASIZE_COLOR" val="6579300"/>
  <p:tag name="TABLE_SKINIDX" val="-1"/>
  <p:tag name="TABLE_COLORIDX" val="l"/>
  <p:tag name="TABLE_COLOR_RGB" val="0x000000*0xFFFFFF*0x44546A*0xE6E5E5*0x848587*0x738499*0x817CA0*0x9B819F*0xA7878C*0xAB968B"/>
  <p:tag name="TABLE_RECT" val="143.175*170.2*433.65*89.3"/>
  <p:tag name="TABLE_ONEKEY_SKIN_IDX" val="0"/>
</p:tagLst>
</file>

<file path=ppt/tags/tag2.xml><?xml version="1.0" encoding="utf-8"?>
<p:tagLst xmlns:p="http://schemas.openxmlformats.org/presentationml/2006/main">
  <p:tag name="KSO_WM_UNIT_TABLE_BEAUTIFY" val="{8fe2fcdd-3836-4fc7-a971-4d0930d17b8d}"/>
  <p:tag name="TABLE_RECT" val="170.05*169.7*379.9*90.3"/>
  <p:tag name="TABLE_EMPHASIZE_COLOR" val="6579300"/>
  <p:tag name="TABLE_ONEKEY_SKIN_IDX" val="0"/>
  <p:tag name="TABLE_SKINIDX" val="-1"/>
  <p:tag name="TABLE_COLORIDX" val="l"/>
</p:tagLst>
</file>

<file path=ppt/tags/tag3.xml><?xml version="1.0" encoding="utf-8"?>
<p:tagLst xmlns:p="http://schemas.openxmlformats.org/presentationml/2006/main">
  <p:tag name="KSO_WM_UNIT_TABLE_BEAUTIFY" val="{931db0f9-8b2d-4173-87b4-f9e336867e88}"/>
  <p:tag name="TABLE_RECT" val="308.075*166.038*103.85*28.85"/>
  <p:tag name="TABLE_EMPHASIZE_COLOR" val="6579300"/>
  <p:tag name="TABLE_ONEKEY_SKIN_IDX" val="0"/>
  <p:tag name="TABLE_SKINIDX" val="-1"/>
  <p:tag name="TABLE_COLORIDX" val="l"/>
</p:tagLst>
</file>

<file path=ppt/tags/tag4.xml><?xml version="1.0" encoding="utf-8"?>
<p:tagLst xmlns:p="http://schemas.openxmlformats.org/presentationml/2006/main">
  <p:tag name="ISPRING_PRESENTATION_TITLE" val="蓝绿格子风"/>
</p:tagLst>
</file>

<file path=ppt/theme/theme1.xml><?xml version="1.0" encoding="utf-8"?>
<a:theme xmlns:a="http://schemas.openxmlformats.org/drawingml/2006/main" name="Office 主题​​">
  <a:themeElements>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fontScheme name="自定义 6">
      <a:majorFont>
        <a:latin typeface="Arial"/>
        <a:ea typeface="微软雅黑"/>
        <a:cs typeface=""/>
      </a:majorFont>
      <a:minorFont>
        <a:latin typeface="Arial Unicode M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10.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11.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12.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13.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14.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15.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16.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17.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18.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19.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2.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20.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21.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22.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23.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24.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25.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26.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27.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28.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29.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3.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30.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31.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32.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33.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34.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35.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36.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37.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38.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39.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4.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40.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41.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42.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43.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5.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6.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7.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8.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9.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4005</Words>
  <Application>WPS 演示</Application>
  <PresentationFormat>全屏显示(16:9)</PresentationFormat>
  <Paragraphs>519</Paragraphs>
  <Slides>43</Slides>
  <Notes>27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25</vt:i4>
      </vt:variant>
      <vt:variant>
        <vt:lpstr>幻灯片标题</vt:lpstr>
      </vt:variant>
      <vt:variant>
        <vt:i4>43</vt:i4>
      </vt:variant>
    </vt:vector>
  </HeadingPairs>
  <TitlesOfParts>
    <vt:vector size="78" baseType="lpstr">
      <vt:lpstr>Arial</vt:lpstr>
      <vt:lpstr>宋体</vt:lpstr>
      <vt:lpstr>Wingdings</vt:lpstr>
      <vt:lpstr>微软雅黑</vt:lpstr>
      <vt:lpstr>Wingdings</vt:lpstr>
      <vt:lpstr>方正兰亭黑_GBK</vt:lpstr>
      <vt:lpstr>黑体</vt:lpstr>
      <vt:lpstr>Calibri</vt:lpstr>
      <vt:lpstr>Arial Unicode MS</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「不诉`不溯」</cp:lastModifiedBy>
  <cp:revision>325</cp:revision>
  <dcterms:created xsi:type="dcterms:W3CDTF">2014-09-21T03:23:00Z</dcterms:created>
  <dcterms:modified xsi:type="dcterms:W3CDTF">2020-06-29T09:20:30Z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