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143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Team Echo</a:t>
            </a:r>
            <a:endParaRPr lang="en-GB" sz="44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587079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Dynamic Narrative</a:t>
            </a:r>
            <a:endParaRPr lang="en-GB" sz="44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We've built: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graph editor to edit the narrative structure.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Simple Text and HTML based previewers.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runtime library to build games with.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DyNaMo</a:t>
            </a:r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(Dynamic Narrative Modelling</a:t>
            </a:r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Synchronization Nodes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Synchronization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Choice Nodes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6"/>
          <a:stretch/>
        </p:blipFill>
        <p:spPr bwMode="auto">
          <a:xfrm>
            <a:off x="0" y="983343"/>
            <a:ext cx="9144000" cy="48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5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Design Choices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Design choices were designed to allow: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Easy extension.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Ability for functionality in the graph itself, or on top of, depending on designers decision.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Easy addition to a game engine.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Flexible and Powerful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090172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</a:rPr>
              <a:t>DyNaMo</a:t>
            </a:r>
            <a:r>
              <a:rPr lang="en-GB" sz="2800" dirty="0" smtClean="0">
                <a:solidFill>
                  <a:schemeClr val="bg1"/>
                </a:solidFill>
              </a:rPr>
              <a:t> can</a:t>
            </a:r>
            <a:r>
              <a:rPr lang="en-GB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complex decision trees as found in lots of games.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multiple "simultaneous" story arcs, played in any order.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complexity in the graph,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584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67171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Special Thanks to: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Mark Ogilvie &amp; JAGEX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Computer 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04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45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Riordan</dc:creator>
  <cp:lastModifiedBy>James</cp:lastModifiedBy>
  <cp:revision>18</cp:revision>
  <dcterms:created xsi:type="dcterms:W3CDTF">2006-08-16T00:00:00Z</dcterms:created>
  <dcterms:modified xsi:type="dcterms:W3CDTF">2016-02-29T14:42:56Z</dcterms:modified>
</cp:coreProperties>
</file>