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E8A-4F38-4968-9E25-1BC6C5AD176D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8614-38A4-465C-9279-F12D20ED71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3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E8A-4F38-4968-9E25-1BC6C5AD176D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8614-38A4-465C-9279-F12D20ED71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55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E8A-4F38-4968-9E25-1BC6C5AD176D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8614-38A4-465C-9279-F12D20ED71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2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E8A-4F38-4968-9E25-1BC6C5AD176D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8614-38A4-465C-9279-F12D20ED71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71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E8A-4F38-4968-9E25-1BC6C5AD176D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8614-38A4-465C-9279-F12D20ED71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65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E8A-4F38-4968-9E25-1BC6C5AD176D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8614-38A4-465C-9279-F12D20ED71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13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E8A-4F38-4968-9E25-1BC6C5AD176D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8614-38A4-465C-9279-F12D20ED71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E8A-4F38-4968-9E25-1BC6C5AD176D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8614-38A4-465C-9279-F12D20ED71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55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E8A-4F38-4968-9E25-1BC6C5AD176D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8614-38A4-465C-9279-F12D20ED71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0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E8A-4F38-4968-9E25-1BC6C5AD176D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8614-38A4-465C-9279-F12D20ED71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46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E8A-4F38-4968-9E25-1BC6C5AD176D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8614-38A4-465C-9279-F12D20ED71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5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E8A-4F38-4968-9E25-1BC6C5AD176D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8614-38A4-465C-9279-F12D20ED71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82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6"/>
          <a:stretch/>
        </p:blipFill>
        <p:spPr bwMode="auto">
          <a:xfrm>
            <a:off x="-1116632" y="-1539552"/>
            <a:ext cx="13011150" cy="694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69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27884" y="2384884"/>
            <a:ext cx="2088232" cy="20882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Level Template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611560" y="2384884"/>
            <a:ext cx="2088232" cy="20882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Narrative</a:t>
            </a:r>
          </a:p>
          <a:p>
            <a:pPr algn="ctr"/>
            <a:r>
              <a:rPr lang="en-GB" sz="2400" dirty="0" smtClean="0"/>
              <a:t>Design</a:t>
            </a:r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6444208" y="3562521"/>
            <a:ext cx="2088232" cy="20882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Narrative Instance</a:t>
            </a:r>
            <a:endParaRPr lang="en-GB" sz="2400" dirty="0"/>
          </a:p>
        </p:txBody>
      </p:sp>
      <p:sp>
        <p:nvSpPr>
          <p:cNvPr id="11" name="Rectangle 10"/>
          <p:cNvSpPr/>
          <p:nvPr/>
        </p:nvSpPr>
        <p:spPr>
          <a:xfrm>
            <a:off x="6444208" y="1207248"/>
            <a:ext cx="2088232" cy="20882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Narrative Instance</a:t>
            </a:r>
            <a:endParaRPr lang="en-GB" sz="2400" dirty="0"/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699792" y="3429000"/>
            <a:ext cx="828092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1" idx="1"/>
          </p:cNvCxnSpPr>
          <p:nvPr/>
        </p:nvCxnSpPr>
        <p:spPr>
          <a:xfrm flipV="1">
            <a:off x="5616116" y="2251364"/>
            <a:ext cx="828092" cy="1177636"/>
          </a:xfrm>
          <a:prstGeom prst="straightConnector1">
            <a:avLst/>
          </a:prstGeom>
          <a:ln w="28575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1"/>
          </p:cNvCxnSpPr>
          <p:nvPr/>
        </p:nvCxnSpPr>
        <p:spPr>
          <a:xfrm>
            <a:off x="5616116" y="3562521"/>
            <a:ext cx="828092" cy="1044116"/>
          </a:xfrm>
          <a:prstGeom prst="straightConnector1">
            <a:avLst/>
          </a:prstGeom>
          <a:ln w="28575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00981" y="1278423"/>
            <a:ext cx="1188132" cy="731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Export</a:t>
            </a:r>
            <a:endParaRPr lang="en-GB" sz="2400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>
            <a:off x="3095047" y="2009814"/>
            <a:ext cx="0" cy="1419186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</p:cNvCxnSpPr>
          <p:nvPr/>
        </p:nvCxnSpPr>
        <p:spPr>
          <a:xfrm>
            <a:off x="5508104" y="1644119"/>
            <a:ext cx="541396" cy="1196063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0" y="1278423"/>
            <a:ext cx="936104" cy="731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Start Game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5409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3" t="29261" r="39032" b="49527"/>
          <a:stretch/>
        </p:blipFill>
        <p:spPr bwMode="auto">
          <a:xfrm>
            <a:off x="1187624" y="1916832"/>
            <a:ext cx="6804248" cy="293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94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11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7</cp:revision>
  <dcterms:created xsi:type="dcterms:W3CDTF">2016-02-27T09:06:20Z</dcterms:created>
  <dcterms:modified xsi:type="dcterms:W3CDTF">2016-02-29T12:56:44Z</dcterms:modified>
</cp:coreProperties>
</file>