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59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1143000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Team Echo</a:t>
            </a:r>
            <a:endParaRPr lang="en-GB" sz="4400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2587079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Dynamic Narrative</a:t>
            </a:r>
            <a:endParaRPr lang="en-GB" sz="4400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209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1430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53831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We've built: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graph editor to edit the narrative structure.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Simple Text and HTML based previewers.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runtime library to build games with.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2400" y="191244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DyNaMo</a:t>
            </a:r>
            <a:r>
              <a:rPr lang="en-GB" sz="28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(Dynamic Narrative Modelling</a:t>
            </a:r>
            <a:r>
              <a:rPr lang="en-GB" sz="28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GB" sz="2800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209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1430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Idea!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53831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Use DAG to represent a narrative, with arcs representing short sections of story.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endParaRPr lang="en-GB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2400" y="191244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Directed Acyclic Graphs</a:t>
            </a:r>
            <a:endParaRPr lang="en-GB" sz="2800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209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1430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Idea!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53831"/>
            <a:ext cx="777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Use DAG to represent a narrative, with arcs representing short sections of story.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Synchronization Nodes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endParaRPr lang="en-GB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2400" y="191244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Directed Acyclic Graphs</a:t>
            </a:r>
            <a:endParaRPr lang="en-GB" sz="2800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209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1430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Idea!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53831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Use DAG to represent a narrative, with arcs representing short sections of story.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Synchronization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Choice Nodes</a:t>
            </a:r>
            <a:endParaRPr lang="en-GB" sz="2800" dirty="0">
              <a:solidFill>
                <a:schemeClr val="bg1"/>
              </a:solidFill>
            </a:endParaRPr>
          </a:p>
          <a:p>
            <a:pPr algn="ctr"/>
            <a:endParaRPr lang="en-GB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2400" y="191244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Directed Acyclic Graphs</a:t>
            </a:r>
            <a:endParaRPr lang="en-GB" sz="2800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6"/>
          <a:stretch/>
        </p:blipFill>
        <p:spPr bwMode="auto">
          <a:xfrm>
            <a:off x="0" y="983343"/>
            <a:ext cx="9144000" cy="48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5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209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1430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Design Choices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53831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Design choices were designed to allow: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Easy extension.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Ability for functionality in the graph itself, or on top of, depending on designers decision.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Easy addition to a game engine.</a:t>
            </a: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2400" y="191244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Flexible and Powerful</a:t>
            </a:r>
            <a:endParaRPr lang="en-GB" sz="2800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8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209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1430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090172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chemeClr val="bg1"/>
                </a:solidFill>
              </a:rPr>
              <a:t>DyNaMo</a:t>
            </a:r>
            <a:r>
              <a:rPr lang="en-GB" sz="2800" dirty="0" smtClean="0">
                <a:solidFill>
                  <a:schemeClr val="bg1"/>
                </a:solidFill>
              </a:rPr>
              <a:t> can</a:t>
            </a:r>
            <a:r>
              <a:rPr lang="en-GB" sz="28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Handle complex decision trees as found in lots of games.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Handle multiple "simultaneous" story arcs, played in any order.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Handle complexity in the graph, if required.</a:t>
            </a:r>
          </a:p>
        </p:txBody>
      </p:sp>
    </p:spTree>
    <p:extLst>
      <p:ext uri="{BB962C8B-B14F-4D97-AF65-F5344CB8AC3E}">
        <p14:creationId xmlns:p14="http://schemas.microsoft.com/office/powerpoint/2010/main" val="15846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367171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Special Thanks to:</a:t>
            </a:r>
          </a:p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Mark Ogilvie &amp; JAGEX</a:t>
            </a:r>
          </a:p>
          <a:p>
            <a:pPr algn="ctr"/>
            <a:r>
              <a:rPr lang="en-GB" sz="4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 Computer Lab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3048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6456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159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Riordan</dc:creator>
  <cp:lastModifiedBy>James</cp:lastModifiedBy>
  <cp:revision>18</cp:revision>
  <dcterms:created xsi:type="dcterms:W3CDTF">2006-08-16T00:00:00Z</dcterms:created>
  <dcterms:modified xsi:type="dcterms:W3CDTF">2016-02-29T14:58:35Z</dcterms:modified>
</cp:coreProperties>
</file>