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8" r:id="rId2"/>
    <p:sldId id="270" r:id="rId3"/>
    <p:sldId id="271" r:id="rId4"/>
    <p:sldId id="268" r:id="rId5"/>
    <p:sldId id="276" r:id="rId6"/>
    <p:sldId id="272" r:id="rId7"/>
    <p:sldId id="277" r:id="rId8"/>
    <p:sldId id="278" r:id="rId9"/>
    <p:sldId id="273" r:id="rId10"/>
    <p:sldId id="283" r:id="rId11"/>
    <p:sldId id="282" r:id="rId12"/>
    <p:sldId id="279" r:id="rId13"/>
    <p:sldId id="280" r:id="rId14"/>
    <p:sldId id="275" r:id="rId15"/>
    <p:sldId id="284" r:id="rId16"/>
    <p:sldId id="285" r:id="rId17"/>
    <p:sldId id="286" r:id="rId18"/>
    <p:sldId id="287" r:id="rId19"/>
    <p:sldId id="288" r:id="rId20"/>
    <p:sldId id="290" r:id="rId21"/>
    <p:sldId id="291" r:id="rId22"/>
    <p:sldId id="292" r:id="rId23"/>
    <p:sldId id="28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4" autoAdjust="0"/>
    <p:restoredTop sz="93357" autoAdjust="0"/>
  </p:normalViewPr>
  <p:slideViewPr>
    <p:cSldViewPr>
      <p:cViewPr varScale="1">
        <p:scale>
          <a:sx n="85" d="100"/>
          <a:sy n="85" d="100"/>
        </p:scale>
        <p:origin x="1507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#1">
  <dgm:title val=""/>
  <dgm:desc val=""/>
  <dgm:catLst>
    <dgm:cat type="accent1" pri="11400"/>
  </dgm:catLst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E0BEDA-D5FC-4993-98B3-44ECC16F67A6}" type="doc">
      <dgm:prSet loTypeId="urn:microsoft.com/office/officeart/2009/3/layout/RandomtoResultProcess#1" loCatId="process" qsTypeId="urn:microsoft.com/office/officeart/2005/8/quickstyle/3d2#1" qsCatId="3D" csTypeId="urn:microsoft.com/office/officeart/2005/8/colors/accent1_4#1" csCatId="accent1" phldr="1"/>
      <dgm:spPr/>
      <dgm:t>
        <a:bodyPr/>
        <a:lstStyle/>
        <a:p>
          <a:endParaRPr lang="en-IN"/>
        </a:p>
      </dgm:t>
    </dgm:pt>
    <dgm:pt modelId="{49FE8CFD-7F50-4C92-99C5-06886FC7378C}">
      <dgm:prSet phldrT="[Text]" custT="1"/>
      <dgm:spPr/>
      <dgm:t>
        <a:bodyPr/>
        <a:lstStyle/>
        <a:p>
          <a:r>
            <a:rPr lang="en-IN" sz="1800" dirty="0"/>
            <a:t>Data Collection</a:t>
          </a:r>
        </a:p>
      </dgm:t>
    </dgm:pt>
    <dgm:pt modelId="{137245FE-954E-4A01-84F7-46F4334A82EF}" type="parTrans" cxnId="{3B39BD2B-73E3-4687-896D-373888509C07}">
      <dgm:prSet/>
      <dgm:spPr/>
      <dgm:t>
        <a:bodyPr/>
        <a:lstStyle/>
        <a:p>
          <a:endParaRPr lang="en-IN"/>
        </a:p>
      </dgm:t>
    </dgm:pt>
    <dgm:pt modelId="{ADBD9D59-1501-48BE-927B-C3E179AC5C12}" type="sibTrans" cxnId="{3B39BD2B-73E3-4687-896D-373888509C07}">
      <dgm:prSet/>
      <dgm:spPr/>
      <dgm:t>
        <a:bodyPr/>
        <a:lstStyle/>
        <a:p>
          <a:endParaRPr lang="en-IN"/>
        </a:p>
      </dgm:t>
    </dgm:pt>
    <dgm:pt modelId="{D4835EE1-4074-4CD9-B128-3812999B92A5}">
      <dgm:prSet phldrT="[Text]" custT="1"/>
      <dgm:spPr/>
      <dgm:t>
        <a:bodyPr/>
        <a:lstStyle/>
        <a:p>
          <a:r>
            <a:rPr lang="en-IN" sz="1800" dirty="0"/>
            <a:t>EDA</a:t>
          </a:r>
        </a:p>
      </dgm:t>
    </dgm:pt>
    <dgm:pt modelId="{5D3DBF99-AB51-4296-8196-AB72E4758F8D}" type="parTrans" cxnId="{E56699CA-009E-40F8-890F-D07B8B44E783}">
      <dgm:prSet/>
      <dgm:spPr/>
      <dgm:t>
        <a:bodyPr/>
        <a:lstStyle/>
        <a:p>
          <a:endParaRPr lang="en-IN"/>
        </a:p>
      </dgm:t>
    </dgm:pt>
    <dgm:pt modelId="{BA61CED7-8DBD-4BCA-B15D-D7E0135754D7}" type="sibTrans" cxnId="{E56699CA-009E-40F8-890F-D07B8B44E783}">
      <dgm:prSet/>
      <dgm:spPr/>
      <dgm:t>
        <a:bodyPr/>
        <a:lstStyle/>
        <a:p>
          <a:endParaRPr lang="en-IN"/>
        </a:p>
      </dgm:t>
    </dgm:pt>
    <dgm:pt modelId="{E9FE9589-EEB3-4EC4-96A5-395EBC2786AD}">
      <dgm:prSet phldrT="[Text]" custT="1"/>
      <dgm:spPr/>
      <dgm:t>
        <a:bodyPr/>
        <a:lstStyle/>
        <a:p>
          <a:r>
            <a:rPr lang="en-IN" sz="1600" dirty="0"/>
            <a:t>Data cleaning</a:t>
          </a:r>
        </a:p>
      </dgm:t>
    </dgm:pt>
    <dgm:pt modelId="{4671405B-EA40-4AEF-82CF-AF3E2639FC63}" type="parTrans" cxnId="{5B3FEBCD-F0BB-4250-8C0B-A96B28B5AD88}">
      <dgm:prSet/>
      <dgm:spPr/>
      <dgm:t>
        <a:bodyPr/>
        <a:lstStyle/>
        <a:p>
          <a:endParaRPr lang="en-IN"/>
        </a:p>
      </dgm:t>
    </dgm:pt>
    <dgm:pt modelId="{E2586C08-DDF5-48EB-8D22-7E67BB9EDEB0}" type="sibTrans" cxnId="{5B3FEBCD-F0BB-4250-8C0B-A96B28B5AD88}">
      <dgm:prSet/>
      <dgm:spPr/>
      <dgm:t>
        <a:bodyPr/>
        <a:lstStyle/>
        <a:p>
          <a:endParaRPr lang="en-IN"/>
        </a:p>
      </dgm:t>
    </dgm:pt>
    <dgm:pt modelId="{14F3396D-FB32-49AD-90FB-89F786A6F073}">
      <dgm:prSet phldrT="[Text]" custT="1"/>
      <dgm:spPr/>
      <dgm:t>
        <a:bodyPr/>
        <a:lstStyle/>
        <a:p>
          <a:r>
            <a:rPr lang="en-IN" sz="1800" dirty="0"/>
            <a:t>Model Building</a:t>
          </a:r>
        </a:p>
      </dgm:t>
    </dgm:pt>
    <dgm:pt modelId="{22E0EC73-21D5-43A8-B0BB-E5B984E8980E}" type="parTrans" cxnId="{7C86E49D-3487-4796-82CE-6E7B5600E522}">
      <dgm:prSet/>
      <dgm:spPr/>
      <dgm:t>
        <a:bodyPr/>
        <a:lstStyle/>
        <a:p>
          <a:endParaRPr lang="en-IN"/>
        </a:p>
      </dgm:t>
    </dgm:pt>
    <dgm:pt modelId="{430FCC4A-C2CF-4BAB-8A31-073396DEE14E}" type="sibTrans" cxnId="{7C86E49D-3487-4796-82CE-6E7B5600E522}">
      <dgm:prSet/>
      <dgm:spPr/>
      <dgm:t>
        <a:bodyPr/>
        <a:lstStyle/>
        <a:p>
          <a:endParaRPr lang="en-IN"/>
        </a:p>
      </dgm:t>
    </dgm:pt>
    <dgm:pt modelId="{662263E1-59E1-4306-9C90-64CBA1029DD4}">
      <dgm:prSet phldrT="[Text]" custT="1"/>
      <dgm:spPr/>
      <dgm:t>
        <a:bodyPr/>
        <a:lstStyle/>
        <a:p>
          <a:r>
            <a:rPr lang="en-IN" sz="1600" dirty="0"/>
            <a:t>Classification Model</a:t>
          </a:r>
        </a:p>
      </dgm:t>
    </dgm:pt>
    <dgm:pt modelId="{5D31E0B7-2C4A-4488-A775-5613165D01BF}" type="parTrans" cxnId="{E0FC7405-0735-476C-93E6-2986C0A8CAD6}">
      <dgm:prSet/>
      <dgm:spPr/>
      <dgm:t>
        <a:bodyPr/>
        <a:lstStyle/>
        <a:p>
          <a:endParaRPr lang="en-IN"/>
        </a:p>
      </dgm:t>
    </dgm:pt>
    <dgm:pt modelId="{8D9D6C72-2A8F-45C2-97A9-A27C5A8FB02C}" type="sibTrans" cxnId="{E0FC7405-0735-476C-93E6-2986C0A8CAD6}">
      <dgm:prSet/>
      <dgm:spPr/>
      <dgm:t>
        <a:bodyPr/>
        <a:lstStyle/>
        <a:p>
          <a:endParaRPr lang="en-IN"/>
        </a:p>
      </dgm:t>
    </dgm:pt>
    <dgm:pt modelId="{B6CE7EC3-B80D-44E3-86E7-FF1C12E2501A}">
      <dgm:prSet phldrT="[Text]" custT="1"/>
      <dgm:spPr/>
      <dgm:t>
        <a:bodyPr/>
        <a:lstStyle/>
        <a:p>
          <a:r>
            <a:rPr lang="en-IN" sz="1600" dirty="0"/>
            <a:t>Textract</a:t>
          </a:r>
        </a:p>
      </dgm:t>
    </dgm:pt>
    <dgm:pt modelId="{91E7AFCC-1109-4F4E-8492-1980292D565A}" type="parTrans" cxnId="{E1CFBC94-D543-4A07-A59A-31C8D6712F81}">
      <dgm:prSet/>
      <dgm:spPr/>
      <dgm:t>
        <a:bodyPr/>
        <a:lstStyle/>
        <a:p>
          <a:endParaRPr lang="en-IN"/>
        </a:p>
      </dgm:t>
    </dgm:pt>
    <dgm:pt modelId="{2D4911FD-1483-4BD8-AC35-329F01AB62C2}" type="sibTrans" cxnId="{E1CFBC94-D543-4A07-A59A-31C8D6712F81}">
      <dgm:prSet/>
      <dgm:spPr/>
      <dgm:t>
        <a:bodyPr/>
        <a:lstStyle/>
        <a:p>
          <a:endParaRPr lang="en-IN"/>
        </a:p>
      </dgm:t>
    </dgm:pt>
    <dgm:pt modelId="{E42239E4-882E-4343-95CA-8539DE47DAB2}">
      <dgm:prSet phldrT="[Text]" custT="1"/>
      <dgm:spPr/>
      <dgm:t>
        <a:bodyPr/>
        <a:lstStyle/>
        <a:p>
          <a:r>
            <a:rPr lang="en-IN" sz="1800" dirty="0"/>
            <a:t>Deployment</a:t>
          </a:r>
        </a:p>
      </dgm:t>
    </dgm:pt>
    <dgm:pt modelId="{B3D4203D-96E6-496D-8C33-7810EFE70799}" type="parTrans" cxnId="{46E2C635-9C1A-40D6-8BAC-80F5DFAF0CF1}">
      <dgm:prSet/>
      <dgm:spPr/>
      <dgm:t>
        <a:bodyPr/>
        <a:lstStyle/>
        <a:p>
          <a:endParaRPr lang="en-IN"/>
        </a:p>
      </dgm:t>
    </dgm:pt>
    <dgm:pt modelId="{A47D19EF-B79A-4D20-B090-9FB597542E5F}" type="sibTrans" cxnId="{46E2C635-9C1A-40D6-8BAC-80F5DFAF0CF1}">
      <dgm:prSet/>
      <dgm:spPr/>
      <dgm:t>
        <a:bodyPr/>
        <a:lstStyle/>
        <a:p>
          <a:endParaRPr lang="en-IN"/>
        </a:p>
      </dgm:t>
    </dgm:pt>
    <dgm:pt modelId="{C07DA05E-7C87-400E-A228-F6FD3339DC58}">
      <dgm:prSet phldrT="[Text]" custT="1"/>
      <dgm:spPr/>
      <dgm:t>
        <a:bodyPr/>
        <a:lstStyle/>
        <a:p>
          <a:r>
            <a:rPr lang="en-US" sz="1600" dirty="0"/>
            <a:t>RShiny or Flask or stream lit</a:t>
          </a:r>
          <a:endParaRPr lang="en-IN" sz="1600" dirty="0"/>
        </a:p>
      </dgm:t>
    </dgm:pt>
    <dgm:pt modelId="{3B7479C1-D1A4-4B5A-B223-772795E33D31}" type="parTrans" cxnId="{0902489C-3645-4B36-977B-488CF9E68199}">
      <dgm:prSet/>
      <dgm:spPr/>
      <dgm:t>
        <a:bodyPr/>
        <a:lstStyle/>
        <a:p>
          <a:endParaRPr lang="en-IN"/>
        </a:p>
      </dgm:t>
    </dgm:pt>
    <dgm:pt modelId="{54B2378A-B6ED-4B16-A31E-21AD9BA900C4}" type="sibTrans" cxnId="{0902489C-3645-4B36-977B-488CF9E68199}">
      <dgm:prSet/>
      <dgm:spPr/>
      <dgm:t>
        <a:bodyPr/>
        <a:lstStyle/>
        <a:p>
          <a:endParaRPr lang="en-IN"/>
        </a:p>
      </dgm:t>
    </dgm:pt>
    <dgm:pt modelId="{38638D4E-422E-4F7C-8605-B46680AB8825}" type="pres">
      <dgm:prSet presAssocID="{53E0BEDA-D5FC-4993-98B3-44ECC16F67A6}" presName="Name0" presStyleCnt="0">
        <dgm:presLayoutVars>
          <dgm:dir/>
          <dgm:animOne val="branch"/>
          <dgm:animLvl val="lvl"/>
        </dgm:presLayoutVars>
      </dgm:prSet>
      <dgm:spPr/>
    </dgm:pt>
    <dgm:pt modelId="{F347FD55-409A-4AA8-8021-FDEFBE6E81BB}" type="pres">
      <dgm:prSet presAssocID="{49FE8CFD-7F50-4C92-99C5-06886FC7378C}" presName="chaos" presStyleCnt="0"/>
      <dgm:spPr/>
    </dgm:pt>
    <dgm:pt modelId="{DD904A71-238A-4761-AE35-D9F0789DDE85}" type="pres">
      <dgm:prSet presAssocID="{49FE8CFD-7F50-4C92-99C5-06886FC7378C}" presName="parTx1" presStyleLbl="revTx" presStyleIdx="0" presStyleCnt="7"/>
      <dgm:spPr/>
    </dgm:pt>
    <dgm:pt modelId="{7A44697A-A75B-49BD-A66D-402FAE941E4F}" type="pres">
      <dgm:prSet presAssocID="{49FE8CFD-7F50-4C92-99C5-06886FC7378C}" presName="desTx1" presStyleLbl="revTx" presStyleIdx="1" presStyleCnt="7">
        <dgm:presLayoutVars>
          <dgm:bulletEnabled val="1"/>
        </dgm:presLayoutVars>
      </dgm:prSet>
      <dgm:spPr/>
    </dgm:pt>
    <dgm:pt modelId="{C3CAE1BD-E7DC-4C54-B140-8793F9EB222A}" type="pres">
      <dgm:prSet presAssocID="{49FE8CFD-7F50-4C92-99C5-06886FC7378C}" presName="c1" presStyleLbl="node1" presStyleIdx="0" presStyleCnt="19"/>
      <dgm:spPr/>
    </dgm:pt>
    <dgm:pt modelId="{5196DA9C-A643-4406-B358-8425AB5600A0}" type="pres">
      <dgm:prSet presAssocID="{49FE8CFD-7F50-4C92-99C5-06886FC7378C}" presName="c2" presStyleLbl="node1" presStyleIdx="1" presStyleCnt="19"/>
      <dgm:spPr/>
    </dgm:pt>
    <dgm:pt modelId="{9100EF90-C489-48E1-9A02-8E991E4076DC}" type="pres">
      <dgm:prSet presAssocID="{49FE8CFD-7F50-4C92-99C5-06886FC7378C}" presName="c3" presStyleLbl="node1" presStyleIdx="2" presStyleCnt="19"/>
      <dgm:spPr/>
    </dgm:pt>
    <dgm:pt modelId="{7C3BF975-E2AD-4184-B945-C6A30655E5F5}" type="pres">
      <dgm:prSet presAssocID="{49FE8CFD-7F50-4C92-99C5-06886FC7378C}" presName="c4" presStyleLbl="node1" presStyleIdx="3" presStyleCnt="19"/>
      <dgm:spPr/>
    </dgm:pt>
    <dgm:pt modelId="{44AB3957-425B-42E4-A856-1EB86D6431AE}" type="pres">
      <dgm:prSet presAssocID="{49FE8CFD-7F50-4C92-99C5-06886FC7378C}" presName="c5" presStyleLbl="node1" presStyleIdx="4" presStyleCnt="19"/>
      <dgm:spPr/>
    </dgm:pt>
    <dgm:pt modelId="{38B7A964-A55F-49BB-B7D6-5207645139D0}" type="pres">
      <dgm:prSet presAssocID="{49FE8CFD-7F50-4C92-99C5-06886FC7378C}" presName="c6" presStyleLbl="node1" presStyleIdx="5" presStyleCnt="19"/>
      <dgm:spPr/>
    </dgm:pt>
    <dgm:pt modelId="{7BA9AE7E-6CD1-41D0-B814-9461048A86BA}" type="pres">
      <dgm:prSet presAssocID="{49FE8CFD-7F50-4C92-99C5-06886FC7378C}" presName="c7" presStyleLbl="node1" presStyleIdx="6" presStyleCnt="19"/>
      <dgm:spPr/>
    </dgm:pt>
    <dgm:pt modelId="{7BB5B660-C1BC-4D83-B3C7-868CBFCD1652}" type="pres">
      <dgm:prSet presAssocID="{49FE8CFD-7F50-4C92-99C5-06886FC7378C}" presName="c8" presStyleLbl="node1" presStyleIdx="7" presStyleCnt="19"/>
      <dgm:spPr/>
    </dgm:pt>
    <dgm:pt modelId="{A41C1DBF-588E-4DC6-B60F-DA19EE2652F5}" type="pres">
      <dgm:prSet presAssocID="{49FE8CFD-7F50-4C92-99C5-06886FC7378C}" presName="c9" presStyleLbl="node1" presStyleIdx="8" presStyleCnt="19"/>
      <dgm:spPr/>
    </dgm:pt>
    <dgm:pt modelId="{D456483B-D181-45F7-A648-FEA0ADFE7F1F}" type="pres">
      <dgm:prSet presAssocID="{49FE8CFD-7F50-4C92-99C5-06886FC7378C}" presName="c10" presStyleLbl="node1" presStyleIdx="9" presStyleCnt="19"/>
      <dgm:spPr/>
    </dgm:pt>
    <dgm:pt modelId="{D9BEEF7E-7758-4BB9-8B4F-17A49F6C2A8D}" type="pres">
      <dgm:prSet presAssocID="{49FE8CFD-7F50-4C92-99C5-06886FC7378C}" presName="c11" presStyleLbl="node1" presStyleIdx="10" presStyleCnt="19"/>
      <dgm:spPr/>
    </dgm:pt>
    <dgm:pt modelId="{4B6C0C70-8BE8-43C4-94B4-514C1B32CABB}" type="pres">
      <dgm:prSet presAssocID="{49FE8CFD-7F50-4C92-99C5-06886FC7378C}" presName="c12" presStyleLbl="node1" presStyleIdx="11" presStyleCnt="19"/>
      <dgm:spPr/>
    </dgm:pt>
    <dgm:pt modelId="{F7E37672-B07C-45AD-87DA-713046904F7D}" type="pres">
      <dgm:prSet presAssocID="{49FE8CFD-7F50-4C92-99C5-06886FC7378C}" presName="c13" presStyleLbl="node1" presStyleIdx="12" presStyleCnt="19"/>
      <dgm:spPr/>
    </dgm:pt>
    <dgm:pt modelId="{C2C58918-1C97-434D-A010-2C112F1FECC8}" type="pres">
      <dgm:prSet presAssocID="{49FE8CFD-7F50-4C92-99C5-06886FC7378C}" presName="c14" presStyleLbl="node1" presStyleIdx="13" presStyleCnt="19"/>
      <dgm:spPr/>
    </dgm:pt>
    <dgm:pt modelId="{3E81C6A1-6A3B-42BF-A3D8-707D181B7D3A}" type="pres">
      <dgm:prSet presAssocID="{49FE8CFD-7F50-4C92-99C5-06886FC7378C}" presName="c15" presStyleLbl="node1" presStyleIdx="14" presStyleCnt="19"/>
      <dgm:spPr/>
    </dgm:pt>
    <dgm:pt modelId="{C7D550EB-08BF-4888-B939-EAE86EB862B2}" type="pres">
      <dgm:prSet presAssocID="{49FE8CFD-7F50-4C92-99C5-06886FC7378C}" presName="c16" presStyleLbl="node1" presStyleIdx="15" presStyleCnt="19"/>
      <dgm:spPr/>
    </dgm:pt>
    <dgm:pt modelId="{27F4632F-3333-432E-93A5-154E7540B531}" type="pres">
      <dgm:prSet presAssocID="{49FE8CFD-7F50-4C92-99C5-06886FC7378C}" presName="c17" presStyleLbl="node1" presStyleIdx="16" presStyleCnt="19"/>
      <dgm:spPr/>
    </dgm:pt>
    <dgm:pt modelId="{F0BEC229-D42B-49F7-8A0B-662EBE25B844}" type="pres">
      <dgm:prSet presAssocID="{49FE8CFD-7F50-4C92-99C5-06886FC7378C}" presName="c18" presStyleLbl="node1" presStyleIdx="17" presStyleCnt="19"/>
      <dgm:spPr/>
    </dgm:pt>
    <dgm:pt modelId="{7706DB74-31D2-4A08-AA56-5293195D8CA2}" type="pres">
      <dgm:prSet presAssocID="{ADBD9D59-1501-48BE-927B-C3E179AC5C12}" presName="chevronComposite1" presStyleCnt="0"/>
      <dgm:spPr/>
    </dgm:pt>
    <dgm:pt modelId="{8E5B98BD-23A3-4019-9124-E831939F9BA8}" type="pres">
      <dgm:prSet presAssocID="{ADBD9D59-1501-48BE-927B-C3E179AC5C12}" presName="chevron1" presStyleLbl="sibTrans2D1" presStyleIdx="0" presStyleCnt="3"/>
      <dgm:spPr/>
    </dgm:pt>
    <dgm:pt modelId="{F90D53A9-4C8F-48BD-9D5F-74614DA93A2C}" type="pres">
      <dgm:prSet presAssocID="{ADBD9D59-1501-48BE-927B-C3E179AC5C12}" presName="spChevron1" presStyleCnt="0"/>
      <dgm:spPr/>
    </dgm:pt>
    <dgm:pt modelId="{FB66D5E7-5297-4FA5-AEC5-A1D175DD7992}" type="pres">
      <dgm:prSet presAssocID="{D4835EE1-4074-4CD9-B128-3812999B92A5}" presName="middle" presStyleCnt="0"/>
      <dgm:spPr/>
    </dgm:pt>
    <dgm:pt modelId="{177D7603-C247-4004-9D50-8C0623ADE197}" type="pres">
      <dgm:prSet presAssocID="{D4835EE1-4074-4CD9-B128-3812999B92A5}" presName="parTxMid" presStyleLbl="revTx" presStyleIdx="2" presStyleCnt="7"/>
      <dgm:spPr/>
    </dgm:pt>
    <dgm:pt modelId="{B0071192-83E9-451F-8DF4-8308AA456111}" type="pres">
      <dgm:prSet presAssocID="{D4835EE1-4074-4CD9-B128-3812999B92A5}" presName="desTxMid" presStyleLbl="revTx" presStyleIdx="3" presStyleCnt="7">
        <dgm:presLayoutVars>
          <dgm:bulletEnabled val="1"/>
        </dgm:presLayoutVars>
      </dgm:prSet>
      <dgm:spPr/>
    </dgm:pt>
    <dgm:pt modelId="{797CBCE1-57DF-4AF4-9690-DE0DC4FD1194}" type="pres">
      <dgm:prSet presAssocID="{D4835EE1-4074-4CD9-B128-3812999B92A5}" presName="spMid" presStyleCnt="0"/>
      <dgm:spPr/>
    </dgm:pt>
    <dgm:pt modelId="{46A13D5D-92B1-43A3-8566-E0E4A695A371}" type="pres">
      <dgm:prSet presAssocID="{BA61CED7-8DBD-4BCA-B15D-D7E0135754D7}" presName="chevronComposite1" presStyleCnt="0"/>
      <dgm:spPr/>
    </dgm:pt>
    <dgm:pt modelId="{26000A34-5F39-42D2-8FA3-452AD3D0D518}" type="pres">
      <dgm:prSet presAssocID="{BA61CED7-8DBD-4BCA-B15D-D7E0135754D7}" presName="chevron1" presStyleLbl="sibTrans2D1" presStyleIdx="1" presStyleCnt="3"/>
      <dgm:spPr/>
    </dgm:pt>
    <dgm:pt modelId="{F6A03E3C-1149-4DA0-87B1-F5D42161BFCC}" type="pres">
      <dgm:prSet presAssocID="{BA61CED7-8DBD-4BCA-B15D-D7E0135754D7}" presName="spChevron1" presStyleCnt="0"/>
      <dgm:spPr/>
    </dgm:pt>
    <dgm:pt modelId="{05BD38B6-C0E3-41FA-94BB-6DEBC304AC4E}" type="pres">
      <dgm:prSet presAssocID="{14F3396D-FB32-49AD-90FB-89F786A6F073}" presName="middle" presStyleCnt="0"/>
      <dgm:spPr/>
    </dgm:pt>
    <dgm:pt modelId="{39658672-5ACE-4C21-B207-16A835ACAC8E}" type="pres">
      <dgm:prSet presAssocID="{14F3396D-FB32-49AD-90FB-89F786A6F073}" presName="parTxMid" presStyleLbl="revTx" presStyleIdx="4" presStyleCnt="7"/>
      <dgm:spPr/>
    </dgm:pt>
    <dgm:pt modelId="{6CC5346E-9B32-4C43-8D71-EE91BFA6747D}" type="pres">
      <dgm:prSet presAssocID="{14F3396D-FB32-49AD-90FB-89F786A6F073}" presName="desTxMid" presStyleLbl="revTx" presStyleIdx="5" presStyleCnt="7">
        <dgm:presLayoutVars>
          <dgm:bulletEnabled val="1"/>
        </dgm:presLayoutVars>
      </dgm:prSet>
      <dgm:spPr/>
    </dgm:pt>
    <dgm:pt modelId="{2E49C2E7-E077-4F76-9D79-04890875AF30}" type="pres">
      <dgm:prSet presAssocID="{14F3396D-FB32-49AD-90FB-89F786A6F073}" presName="spMid" presStyleCnt="0"/>
      <dgm:spPr/>
    </dgm:pt>
    <dgm:pt modelId="{C2E3EF01-586E-4E42-9173-36C74980540A}" type="pres">
      <dgm:prSet presAssocID="{430FCC4A-C2CF-4BAB-8A31-073396DEE14E}" presName="chevronComposite1" presStyleCnt="0"/>
      <dgm:spPr/>
    </dgm:pt>
    <dgm:pt modelId="{39C5611A-8C9D-4803-BE1C-9020E6AC53E7}" type="pres">
      <dgm:prSet presAssocID="{430FCC4A-C2CF-4BAB-8A31-073396DEE14E}" presName="chevron1" presStyleLbl="sibTrans2D1" presStyleIdx="2" presStyleCnt="3"/>
      <dgm:spPr/>
    </dgm:pt>
    <dgm:pt modelId="{DB7ECE34-6D22-4D31-90D5-5922FE560AED}" type="pres">
      <dgm:prSet presAssocID="{430FCC4A-C2CF-4BAB-8A31-073396DEE14E}" presName="spChevron1" presStyleCnt="0"/>
      <dgm:spPr/>
    </dgm:pt>
    <dgm:pt modelId="{73C36D07-B90C-4983-AD9C-EFA4E3DB81BE}" type="pres">
      <dgm:prSet presAssocID="{E42239E4-882E-4343-95CA-8539DE47DAB2}" presName="last" presStyleCnt="0"/>
      <dgm:spPr/>
    </dgm:pt>
    <dgm:pt modelId="{C279F7D7-5B18-4015-BDC7-023BD8C62E21}" type="pres">
      <dgm:prSet presAssocID="{E42239E4-882E-4343-95CA-8539DE47DAB2}" presName="circleTx" presStyleLbl="node1" presStyleIdx="18" presStyleCnt="19" custScaleX="157761" custScaleY="154403" custLinFactNeighborX="4214" custLinFactNeighborY="-15143"/>
      <dgm:spPr/>
    </dgm:pt>
    <dgm:pt modelId="{670CE73D-8260-40CF-A60F-83C33D4A923B}" type="pres">
      <dgm:prSet presAssocID="{E42239E4-882E-4343-95CA-8539DE47DAB2}" presName="desTxN" presStyleLbl="revTx" presStyleIdx="6" presStyleCnt="7">
        <dgm:presLayoutVars>
          <dgm:bulletEnabled val="1"/>
        </dgm:presLayoutVars>
      </dgm:prSet>
      <dgm:spPr/>
    </dgm:pt>
    <dgm:pt modelId="{BBC2AF5E-B46E-4322-973A-B1320D83F7AF}" type="pres">
      <dgm:prSet presAssocID="{E42239E4-882E-4343-95CA-8539DE47DAB2}" presName="spN" presStyleCnt="0"/>
      <dgm:spPr/>
    </dgm:pt>
  </dgm:ptLst>
  <dgm:cxnLst>
    <dgm:cxn modelId="{E0FC7405-0735-476C-93E6-2986C0A8CAD6}" srcId="{14F3396D-FB32-49AD-90FB-89F786A6F073}" destId="{662263E1-59E1-4306-9C90-64CBA1029DD4}" srcOrd="0" destOrd="0" parTransId="{5D31E0B7-2C4A-4488-A775-5613165D01BF}" sibTransId="{8D9D6C72-2A8F-45C2-97A9-A27C5A8FB02C}"/>
    <dgm:cxn modelId="{15258E18-4244-4B4E-A68D-912529560054}" type="presOf" srcId="{E42239E4-882E-4343-95CA-8539DE47DAB2}" destId="{C279F7D7-5B18-4015-BDC7-023BD8C62E21}" srcOrd="0" destOrd="0" presId="urn:microsoft.com/office/officeart/2009/3/layout/RandomtoResultProcess#1"/>
    <dgm:cxn modelId="{3B39BD2B-73E3-4687-896D-373888509C07}" srcId="{53E0BEDA-D5FC-4993-98B3-44ECC16F67A6}" destId="{49FE8CFD-7F50-4C92-99C5-06886FC7378C}" srcOrd="0" destOrd="0" parTransId="{137245FE-954E-4A01-84F7-46F4334A82EF}" sibTransId="{ADBD9D59-1501-48BE-927B-C3E179AC5C12}"/>
    <dgm:cxn modelId="{42ACA82C-FE18-4A1A-9E34-2C603B00F179}" type="presOf" srcId="{E9FE9589-EEB3-4EC4-96A5-395EBC2786AD}" destId="{B0071192-83E9-451F-8DF4-8308AA456111}" srcOrd="0" destOrd="0" presId="urn:microsoft.com/office/officeart/2009/3/layout/RandomtoResultProcess#1"/>
    <dgm:cxn modelId="{32A61E35-AF0D-4617-A4CE-E4BFB3A4AE13}" type="presOf" srcId="{D4835EE1-4074-4CD9-B128-3812999B92A5}" destId="{177D7603-C247-4004-9D50-8C0623ADE197}" srcOrd="0" destOrd="0" presId="urn:microsoft.com/office/officeart/2009/3/layout/RandomtoResultProcess#1"/>
    <dgm:cxn modelId="{46E2C635-9C1A-40D6-8BAC-80F5DFAF0CF1}" srcId="{53E0BEDA-D5FC-4993-98B3-44ECC16F67A6}" destId="{E42239E4-882E-4343-95CA-8539DE47DAB2}" srcOrd="3" destOrd="0" parTransId="{B3D4203D-96E6-496D-8C33-7810EFE70799}" sibTransId="{A47D19EF-B79A-4D20-B090-9FB597542E5F}"/>
    <dgm:cxn modelId="{684AC538-96A9-43CE-BFC2-B8D3769271F5}" type="presOf" srcId="{53E0BEDA-D5FC-4993-98B3-44ECC16F67A6}" destId="{38638D4E-422E-4F7C-8605-B46680AB8825}" srcOrd="0" destOrd="0" presId="urn:microsoft.com/office/officeart/2009/3/layout/RandomtoResultProcess#1"/>
    <dgm:cxn modelId="{7657A561-9F83-4D55-B67B-F9DCE1E5E08C}" type="presOf" srcId="{49FE8CFD-7F50-4C92-99C5-06886FC7378C}" destId="{DD904A71-238A-4761-AE35-D9F0789DDE85}" srcOrd="0" destOrd="0" presId="urn:microsoft.com/office/officeart/2009/3/layout/RandomtoResultProcess#1"/>
    <dgm:cxn modelId="{CF81175A-8DED-4373-80DB-C9596D4F4C37}" type="presOf" srcId="{14F3396D-FB32-49AD-90FB-89F786A6F073}" destId="{39658672-5ACE-4C21-B207-16A835ACAC8E}" srcOrd="0" destOrd="0" presId="urn:microsoft.com/office/officeart/2009/3/layout/RandomtoResultProcess#1"/>
    <dgm:cxn modelId="{B731BA91-917C-4DDA-8249-0054D7950DC6}" type="presOf" srcId="{B6CE7EC3-B80D-44E3-86E7-FF1C12E2501A}" destId="{7A44697A-A75B-49BD-A66D-402FAE941E4F}" srcOrd="0" destOrd="0" presId="urn:microsoft.com/office/officeart/2009/3/layout/RandomtoResultProcess#1"/>
    <dgm:cxn modelId="{E1CFBC94-D543-4A07-A59A-31C8D6712F81}" srcId="{49FE8CFD-7F50-4C92-99C5-06886FC7378C}" destId="{B6CE7EC3-B80D-44E3-86E7-FF1C12E2501A}" srcOrd="0" destOrd="0" parTransId="{91E7AFCC-1109-4F4E-8492-1980292D565A}" sibTransId="{2D4911FD-1483-4BD8-AC35-329F01AB62C2}"/>
    <dgm:cxn modelId="{0902489C-3645-4B36-977B-488CF9E68199}" srcId="{E42239E4-882E-4343-95CA-8539DE47DAB2}" destId="{C07DA05E-7C87-400E-A228-F6FD3339DC58}" srcOrd="0" destOrd="0" parTransId="{3B7479C1-D1A4-4B5A-B223-772795E33D31}" sibTransId="{54B2378A-B6ED-4B16-A31E-21AD9BA900C4}"/>
    <dgm:cxn modelId="{7C86E49D-3487-4796-82CE-6E7B5600E522}" srcId="{53E0BEDA-D5FC-4993-98B3-44ECC16F67A6}" destId="{14F3396D-FB32-49AD-90FB-89F786A6F073}" srcOrd="2" destOrd="0" parTransId="{22E0EC73-21D5-43A8-B0BB-E5B984E8980E}" sibTransId="{430FCC4A-C2CF-4BAB-8A31-073396DEE14E}"/>
    <dgm:cxn modelId="{31CDB2AA-FD27-4618-995B-37DBBFB9A391}" type="presOf" srcId="{C07DA05E-7C87-400E-A228-F6FD3339DC58}" destId="{670CE73D-8260-40CF-A60F-83C33D4A923B}" srcOrd="0" destOrd="0" presId="urn:microsoft.com/office/officeart/2009/3/layout/RandomtoResultProcess#1"/>
    <dgm:cxn modelId="{9A4BB6B0-AA6C-42A7-B59E-CD7EE850C29C}" type="presOf" srcId="{662263E1-59E1-4306-9C90-64CBA1029DD4}" destId="{6CC5346E-9B32-4C43-8D71-EE91BFA6747D}" srcOrd="0" destOrd="0" presId="urn:microsoft.com/office/officeart/2009/3/layout/RandomtoResultProcess#1"/>
    <dgm:cxn modelId="{E56699CA-009E-40F8-890F-D07B8B44E783}" srcId="{53E0BEDA-D5FC-4993-98B3-44ECC16F67A6}" destId="{D4835EE1-4074-4CD9-B128-3812999B92A5}" srcOrd="1" destOrd="0" parTransId="{5D3DBF99-AB51-4296-8196-AB72E4758F8D}" sibTransId="{BA61CED7-8DBD-4BCA-B15D-D7E0135754D7}"/>
    <dgm:cxn modelId="{5B3FEBCD-F0BB-4250-8C0B-A96B28B5AD88}" srcId="{D4835EE1-4074-4CD9-B128-3812999B92A5}" destId="{E9FE9589-EEB3-4EC4-96A5-395EBC2786AD}" srcOrd="0" destOrd="0" parTransId="{4671405B-EA40-4AEF-82CF-AF3E2639FC63}" sibTransId="{E2586C08-DDF5-48EB-8D22-7E67BB9EDEB0}"/>
    <dgm:cxn modelId="{B6825860-2FF6-49D7-B5BB-189F1CD7C62C}" type="presParOf" srcId="{38638D4E-422E-4F7C-8605-B46680AB8825}" destId="{F347FD55-409A-4AA8-8021-FDEFBE6E81BB}" srcOrd="0" destOrd="0" presId="urn:microsoft.com/office/officeart/2009/3/layout/RandomtoResultProcess#1"/>
    <dgm:cxn modelId="{F80EA8ED-0734-4076-98A4-C89D51C109C8}" type="presParOf" srcId="{F347FD55-409A-4AA8-8021-FDEFBE6E81BB}" destId="{DD904A71-238A-4761-AE35-D9F0789DDE85}" srcOrd="0" destOrd="0" presId="urn:microsoft.com/office/officeart/2009/3/layout/RandomtoResultProcess#1"/>
    <dgm:cxn modelId="{048068D3-2155-4C4F-85EB-C74093272BB1}" type="presParOf" srcId="{F347FD55-409A-4AA8-8021-FDEFBE6E81BB}" destId="{7A44697A-A75B-49BD-A66D-402FAE941E4F}" srcOrd="1" destOrd="0" presId="urn:microsoft.com/office/officeart/2009/3/layout/RandomtoResultProcess#1"/>
    <dgm:cxn modelId="{BC437452-7470-4A49-BF51-5F5E429DB17F}" type="presParOf" srcId="{F347FD55-409A-4AA8-8021-FDEFBE6E81BB}" destId="{C3CAE1BD-E7DC-4C54-B140-8793F9EB222A}" srcOrd="2" destOrd="0" presId="urn:microsoft.com/office/officeart/2009/3/layout/RandomtoResultProcess#1"/>
    <dgm:cxn modelId="{86015150-BB3B-4F65-BC32-2995035300D9}" type="presParOf" srcId="{F347FD55-409A-4AA8-8021-FDEFBE6E81BB}" destId="{5196DA9C-A643-4406-B358-8425AB5600A0}" srcOrd="3" destOrd="0" presId="urn:microsoft.com/office/officeart/2009/3/layout/RandomtoResultProcess#1"/>
    <dgm:cxn modelId="{538AFD0B-2099-46DC-B41B-7D45E60CE279}" type="presParOf" srcId="{F347FD55-409A-4AA8-8021-FDEFBE6E81BB}" destId="{9100EF90-C489-48E1-9A02-8E991E4076DC}" srcOrd="4" destOrd="0" presId="urn:microsoft.com/office/officeart/2009/3/layout/RandomtoResultProcess#1"/>
    <dgm:cxn modelId="{10DAB858-3B81-48BE-B7A5-DE8D9175091B}" type="presParOf" srcId="{F347FD55-409A-4AA8-8021-FDEFBE6E81BB}" destId="{7C3BF975-E2AD-4184-B945-C6A30655E5F5}" srcOrd="5" destOrd="0" presId="urn:microsoft.com/office/officeart/2009/3/layout/RandomtoResultProcess#1"/>
    <dgm:cxn modelId="{89057B1C-3757-4B54-96A5-A8F8DC47C25A}" type="presParOf" srcId="{F347FD55-409A-4AA8-8021-FDEFBE6E81BB}" destId="{44AB3957-425B-42E4-A856-1EB86D6431AE}" srcOrd="6" destOrd="0" presId="urn:microsoft.com/office/officeart/2009/3/layout/RandomtoResultProcess#1"/>
    <dgm:cxn modelId="{7F6F42BE-8FA2-4C5D-9F4C-0B01326DF2D0}" type="presParOf" srcId="{F347FD55-409A-4AA8-8021-FDEFBE6E81BB}" destId="{38B7A964-A55F-49BB-B7D6-5207645139D0}" srcOrd="7" destOrd="0" presId="urn:microsoft.com/office/officeart/2009/3/layout/RandomtoResultProcess#1"/>
    <dgm:cxn modelId="{39F7EFC9-A911-4D7F-84B9-834165C79CAD}" type="presParOf" srcId="{F347FD55-409A-4AA8-8021-FDEFBE6E81BB}" destId="{7BA9AE7E-6CD1-41D0-B814-9461048A86BA}" srcOrd="8" destOrd="0" presId="urn:microsoft.com/office/officeart/2009/3/layout/RandomtoResultProcess#1"/>
    <dgm:cxn modelId="{DA7310E0-DBE4-44C7-BBA0-E5901F57A515}" type="presParOf" srcId="{F347FD55-409A-4AA8-8021-FDEFBE6E81BB}" destId="{7BB5B660-C1BC-4D83-B3C7-868CBFCD1652}" srcOrd="9" destOrd="0" presId="urn:microsoft.com/office/officeart/2009/3/layout/RandomtoResultProcess#1"/>
    <dgm:cxn modelId="{D6A5B154-FD5B-4B19-AE6D-803A5C29FD9A}" type="presParOf" srcId="{F347FD55-409A-4AA8-8021-FDEFBE6E81BB}" destId="{A41C1DBF-588E-4DC6-B60F-DA19EE2652F5}" srcOrd="10" destOrd="0" presId="urn:microsoft.com/office/officeart/2009/3/layout/RandomtoResultProcess#1"/>
    <dgm:cxn modelId="{045E89AC-DA1C-4214-9431-1157B7130344}" type="presParOf" srcId="{F347FD55-409A-4AA8-8021-FDEFBE6E81BB}" destId="{D456483B-D181-45F7-A648-FEA0ADFE7F1F}" srcOrd="11" destOrd="0" presId="urn:microsoft.com/office/officeart/2009/3/layout/RandomtoResultProcess#1"/>
    <dgm:cxn modelId="{A171381C-A491-4372-8BAB-14BCD2EFCB49}" type="presParOf" srcId="{F347FD55-409A-4AA8-8021-FDEFBE6E81BB}" destId="{D9BEEF7E-7758-4BB9-8B4F-17A49F6C2A8D}" srcOrd="12" destOrd="0" presId="urn:microsoft.com/office/officeart/2009/3/layout/RandomtoResultProcess#1"/>
    <dgm:cxn modelId="{AAF54E5A-DA4A-43FE-BF38-5CA54B7E40DD}" type="presParOf" srcId="{F347FD55-409A-4AA8-8021-FDEFBE6E81BB}" destId="{4B6C0C70-8BE8-43C4-94B4-514C1B32CABB}" srcOrd="13" destOrd="0" presId="urn:microsoft.com/office/officeart/2009/3/layout/RandomtoResultProcess#1"/>
    <dgm:cxn modelId="{390D1208-1792-48C7-B91E-6FDFF368A35D}" type="presParOf" srcId="{F347FD55-409A-4AA8-8021-FDEFBE6E81BB}" destId="{F7E37672-B07C-45AD-87DA-713046904F7D}" srcOrd="14" destOrd="0" presId="urn:microsoft.com/office/officeart/2009/3/layout/RandomtoResultProcess#1"/>
    <dgm:cxn modelId="{62733A24-4510-42A1-9E5D-10AB7864C239}" type="presParOf" srcId="{F347FD55-409A-4AA8-8021-FDEFBE6E81BB}" destId="{C2C58918-1C97-434D-A010-2C112F1FECC8}" srcOrd="15" destOrd="0" presId="urn:microsoft.com/office/officeart/2009/3/layout/RandomtoResultProcess#1"/>
    <dgm:cxn modelId="{7547C7C3-6FD7-48E5-8670-C1EB7C7A5BF2}" type="presParOf" srcId="{F347FD55-409A-4AA8-8021-FDEFBE6E81BB}" destId="{3E81C6A1-6A3B-42BF-A3D8-707D181B7D3A}" srcOrd="16" destOrd="0" presId="urn:microsoft.com/office/officeart/2009/3/layout/RandomtoResultProcess#1"/>
    <dgm:cxn modelId="{A3597CD5-4798-46B0-B11E-5C6EC7585545}" type="presParOf" srcId="{F347FD55-409A-4AA8-8021-FDEFBE6E81BB}" destId="{C7D550EB-08BF-4888-B939-EAE86EB862B2}" srcOrd="17" destOrd="0" presId="urn:microsoft.com/office/officeart/2009/3/layout/RandomtoResultProcess#1"/>
    <dgm:cxn modelId="{A3D925E4-F83D-4E82-986A-7928EF57CDC8}" type="presParOf" srcId="{F347FD55-409A-4AA8-8021-FDEFBE6E81BB}" destId="{27F4632F-3333-432E-93A5-154E7540B531}" srcOrd="18" destOrd="0" presId="urn:microsoft.com/office/officeart/2009/3/layout/RandomtoResultProcess#1"/>
    <dgm:cxn modelId="{EABC6BC4-CD83-42DE-AE36-807672B461E2}" type="presParOf" srcId="{F347FD55-409A-4AA8-8021-FDEFBE6E81BB}" destId="{F0BEC229-D42B-49F7-8A0B-662EBE25B844}" srcOrd="19" destOrd="0" presId="urn:microsoft.com/office/officeart/2009/3/layout/RandomtoResultProcess#1"/>
    <dgm:cxn modelId="{342CB423-3CFD-4D5C-9D12-9E004D313199}" type="presParOf" srcId="{38638D4E-422E-4F7C-8605-B46680AB8825}" destId="{7706DB74-31D2-4A08-AA56-5293195D8CA2}" srcOrd="1" destOrd="0" presId="urn:microsoft.com/office/officeart/2009/3/layout/RandomtoResultProcess#1"/>
    <dgm:cxn modelId="{0BAB6993-62D6-4D1E-814B-900A7E5B9448}" type="presParOf" srcId="{7706DB74-31D2-4A08-AA56-5293195D8CA2}" destId="{8E5B98BD-23A3-4019-9124-E831939F9BA8}" srcOrd="0" destOrd="0" presId="urn:microsoft.com/office/officeart/2009/3/layout/RandomtoResultProcess#1"/>
    <dgm:cxn modelId="{CB0F19A7-5739-4EB5-ADC8-9110742D0AB3}" type="presParOf" srcId="{7706DB74-31D2-4A08-AA56-5293195D8CA2}" destId="{F90D53A9-4C8F-48BD-9D5F-74614DA93A2C}" srcOrd="1" destOrd="0" presId="urn:microsoft.com/office/officeart/2009/3/layout/RandomtoResultProcess#1"/>
    <dgm:cxn modelId="{9154B020-6400-4AB3-A43E-94D5E3E64E46}" type="presParOf" srcId="{38638D4E-422E-4F7C-8605-B46680AB8825}" destId="{FB66D5E7-5297-4FA5-AEC5-A1D175DD7992}" srcOrd="2" destOrd="0" presId="urn:microsoft.com/office/officeart/2009/3/layout/RandomtoResultProcess#1"/>
    <dgm:cxn modelId="{CFF0ED18-A459-4B04-A307-10B12C196DC2}" type="presParOf" srcId="{FB66D5E7-5297-4FA5-AEC5-A1D175DD7992}" destId="{177D7603-C247-4004-9D50-8C0623ADE197}" srcOrd="0" destOrd="0" presId="urn:microsoft.com/office/officeart/2009/3/layout/RandomtoResultProcess#1"/>
    <dgm:cxn modelId="{D22C61AB-28B6-450B-AE96-FE8034766451}" type="presParOf" srcId="{FB66D5E7-5297-4FA5-AEC5-A1D175DD7992}" destId="{B0071192-83E9-451F-8DF4-8308AA456111}" srcOrd="1" destOrd="0" presId="urn:microsoft.com/office/officeart/2009/3/layout/RandomtoResultProcess#1"/>
    <dgm:cxn modelId="{458F3B7D-8EA9-4CCA-B49E-62BBBA4CDA02}" type="presParOf" srcId="{FB66D5E7-5297-4FA5-AEC5-A1D175DD7992}" destId="{797CBCE1-57DF-4AF4-9690-DE0DC4FD1194}" srcOrd="2" destOrd="0" presId="urn:microsoft.com/office/officeart/2009/3/layout/RandomtoResultProcess#1"/>
    <dgm:cxn modelId="{152A47C7-E93E-4771-B2C9-86BD529EA08A}" type="presParOf" srcId="{38638D4E-422E-4F7C-8605-B46680AB8825}" destId="{46A13D5D-92B1-43A3-8566-E0E4A695A371}" srcOrd="3" destOrd="0" presId="urn:microsoft.com/office/officeart/2009/3/layout/RandomtoResultProcess#1"/>
    <dgm:cxn modelId="{047720F0-B7A1-49AE-A967-04B8C239DA44}" type="presParOf" srcId="{46A13D5D-92B1-43A3-8566-E0E4A695A371}" destId="{26000A34-5F39-42D2-8FA3-452AD3D0D518}" srcOrd="0" destOrd="0" presId="urn:microsoft.com/office/officeart/2009/3/layout/RandomtoResultProcess#1"/>
    <dgm:cxn modelId="{69DCFC09-2062-4AEE-81AD-00EBCC9EDB83}" type="presParOf" srcId="{46A13D5D-92B1-43A3-8566-E0E4A695A371}" destId="{F6A03E3C-1149-4DA0-87B1-F5D42161BFCC}" srcOrd="1" destOrd="0" presId="urn:microsoft.com/office/officeart/2009/3/layout/RandomtoResultProcess#1"/>
    <dgm:cxn modelId="{C0844553-5E29-4A29-8DFE-B158305A4120}" type="presParOf" srcId="{38638D4E-422E-4F7C-8605-B46680AB8825}" destId="{05BD38B6-C0E3-41FA-94BB-6DEBC304AC4E}" srcOrd="4" destOrd="0" presId="urn:microsoft.com/office/officeart/2009/3/layout/RandomtoResultProcess#1"/>
    <dgm:cxn modelId="{961748E6-C226-4B4C-8FCF-FF160FEA351E}" type="presParOf" srcId="{05BD38B6-C0E3-41FA-94BB-6DEBC304AC4E}" destId="{39658672-5ACE-4C21-B207-16A835ACAC8E}" srcOrd="0" destOrd="0" presId="urn:microsoft.com/office/officeart/2009/3/layout/RandomtoResultProcess#1"/>
    <dgm:cxn modelId="{92BA70FF-0F3A-4254-A429-9BB9D66667C6}" type="presParOf" srcId="{05BD38B6-C0E3-41FA-94BB-6DEBC304AC4E}" destId="{6CC5346E-9B32-4C43-8D71-EE91BFA6747D}" srcOrd="1" destOrd="0" presId="urn:microsoft.com/office/officeart/2009/3/layout/RandomtoResultProcess#1"/>
    <dgm:cxn modelId="{9FDE7F65-A8FE-49EA-A772-CD0B3B8CF3BB}" type="presParOf" srcId="{05BD38B6-C0E3-41FA-94BB-6DEBC304AC4E}" destId="{2E49C2E7-E077-4F76-9D79-04890875AF30}" srcOrd="2" destOrd="0" presId="urn:microsoft.com/office/officeart/2009/3/layout/RandomtoResultProcess#1"/>
    <dgm:cxn modelId="{1B767B61-74A8-4759-A368-8BF75BEF9D1F}" type="presParOf" srcId="{38638D4E-422E-4F7C-8605-B46680AB8825}" destId="{C2E3EF01-586E-4E42-9173-36C74980540A}" srcOrd="5" destOrd="0" presId="urn:microsoft.com/office/officeart/2009/3/layout/RandomtoResultProcess#1"/>
    <dgm:cxn modelId="{4F7C546C-C4A0-4088-B005-09ABA5265F9B}" type="presParOf" srcId="{C2E3EF01-586E-4E42-9173-36C74980540A}" destId="{39C5611A-8C9D-4803-BE1C-9020E6AC53E7}" srcOrd="0" destOrd="0" presId="urn:microsoft.com/office/officeart/2009/3/layout/RandomtoResultProcess#1"/>
    <dgm:cxn modelId="{41C0F6BC-99AC-4825-B85E-8EB8627FAACD}" type="presParOf" srcId="{C2E3EF01-586E-4E42-9173-36C74980540A}" destId="{DB7ECE34-6D22-4D31-90D5-5922FE560AED}" srcOrd="1" destOrd="0" presId="urn:microsoft.com/office/officeart/2009/3/layout/RandomtoResultProcess#1"/>
    <dgm:cxn modelId="{B87315F6-EBF6-4B85-8C4A-E0E3ACFC6302}" type="presParOf" srcId="{38638D4E-422E-4F7C-8605-B46680AB8825}" destId="{73C36D07-B90C-4983-AD9C-EFA4E3DB81BE}" srcOrd="6" destOrd="0" presId="urn:microsoft.com/office/officeart/2009/3/layout/RandomtoResultProcess#1"/>
    <dgm:cxn modelId="{CCE0143F-5BAD-45DB-ADCB-89814B789CF9}" type="presParOf" srcId="{73C36D07-B90C-4983-AD9C-EFA4E3DB81BE}" destId="{C279F7D7-5B18-4015-BDC7-023BD8C62E21}" srcOrd="0" destOrd="0" presId="urn:microsoft.com/office/officeart/2009/3/layout/RandomtoResultProcess#1"/>
    <dgm:cxn modelId="{801424CF-ED5F-40E7-930D-FAB30A674B7A}" type="presParOf" srcId="{73C36D07-B90C-4983-AD9C-EFA4E3DB81BE}" destId="{670CE73D-8260-40CF-A60F-83C33D4A923B}" srcOrd="1" destOrd="0" presId="urn:microsoft.com/office/officeart/2009/3/layout/RandomtoResultProcess#1"/>
    <dgm:cxn modelId="{07078418-8CC6-4501-B656-76275B6BBC68}" type="presParOf" srcId="{73C36D07-B90C-4983-AD9C-EFA4E3DB81BE}" destId="{BBC2AF5E-B46E-4322-973A-B1320D83F7AF}" srcOrd="2" destOrd="0" presId="urn:microsoft.com/office/officeart/2009/3/layout/RandomtoResultProcess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D6E733-E989-4D04-BF5B-0C8D86BAE67D}" type="doc">
      <dgm:prSet loTypeId="urn:microsoft.com/office/officeart/2008/layout/HorizontalMultiLevelHierarchy#1" loCatId="hierarchy" qsTypeId="urn:microsoft.com/office/officeart/2005/8/quickstyle/3d1#1" qsCatId="3D" csTypeId="urn:microsoft.com/office/officeart/2005/8/colors/accent1_2#1" csCatId="accent1" phldr="1"/>
      <dgm:spPr/>
      <dgm:t>
        <a:bodyPr/>
        <a:lstStyle/>
        <a:p>
          <a:endParaRPr lang="en-IN"/>
        </a:p>
      </dgm:t>
    </dgm:pt>
    <dgm:pt modelId="{EE5A430C-4E14-4736-AD25-A15EB6A4D892}">
      <dgm:prSet phldrT="[Text]" phldr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IN" dirty="0">
            <a:noFill/>
          </a:endParaRPr>
        </a:p>
      </dgm:t>
    </dgm:pt>
    <dgm:pt modelId="{938FF086-ED18-4770-B0BC-471B0A7FA22A}" type="parTrans" cxnId="{34C8E37F-37E3-48EA-9F69-CEC04D117A6F}">
      <dgm:prSet/>
      <dgm:spPr/>
      <dgm:t>
        <a:bodyPr/>
        <a:lstStyle/>
        <a:p>
          <a:endParaRPr lang="en-IN"/>
        </a:p>
      </dgm:t>
    </dgm:pt>
    <dgm:pt modelId="{E53246DE-EBC7-44C7-A83E-5448084C8603}" type="sibTrans" cxnId="{34C8E37F-37E3-48EA-9F69-CEC04D117A6F}">
      <dgm:prSet/>
      <dgm:spPr/>
      <dgm:t>
        <a:bodyPr/>
        <a:lstStyle/>
        <a:p>
          <a:endParaRPr lang="en-IN"/>
        </a:p>
      </dgm:t>
    </dgm:pt>
    <dgm:pt modelId="{B1B75CEE-C5A9-45AB-AA7B-04FB6AD7533D}">
      <dgm:prSet phldrT="[Text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IN" dirty="0"/>
        </a:p>
      </dgm:t>
    </dgm:pt>
    <dgm:pt modelId="{D27642C4-62F0-4AB1-8261-7CA7FE5635EE}" type="parTrans" cxnId="{5070FCCD-F546-46BC-A06B-4605BD975E7D}">
      <dgm:prSet/>
      <dgm:spPr/>
      <dgm:t>
        <a:bodyPr/>
        <a:lstStyle/>
        <a:p>
          <a:endParaRPr lang="en-IN"/>
        </a:p>
      </dgm:t>
    </dgm:pt>
    <dgm:pt modelId="{47C91BF2-C595-4B37-B8D0-305A33AC9227}" type="sibTrans" cxnId="{5070FCCD-F546-46BC-A06B-4605BD975E7D}">
      <dgm:prSet/>
      <dgm:spPr/>
      <dgm:t>
        <a:bodyPr/>
        <a:lstStyle/>
        <a:p>
          <a:endParaRPr lang="en-IN"/>
        </a:p>
      </dgm:t>
    </dgm:pt>
    <dgm:pt modelId="{752F690C-26DA-4789-A6D0-DEDE4081D542}">
      <dgm:prSet phldrT="[Text]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IN" dirty="0"/>
        </a:p>
      </dgm:t>
    </dgm:pt>
    <dgm:pt modelId="{687EC17E-9183-43C7-B62A-B5042049717E}" type="parTrans" cxnId="{CC55DD41-B6C2-492B-BE9E-C54CD348D2EA}">
      <dgm:prSet/>
      <dgm:spPr/>
      <dgm:t>
        <a:bodyPr/>
        <a:lstStyle/>
        <a:p>
          <a:endParaRPr lang="en-IN"/>
        </a:p>
      </dgm:t>
    </dgm:pt>
    <dgm:pt modelId="{BB66CE3B-46B9-4DAB-B436-09D9E67F21DD}" type="sibTrans" cxnId="{CC55DD41-B6C2-492B-BE9E-C54CD348D2EA}">
      <dgm:prSet/>
      <dgm:spPr/>
      <dgm:t>
        <a:bodyPr/>
        <a:lstStyle/>
        <a:p>
          <a:endParaRPr lang="en-IN"/>
        </a:p>
      </dgm:t>
    </dgm:pt>
    <dgm:pt modelId="{2A44DBF7-3445-4565-91CB-CFAF509980BD}">
      <dgm:prSet phldrT="[Text]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en-IN" dirty="0"/>
        </a:p>
      </dgm:t>
    </dgm:pt>
    <dgm:pt modelId="{EFA7C281-BBC1-43A2-BE1E-CB0D57BD899D}" type="parTrans" cxnId="{16EC0DF5-8FE2-44FB-8ACF-585FE2D9FC5C}">
      <dgm:prSet/>
      <dgm:spPr/>
      <dgm:t>
        <a:bodyPr/>
        <a:lstStyle/>
        <a:p>
          <a:endParaRPr lang="en-IN"/>
        </a:p>
      </dgm:t>
    </dgm:pt>
    <dgm:pt modelId="{FCD608BB-09E3-4D52-95B2-4EED5E64B84E}" type="sibTrans" cxnId="{16EC0DF5-8FE2-44FB-8ACF-585FE2D9FC5C}">
      <dgm:prSet/>
      <dgm:spPr/>
      <dgm:t>
        <a:bodyPr/>
        <a:lstStyle/>
        <a:p>
          <a:endParaRPr lang="en-IN"/>
        </a:p>
      </dgm:t>
    </dgm:pt>
    <dgm:pt modelId="{4BE93A6A-8D51-45F0-8983-C4ED463551A3}">
      <dgm:prSet phldrT="[Text]"/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en-IN" dirty="0"/>
        </a:p>
      </dgm:t>
    </dgm:pt>
    <dgm:pt modelId="{B7A4ED1D-B527-4919-8E4A-B63B4C7CC702}" type="parTrans" cxnId="{CC1FE2BD-248C-41A5-BFC9-AA6D8F518A0E}">
      <dgm:prSet/>
      <dgm:spPr/>
      <dgm:t>
        <a:bodyPr/>
        <a:lstStyle/>
        <a:p>
          <a:endParaRPr lang="en-IN"/>
        </a:p>
      </dgm:t>
    </dgm:pt>
    <dgm:pt modelId="{3E117FA1-9CEB-4925-A618-19CB2CF99F0D}" type="sibTrans" cxnId="{CC1FE2BD-248C-41A5-BFC9-AA6D8F518A0E}">
      <dgm:prSet/>
      <dgm:spPr/>
      <dgm:t>
        <a:bodyPr/>
        <a:lstStyle/>
        <a:p>
          <a:endParaRPr lang="en-IN"/>
        </a:p>
      </dgm:t>
    </dgm:pt>
    <dgm:pt modelId="{BC248AA9-42A2-47CE-80BD-D30A2404236A}" type="pres">
      <dgm:prSet presAssocID="{FFD6E733-E989-4D04-BF5B-0C8D86BAE67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AAC5928-65D1-48D7-A87F-431F07EB6C2A}" type="pres">
      <dgm:prSet presAssocID="{EE5A430C-4E14-4736-AD25-A15EB6A4D892}" presName="root1" presStyleCnt="0"/>
      <dgm:spPr/>
    </dgm:pt>
    <dgm:pt modelId="{2CB68D6F-C4B1-4EC8-8B98-1C3100C327B1}" type="pres">
      <dgm:prSet presAssocID="{EE5A430C-4E14-4736-AD25-A15EB6A4D892}" presName="LevelOneTextNode" presStyleLbl="node0" presStyleIdx="0" presStyleCnt="1" custScaleX="408926" custScaleY="59574" custLinFactNeighborX="-21175" custLinFactNeighborY="-3108">
        <dgm:presLayoutVars>
          <dgm:chPref val="3"/>
        </dgm:presLayoutVars>
      </dgm:prSet>
      <dgm:spPr/>
    </dgm:pt>
    <dgm:pt modelId="{548ECBE5-1318-4C6A-9056-AE63AAC8B666}" type="pres">
      <dgm:prSet presAssocID="{EE5A430C-4E14-4736-AD25-A15EB6A4D892}" presName="level2hierChild" presStyleCnt="0"/>
      <dgm:spPr/>
    </dgm:pt>
    <dgm:pt modelId="{9BBEB451-EB8B-4158-83F8-33214D2E48F4}" type="pres">
      <dgm:prSet presAssocID="{687EC17E-9183-43C7-B62A-B5042049717E}" presName="conn2-1" presStyleLbl="parChTrans1D2" presStyleIdx="0" presStyleCnt="4"/>
      <dgm:spPr/>
    </dgm:pt>
    <dgm:pt modelId="{5A18131F-C735-4AB1-834E-73828147E7A1}" type="pres">
      <dgm:prSet presAssocID="{687EC17E-9183-43C7-B62A-B5042049717E}" presName="connTx" presStyleLbl="parChTrans1D2" presStyleIdx="0" presStyleCnt="4"/>
      <dgm:spPr/>
    </dgm:pt>
    <dgm:pt modelId="{75371D24-A132-4167-8A96-E1DA3A363658}" type="pres">
      <dgm:prSet presAssocID="{752F690C-26DA-4789-A6D0-DEDE4081D542}" presName="root2" presStyleCnt="0"/>
      <dgm:spPr/>
    </dgm:pt>
    <dgm:pt modelId="{14EED1C0-7A05-474F-B2F2-B2DF6DE823E4}" type="pres">
      <dgm:prSet presAssocID="{752F690C-26DA-4789-A6D0-DEDE4081D542}" presName="LevelTwoTextNode" presStyleLbl="node2" presStyleIdx="0" presStyleCnt="4" custScaleX="78885" custLinFactNeighborX="6456" custLinFactNeighborY="-32583">
        <dgm:presLayoutVars>
          <dgm:chPref val="3"/>
        </dgm:presLayoutVars>
      </dgm:prSet>
      <dgm:spPr/>
    </dgm:pt>
    <dgm:pt modelId="{6C43C713-BE01-4774-8F2D-13929505DE01}" type="pres">
      <dgm:prSet presAssocID="{752F690C-26DA-4789-A6D0-DEDE4081D542}" presName="level3hierChild" presStyleCnt="0"/>
      <dgm:spPr/>
    </dgm:pt>
    <dgm:pt modelId="{4A20FD6A-98A3-46AB-8F42-7AFD7E8FE44E}" type="pres">
      <dgm:prSet presAssocID="{EFA7C281-BBC1-43A2-BE1E-CB0D57BD899D}" presName="conn2-1" presStyleLbl="parChTrans1D2" presStyleIdx="1" presStyleCnt="4"/>
      <dgm:spPr/>
    </dgm:pt>
    <dgm:pt modelId="{D3DC3BEA-4D65-4EB6-B8CB-1C8C7F00C4C1}" type="pres">
      <dgm:prSet presAssocID="{EFA7C281-BBC1-43A2-BE1E-CB0D57BD899D}" presName="connTx" presStyleLbl="parChTrans1D2" presStyleIdx="1" presStyleCnt="4"/>
      <dgm:spPr/>
    </dgm:pt>
    <dgm:pt modelId="{6BDCCD1D-50EA-4B36-82B9-D4EFDFDD8376}" type="pres">
      <dgm:prSet presAssocID="{2A44DBF7-3445-4565-91CB-CFAF509980BD}" presName="root2" presStyleCnt="0"/>
      <dgm:spPr/>
    </dgm:pt>
    <dgm:pt modelId="{58DEC6DD-6BAB-4688-AE8F-4867C58489B1}" type="pres">
      <dgm:prSet presAssocID="{2A44DBF7-3445-4565-91CB-CFAF509980BD}" presName="LevelTwoTextNode" presStyleLbl="node2" presStyleIdx="1" presStyleCnt="4" custScaleX="78887" custLinFactNeighborX="6456" custLinFactNeighborY="-15201">
        <dgm:presLayoutVars>
          <dgm:chPref val="3"/>
        </dgm:presLayoutVars>
      </dgm:prSet>
      <dgm:spPr/>
    </dgm:pt>
    <dgm:pt modelId="{2F7947D8-3E98-4776-95FF-54A3B321F9F7}" type="pres">
      <dgm:prSet presAssocID="{2A44DBF7-3445-4565-91CB-CFAF509980BD}" presName="level3hierChild" presStyleCnt="0"/>
      <dgm:spPr/>
    </dgm:pt>
    <dgm:pt modelId="{910DADD5-A17C-43FD-BD56-5B13D296124A}" type="pres">
      <dgm:prSet presAssocID="{B7A4ED1D-B527-4919-8E4A-B63B4C7CC702}" presName="conn2-1" presStyleLbl="parChTrans1D2" presStyleIdx="2" presStyleCnt="4"/>
      <dgm:spPr/>
    </dgm:pt>
    <dgm:pt modelId="{54AF3A42-1994-43A7-AF28-914BC61EB2D6}" type="pres">
      <dgm:prSet presAssocID="{B7A4ED1D-B527-4919-8E4A-B63B4C7CC702}" presName="connTx" presStyleLbl="parChTrans1D2" presStyleIdx="2" presStyleCnt="4"/>
      <dgm:spPr/>
    </dgm:pt>
    <dgm:pt modelId="{0AA91F43-BC59-46F3-BE6C-E633188E0F7C}" type="pres">
      <dgm:prSet presAssocID="{4BE93A6A-8D51-45F0-8983-C4ED463551A3}" presName="root2" presStyleCnt="0"/>
      <dgm:spPr/>
    </dgm:pt>
    <dgm:pt modelId="{CED2171B-0A5C-4AE8-8EA9-7D9C1EFDD9B8}" type="pres">
      <dgm:prSet presAssocID="{4BE93A6A-8D51-45F0-8983-C4ED463551A3}" presName="LevelTwoTextNode" presStyleLbl="node2" presStyleIdx="2" presStyleCnt="4" custScaleX="78628" custLinFactNeighborX="7223" custLinFactNeighborY="-5575">
        <dgm:presLayoutVars>
          <dgm:chPref val="3"/>
        </dgm:presLayoutVars>
      </dgm:prSet>
      <dgm:spPr/>
    </dgm:pt>
    <dgm:pt modelId="{A470113E-74FB-4773-BD6E-D2EC4D91A018}" type="pres">
      <dgm:prSet presAssocID="{4BE93A6A-8D51-45F0-8983-C4ED463551A3}" presName="level3hierChild" presStyleCnt="0"/>
      <dgm:spPr/>
    </dgm:pt>
    <dgm:pt modelId="{CD123636-9AFA-417F-B867-08792400A4D8}" type="pres">
      <dgm:prSet presAssocID="{D27642C4-62F0-4AB1-8261-7CA7FE5635EE}" presName="conn2-1" presStyleLbl="parChTrans1D2" presStyleIdx="3" presStyleCnt="4"/>
      <dgm:spPr/>
    </dgm:pt>
    <dgm:pt modelId="{E706B3BE-4C3E-477E-B989-E7E0330331ED}" type="pres">
      <dgm:prSet presAssocID="{D27642C4-62F0-4AB1-8261-7CA7FE5635EE}" presName="connTx" presStyleLbl="parChTrans1D2" presStyleIdx="3" presStyleCnt="4"/>
      <dgm:spPr/>
    </dgm:pt>
    <dgm:pt modelId="{01D0597A-6468-43D6-A857-62883D5B2902}" type="pres">
      <dgm:prSet presAssocID="{B1B75CEE-C5A9-45AB-AA7B-04FB6AD7533D}" presName="root2" presStyleCnt="0"/>
      <dgm:spPr/>
    </dgm:pt>
    <dgm:pt modelId="{EF45F29E-7103-4EEE-A47F-D3B08F20F997}" type="pres">
      <dgm:prSet presAssocID="{B1B75CEE-C5A9-45AB-AA7B-04FB6AD7533D}" presName="LevelTwoTextNode" presStyleLbl="node2" presStyleIdx="3" presStyleCnt="4" custScaleX="78887" custLinFactNeighborX="7223" custLinFactNeighborY="7929">
        <dgm:presLayoutVars>
          <dgm:chPref val="3"/>
        </dgm:presLayoutVars>
      </dgm:prSet>
      <dgm:spPr/>
    </dgm:pt>
    <dgm:pt modelId="{C66FF799-EDB1-4AD3-8C19-24D76AF10F62}" type="pres">
      <dgm:prSet presAssocID="{B1B75CEE-C5A9-45AB-AA7B-04FB6AD7533D}" presName="level3hierChild" presStyleCnt="0"/>
      <dgm:spPr/>
    </dgm:pt>
  </dgm:ptLst>
  <dgm:cxnLst>
    <dgm:cxn modelId="{583B030E-F142-4294-8DB9-F7CF36983F7A}" type="presOf" srcId="{D27642C4-62F0-4AB1-8261-7CA7FE5635EE}" destId="{E706B3BE-4C3E-477E-B989-E7E0330331ED}" srcOrd="1" destOrd="0" presId="urn:microsoft.com/office/officeart/2008/layout/HorizontalMultiLevelHierarchy#1"/>
    <dgm:cxn modelId="{A3B69C2F-7797-4F9E-AC3A-07FE77185708}" type="presOf" srcId="{FFD6E733-E989-4D04-BF5B-0C8D86BAE67D}" destId="{BC248AA9-42A2-47CE-80BD-D30A2404236A}" srcOrd="0" destOrd="0" presId="urn:microsoft.com/office/officeart/2008/layout/HorizontalMultiLevelHierarchy#1"/>
    <dgm:cxn modelId="{CC55DD41-B6C2-492B-BE9E-C54CD348D2EA}" srcId="{EE5A430C-4E14-4736-AD25-A15EB6A4D892}" destId="{752F690C-26DA-4789-A6D0-DEDE4081D542}" srcOrd="0" destOrd="0" parTransId="{687EC17E-9183-43C7-B62A-B5042049717E}" sibTransId="{BB66CE3B-46B9-4DAB-B436-09D9E67F21DD}"/>
    <dgm:cxn modelId="{C8B69343-B836-44E2-93F8-02EA03E0BD03}" type="presOf" srcId="{687EC17E-9183-43C7-B62A-B5042049717E}" destId="{9BBEB451-EB8B-4158-83F8-33214D2E48F4}" srcOrd="0" destOrd="0" presId="urn:microsoft.com/office/officeart/2008/layout/HorizontalMultiLevelHierarchy#1"/>
    <dgm:cxn modelId="{B5A43A6D-8BFA-4BEB-AFED-C6689D973139}" type="presOf" srcId="{2A44DBF7-3445-4565-91CB-CFAF509980BD}" destId="{58DEC6DD-6BAB-4688-AE8F-4867C58489B1}" srcOrd="0" destOrd="0" presId="urn:microsoft.com/office/officeart/2008/layout/HorizontalMultiLevelHierarchy#1"/>
    <dgm:cxn modelId="{533F5371-64BE-40A6-8056-3C93DC2A4997}" type="presOf" srcId="{B7A4ED1D-B527-4919-8E4A-B63B4C7CC702}" destId="{910DADD5-A17C-43FD-BD56-5B13D296124A}" srcOrd="0" destOrd="0" presId="urn:microsoft.com/office/officeart/2008/layout/HorizontalMultiLevelHierarchy#1"/>
    <dgm:cxn modelId="{34C8E37F-37E3-48EA-9F69-CEC04D117A6F}" srcId="{FFD6E733-E989-4D04-BF5B-0C8D86BAE67D}" destId="{EE5A430C-4E14-4736-AD25-A15EB6A4D892}" srcOrd="0" destOrd="0" parTransId="{938FF086-ED18-4770-B0BC-471B0A7FA22A}" sibTransId="{E53246DE-EBC7-44C7-A83E-5448084C8603}"/>
    <dgm:cxn modelId="{B6AE3C81-6D1F-4E01-AC2E-6FF6935469C6}" type="presOf" srcId="{B7A4ED1D-B527-4919-8E4A-B63B4C7CC702}" destId="{54AF3A42-1994-43A7-AF28-914BC61EB2D6}" srcOrd="1" destOrd="0" presId="urn:microsoft.com/office/officeart/2008/layout/HorizontalMultiLevelHierarchy#1"/>
    <dgm:cxn modelId="{D3BFB59F-EF5A-4865-98B3-14E436EC1FF1}" type="presOf" srcId="{EE5A430C-4E14-4736-AD25-A15EB6A4D892}" destId="{2CB68D6F-C4B1-4EC8-8B98-1C3100C327B1}" srcOrd="0" destOrd="0" presId="urn:microsoft.com/office/officeart/2008/layout/HorizontalMultiLevelHierarchy#1"/>
    <dgm:cxn modelId="{2D26F6AC-185F-465D-A0C4-2C2894DD809E}" type="presOf" srcId="{EFA7C281-BBC1-43A2-BE1E-CB0D57BD899D}" destId="{4A20FD6A-98A3-46AB-8F42-7AFD7E8FE44E}" srcOrd="0" destOrd="0" presId="urn:microsoft.com/office/officeart/2008/layout/HorizontalMultiLevelHierarchy#1"/>
    <dgm:cxn modelId="{916198BA-B947-4A1F-A0F0-D9749FB90C47}" type="presOf" srcId="{B1B75CEE-C5A9-45AB-AA7B-04FB6AD7533D}" destId="{EF45F29E-7103-4EEE-A47F-D3B08F20F997}" srcOrd="0" destOrd="0" presId="urn:microsoft.com/office/officeart/2008/layout/HorizontalMultiLevelHierarchy#1"/>
    <dgm:cxn modelId="{CC1FE2BD-248C-41A5-BFC9-AA6D8F518A0E}" srcId="{EE5A430C-4E14-4736-AD25-A15EB6A4D892}" destId="{4BE93A6A-8D51-45F0-8983-C4ED463551A3}" srcOrd="2" destOrd="0" parTransId="{B7A4ED1D-B527-4919-8E4A-B63B4C7CC702}" sibTransId="{3E117FA1-9CEB-4925-A618-19CB2CF99F0D}"/>
    <dgm:cxn modelId="{5070FCCD-F546-46BC-A06B-4605BD975E7D}" srcId="{EE5A430C-4E14-4736-AD25-A15EB6A4D892}" destId="{B1B75CEE-C5A9-45AB-AA7B-04FB6AD7533D}" srcOrd="3" destOrd="0" parTransId="{D27642C4-62F0-4AB1-8261-7CA7FE5635EE}" sibTransId="{47C91BF2-C595-4B37-B8D0-305A33AC9227}"/>
    <dgm:cxn modelId="{03D211D7-278B-4BFC-95C6-832D12EAFAC3}" type="presOf" srcId="{EFA7C281-BBC1-43A2-BE1E-CB0D57BD899D}" destId="{D3DC3BEA-4D65-4EB6-B8CB-1C8C7F00C4C1}" srcOrd="1" destOrd="0" presId="urn:microsoft.com/office/officeart/2008/layout/HorizontalMultiLevelHierarchy#1"/>
    <dgm:cxn modelId="{34A9FEDA-18B5-4ECF-B451-841CE59EDC3A}" type="presOf" srcId="{4BE93A6A-8D51-45F0-8983-C4ED463551A3}" destId="{CED2171B-0A5C-4AE8-8EA9-7D9C1EFDD9B8}" srcOrd="0" destOrd="0" presId="urn:microsoft.com/office/officeart/2008/layout/HorizontalMultiLevelHierarchy#1"/>
    <dgm:cxn modelId="{1121A2DB-DE5F-43C3-BCC6-ACAC6A10517B}" type="presOf" srcId="{687EC17E-9183-43C7-B62A-B5042049717E}" destId="{5A18131F-C735-4AB1-834E-73828147E7A1}" srcOrd="1" destOrd="0" presId="urn:microsoft.com/office/officeart/2008/layout/HorizontalMultiLevelHierarchy#1"/>
    <dgm:cxn modelId="{2AB7A4F3-50B8-498C-98DE-332633A28FF0}" type="presOf" srcId="{D27642C4-62F0-4AB1-8261-7CA7FE5635EE}" destId="{CD123636-9AFA-417F-B867-08792400A4D8}" srcOrd="0" destOrd="0" presId="urn:microsoft.com/office/officeart/2008/layout/HorizontalMultiLevelHierarchy#1"/>
    <dgm:cxn modelId="{16EC0DF5-8FE2-44FB-8ACF-585FE2D9FC5C}" srcId="{EE5A430C-4E14-4736-AD25-A15EB6A4D892}" destId="{2A44DBF7-3445-4565-91CB-CFAF509980BD}" srcOrd="1" destOrd="0" parTransId="{EFA7C281-BBC1-43A2-BE1E-CB0D57BD899D}" sibTransId="{FCD608BB-09E3-4D52-95B2-4EED5E64B84E}"/>
    <dgm:cxn modelId="{E615D1FF-594B-4E8F-B899-FC8BCA61D4F5}" type="presOf" srcId="{752F690C-26DA-4789-A6D0-DEDE4081D542}" destId="{14EED1C0-7A05-474F-B2F2-B2DF6DE823E4}" srcOrd="0" destOrd="0" presId="urn:microsoft.com/office/officeart/2008/layout/HorizontalMultiLevelHierarchy#1"/>
    <dgm:cxn modelId="{D6483E2B-FCD6-48A8-AC19-AFFA49762A09}" type="presParOf" srcId="{BC248AA9-42A2-47CE-80BD-D30A2404236A}" destId="{9AAC5928-65D1-48D7-A87F-431F07EB6C2A}" srcOrd="0" destOrd="0" presId="urn:microsoft.com/office/officeart/2008/layout/HorizontalMultiLevelHierarchy#1"/>
    <dgm:cxn modelId="{B54DF6A7-4A79-4675-8616-F95A3D9C464E}" type="presParOf" srcId="{9AAC5928-65D1-48D7-A87F-431F07EB6C2A}" destId="{2CB68D6F-C4B1-4EC8-8B98-1C3100C327B1}" srcOrd="0" destOrd="0" presId="urn:microsoft.com/office/officeart/2008/layout/HorizontalMultiLevelHierarchy#1"/>
    <dgm:cxn modelId="{E9735C23-9E1E-460A-A5EA-2221EEF77FD0}" type="presParOf" srcId="{9AAC5928-65D1-48D7-A87F-431F07EB6C2A}" destId="{548ECBE5-1318-4C6A-9056-AE63AAC8B666}" srcOrd="1" destOrd="0" presId="urn:microsoft.com/office/officeart/2008/layout/HorizontalMultiLevelHierarchy#1"/>
    <dgm:cxn modelId="{B1A1EFAE-CE68-4E16-B0A5-69E76F943C1A}" type="presParOf" srcId="{548ECBE5-1318-4C6A-9056-AE63AAC8B666}" destId="{9BBEB451-EB8B-4158-83F8-33214D2E48F4}" srcOrd="0" destOrd="0" presId="urn:microsoft.com/office/officeart/2008/layout/HorizontalMultiLevelHierarchy#1"/>
    <dgm:cxn modelId="{F7A00681-034C-4788-A55B-507B4A560337}" type="presParOf" srcId="{9BBEB451-EB8B-4158-83F8-33214D2E48F4}" destId="{5A18131F-C735-4AB1-834E-73828147E7A1}" srcOrd="0" destOrd="0" presId="urn:microsoft.com/office/officeart/2008/layout/HorizontalMultiLevelHierarchy#1"/>
    <dgm:cxn modelId="{FE10FB74-CC3D-40FC-A5AF-B963F354BAE0}" type="presParOf" srcId="{548ECBE5-1318-4C6A-9056-AE63AAC8B666}" destId="{75371D24-A132-4167-8A96-E1DA3A363658}" srcOrd="1" destOrd="0" presId="urn:microsoft.com/office/officeart/2008/layout/HorizontalMultiLevelHierarchy#1"/>
    <dgm:cxn modelId="{7BE63135-7498-4093-8944-A36D75E7F2E1}" type="presParOf" srcId="{75371D24-A132-4167-8A96-E1DA3A363658}" destId="{14EED1C0-7A05-474F-B2F2-B2DF6DE823E4}" srcOrd="0" destOrd="0" presId="urn:microsoft.com/office/officeart/2008/layout/HorizontalMultiLevelHierarchy#1"/>
    <dgm:cxn modelId="{9CD6061B-9B66-420C-AAD3-6C9910F13A29}" type="presParOf" srcId="{75371D24-A132-4167-8A96-E1DA3A363658}" destId="{6C43C713-BE01-4774-8F2D-13929505DE01}" srcOrd="1" destOrd="0" presId="urn:microsoft.com/office/officeart/2008/layout/HorizontalMultiLevelHierarchy#1"/>
    <dgm:cxn modelId="{9E1C7537-FEF0-48F8-B972-5EE6C6096226}" type="presParOf" srcId="{548ECBE5-1318-4C6A-9056-AE63AAC8B666}" destId="{4A20FD6A-98A3-46AB-8F42-7AFD7E8FE44E}" srcOrd="2" destOrd="0" presId="urn:microsoft.com/office/officeart/2008/layout/HorizontalMultiLevelHierarchy#1"/>
    <dgm:cxn modelId="{C02CF987-27CD-4FBA-AC4C-2FAA2A57B38A}" type="presParOf" srcId="{4A20FD6A-98A3-46AB-8F42-7AFD7E8FE44E}" destId="{D3DC3BEA-4D65-4EB6-B8CB-1C8C7F00C4C1}" srcOrd="0" destOrd="0" presId="urn:microsoft.com/office/officeart/2008/layout/HorizontalMultiLevelHierarchy#1"/>
    <dgm:cxn modelId="{15EA947D-DDCF-4DBD-80DB-A2FDF62053F2}" type="presParOf" srcId="{548ECBE5-1318-4C6A-9056-AE63AAC8B666}" destId="{6BDCCD1D-50EA-4B36-82B9-D4EFDFDD8376}" srcOrd="3" destOrd="0" presId="urn:microsoft.com/office/officeart/2008/layout/HorizontalMultiLevelHierarchy#1"/>
    <dgm:cxn modelId="{CD1AD027-F9C3-41BF-86B7-3F83DB856A45}" type="presParOf" srcId="{6BDCCD1D-50EA-4B36-82B9-D4EFDFDD8376}" destId="{58DEC6DD-6BAB-4688-AE8F-4867C58489B1}" srcOrd="0" destOrd="0" presId="urn:microsoft.com/office/officeart/2008/layout/HorizontalMultiLevelHierarchy#1"/>
    <dgm:cxn modelId="{5541833D-D040-42C0-8CA0-70038E2E0D2C}" type="presParOf" srcId="{6BDCCD1D-50EA-4B36-82B9-D4EFDFDD8376}" destId="{2F7947D8-3E98-4776-95FF-54A3B321F9F7}" srcOrd="1" destOrd="0" presId="urn:microsoft.com/office/officeart/2008/layout/HorizontalMultiLevelHierarchy#1"/>
    <dgm:cxn modelId="{1C9402B7-9EA1-4EA2-ABCF-0423F21AC709}" type="presParOf" srcId="{548ECBE5-1318-4C6A-9056-AE63AAC8B666}" destId="{910DADD5-A17C-43FD-BD56-5B13D296124A}" srcOrd="4" destOrd="0" presId="urn:microsoft.com/office/officeart/2008/layout/HorizontalMultiLevelHierarchy#1"/>
    <dgm:cxn modelId="{0759502C-F195-4937-9FC0-F497EB6A248C}" type="presParOf" srcId="{910DADD5-A17C-43FD-BD56-5B13D296124A}" destId="{54AF3A42-1994-43A7-AF28-914BC61EB2D6}" srcOrd="0" destOrd="0" presId="urn:microsoft.com/office/officeart/2008/layout/HorizontalMultiLevelHierarchy#1"/>
    <dgm:cxn modelId="{02259820-3336-4A7E-8A84-FF5473D698C7}" type="presParOf" srcId="{548ECBE5-1318-4C6A-9056-AE63AAC8B666}" destId="{0AA91F43-BC59-46F3-BE6C-E633188E0F7C}" srcOrd="5" destOrd="0" presId="urn:microsoft.com/office/officeart/2008/layout/HorizontalMultiLevelHierarchy#1"/>
    <dgm:cxn modelId="{7BA69F06-CAD3-4BDD-926E-A8E6C4936D70}" type="presParOf" srcId="{0AA91F43-BC59-46F3-BE6C-E633188E0F7C}" destId="{CED2171B-0A5C-4AE8-8EA9-7D9C1EFDD9B8}" srcOrd="0" destOrd="0" presId="urn:microsoft.com/office/officeart/2008/layout/HorizontalMultiLevelHierarchy#1"/>
    <dgm:cxn modelId="{28986C11-64B0-4F72-8AB1-8A78F208D8BE}" type="presParOf" srcId="{0AA91F43-BC59-46F3-BE6C-E633188E0F7C}" destId="{A470113E-74FB-4773-BD6E-D2EC4D91A018}" srcOrd="1" destOrd="0" presId="urn:microsoft.com/office/officeart/2008/layout/HorizontalMultiLevelHierarchy#1"/>
    <dgm:cxn modelId="{FB252E90-8D2E-433A-A016-F220297878A3}" type="presParOf" srcId="{548ECBE5-1318-4C6A-9056-AE63AAC8B666}" destId="{CD123636-9AFA-417F-B867-08792400A4D8}" srcOrd="6" destOrd="0" presId="urn:microsoft.com/office/officeart/2008/layout/HorizontalMultiLevelHierarchy#1"/>
    <dgm:cxn modelId="{B72C5AD0-214A-49B4-BF61-CBAE9DC92F22}" type="presParOf" srcId="{CD123636-9AFA-417F-B867-08792400A4D8}" destId="{E706B3BE-4C3E-477E-B989-E7E0330331ED}" srcOrd="0" destOrd="0" presId="urn:microsoft.com/office/officeart/2008/layout/HorizontalMultiLevelHierarchy#1"/>
    <dgm:cxn modelId="{186355CA-94FD-44F7-8C3A-E8AD30B80C18}" type="presParOf" srcId="{548ECBE5-1318-4C6A-9056-AE63AAC8B666}" destId="{01D0597A-6468-43D6-A857-62883D5B2902}" srcOrd="7" destOrd="0" presId="urn:microsoft.com/office/officeart/2008/layout/HorizontalMultiLevelHierarchy#1"/>
    <dgm:cxn modelId="{FF1E87A2-FBB5-4974-B254-8BC85739D95E}" type="presParOf" srcId="{01D0597A-6468-43D6-A857-62883D5B2902}" destId="{EF45F29E-7103-4EEE-A47F-D3B08F20F997}" srcOrd="0" destOrd="0" presId="urn:microsoft.com/office/officeart/2008/layout/HorizontalMultiLevelHierarchy#1"/>
    <dgm:cxn modelId="{92B2BB04-DCD1-43C4-B272-B873A9AE1609}" type="presParOf" srcId="{01D0597A-6468-43D6-A857-62883D5B2902}" destId="{C66FF799-EDB1-4AD3-8C19-24D76AF10F62}" srcOrd="1" destOrd="0" presId="urn:microsoft.com/office/officeart/2008/layout/HorizontalMultiLevelHierarchy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904A71-238A-4761-AE35-D9F0789DDE85}">
      <dsp:nvSpPr>
        <dsp:cNvPr id="0" name=""/>
        <dsp:cNvSpPr/>
      </dsp:nvSpPr>
      <dsp:spPr bwMode="white">
        <a:xfrm>
          <a:off x="90112" y="1544325"/>
          <a:ext cx="1342915" cy="442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Data Collection</a:t>
          </a:r>
        </a:p>
      </dsp:txBody>
      <dsp:txXfrm>
        <a:off x="90112" y="1544325"/>
        <a:ext cx="1342915" cy="442551"/>
      </dsp:txXfrm>
    </dsp:sp>
    <dsp:sp modelId="{7A44697A-A75B-49BD-A66D-402FAE941E4F}">
      <dsp:nvSpPr>
        <dsp:cNvPr id="0" name=""/>
        <dsp:cNvSpPr/>
      </dsp:nvSpPr>
      <dsp:spPr bwMode="white">
        <a:xfrm>
          <a:off x="90112" y="2477514"/>
          <a:ext cx="1342915" cy="829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Textract</a:t>
          </a:r>
        </a:p>
      </dsp:txBody>
      <dsp:txXfrm>
        <a:off x="90112" y="2477514"/>
        <a:ext cx="1342915" cy="829126"/>
      </dsp:txXfrm>
    </dsp:sp>
    <dsp:sp modelId="{C3CAE1BD-E7DC-4C54-B140-8793F9EB222A}">
      <dsp:nvSpPr>
        <dsp:cNvPr id="0" name=""/>
        <dsp:cNvSpPr/>
      </dsp:nvSpPr>
      <dsp:spPr>
        <a:xfrm>
          <a:off x="88586" y="1409728"/>
          <a:ext cx="106822" cy="106822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shade val="50000"/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shade val="50000"/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shade val="50000"/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shade val="50000"/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shade val="50000"/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shade val="5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96DA9C-A643-4406-B358-8425AB5600A0}">
      <dsp:nvSpPr>
        <dsp:cNvPr id="0" name=""/>
        <dsp:cNvSpPr/>
      </dsp:nvSpPr>
      <dsp:spPr>
        <a:xfrm>
          <a:off x="163362" y="1260176"/>
          <a:ext cx="106822" cy="106822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-4943"/>
                <a:satOff val="-264"/>
                <a:lumOff val="4231"/>
                <a:alphaOff val="0"/>
                <a:tint val="73000"/>
                <a:satMod val="150000"/>
              </a:schemeClr>
            </a:gs>
            <a:gs pos="25000">
              <a:schemeClr val="accent1">
                <a:shade val="50000"/>
                <a:hueOff val="-4943"/>
                <a:satOff val="-264"/>
                <a:lumOff val="4231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shade val="50000"/>
                <a:hueOff val="-4943"/>
                <a:satOff val="-264"/>
                <a:lumOff val="4231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shade val="50000"/>
                <a:hueOff val="-4943"/>
                <a:satOff val="-264"/>
                <a:lumOff val="4231"/>
                <a:alphaOff val="0"/>
                <a:shade val="57000"/>
                <a:satMod val="120000"/>
              </a:schemeClr>
            </a:gs>
            <a:gs pos="80000">
              <a:schemeClr val="accent1">
                <a:shade val="50000"/>
                <a:hueOff val="-4943"/>
                <a:satOff val="-264"/>
                <a:lumOff val="4231"/>
                <a:alphaOff val="0"/>
                <a:shade val="56000"/>
                <a:satMod val="145000"/>
              </a:schemeClr>
            </a:gs>
            <a:gs pos="88000">
              <a:schemeClr val="accent1">
                <a:shade val="50000"/>
                <a:hueOff val="-4943"/>
                <a:satOff val="-264"/>
                <a:lumOff val="4231"/>
                <a:alphaOff val="0"/>
                <a:shade val="63000"/>
                <a:satMod val="160000"/>
              </a:schemeClr>
            </a:gs>
            <a:gs pos="100000">
              <a:schemeClr val="accent1">
                <a:shade val="50000"/>
                <a:hueOff val="-4943"/>
                <a:satOff val="-264"/>
                <a:lumOff val="4231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shade val="50000"/>
              <a:hueOff val="-4943"/>
              <a:satOff val="-264"/>
              <a:lumOff val="4231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00EF90-C489-48E1-9A02-8E991E4076DC}">
      <dsp:nvSpPr>
        <dsp:cNvPr id="0" name=""/>
        <dsp:cNvSpPr/>
      </dsp:nvSpPr>
      <dsp:spPr>
        <a:xfrm>
          <a:off x="342824" y="1290087"/>
          <a:ext cx="167864" cy="167864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-9885"/>
                <a:satOff val="-528"/>
                <a:lumOff val="8463"/>
                <a:alphaOff val="0"/>
                <a:tint val="73000"/>
                <a:satMod val="150000"/>
              </a:schemeClr>
            </a:gs>
            <a:gs pos="25000">
              <a:schemeClr val="accent1">
                <a:shade val="50000"/>
                <a:hueOff val="-9885"/>
                <a:satOff val="-528"/>
                <a:lumOff val="8463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shade val="50000"/>
                <a:hueOff val="-9885"/>
                <a:satOff val="-528"/>
                <a:lumOff val="8463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shade val="50000"/>
                <a:hueOff val="-9885"/>
                <a:satOff val="-528"/>
                <a:lumOff val="8463"/>
                <a:alphaOff val="0"/>
                <a:shade val="57000"/>
                <a:satMod val="120000"/>
              </a:schemeClr>
            </a:gs>
            <a:gs pos="80000">
              <a:schemeClr val="accent1">
                <a:shade val="50000"/>
                <a:hueOff val="-9885"/>
                <a:satOff val="-528"/>
                <a:lumOff val="8463"/>
                <a:alphaOff val="0"/>
                <a:shade val="56000"/>
                <a:satMod val="145000"/>
              </a:schemeClr>
            </a:gs>
            <a:gs pos="88000">
              <a:schemeClr val="accent1">
                <a:shade val="50000"/>
                <a:hueOff val="-9885"/>
                <a:satOff val="-528"/>
                <a:lumOff val="8463"/>
                <a:alphaOff val="0"/>
                <a:shade val="63000"/>
                <a:satMod val="160000"/>
              </a:schemeClr>
            </a:gs>
            <a:gs pos="100000">
              <a:schemeClr val="accent1">
                <a:shade val="50000"/>
                <a:hueOff val="-9885"/>
                <a:satOff val="-528"/>
                <a:lumOff val="8463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shade val="50000"/>
              <a:hueOff val="-9885"/>
              <a:satOff val="-528"/>
              <a:lumOff val="8463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3BF975-E2AD-4184-B945-C6A30655E5F5}">
      <dsp:nvSpPr>
        <dsp:cNvPr id="0" name=""/>
        <dsp:cNvSpPr/>
      </dsp:nvSpPr>
      <dsp:spPr>
        <a:xfrm>
          <a:off x="492376" y="1125580"/>
          <a:ext cx="106822" cy="106822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-14828"/>
                <a:satOff val="-792"/>
                <a:lumOff val="12694"/>
                <a:alphaOff val="0"/>
                <a:tint val="73000"/>
                <a:satMod val="150000"/>
              </a:schemeClr>
            </a:gs>
            <a:gs pos="25000">
              <a:schemeClr val="accent1">
                <a:shade val="50000"/>
                <a:hueOff val="-14828"/>
                <a:satOff val="-792"/>
                <a:lumOff val="12694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shade val="50000"/>
                <a:hueOff val="-14828"/>
                <a:satOff val="-792"/>
                <a:lumOff val="12694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shade val="50000"/>
                <a:hueOff val="-14828"/>
                <a:satOff val="-792"/>
                <a:lumOff val="12694"/>
                <a:alphaOff val="0"/>
                <a:shade val="57000"/>
                <a:satMod val="120000"/>
              </a:schemeClr>
            </a:gs>
            <a:gs pos="80000">
              <a:schemeClr val="accent1">
                <a:shade val="50000"/>
                <a:hueOff val="-14828"/>
                <a:satOff val="-792"/>
                <a:lumOff val="12694"/>
                <a:alphaOff val="0"/>
                <a:shade val="56000"/>
                <a:satMod val="145000"/>
              </a:schemeClr>
            </a:gs>
            <a:gs pos="88000">
              <a:schemeClr val="accent1">
                <a:shade val="50000"/>
                <a:hueOff val="-14828"/>
                <a:satOff val="-792"/>
                <a:lumOff val="12694"/>
                <a:alphaOff val="0"/>
                <a:shade val="63000"/>
                <a:satMod val="160000"/>
              </a:schemeClr>
            </a:gs>
            <a:gs pos="100000">
              <a:schemeClr val="accent1">
                <a:shade val="50000"/>
                <a:hueOff val="-14828"/>
                <a:satOff val="-792"/>
                <a:lumOff val="12694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shade val="50000"/>
              <a:hueOff val="-14828"/>
              <a:satOff val="-792"/>
              <a:lumOff val="12694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AB3957-425B-42E4-A856-1EB86D6431AE}">
      <dsp:nvSpPr>
        <dsp:cNvPr id="0" name=""/>
        <dsp:cNvSpPr/>
      </dsp:nvSpPr>
      <dsp:spPr>
        <a:xfrm>
          <a:off x="686794" y="1065759"/>
          <a:ext cx="106822" cy="106822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-19771"/>
                <a:satOff val="-1056"/>
                <a:lumOff val="16926"/>
                <a:alphaOff val="0"/>
                <a:tint val="73000"/>
                <a:satMod val="150000"/>
              </a:schemeClr>
            </a:gs>
            <a:gs pos="25000">
              <a:schemeClr val="accent1">
                <a:shade val="50000"/>
                <a:hueOff val="-19771"/>
                <a:satOff val="-1056"/>
                <a:lumOff val="16926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shade val="50000"/>
                <a:hueOff val="-19771"/>
                <a:satOff val="-1056"/>
                <a:lumOff val="16926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shade val="50000"/>
                <a:hueOff val="-19771"/>
                <a:satOff val="-1056"/>
                <a:lumOff val="16926"/>
                <a:alphaOff val="0"/>
                <a:shade val="57000"/>
                <a:satMod val="120000"/>
              </a:schemeClr>
            </a:gs>
            <a:gs pos="80000">
              <a:schemeClr val="accent1">
                <a:shade val="50000"/>
                <a:hueOff val="-19771"/>
                <a:satOff val="-1056"/>
                <a:lumOff val="16926"/>
                <a:alphaOff val="0"/>
                <a:shade val="56000"/>
                <a:satMod val="145000"/>
              </a:schemeClr>
            </a:gs>
            <a:gs pos="88000">
              <a:schemeClr val="accent1">
                <a:shade val="50000"/>
                <a:hueOff val="-19771"/>
                <a:satOff val="-1056"/>
                <a:lumOff val="16926"/>
                <a:alphaOff val="0"/>
                <a:shade val="63000"/>
                <a:satMod val="160000"/>
              </a:schemeClr>
            </a:gs>
            <a:gs pos="100000">
              <a:schemeClr val="accent1">
                <a:shade val="50000"/>
                <a:hueOff val="-19771"/>
                <a:satOff val="-1056"/>
                <a:lumOff val="16926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shade val="50000"/>
              <a:hueOff val="-19771"/>
              <a:satOff val="-1056"/>
              <a:lumOff val="16926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B7A964-A55F-49BB-B7D6-5207645139D0}">
      <dsp:nvSpPr>
        <dsp:cNvPr id="0" name=""/>
        <dsp:cNvSpPr/>
      </dsp:nvSpPr>
      <dsp:spPr>
        <a:xfrm>
          <a:off x="926077" y="1170445"/>
          <a:ext cx="106822" cy="106822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-24713"/>
                <a:satOff val="-1320"/>
                <a:lumOff val="21157"/>
                <a:alphaOff val="0"/>
                <a:tint val="73000"/>
                <a:satMod val="150000"/>
              </a:schemeClr>
            </a:gs>
            <a:gs pos="25000">
              <a:schemeClr val="accent1">
                <a:shade val="50000"/>
                <a:hueOff val="-24713"/>
                <a:satOff val="-1320"/>
                <a:lumOff val="21157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shade val="50000"/>
                <a:hueOff val="-24713"/>
                <a:satOff val="-1320"/>
                <a:lumOff val="21157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shade val="50000"/>
                <a:hueOff val="-24713"/>
                <a:satOff val="-1320"/>
                <a:lumOff val="21157"/>
                <a:alphaOff val="0"/>
                <a:shade val="57000"/>
                <a:satMod val="120000"/>
              </a:schemeClr>
            </a:gs>
            <a:gs pos="80000">
              <a:schemeClr val="accent1">
                <a:shade val="50000"/>
                <a:hueOff val="-24713"/>
                <a:satOff val="-1320"/>
                <a:lumOff val="21157"/>
                <a:alphaOff val="0"/>
                <a:shade val="56000"/>
                <a:satMod val="145000"/>
              </a:schemeClr>
            </a:gs>
            <a:gs pos="88000">
              <a:schemeClr val="accent1">
                <a:shade val="50000"/>
                <a:hueOff val="-24713"/>
                <a:satOff val="-1320"/>
                <a:lumOff val="21157"/>
                <a:alphaOff val="0"/>
                <a:shade val="63000"/>
                <a:satMod val="160000"/>
              </a:schemeClr>
            </a:gs>
            <a:gs pos="100000">
              <a:schemeClr val="accent1">
                <a:shade val="50000"/>
                <a:hueOff val="-24713"/>
                <a:satOff val="-1320"/>
                <a:lumOff val="21157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shade val="50000"/>
              <a:hueOff val="-24713"/>
              <a:satOff val="-1320"/>
              <a:lumOff val="21157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A9AE7E-6CD1-41D0-B814-9461048A86BA}">
      <dsp:nvSpPr>
        <dsp:cNvPr id="0" name=""/>
        <dsp:cNvSpPr/>
      </dsp:nvSpPr>
      <dsp:spPr>
        <a:xfrm>
          <a:off x="1075629" y="1245221"/>
          <a:ext cx="167864" cy="167864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-29656"/>
                <a:satOff val="-1584"/>
                <a:lumOff val="25389"/>
                <a:alphaOff val="0"/>
                <a:tint val="73000"/>
                <a:satMod val="150000"/>
              </a:schemeClr>
            </a:gs>
            <a:gs pos="25000">
              <a:schemeClr val="accent1">
                <a:shade val="50000"/>
                <a:hueOff val="-29656"/>
                <a:satOff val="-1584"/>
                <a:lumOff val="25389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shade val="50000"/>
                <a:hueOff val="-29656"/>
                <a:satOff val="-1584"/>
                <a:lumOff val="25389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shade val="50000"/>
                <a:hueOff val="-29656"/>
                <a:satOff val="-1584"/>
                <a:lumOff val="25389"/>
                <a:alphaOff val="0"/>
                <a:shade val="57000"/>
                <a:satMod val="120000"/>
              </a:schemeClr>
            </a:gs>
            <a:gs pos="80000">
              <a:schemeClr val="accent1">
                <a:shade val="50000"/>
                <a:hueOff val="-29656"/>
                <a:satOff val="-1584"/>
                <a:lumOff val="25389"/>
                <a:alphaOff val="0"/>
                <a:shade val="56000"/>
                <a:satMod val="145000"/>
              </a:schemeClr>
            </a:gs>
            <a:gs pos="88000">
              <a:schemeClr val="accent1">
                <a:shade val="50000"/>
                <a:hueOff val="-29656"/>
                <a:satOff val="-1584"/>
                <a:lumOff val="25389"/>
                <a:alphaOff val="0"/>
                <a:shade val="63000"/>
                <a:satMod val="160000"/>
              </a:schemeClr>
            </a:gs>
            <a:gs pos="100000">
              <a:schemeClr val="accent1">
                <a:shade val="50000"/>
                <a:hueOff val="-29656"/>
                <a:satOff val="-1584"/>
                <a:lumOff val="25389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shade val="50000"/>
              <a:hueOff val="-29656"/>
              <a:satOff val="-1584"/>
              <a:lumOff val="25389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B5B660-C1BC-4D83-B3C7-868CBFCD1652}">
      <dsp:nvSpPr>
        <dsp:cNvPr id="0" name=""/>
        <dsp:cNvSpPr/>
      </dsp:nvSpPr>
      <dsp:spPr>
        <a:xfrm>
          <a:off x="1285002" y="1409728"/>
          <a:ext cx="106822" cy="106822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-34599"/>
                <a:satOff val="-1848"/>
                <a:lumOff val="29620"/>
                <a:alphaOff val="0"/>
                <a:tint val="73000"/>
                <a:satMod val="150000"/>
              </a:schemeClr>
            </a:gs>
            <a:gs pos="25000">
              <a:schemeClr val="accent1">
                <a:shade val="50000"/>
                <a:hueOff val="-34599"/>
                <a:satOff val="-1848"/>
                <a:lumOff val="2962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shade val="50000"/>
                <a:hueOff val="-34599"/>
                <a:satOff val="-1848"/>
                <a:lumOff val="2962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shade val="50000"/>
                <a:hueOff val="-34599"/>
                <a:satOff val="-1848"/>
                <a:lumOff val="29620"/>
                <a:alphaOff val="0"/>
                <a:shade val="57000"/>
                <a:satMod val="120000"/>
              </a:schemeClr>
            </a:gs>
            <a:gs pos="80000">
              <a:schemeClr val="accent1">
                <a:shade val="50000"/>
                <a:hueOff val="-34599"/>
                <a:satOff val="-1848"/>
                <a:lumOff val="29620"/>
                <a:alphaOff val="0"/>
                <a:shade val="56000"/>
                <a:satMod val="145000"/>
              </a:schemeClr>
            </a:gs>
            <a:gs pos="88000">
              <a:schemeClr val="accent1">
                <a:shade val="50000"/>
                <a:hueOff val="-34599"/>
                <a:satOff val="-1848"/>
                <a:lumOff val="29620"/>
                <a:alphaOff val="0"/>
                <a:shade val="63000"/>
                <a:satMod val="160000"/>
              </a:schemeClr>
            </a:gs>
            <a:gs pos="100000">
              <a:schemeClr val="accent1">
                <a:shade val="50000"/>
                <a:hueOff val="-34599"/>
                <a:satOff val="-1848"/>
                <a:lumOff val="2962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shade val="50000"/>
              <a:hueOff val="-34599"/>
              <a:satOff val="-1848"/>
              <a:lumOff val="2962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1C1DBF-588E-4DC6-B60F-DA19EE2652F5}">
      <dsp:nvSpPr>
        <dsp:cNvPr id="0" name=""/>
        <dsp:cNvSpPr/>
      </dsp:nvSpPr>
      <dsp:spPr>
        <a:xfrm>
          <a:off x="1374733" y="1574236"/>
          <a:ext cx="106822" cy="106822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-39541"/>
                <a:satOff val="-2112"/>
                <a:lumOff val="33852"/>
                <a:alphaOff val="0"/>
                <a:tint val="73000"/>
                <a:satMod val="150000"/>
              </a:schemeClr>
            </a:gs>
            <a:gs pos="25000">
              <a:schemeClr val="accent1">
                <a:shade val="50000"/>
                <a:hueOff val="-39541"/>
                <a:satOff val="-2112"/>
                <a:lumOff val="33852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shade val="50000"/>
                <a:hueOff val="-39541"/>
                <a:satOff val="-2112"/>
                <a:lumOff val="33852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shade val="50000"/>
                <a:hueOff val="-39541"/>
                <a:satOff val="-2112"/>
                <a:lumOff val="33852"/>
                <a:alphaOff val="0"/>
                <a:shade val="57000"/>
                <a:satMod val="120000"/>
              </a:schemeClr>
            </a:gs>
            <a:gs pos="80000">
              <a:schemeClr val="accent1">
                <a:shade val="50000"/>
                <a:hueOff val="-39541"/>
                <a:satOff val="-2112"/>
                <a:lumOff val="33852"/>
                <a:alphaOff val="0"/>
                <a:shade val="56000"/>
                <a:satMod val="145000"/>
              </a:schemeClr>
            </a:gs>
            <a:gs pos="88000">
              <a:schemeClr val="accent1">
                <a:shade val="50000"/>
                <a:hueOff val="-39541"/>
                <a:satOff val="-2112"/>
                <a:lumOff val="33852"/>
                <a:alphaOff val="0"/>
                <a:shade val="63000"/>
                <a:satMod val="160000"/>
              </a:schemeClr>
            </a:gs>
            <a:gs pos="100000">
              <a:schemeClr val="accent1">
                <a:shade val="50000"/>
                <a:hueOff val="-39541"/>
                <a:satOff val="-2112"/>
                <a:lumOff val="33852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shade val="50000"/>
              <a:hueOff val="-39541"/>
              <a:satOff val="-2112"/>
              <a:lumOff val="33852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56483B-D181-45F7-A648-FEA0ADFE7F1F}">
      <dsp:nvSpPr>
        <dsp:cNvPr id="0" name=""/>
        <dsp:cNvSpPr/>
      </dsp:nvSpPr>
      <dsp:spPr>
        <a:xfrm>
          <a:off x="597063" y="1260176"/>
          <a:ext cx="274687" cy="274687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-44484"/>
                <a:satOff val="-2376"/>
                <a:lumOff val="38083"/>
                <a:alphaOff val="0"/>
                <a:tint val="73000"/>
                <a:satMod val="150000"/>
              </a:schemeClr>
            </a:gs>
            <a:gs pos="25000">
              <a:schemeClr val="accent1">
                <a:shade val="50000"/>
                <a:hueOff val="-44484"/>
                <a:satOff val="-2376"/>
                <a:lumOff val="38083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shade val="50000"/>
                <a:hueOff val="-44484"/>
                <a:satOff val="-2376"/>
                <a:lumOff val="38083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shade val="50000"/>
                <a:hueOff val="-44484"/>
                <a:satOff val="-2376"/>
                <a:lumOff val="38083"/>
                <a:alphaOff val="0"/>
                <a:shade val="57000"/>
                <a:satMod val="120000"/>
              </a:schemeClr>
            </a:gs>
            <a:gs pos="80000">
              <a:schemeClr val="accent1">
                <a:shade val="50000"/>
                <a:hueOff val="-44484"/>
                <a:satOff val="-2376"/>
                <a:lumOff val="38083"/>
                <a:alphaOff val="0"/>
                <a:shade val="56000"/>
                <a:satMod val="145000"/>
              </a:schemeClr>
            </a:gs>
            <a:gs pos="88000">
              <a:schemeClr val="accent1">
                <a:shade val="50000"/>
                <a:hueOff val="-44484"/>
                <a:satOff val="-2376"/>
                <a:lumOff val="38083"/>
                <a:alphaOff val="0"/>
                <a:shade val="63000"/>
                <a:satMod val="160000"/>
              </a:schemeClr>
            </a:gs>
            <a:gs pos="100000">
              <a:schemeClr val="accent1">
                <a:shade val="50000"/>
                <a:hueOff val="-44484"/>
                <a:satOff val="-2376"/>
                <a:lumOff val="38083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shade val="50000"/>
              <a:hueOff val="-44484"/>
              <a:satOff val="-2376"/>
              <a:lumOff val="38083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BEEF7E-7758-4BB9-8B4F-17A49F6C2A8D}">
      <dsp:nvSpPr>
        <dsp:cNvPr id="0" name=""/>
        <dsp:cNvSpPr/>
      </dsp:nvSpPr>
      <dsp:spPr>
        <a:xfrm>
          <a:off x="13810" y="1828474"/>
          <a:ext cx="106822" cy="106822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-44484"/>
                <a:satOff val="-2376"/>
                <a:lumOff val="38083"/>
                <a:alphaOff val="0"/>
                <a:tint val="73000"/>
                <a:satMod val="150000"/>
              </a:schemeClr>
            </a:gs>
            <a:gs pos="25000">
              <a:schemeClr val="accent1">
                <a:shade val="50000"/>
                <a:hueOff val="-44484"/>
                <a:satOff val="-2376"/>
                <a:lumOff val="38083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shade val="50000"/>
                <a:hueOff val="-44484"/>
                <a:satOff val="-2376"/>
                <a:lumOff val="38083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shade val="50000"/>
                <a:hueOff val="-44484"/>
                <a:satOff val="-2376"/>
                <a:lumOff val="38083"/>
                <a:alphaOff val="0"/>
                <a:shade val="57000"/>
                <a:satMod val="120000"/>
              </a:schemeClr>
            </a:gs>
            <a:gs pos="80000">
              <a:schemeClr val="accent1">
                <a:shade val="50000"/>
                <a:hueOff val="-44484"/>
                <a:satOff val="-2376"/>
                <a:lumOff val="38083"/>
                <a:alphaOff val="0"/>
                <a:shade val="56000"/>
                <a:satMod val="145000"/>
              </a:schemeClr>
            </a:gs>
            <a:gs pos="88000">
              <a:schemeClr val="accent1">
                <a:shade val="50000"/>
                <a:hueOff val="-44484"/>
                <a:satOff val="-2376"/>
                <a:lumOff val="38083"/>
                <a:alphaOff val="0"/>
                <a:shade val="63000"/>
                <a:satMod val="160000"/>
              </a:schemeClr>
            </a:gs>
            <a:gs pos="100000">
              <a:schemeClr val="accent1">
                <a:shade val="50000"/>
                <a:hueOff val="-44484"/>
                <a:satOff val="-2376"/>
                <a:lumOff val="38083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shade val="50000"/>
              <a:hueOff val="-44484"/>
              <a:satOff val="-2376"/>
              <a:lumOff val="38083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B6C0C70-8BE8-43C4-94B4-514C1B32CABB}">
      <dsp:nvSpPr>
        <dsp:cNvPr id="0" name=""/>
        <dsp:cNvSpPr/>
      </dsp:nvSpPr>
      <dsp:spPr>
        <a:xfrm>
          <a:off x="103541" y="1963071"/>
          <a:ext cx="167864" cy="167864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-39541"/>
                <a:satOff val="-2112"/>
                <a:lumOff val="33852"/>
                <a:alphaOff val="0"/>
                <a:tint val="73000"/>
                <a:satMod val="150000"/>
              </a:schemeClr>
            </a:gs>
            <a:gs pos="25000">
              <a:schemeClr val="accent1">
                <a:shade val="50000"/>
                <a:hueOff val="-39541"/>
                <a:satOff val="-2112"/>
                <a:lumOff val="33852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shade val="50000"/>
                <a:hueOff val="-39541"/>
                <a:satOff val="-2112"/>
                <a:lumOff val="33852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shade val="50000"/>
                <a:hueOff val="-39541"/>
                <a:satOff val="-2112"/>
                <a:lumOff val="33852"/>
                <a:alphaOff val="0"/>
                <a:shade val="57000"/>
                <a:satMod val="120000"/>
              </a:schemeClr>
            </a:gs>
            <a:gs pos="80000">
              <a:schemeClr val="accent1">
                <a:shade val="50000"/>
                <a:hueOff val="-39541"/>
                <a:satOff val="-2112"/>
                <a:lumOff val="33852"/>
                <a:alphaOff val="0"/>
                <a:shade val="56000"/>
                <a:satMod val="145000"/>
              </a:schemeClr>
            </a:gs>
            <a:gs pos="88000">
              <a:schemeClr val="accent1">
                <a:shade val="50000"/>
                <a:hueOff val="-39541"/>
                <a:satOff val="-2112"/>
                <a:lumOff val="33852"/>
                <a:alphaOff val="0"/>
                <a:shade val="63000"/>
                <a:satMod val="160000"/>
              </a:schemeClr>
            </a:gs>
            <a:gs pos="100000">
              <a:schemeClr val="accent1">
                <a:shade val="50000"/>
                <a:hueOff val="-39541"/>
                <a:satOff val="-2112"/>
                <a:lumOff val="33852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shade val="50000"/>
              <a:hueOff val="-39541"/>
              <a:satOff val="-2112"/>
              <a:lumOff val="33852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E37672-B07C-45AD-87DA-713046904F7D}">
      <dsp:nvSpPr>
        <dsp:cNvPr id="0" name=""/>
        <dsp:cNvSpPr/>
      </dsp:nvSpPr>
      <dsp:spPr>
        <a:xfrm>
          <a:off x="327869" y="2082712"/>
          <a:ext cx="244166" cy="244166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-34599"/>
                <a:satOff val="-1848"/>
                <a:lumOff val="29620"/>
                <a:alphaOff val="0"/>
                <a:tint val="73000"/>
                <a:satMod val="150000"/>
              </a:schemeClr>
            </a:gs>
            <a:gs pos="25000">
              <a:schemeClr val="accent1">
                <a:shade val="50000"/>
                <a:hueOff val="-34599"/>
                <a:satOff val="-1848"/>
                <a:lumOff val="2962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shade val="50000"/>
                <a:hueOff val="-34599"/>
                <a:satOff val="-1848"/>
                <a:lumOff val="2962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shade val="50000"/>
                <a:hueOff val="-34599"/>
                <a:satOff val="-1848"/>
                <a:lumOff val="29620"/>
                <a:alphaOff val="0"/>
                <a:shade val="57000"/>
                <a:satMod val="120000"/>
              </a:schemeClr>
            </a:gs>
            <a:gs pos="80000">
              <a:schemeClr val="accent1">
                <a:shade val="50000"/>
                <a:hueOff val="-34599"/>
                <a:satOff val="-1848"/>
                <a:lumOff val="29620"/>
                <a:alphaOff val="0"/>
                <a:shade val="56000"/>
                <a:satMod val="145000"/>
              </a:schemeClr>
            </a:gs>
            <a:gs pos="88000">
              <a:schemeClr val="accent1">
                <a:shade val="50000"/>
                <a:hueOff val="-34599"/>
                <a:satOff val="-1848"/>
                <a:lumOff val="29620"/>
                <a:alphaOff val="0"/>
                <a:shade val="63000"/>
                <a:satMod val="160000"/>
              </a:schemeClr>
            </a:gs>
            <a:gs pos="100000">
              <a:schemeClr val="accent1">
                <a:shade val="50000"/>
                <a:hueOff val="-34599"/>
                <a:satOff val="-1848"/>
                <a:lumOff val="2962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shade val="50000"/>
              <a:hueOff val="-34599"/>
              <a:satOff val="-1848"/>
              <a:lumOff val="2962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C58918-1C97-434D-A010-2C112F1FECC8}">
      <dsp:nvSpPr>
        <dsp:cNvPr id="0" name=""/>
        <dsp:cNvSpPr/>
      </dsp:nvSpPr>
      <dsp:spPr>
        <a:xfrm>
          <a:off x="641928" y="2277130"/>
          <a:ext cx="106822" cy="106822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-29656"/>
                <a:satOff val="-1584"/>
                <a:lumOff val="25389"/>
                <a:alphaOff val="0"/>
                <a:tint val="73000"/>
                <a:satMod val="150000"/>
              </a:schemeClr>
            </a:gs>
            <a:gs pos="25000">
              <a:schemeClr val="accent1">
                <a:shade val="50000"/>
                <a:hueOff val="-29656"/>
                <a:satOff val="-1584"/>
                <a:lumOff val="25389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shade val="50000"/>
                <a:hueOff val="-29656"/>
                <a:satOff val="-1584"/>
                <a:lumOff val="25389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shade val="50000"/>
                <a:hueOff val="-29656"/>
                <a:satOff val="-1584"/>
                <a:lumOff val="25389"/>
                <a:alphaOff val="0"/>
                <a:shade val="57000"/>
                <a:satMod val="120000"/>
              </a:schemeClr>
            </a:gs>
            <a:gs pos="80000">
              <a:schemeClr val="accent1">
                <a:shade val="50000"/>
                <a:hueOff val="-29656"/>
                <a:satOff val="-1584"/>
                <a:lumOff val="25389"/>
                <a:alphaOff val="0"/>
                <a:shade val="56000"/>
                <a:satMod val="145000"/>
              </a:schemeClr>
            </a:gs>
            <a:gs pos="88000">
              <a:schemeClr val="accent1">
                <a:shade val="50000"/>
                <a:hueOff val="-29656"/>
                <a:satOff val="-1584"/>
                <a:lumOff val="25389"/>
                <a:alphaOff val="0"/>
                <a:shade val="63000"/>
                <a:satMod val="160000"/>
              </a:schemeClr>
            </a:gs>
            <a:gs pos="100000">
              <a:schemeClr val="accent1">
                <a:shade val="50000"/>
                <a:hueOff val="-29656"/>
                <a:satOff val="-1584"/>
                <a:lumOff val="25389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shade val="50000"/>
              <a:hueOff val="-29656"/>
              <a:satOff val="-1584"/>
              <a:lumOff val="25389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81C6A1-6A3B-42BF-A3D8-707D181B7D3A}">
      <dsp:nvSpPr>
        <dsp:cNvPr id="0" name=""/>
        <dsp:cNvSpPr/>
      </dsp:nvSpPr>
      <dsp:spPr>
        <a:xfrm>
          <a:off x="701749" y="2082712"/>
          <a:ext cx="167864" cy="167864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-24713"/>
                <a:satOff val="-1320"/>
                <a:lumOff val="21157"/>
                <a:alphaOff val="0"/>
                <a:tint val="73000"/>
                <a:satMod val="150000"/>
              </a:schemeClr>
            </a:gs>
            <a:gs pos="25000">
              <a:schemeClr val="accent1">
                <a:shade val="50000"/>
                <a:hueOff val="-24713"/>
                <a:satOff val="-1320"/>
                <a:lumOff val="21157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shade val="50000"/>
                <a:hueOff val="-24713"/>
                <a:satOff val="-1320"/>
                <a:lumOff val="21157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shade val="50000"/>
                <a:hueOff val="-24713"/>
                <a:satOff val="-1320"/>
                <a:lumOff val="21157"/>
                <a:alphaOff val="0"/>
                <a:shade val="57000"/>
                <a:satMod val="120000"/>
              </a:schemeClr>
            </a:gs>
            <a:gs pos="80000">
              <a:schemeClr val="accent1">
                <a:shade val="50000"/>
                <a:hueOff val="-24713"/>
                <a:satOff val="-1320"/>
                <a:lumOff val="21157"/>
                <a:alphaOff val="0"/>
                <a:shade val="56000"/>
                <a:satMod val="145000"/>
              </a:schemeClr>
            </a:gs>
            <a:gs pos="88000">
              <a:schemeClr val="accent1">
                <a:shade val="50000"/>
                <a:hueOff val="-24713"/>
                <a:satOff val="-1320"/>
                <a:lumOff val="21157"/>
                <a:alphaOff val="0"/>
                <a:shade val="63000"/>
                <a:satMod val="160000"/>
              </a:schemeClr>
            </a:gs>
            <a:gs pos="100000">
              <a:schemeClr val="accent1">
                <a:shade val="50000"/>
                <a:hueOff val="-24713"/>
                <a:satOff val="-1320"/>
                <a:lumOff val="21157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shade val="50000"/>
              <a:hueOff val="-24713"/>
              <a:satOff val="-1320"/>
              <a:lumOff val="21157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D550EB-08BF-4888-B939-EAE86EB862B2}">
      <dsp:nvSpPr>
        <dsp:cNvPr id="0" name=""/>
        <dsp:cNvSpPr/>
      </dsp:nvSpPr>
      <dsp:spPr>
        <a:xfrm>
          <a:off x="851301" y="2292085"/>
          <a:ext cx="106822" cy="106822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-19771"/>
                <a:satOff val="-1056"/>
                <a:lumOff val="16926"/>
                <a:alphaOff val="0"/>
                <a:tint val="73000"/>
                <a:satMod val="150000"/>
              </a:schemeClr>
            </a:gs>
            <a:gs pos="25000">
              <a:schemeClr val="accent1">
                <a:shade val="50000"/>
                <a:hueOff val="-19771"/>
                <a:satOff val="-1056"/>
                <a:lumOff val="16926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shade val="50000"/>
                <a:hueOff val="-19771"/>
                <a:satOff val="-1056"/>
                <a:lumOff val="16926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shade val="50000"/>
                <a:hueOff val="-19771"/>
                <a:satOff val="-1056"/>
                <a:lumOff val="16926"/>
                <a:alphaOff val="0"/>
                <a:shade val="57000"/>
                <a:satMod val="120000"/>
              </a:schemeClr>
            </a:gs>
            <a:gs pos="80000">
              <a:schemeClr val="accent1">
                <a:shade val="50000"/>
                <a:hueOff val="-19771"/>
                <a:satOff val="-1056"/>
                <a:lumOff val="16926"/>
                <a:alphaOff val="0"/>
                <a:shade val="56000"/>
                <a:satMod val="145000"/>
              </a:schemeClr>
            </a:gs>
            <a:gs pos="88000">
              <a:schemeClr val="accent1">
                <a:shade val="50000"/>
                <a:hueOff val="-19771"/>
                <a:satOff val="-1056"/>
                <a:lumOff val="16926"/>
                <a:alphaOff val="0"/>
                <a:shade val="63000"/>
                <a:satMod val="160000"/>
              </a:schemeClr>
            </a:gs>
            <a:gs pos="100000">
              <a:schemeClr val="accent1">
                <a:shade val="50000"/>
                <a:hueOff val="-19771"/>
                <a:satOff val="-1056"/>
                <a:lumOff val="16926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shade val="50000"/>
              <a:hueOff val="-19771"/>
              <a:satOff val="-1056"/>
              <a:lumOff val="16926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F4632F-3333-432E-93A5-154E7540B531}">
      <dsp:nvSpPr>
        <dsp:cNvPr id="0" name=""/>
        <dsp:cNvSpPr/>
      </dsp:nvSpPr>
      <dsp:spPr>
        <a:xfrm>
          <a:off x="985898" y="2052802"/>
          <a:ext cx="244166" cy="244166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-14828"/>
                <a:satOff val="-792"/>
                <a:lumOff val="12694"/>
                <a:alphaOff val="0"/>
                <a:tint val="73000"/>
                <a:satMod val="150000"/>
              </a:schemeClr>
            </a:gs>
            <a:gs pos="25000">
              <a:schemeClr val="accent1">
                <a:shade val="50000"/>
                <a:hueOff val="-14828"/>
                <a:satOff val="-792"/>
                <a:lumOff val="12694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shade val="50000"/>
                <a:hueOff val="-14828"/>
                <a:satOff val="-792"/>
                <a:lumOff val="12694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shade val="50000"/>
                <a:hueOff val="-14828"/>
                <a:satOff val="-792"/>
                <a:lumOff val="12694"/>
                <a:alphaOff val="0"/>
                <a:shade val="57000"/>
                <a:satMod val="120000"/>
              </a:schemeClr>
            </a:gs>
            <a:gs pos="80000">
              <a:schemeClr val="accent1">
                <a:shade val="50000"/>
                <a:hueOff val="-14828"/>
                <a:satOff val="-792"/>
                <a:lumOff val="12694"/>
                <a:alphaOff val="0"/>
                <a:shade val="56000"/>
                <a:satMod val="145000"/>
              </a:schemeClr>
            </a:gs>
            <a:gs pos="88000">
              <a:schemeClr val="accent1">
                <a:shade val="50000"/>
                <a:hueOff val="-14828"/>
                <a:satOff val="-792"/>
                <a:lumOff val="12694"/>
                <a:alphaOff val="0"/>
                <a:shade val="63000"/>
                <a:satMod val="160000"/>
              </a:schemeClr>
            </a:gs>
            <a:gs pos="100000">
              <a:schemeClr val="accent1">
                <a:shade val="50000"/>
                <a:hueOff val="-14828"/>
                <a:satOff val="-792"/>
                <a:lumOff val="12694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shade val="50000"/>
              <a:hueOff val="-14828"/>
              <a:satOff val="-792"/>
              <a:lumOff val="12694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BEC229-D42B-49F7-8A0B-662EBE25B844}">
      <dsp:nvSpPr>
        <dsp:cNvPr id="0" name=""/>
        <dsp:cNvSpPr/>
      </dsp:nvSpPr>
      <dsp:spPr>
        <a:xfrm>
          <a:off x="1314912" y="1992981"/>
          <a:ext cx="167864" cy="167864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-9885"/>
                <a:satOff val="-528"/>
                <a:lumOff val="8463"/>
                <a:alphaOff val="0"/>
                <a:tint val="73000"/>
                <a:satMod val="150000"/>
              </a:schemeClr>
            </a:gs>
            <a:gs pos="25000">
              <a:schemeClr val="accent1">
                <a:shade val="50000"/>
                <a:hueOff val="-9885"/>
                <a:satOff val="-528"/>
                <a:lumOff val="8463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shade val="50000"/>
                <a:hueOff val="-9885"/>
                <a:satOff val="-528"/>
                <a:lumOff val="8463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shade val="50000"/>
                <a:hueOff val="-9885"/>
                <a:satOff val="-528"/>
                <a:lumOff val="8463"/>
                <a:alphaOff val="0"/>
                <a:shade val="57000"/>
                <a:satMod val="120000"/>
              </a:schemeClr>
            </a:gs>
            <a:gs pos="80000">
              <a:schemeClr val="accent1">
                <a:shade val="50000"/>
                <a:hueOff val="-9885"/>
                <a:satOff val="-528"/>
                <a:lumOff val="8463"/>
                <a:alphaOff val="0"/>
                <a:shade val="56000"/>
                <a:satMod val="145000"/>
              </a:schemeClr>
            </a:gs>
            <a:gs pos="88000">
              <a:schemeClr val="accent1">
                <a:shade val="50000"/>
                <a:hueOff val="-9885"/>
                <a:satOff val="-528"/>
                <a:lumOff val="8463"/>
                <a:alphaOff val="0"/>
                <a:shade val="63000"/>
                <a:satMod val="160000"/>
              </a:schemeClr>
            </a:gs>
            <a:gs pos="100000">
              <a:schemeClr val="accent1">
                <a:shade val="50000"/>
                <a:hueOff val="-9885"/>
                <a:satOff val="-528"/>
                <a:lumOff val="8463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shade val="50000"/>
              <a:hueOff val="-9885"/>
              <a:satOff val="-528"/>
              <a:lumOff val="8463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5B98BD-23A3-4019-9124-E831939F9BA8}">
      <dsp:nvSpPr>
        <dsp:cNvPr id="0" name=""/>
        <dsp:cNvSpPr/>
      </dsp:nvSpPr>
      <dsp:spPr>
        <a:xfrm>
          <a:off x="1482777" y="1289838"/>
          <a:ext cx="492994" cy="941179"/>
        </a:xfrm>
        <a:prstGeom prst="chevron">
          <a:avLst>
            <a:gd name="adj" fmla="val 6231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glow rad="70000">
            <a:schemeClr val="accent1">
              <a:shade val="9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7D7603-C247-4004-9D50-8C0623ADE197}">
      <dsp:nvSpPr>
        <dsp:cNvPr id="0" name=""/>
        <dsp:cNvSpPr/>
      </dsp:nvSpPr>
      <dsp:spPr bwMode="white">
        <a:xfrm>
          <a:off x="1975771" y="1290295"/>
          <a:ext cx="1344529" cy="941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EDA</a:t>
          </a:r>
        </a:p>
      </dsp:txBody>
      <dsp:txXfrm>
        <a:off x="1975771" y="1290295"/>
        <a:ext cx="1344529" cy="941170"/>
      </dsp:txXfrm>
    </dsp:sp>
    <dsp:sp modelId="{B0071192-83E9-451F-8DF4-8308AA456111}">
      <dsp:nvSpPr>
        <dsp:cNvPr id="0" name=""/>
        <dsp:cNvSpPr/>
      </dsp:nvSpPr>
      <dsp:spPr bwMode="white">
        <a:xfrm>
          <a:off x="1975771" y="2477514"/>
          <a:ext cx="1344529" cy="829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Data cleaning</a:t>
          </a:r>
        </a:p>
      </dsp:txBody>
      <dsp:txXfrm>
        <a:off x="1975771" y="2477514"/>
        <a:ext cx="1344529" cy="829126"/>
      </dsp:txXfrm>
    </dsp:sp>
    <dsp:sp modelId="{26000A34-5F39-42D2-8FA3-452AD3D0D518}">
      <dsp:nvSpPr>
        <dsp:cNvPr id="0" name=""/>
        <dsp:cNvSpPr/>
      </dsp:nvSpPr>
      <dsp:spPr>
        <a:xfrm>
          <a:off x="3320300" y="1289838"/>
          <a:ext cx="492994" cy="941179"/>
        </a:xfrm>
        <a:prstGeom prst="chevron">
          <a:avLst>
            <a:gd name="adj" fmla="val 62310"/>
          </a:avLst>
        </a:prstGeom>
        <a:solidFill>
          <a:schemeClr val="accent1">
            <a:shade val="90000"/>
            <a:hueOff val="-32542"/>
            <a:satOff val="-2367"/>
            <a:lumOff val="19949"/>
            <a:alphaOff val="0"/>
          </a:schemeClr>
        </a:solidFill>
        <a:ln>
          <a:noFill/>
        </a:ln>
        <a:effectLst>
          <a:glow rad="70000">
            <a:schemeClr val="accent1">
              <a:shade val="90000"/>
              <a:hueOff val="-32542"/>
              <a:satOff val="-2367"/>
              <a:lumOff val="19949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658672-5ACE-4C21-B207-16A835ACAC8E}">
      <dsp:nvSpPr>
        <dsp:cNvPr id="0" name=""/>
        <dsp:cNvSpPr/>
      </dsp:nvSpPr>
      <dsp:spPr bwMode="white">
        <a:xfrm>
          <a:off x="3813294" y="1290295"/>
          <a:ext cx="1344529" cy="941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Model Building</a:t>
          </a:r>
        </a:p>
      </dsp:txBody>
      <dsp:txXfrm>
        <a:off x="3813294" y="1290295"/>
        <a:ext cx="1344529" cy="941170"/>
      </dsp:txXfrm>
    </dsp:sp>
    <dsp:sp modelId="{6CC5346E-9B32-4C43-8D71-EE91BFA6747D}">
      <dsp:nvSpPr>
        <dsp:cNvPr id="0" name=""/>
        <dsp:cNvSpPr/>
      </dsp:nvSpPr>
      <dsp:spPr bwMode="white">
        <a:xfrm>
          <a:off x="3813294" y="2477514"/>
          <a:ext cx="1344529" cy="829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Classification Model</a:t>
          </a:r>
        </a:p>
      </dsp:txBody>
      <dsp:txXfrm>
        <a:off x="3813294" y="2477514"/>
        <a:ext cx="1344529" cy="829126"/>
      </dsp:txXfrm>
    </dsp:sp>
    <dsp:sp modelId="{39C5611A-8C9D-4803-BE1C-9020E6AC53E7}">
      <dsp:nvSpPr>
        <dsp:cNvPr id="0" name=""/>
        <dsp:cNvSpPr/>
      </dsp:nvSpPr>
      <dsp:spPr>
        <a:xfrm>
          <a:off x="5157823" y="1289838"/>
          <a:ext cx="492994" cy="941179"/>
        </a:xfrm>
        <a:prstGeom prst="chevron">
          <a:avLst>
            <a:gd name="adj" fmla="val 62310"/>
          </a:avLst>
        </a:prstGeom>
        <a:solidFill>
          <a:schemeClr val="accent1">
            <a:shade val="90000"/>
            <a:hueOff val="-32542"/>
            <a:satOff val="-2367"/>
            <a:lumOff val="19949"/>
            <a:alphaOff val="0"/>
          </a:schemeClr>
        </a:solidFill>
        <a:ln>
          <a:noFill/>
        </a:ln>
        <a:effectLst>
          <a:glow rad="70000">
            <a:schemeClr val="accent1">
              <a:shade val="90000"/>
              <a:hueOff val="-32542"/>
              <a:satOff val="-2367"/>
              <a:lumOff val="19949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79F7D7-5B18-4015-BDC7-023BD8C62E21}">
      <dsp:nvSpPr>
        <dsp:cNvPr id="0" name=""/>
        <dsp:cNvSpPr/>
      </dsp:nvSpPr>
      <dsp:spPr bwMode="white">
        <a:xfrm>
          <a:off x="5664628" y="892697"/>
          <a:ext cx="1802971" cy="1764594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-4943"/>
                <a:satOff val="-264"/>
                <a:lumOff val="4231"/>
                <a:alphaOff val="0"/>
                <a:tint val="73000"/>
                <a:satMod val="150000"/>
              </a:schemeClr>
            </a:gs>
            <a:gs pos="25000">
              <a:schemeClr val="accent1">
                <a:shade val="50000"/>
                <a:hueOff val="-4943"/>
                <a:satOff val="-264"/>
                <a:lumOff val="4231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shade val="50000"/>
                <a:hueOff val="-4943"/>
                <a:satOff val="-264"/>
                <a:lumOff val="4231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shade val="50000"/>
                <a:hueOff val="-4943"/>
                <a:satOff val="-264"/>
                <a:lumOff val="4231"/>
                <a:alphaOff val="0"/>
                <a:shade val="57000"/>
                <a:satMod val="120000"/>
              </a:schemeClr>
            </a:gs>
            <a:gs pos="80000">
              <a:schemeClr val="accent1">
                <a:shade val="50000"/>
                <a:hueOff val="-4943"/>
                <a:satOff val="-264"/>
                <a:lumOff val="4231"/>
                <a:alphaOff val="0"/>
                <a:shade val="56000"/>
                <a:satMod val="145000"/>
              </a:schemeClr>
            </a:gs>
            <a:gs pos="88000">
              <a:schemeClr val="accent1">
                <a:shade val="50000"/>
                <a:hueOff val="-4943"/>
                <a:satOff val="-264"/>
                <a:lumOff val="4231"/>
                <a:alphaOff val="0"/>
                <a:shade val="63000"/>
                <a:satMod val="160000"/>
              </a:schemeClr>
            </a:gs>
            <a:gs pos="100000">
              <a:schemeClr val="accent1">
                <a:shade val="50000"/>
                <a:hueOff val="-4943"/>
                <a:satOff val="-264"/>
                <a:lumOff val="4231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shade val="50000"/>
              <a:hueOff val="-4943"/>
              <a:satOff val="-264"/>
              <a:lumOff val="4231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Deployment</a:t>
          </a:r>
        </a:p>
      </dsp:txBody>
      <dsp:txXfrm>
        <a:off x="5928667" y="1151116"/>
        <a:ext cx="1274893" cy="1247756"/>
      </dsp:txXfrm>
    </dsp:sp>
    <dsp:sp modelId="{670CE73D-8260-40CF-A60F-83C33D4A923B}">
      <dsp:nvSpPr>
        <dsp:cNvPr id="0" name=""/>
        <dsp:cNvSpPr/>
      </dsp:nvSpPr>
      <dsp:spPr bwMode="white">
        <a:xfrm>
          <a:off x="5880039" y="2631077"/>
          <a:ext cx="1344529" cy="829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RShiny or Flask or stream lit</a:t>
          </a:r>
          <a:endParaRPr lang="en-IN" sz="1600" kern="1200" dirty="0"/>
        </a:p>
      </dsp:txBody>
      <dsp:txXfrm>
        <a:off x="5880039" y="2631077"/>
        <a:ext cx="1344529" cy="8291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123636-9AFA-417F-B867-08792400A4D8}">
      <dsp:nvSpPr>
        <dsp:cNvPr id="0" name=""/>
        <dsp:cNvSpPr/>
      </dsp:nvSpPr>
      <dsp:spPr>
        <a:xfrm>
          <a:off x="4612023" y="2566215"/>
          <a:ext cx="1148625" cy="22021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74312" y="0"/>
              </a:lnTo>
              <a:lnTo>
                <a:pt x="574312" y="2202150"/>
              </a:lnTo>
              <a:lnTo>
                <a:pt x="1148625" y="220215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>
        <a:off x="5124243" y="3605197"/>
        <a:ext cx="124185" cy="124185"/>
      </dsp:txXfrm>
    </dsp:sp>
    <dsp:sp modelId="{910DADD5-A17C-43FD-BD56-5B13D296124A}">
      <dsp:nvSpPr>
        <dsp:cNvPr id="0" name=""/>
        <dsp:cNvSpPr/>
      </dsp:nvSpPr>
      <dsp:spPr>
        <a:xfrm>
          <a:off x="4612023" y="2566215"/>
          <a:ext cx="1148625" cy="7619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74312" y="0"/>
              </a:lnTo>
              <a:lnTo>
                <a:pt x="574312" y="761992"/>
              </a:lnTo>
              <a:lnTo>
                <a:pt x="1148625" y="76199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151876" y="2912751"/>
        <a:ext cx="68919" cy="68919"/>
      </dsp:txXfrm>
    </dsp:sp>
    <dsp:sp modelId="{4A20FD6A-98A3-46AB-8F42-7AFD7E8FE44E}">
      <dsp:nvSpPr>
        <dsp:cNvPr id="0" name=""/>
        <dsp:cNvSpPr/>
      </dsp:nvSpPr>
      <dsp:spPr>
        <a:xfrm>
          <a:off x="4612023" y="1928372"/>
          <a:ext cx="1122466" cy="637842"/>
        </a:xfrm>
        <a:custGeom>
          <a:avLst/>
          <a:gdLst/>
          <a:ahLst/>
          <a:cxnLst/>
          <a:rect l="0" t="0" r="0" b="0"/>
          <a:pathLst>
            <a:path>
              <a:moveTo>
                <a:pt x="0" y="637842"/>
              </a:moveTo>
              <a:lnTo>
                <a:pt x="561233" y="637842"/>
              </a:lnTo>
              <a:lnTo>
                <a:pt x="561233" y="0"/>
              </a:lnTo>
              <a:lnTo>
                <a:pt x="1122466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140980" y="2215018"/>
        <a:ext cx="64551" cy="64551"/>
      </dsp:txXfrm>
    </dsp:sp>
    <dsp:sp modelId="{9BBEB451-EB8B-4158-83F8-33214D2E48F4}">
      <dsp:nvSpPr>
        <dsp:cNvPr id="0" name=""/>
        <dsp:cNvSpPr/>
      </dsp:nvSpPr>
      <dsp:spPr>
        <a:xfrm>
          <a:off x="4612023" y="519897"/>
          <a:ext cx="1122466" cy="2046317"/>
        </a:xfrm>
        <a:custGeom>
          <a:avLst/>
          <a:gdLst/>
          <a:ahLst/>
          <a:cxnLst/>
          <a:rect l="0" t="0" r="0" b="0"/>
          <a:pathLst>
            <a:path>
              <a:moveTo>
                <a:pt x="0" y="2046317"/>
              </a:moveTo>
              <a:lnTo>
                <a:pt x="561233" y="2046317"/>
              </a:lnTo>
              <a:lnTo>
                <a:pt x="561233" y="0"/>
              </a:lnTo>
              <a:lnTo>
                <a:pt x="1122466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>
        <a:off x="5114907" y="1484707"/>
        <a:ext cx="116697" cy="116697"/>
      </dsp:txXfrm>
    </dsp:sp>
    <dsp:sp modelId="{2CB68D6F-C4B1-4EC8-8B98-1C3100C327B1}">
      <dsp:nvSpPr>
        <dsp:cNvPr id="0" name=""/>
        <dsp:cNvSpPr/>
      </dsp:nvSpPr>
      <dsp:spPr>
        <a:xfrm rot="16200000">
          <a:off x="855900" y="440218"/>
          <a:ext cx="3260251" cy="4251994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500" kern="1200" dirty="0">
            <a:noFill/>
          </a:endParaRPr>
        </a:p>
      </dsp:txBody>
      <dsp:txXfrm>
        <a:off x="855900" y="440218"/>
        <a:ext cx="3260251" cy="4251994"/>
      </dsp:txXfrm>
    </dsp:sp>
    <dsp:sp modelId="{14EED1C0-7A05-474F-B2F2-B2DF6DE823E4}">
      <dsp:nvSpPr>
        <dsp:cNvPr id="0" name=""/>
        <dsp:cNvSpPr/>
      </dsp:nvSpPr>
      <dsp:spPr>
        <a:xfrm>
          <a:off x="5734489" y="0"/>
          <a:ext cx="2690396" cy="1039795"/>
        </a:xfrm>
        <a:prstGeom prst="rect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glow rad="635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500" kern="1200" dirty="0"/>
        </a:p>
      </dsp:txBody>
      <dsp:txXfrm>
        <a:off x="5734489" y="0"/>
        <a:ext cx="2690396" cy="1039795"/>
      </dsp:txXfrm>
    </dsp:sp>
    <dsp:sp modelId="{58DEC6DD-6BAB-4688-AE8F-4867C58489B1}">
      <dsp:nvSpPr>
        <dsp:cNvPr id="0" name=""/>
        <dsp:cNvSpPr/>
      </dsp:nvSpPr>
      <dsp:spPr>
        <a:xfrm>
          <a:off x="5734489" y="1408474"/>
          <a:ext cx="2690464" cy="1039795"/>
        </a:xfrm>
        <a:prstGeom prst="rect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>
          <a:glow rad="635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500" kern="1200" dirty="0"/>
        </a:p>
      </dsp:txBody>
      <dsp:txXfrm>
        <a:off x="5734489" y="1408474"/>
        <a:ext cx="2690464" cy="1039795"/>
      </dsp:txXfrm>
    </dsp:sp>
    <dsp:sp modelId="{CED2171B-0A5C-4AE8-8EA9-7D9C1EFDD9B8}">
      <dsp:nvSpPr>
        <dsp:cNvPr id="0" name=""/>
        <dsp:cNvSpPr/>
      </dsp:nvSpPr>
      <dsp:spPr>
        <a:xfrm>
          <a:off x="5760648" y="2808309"/>
          <a:ext cx="2681630" cy="1039795"/>
        </a:xfrm>
        <a:prstGeom prst="rect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>
          <a:noFill/>
        </a:ln>
        <a:effectLst>
          <a:glow rad="635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500" kern="1200" dirty="0"/>
        </a:p>
      </dsp:txBody>
      <dsp:txXfrm>
        <a:off x="5760648" y="2808309"/>
        <a:ext cx="2681630" cy="1039795"/>
      </dsp:txXfrm>
    </dsp:sp>
    <dsp:sp modelId="{EF45F29E-7103-4EEE-A47F-D3B08F20F997}">
      <dsp:nvSpPr>
        <dsp:cNvPr id="0" name=""/>
        <dsp:cNvSpPr/>
      </dsp:nvSpPr>
      <dsp:spPr>
        <a:xfrm>
          <a:off x="5760648" y="4248468"/>
          <a:ext cx="2690464" cy="1039795"/>
        </a:xfrm>
        <a:prstGeom prst="rect">
          <a:avLst/>
        </a:prstGeom>
        <a:blipFill rotWithShape="0">
          <a:blip xmlns:r="http://schemas.openxmlformats.org/officeDocument/2006/relationships" r:embed="rId5"/>
          <a:stretch>
            <a:fillRect/>
          </a:stretch>
        </a:blipFill>
        <a:ln>
          <a:noFill/>
        </a:ln>
        <a:effectLst>
          <a:glow rad="635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500" kern="1200" dirty="0"/>
        </a:p>
      </dsp:txBody>
      <dsp:txXfrm>
        <a:off x="5760648" y="4248468"/>
        <a:ext cx="2690464" cy="10397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#1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nodeVertAlign" val="t"/>
          <dgm:param type="fallback" val="2D"/>
        </dgm:alg>
      </dgm:if>
      <dgm:else name="Name3">
        <dgm:alg type="lin">
          <dgm:param type="linDir" val="from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#1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midL"/>
                      </dgm:alg>
                    </dgm:if>
                    <dgm:else name="Name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#1">
  <dgm:title val=""/>
  <dgm:desc val=""/>
  <dgm:catLst>
    <dgm:cat type="3D" pri="11200"/>
  </dgm:catLst>
  <dgm:scene3d>
    <a:camera prst="orthographicFront"/>
    <a:lightRig rig="threePt" dir="t"/>
  </dgm:scene3d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#1">
  <dgm:title val=""/>
  <dgm:desc val=""/>
  <dgm:catLst>
    <dgm:cat type="3D" pri="11100"/>
  </dgm:catLst>
  <dgm:scene3d>
    <a:camera prst="orthographicFront"/>
    <a:lightRig rig="threePt" dir="t"/>
  </dgm:scene3d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3376B-E843-4BE2-8B20-11CECA2C9BC3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B42E3-E1A5-4C48-8542-BC2B660BEF44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To classify the resumes </a:t>
            </a:r>
            <a:r>
              <a:rPr lang="en-IN" dirty="0" err="1"/>
              <a:t>revceived</a:t>
            </a:r>
            <a:r>
              <a:rPr lang="en-IN" dirty="0"/>
              <a:t> from candidates</a:t>
            </a:r>
            <a:r>
              <a:rPr lang="en-IN" baseline="0" dirty="0"/>
              <a:t> to correct category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B42E3-E1A5-4C48-8542-BC2B660BEF44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B42E3-E1A5-4C48-8542-BC2B660BEF44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84E6-7AB1-431D-A7D0-12F34E639844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BDC0-0783-47A8-906E-ED83A0373A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84E6-7AB1-431D-A7D0-12F34E639844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BDC0-0783-47A8-906E-ED83A0373A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84E6-7AB1-431D-A7D0-12F34E639844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BDC0-0783-47A8-906E-ED83A0373A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84E6-7AB1-431D-A7D0-12F34E639844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BDC0-0783-47A8-906E-ED83A0373A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84E6-7AB1-431D-A7D0-12F34E639844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BDC0-0783-47A8-906E-ED83A0373A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84E6-7AB1-431D-A7D0-12F34E639844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BDC0-0783-47A8-906E-ED83A0373A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84E6-7AB1-431D-A7D0-12F34E639844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BDC0-0783-47A8-906E-ED83A0373A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84E6-7AB1-431D-A7D0-12F34E639844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EBDC0-0783-47A8-906E-ED83A0373A2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84E6-7AB1-431D-A7D0-12F34E639844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BDC0-0783-47A8-906E-ED83A0373A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84E6-7AB1-431D-A7D0-12F34E639844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A4EBDC0-0783-47A8-906E-ED83A0373A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4C8484E6-7AB1-431D-A7D0-12F34E639844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BDC0-0783-47A8-906E-ED83A0373A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/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C8484E6-7AB1-431D-A7D0-12F34E639844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A4EBDC0-0783-47A8-906E-ED83A0373A2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370" indent="-384175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 panose="05020102010507070707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630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5905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 panose="020B0604020202020204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490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345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 panose="020B0604020202020204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530" indent="-182880" algn="l" rtl="0" eaLnBrk="1" latinLnBrk="0" hangingPunct="1">
        <a:spcBef>
          <a:spcPct val="20000"/>
        </a:spcBef>
        <a:buClr>
          <a:schemeClr val="accent5"/>
        </a:buClr>
        <a:buFont typeface="Arial" panose="020B0604020202020204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 panose="020B0604020202020204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950" indent="-182880" algn="l" rtl="0" eaLnBrk="1" latinLnBrk="0" hangingPunct="1">
        <a:spcBef>
          <a:spcPct val="20000"/>
        </a:spcBef>
        <a:buClr>
          <a:schemeClr val="accent6"/>
        </a:buClr>
        <a:buFont typeface="Arial" panose="020B0604020202020204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 panose="020B0604020202020204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txBody>
          <a:bodyPr>
            <a:normAutofit fontScale="90000"/>
          </a:bodyPr>
          <a:lstStyle/>
          <a:p>
            <a:r>
              <a:rPr lang="en-US" i="1" dirty="0">
                <a:latin typeface="+mn-lt"/>
              </a:rPr>
              <a:t>Resume </a:t>
            </a:r>
            <a:r>
              <a:rPr lang="en-IN" i="1" dirty="0">
                <a:latin typeface="+mn-lt"/>
              </a:rPr>
              <a:t>Classifications Of</a:t>
            </a:r>
            <a:br>
              <a:rPr lang="en-IN" i="1" dirty="0">
                <a:latin typeface="+mn-lt"/>
              </a:rPr>
            </a:br>
            <a:r>
              <a:rPr lang="en-IN" i="1" dirty="0">
                <a:latin typeface="+mn-lt"/>
              </a:rPr>
              <a:t>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600" dirty="0">
              <a:solidFill>
                <a:schemeClr val="tx1">
                  <a:lumMod val="95000"/>
                </a:schemeClr>
              </a:solidFill>
              <a:latin typeface="Bahnschrift" panose="020B0502040204020203" pitchFamily="34" charset="0"/>
            </a:endParaRPr>
          </a:p>
          <a:p>
            <a:endParaRPr lang="en-US" sz="1600" dirty="0">
              <a:solidFill>
                <a:schemeClr val="tx1">
                  <a:lumMod val="95000"/>
                </a:schemeClr>
              </a:solidFill>
              <a:latin typeface="Bahnschrift" panose="020B0502040204020203" pitchFamily="34" charset="0"/>
            </a:endParaRPr>
          </a:p>
          <a:p>
            <a:endParaRPr lang="en-US" sz="1600" dirty="0">
              <a:solidFill>
                <a:schemeClr val="tx1">
                  <a:lumMod val="95000"/>
                </a:schemeClr>
              </a:solidFill>
              <a:latin typeface="Bahnschrift" panose="020B0502040204020203" pitchFamily="34" charset="0"/>
            </a:endParaRPr>
          </a:p>
          <a:p>
            <a:endParaRPr lang="en-US" sz="1600" dirty="0">
              <a:solidFill>
                <a:schemeClr val="tx1">
                  <a:lumMod val="95000"/>
                </a:schemeClr>
              </a:solidFill>
              <a:latin typeface="Bahnschrift" panose="020B0502040204020203" pitchFamily="34" charset="0"/>
            </a:endParaRPr>
          </a:p>
          <a:p>
            <a:endParaRPr lang="en-US" sz="1600" dirty="0">
              <a:solidFill>
                <a:schemeClr val="tx1">
                  <a:lumMod val="95000"/>
                </a:schemeClr>
              </a:solidFill>
              <a:latin typeface="Bahnschrift" panose="020B0502040204020203" pitchFamily="34" charset="0"/>
            </a:endParaRPr>
          </a:p>
          <a:p>
            <a:endParaRPr lang="en-US" sz="1600" dirty="0">
              <a:solidFill>
                <a:schemeClr val="tx1">
                  <a:lumMod val="95000"/>
                </a:schemeClr>
              </a:solidFill>
              <a:latin typeface="Bahnschrift" panose="020B0502040204020203" pitchFamily="34" charset="0"/>
            </a:endParaRPr>
          </a:p>
          <a:p>
            <a:endParaRPr lang="en-US" sz="1600" dirty="0">
              <a:solidFill>
                <a:schemeClr val="tx1">
                  <a:lumMod val="95000"/>
                </a:schemeClr>
              </a:solidFill>
              <a:latin typeface="Bahnschrift" panose="020B0502040204020203" pitchFamily="34" charset="0"/>
            </a:endParaRPr>
          </a:p>
          <a:p>
            <a:endParaRPr lang="en-US" sz="1600" dirty="0">
              <a:solidFill>
                <a:schemeClr val="tx1">
                  <a:lumMod val="95000"/>
                </a:schemeClr>
              </a:solidFill>
              <a:latin typeface="Bahnschrift" panose="020B0502040204020203" pitchFamily="34" charset="0"/>
            </a:endParaRPr>
          </a:p>
          <a:p>
            <a:pPr marL="36195" indent="0">
              <a:buNone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     Teammates:</a:t>
            </a:r>
          </a:p>
          <a:p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Mr. Abdul Aamir Khan</a:t>
            </a:r>
          </a:p>
          <a:p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Mr. Swapnil Chavan</a:t>
            </a:r>
          </a:p>
          <a:p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Mr. </a:t>
            </a:r>
            <a:r>
              <a:rPr lang="en-US" sz="16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Vajrala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Venkata Sai Prakash Reddy</a:t>
            </a:r>
          </a:p>
          <a:p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Mr. </a:t>
            </a:r>
            <a:r>
              <a:rPr lang="en-US" sz="16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Renjith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Raju</a:t>
            </a:r>
          </a:p>
          <a:p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Ms. </a:t>
            </a:r>
            <a:r>
              <a:rPr lang="en-US" sz="16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Chikkondu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Lakshmi Prasanna</a:t>
            </a:r>
          </a:p>
          <a:p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Ms. Varsha</a:t>
            </a:r>
          </a:p>
          <a:p>
            <a:endParaRPr lang="en-US" sz="1600" dirty="0">
              <a:solidFill>
                <a:schemeClr val="tx1">
                  <a:lumMod val="95000"/>
                </a:schemeClr>
              </a:solidFill>
              <a:latin typeface="Bahnschrift" panose="020B050204020402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txBody>
          <a:bodyPr/>
          <a:lstStyle/>
          <a:p>
            <a:r>
              <a:rPr lang="en-IN" dirty="0">
                <a:latin typeface="+mn-lt"/>
              </a:rPr>
              <a:t>Exploratory Data Analysis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7467600" cy="4525963"/>
          </a:xfrm>
        </p:spPr>
        <p:txBody>
          <a:bodyPr>
            <a:normAutofit/>
          </a:bodyPr>
          <a:lstStyle/>
          <a:p>
            <a:r>
              <a:rPr lang="en-IN" sz="2500" b="1" u="sng" dirty="0"/>
              <a:t>Data Cleaning</a:t>
            </a:r>
            <a:endParaRPr lang="en-IN" sz="2500" dirty="0"/>
          </a:p>
          <a:p>
            <a:pPr marL="494030" indent="-457200">
              <a:lnSpc>
                <a:spcPct val="150000"/>
              </a:lnSpc>
              <a:buFont typeface="+mj-lt"/>
              <a:buAutoNum type="arabicPeriod" startAt="5"/>
            </a:pPr>
            <a:r>
              <a:rPr lang="en-IN" sz="2500" dirty="0"/>
              <a:t>Stemming</a:t>
            </a:r>
          </a:p>
          <a:p>
            <a:pPr marL="36830" indent="0">
              <a:lnSpc>
                <a:spcPct val="150000"/>
              </a:lnSpc>
              <a:buNone/>
            </a:pPr>
            <a:endParaRPr lang="en-IN" sz="2500" dirty="0"/>
          </a:p>
          <a:p>
            <a:pPr marL="36830" indent="0">
              <a:lnSpc>
                <a:spcPct val="150000"/>
              </a:lnSpc>
              <a:buNone/>
            </a:pPr>
            <a:endParaRPr lang="en-IN" sz="2500" dirty="0"/>
          </a:p>
          <a:p>
            <a:pPr marL="494030" indent="-457200">
              <a:lnSpc>
                <a:spcPct val="150000"/>
              </a:lnSpc>
              <a:buFont typeface="+mj-lt"/>
              <a:buAutoNum type="arabicPeriod" startAt="6"/>
            </a:pPr>
            <a:r>
              <a:rPr lang="en-IN" sz="2500" dirty="0"/>
              <a:t>Lemmatization</a:t>
            </a:r>
          </a:p>
          <a:p>
            <a:pPr marL="36830" indent="0">
              <a:lnSpc>
                <a:spcPct val="150000"/>
              </a:lnSpc>
              <a:buNone/>
            </a:pPr>
            <a:endParaRPr lang="en-IN" sz="2500" dirty="0"/>
          </a:p>
          <a:p>
            <a:pPr marL="36830" indent="0">
              <a:lnSpc>
                <a:spcPct val="150000"/>
              </a:lnSpc>
              <a:buNone/>
            </a:pPr>
            <a:endParaRPr lang="en-IN" sz="2500" dirty="0"/>
          </a:p>
          <a:p>
            <a:pPr marL="494030" indent="-457200">
              <a:lnSpc>
                <a:spcPct val="150000"/>
              </a:lnSpc>
              <a:buFont typeface="+mj-lt"/>
              <a:buAutoNum type="arabicPeriod" startAt="3"/>
            </a:pPr>
            <a:endParaRPr lang="en-IN" sz="2500" dirty="0"/>
          </a:p>
          <a:p>
            <a:pPr marL="36830" indent="0">
              <a:lnSpc>
                <a:spcPct val="150000"/>
              </a:lnSpc>
              <a:buNone/>
            </a:pPr>
            <a:endParaRPr lang="en-IN" sz="2500" dirty="0"/>
          </a:p>
          <a:p>
            <a:pPr marL="36830" indent="0">
              <a:lnSpc>
                <a:spcPct val="150000"/>
              </a:lnSpc>
              <a:buNone/>
            </a:pPr>
            <a:endParaRPr lang="en-IN" sz="2500" dirty="0"/>
          </a:p>
          <a:p>
            <a:pPr marL="36830" indent="0">
              <a:lnSpc>
                <a:spcPct val="150000"/>
              </a:lnSpc>
              <a:buNone/>
            </a:pPr>
            <a:endParaRPr lang="en-IN" sz="2500" dirty="0"/>
          </a:p>
          <a:p>
            <a:pPr marL="494030" indent="-457200">
              <a:buAutoNum type="arabicPeriod"/>
            </a:pPr>
            <a:endParaRPr lang="en-IN" sz="2500" dirty="0"/>
          </a:p>
          <a:p>
            <a:endParaRPr lang="en-IN" sz="2500" dirty="0"/>
          </a:p>
          <a:p>
            <a:endParaRPr lang="en-IN" sz="25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780928"/>
            <a:ext cx="5870004" cy="838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936854"/>
            <a:ext cx="6558141" cy="814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txBody>
          <a:bodyPr/>
          <a:lstStyle/>
          <a:p>
            <a:r>
              <a:rPr lang="en-IN" dirty="0">
                <a:latin typeface="+mn-lt"/>
              </a:rPr>
              <a:t>Exploratory Data Analysis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7467600" cy="4525963"/>
          </a:xfrm>
        </p:spPr>
        <p:txBody>
          <a:bodyPr>
            <a:normAutofit/>
          </a:bodyPr>
          <a:lstStyle/>
          <a:p>
            <a:r>
              <a:rPr lang="en-IN" sz="2500" b="1" u="sng" dirty="0" err="1"/>
              <a:t>Wordcloud</a:t>
            </a:r>
            <a:endParaRPr lang="en-IN" sz="2500" dirty="0"/>
          </a:p>
          <a:p>
            <a:pPr marL="36830" indent="0">
              <a:lnSpc>
                <a:spcPct val="150000"/>
              </a:lnSpc>
              <a:buNone/>
            </a:pPr>
            <a:endParaRPr lang="en-IN" sz="2500" dirty="0"/>
          </a:p>
          <a:p>
            <a:pPr marL="36830" indent="0">
              <a:lnSpc>
                <a:spcPct val="150000"/>
              </a:lnSpc>
              <a:buNone/>
            </a:pPr>
            <a:endParaRPr lang="en-IN" sz="2500" dirty="0"/>
          </a:p>
          <a:p>
            <a:pPr marL="494030" indent="-457200">
              <a:lnSpc>
                <a:spcPct val="150000"/>
              </a:lnSpc>
              <a:buFont typeface="+mj-lt"/>
              <a:buAutoNum type="arabicPeriod" startAt="3"/>
            </a:pPr>
            <a:endParaRPr lang="en-IN" sz="2500" dirty="0"/>
          </a:p>
          <a:p>
            <a:pPr marL="36830" indent="0">
              <a:lnSpc>
                <a:spcPct val="150000"/>
              </a:lnSpc>
              <a:buNone/>
            </a:pPr>
            <a:endParaRPr lang="en-IN" sz="2500" dirty="0"/>
          </a:p>
          <a:p>
            <a:pPr marL="36830" indent="0">
              <a:lnSpc>
                <a:spcPct val="150000"/>
              </a:lnSpc>
              <a:buNone/>
            </a:pPr>
            <a:endParaRPr lang="en-IN" sz="2500" dirty="0"/>
          </a:p>
          <a:p>
            <a:pPr marL="36830" indent="0">
              <a:lnSpc>
                <a:spcPct val="150000"/>
              </a:lnSpc>
              <a:buNone/>
            </a:pPr>
            <a:endParaRPr lang="en-IN" sz="2500" dirty="0"/>
          </a:p>
          <a:p>
            <a:pPr marL="494030" indent="-457200">
              <a:buAutoNum type="arabicPeriod"/>
            </a:pPr>
            <a:endParaRPr lang="en-IN" sz="2500" dirty="0"/>
          </a:p>
          <a:p>
            <a:endParaRPr lang="en-IN" sz="2500" dirty="0"/>
          </a:p>
          <a:p>
            <a:endParaRPr lang="en-IN" sz="2500" dirty="0"/>
          </a:p>
        </p:txBody>
      </p:sp>
      <p:graphicFrame>
        <p:nvGraphicFramePr>
          <p:cNvPr id="3" name="Diagram 2"/>
          <p:cNvGraphicFramePr/>
          <p:nvPr/>
        </p:nvGraphicFramePr>
        <p:xfrm>
          <a:off x="359024" y="1196752"/>
          <a:ext cx="8784976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580112" y="1223754"/>
            <a:ext cx="484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03648" y="5517232"/>
            <a:ext cx="2808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 : Peoplesoft Resume</a:t>
            </a:r>
          </a:p>
          <a:p>
            <a:r>
              <a:rPr lang="en-IN" dirty="0"/>
              <a:t>B : React JS Developer</a:t>
            </a:r>
          </a:p>
          <a:p>
            <a:r>
              <a:rPr lang="en-IN" dirty="0"/>
              <a:t>C : SQL Developer</a:t>
            </a:r>
          </a:p>
          <a:p>
            <a:r>
              <a:rPr lang="en-IN" dirty="0"/>
              <a:t>D : Workday Resumes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619711" y="2636912"/>
            <a:ext cx="39786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500" dirty="0"/>
              <a:t>B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635480" y="4077072"/>
            <a:ext cx="41549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500" dirty="0"/>
              <a:t>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652120" y="5517232"/>
            <a:ext cx="41549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500" dirty="0"/>
              <a:t>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txBody>
          <a:bodyPr/>
          <a:lstStyle/>
          <a:p>
            <a:r>
              <a:rPr lang="en-IN" dirty="0">
                <a:latin typeface="+mn-lt"/>
              </a:rPr>
              <a:t>Exploratory Data Analysis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7467600" cy="4525963"/>
          </a:xfrm>
        </p:spPr>
        <p:txBody>
          <a:bodyPr>
            <a:normAutofit/>
          </a:bodyPr>
          <a:lstStyle/>
          <a:p>
            <a:r>
              <a:rPr lang="en-IN" sz="2500" b="1" u="sng" dirty="0"/>
              <a:t>Mostly repeated bigrams</a:t>
            </a:r>
            <a:endParaRPr lang="en-IN" sz="2500" dirty="0"/>
          </a:p>
          <a:p>
            <a:pPr marL="36830" indent="0">
              <a:lnSpc>
                <a:spcPct val="150000"/>
              </a:lnSpc>
              <a:buNone/>
            </a:pPr>
            <a:endParaRPr lang="en-IN" sz="2500" dirty="0"/>
          </a:p>
          <a:p>
            <a:pPr marL="36830" indent="0">
              <a:lnSpc>
                <a:spcPct val="150000"/>
              </a:lnSpc>
              <a:buNone/>
            </a:pPr>
            <a:endParaRPr lang="en-IN" sz="2500" dirty="0"/>
          </a:p>
          <a:p>
            <a:pPr marL="494030" indent="-457200">
              <a:lnSpc>
                <a:spcPct val="150000"/>
              </a:lnSpc>
              <a:buFont typeface="+mj-lt"/>
              <a:buAutoNum type="arabicPeriod" startAt="3"/>
            </a:pPr>
            <a:endParaRPr lang="en-IN" sz="2500" dirty="0"/>
          </a:p>
          <a:p>
            <a:pPr marL="36830" indent="0">
              <a:lnSpc>
                <a:spcPct val="150000"/>
              </a:lnSpc>
              <a:buNone/>
            </a:pPr>
            <a:endParaRPr lang="en-IN" sz="2500" dirty="0"/>
          </a:p>
          <a:p>
            <a:pPr marL="36830" indent="0">
              <a:lnSpc>
                <a:spcPct val="150000"/>
              </a:lnSpc>
              <a:buNone/>
            </a:pPr>
            <a:endParaRPr lang="en-IN" sz="2500" dirty="0"/>
          </a:p>
          <a:p>
            <a:pPr marL="36830" indent="0">
              <a:lnSpc>
                <a:spcPct val="150000"/>
              </a:lnSpc>
              <a:buNone/>
            </a:pPr>
            <a:endParaRPr lang="en-IN" sz="2500" dirty="0"/>
          </a:p>
          <a:p>
            <a:pPr marL="494030" indent="-457200">
              <a:buAutoNum type="arabicPeriod"/>
            </a:pPr>
            <a:endParaRPr lang="en-IN" sz="2500" dirty="0"/>
          </a:p>
          <a:p>
            <a:endParaRPr lang="en-IN" sz="2500" dirty="0"/>
          </a:p>
          <a:p>
            <a:endParaRPr lang="en-IN" sz="2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0"/>
          <a:stretch>
            <a:fillRect/>
          </a:stretch>
        </p:blipFill>
        <p:spPr>
          <a:xfrm>
            <a:off x="1045029" y="2214392"/>
            <a:ext cx="5698974" cy="330283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txBody>
          <a:bodyPr/>
          <a:lstStyle/>
          <a:p>
            <a:r>
              <a:rPr lang="en-IN" dirty="0">
                <a:latin typeface="+mn-lt"/>
              </a:rPr>
              <a:t>Exploratory Data Analysis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7467600" cy="4525963"/>
          </a:xfrm>
        </p:spPr>
        <p:txBody>
          <a:bodyPr>
            <a:normAutofit/>
          </a:bodyPr>
          <a:lstStyle/>
          <a:p>
            <a:r>
              <a:rPr lang="en-IN" sz="2500" b="1" u="sng" dirty="0"/>
              <a:t>Mostly repeated trigrams</a:t>
            </a:r>
            <a:endParaRPr lang="en-IN" sz="2500" dirty="0"/>
          </a:p>
          <a:p>
            <a:pPr marL="36830" indent="0">
              <a:lnSpc>
                <a:spcPct val="150000"/>
              </a:lnSpc>
              <a:buNone/>
            </a:pPr>
            <a:endParaRPr lang="en-IN" sz="2500" dirty="0"/>
          </a:p>
          <a:p>
            <a:pPr marL="36830" indent="0">
              <a:lnSpc>
                <a:spcPct val="150000"/>
              </a:lnSpc>
              <a:buNone/>
            </a:pPr>
            <a:endParaRPr lang="en-IN" sz="2500" dirty="0"/>
          </a:p>
          <a:p>
            <a:pPr marL="494030" indent="-457200">
              <a:lnSpc>
                <a:spcPct val="150000"/>
              </a:lnSpc>
              <a:buFont typeface="+mj-lt"/>
              <a:buAutoNum type="arabicPeriod" startAt="3"/>
            </a:pPr>
            <a:endParaRPr lang="en-IN" sz="2500" dirty="0"/>
          </a:p>
          <a:p>
            <a:pPr marL="36830" indent="0">
              <a:lnSpc>
                <a:spcPct val="150000"/>
              </a:lnSpc>
              <a:buNone/>
            </a:pPr>
            <a:endParaRPr lang="en-IN" sz="2500" dirty="0"/>
          </a:p>
          <a:p>
            <a:pPr marL="36830" indent="0">
              <a:lnSpc>
                <a:spcPct val="150000"/>
              </a:lnSpc>
              <a:buNone/>
            </a:pPr>
            <a:endParaRPr lang="en-IN" sz="2500" dirty="0"/>
          </a:p>
          <a:p>
            <a:pPr marL="36830" indent="0">
              <a:lnSpc>
                <a:spcPct val="150000"/>
              </a:lnSpc>
              <a:buNone/>
            </a:pPr>
            <a:endParaRPr lang="en-IN" sz="2500" dirty="0"/>
          </a:p>
          <a:p>
            <a:pPr marL="494030" indent="-457200">
              <a:buAutoNum type="arabicPeriod"/>
            </a:pPr>
            <a:endParaRPr lang="en-IN" sz="2500" dirty="0"/>
          </a:p>
          <a:p>
            <a:endParaRPr lang="en-IN" sz="2500" dirty="0"/>
          </a:p>
          <a:p>
            <a:endParaRPr lang="en-IN" sz="25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7"/>
          <a:stretch>
            <a:fillRect/>
          </a:stretch>
        </p:blipFill>
        <p:spPr bwMode="auto">
          <a:xfrm>
            <a:off x="1043608" y="2262758"/>
            <a:ext cx="6330460" cy="3254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7158" y="714356"/>
            <a:ext cx="821537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endParaRPr lang="en-IN" sz="2400" b="1" dirty="0"/>
          </a:p>
          <a:p>
            <a:pPr marL="457200" indent="-457200"/>
            <a:r>
              <a:rPr lang="en-IN" sz="2400" b="1" dirty="0"/>
              <a:t>       </a:t>
            </a:r>
            <a:r>
              <a:rPr lang="en-IN" sz="3600" b="1" dirty="0"/>
              <a:t>Model Building.....</a:t>
            </a:r>
          </a:p>
          <a:p>
            <a:pPr marL="457200" indent="-457200">
              <a:buAutoNum type="arabicPeriod"/>
            </a:pPr>
            <a:endParaRPr lang="en-IN" sz="2400" b="1" dirty="0"/>
          </a:p>
          <a:p>
            <a:pPr marL="457200" indent="-457200">
              <a:buAutoNum type="arabicPeriod"/>
            </a:pPr>
            <a:endParaRPr lang="en-IN" sz="2400" b="1" dirty="0"/>
          </a:p>
          <a:p>
            <a:pPr marL="457200" indent="-457200">
              <a:buAutoNum type="arabicPeriod"/>
            </a:pPr>
            <a:r>
              <a:rPr lang="en-IN" sz="2400" b="1" dirty="0"/>
              <a:t>Split Data</a:t>
            </a:r>
          </a:p>
          <a:p>
            <a:pPr marL="457200" indent="-457200"/>
            <a:endParaRPr lang="en-IN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Using Tfidf Vectoriser convert collection or row data into metrics forms.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Split the into training and testing datasets.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720" y="214291"/>
            <a:ext cx="8143932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/>
              <a:t>1. Naive Bayes</a:t>
            </a:r>
          </a:p>
          <a:p>
            <a:endParaRPr lang="en-IN" b="1" dirty="0"/>
          </a:p>
          <a:p>
            <a:pPr marL="342900" indent="-342900"/>
            <a:r>
              <a:rPr lang="en-IN" b="1" dirty="0"/>
              <a:t>A) Multinomial NB</a:t>
            </a:r>
          </a:p>
          <a:p>
            <a:pPr marL="342900" indent="-342900"/>
            <a:endParaRPr lang="en-IN" b="1" dirty="0"/>
          </a:p>
          <a:p>
            <a:pPr marL="342900" indent="-342900"/>
            <a:endParaRPr lang="en-IN" b="1" dirty="0"/>
          </a:p>
          <a:p>
            <a:endParaRPr lang="en-IN" b="1" dirty="0"/>
          </a:p>
        </p:txBody>
      </p:sp>
      <p:pic>
        <p:nvPicPr>
          <p:cNvPr id="5" name="Picture 4" descr="2.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357298"/>
            <a:ext cx="7000924" cy="2143140"/>
          </a:xfrm>
          <a:prstGeom prst="rect">
            <a:avLst/>
          </a:prstGeom>
        </p:spPr>
      </p:pic>
      <p:pic>
        <p:nvPicPr>
          <p:cNvPr id="6" name="Picture 5" descr="2.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4000504"/>
            <a:ext cx="7143800" cy="251638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00034" y="3643314"/>
            <a:ext cx="2857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B) Gaussian NB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4348" y="285728"/>
            <a:ext cx="457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b="1" dirty="0"/>
          </a:p>
          <a:p>
            <a:endParaRPr lang="en-IN" dirty="0"/>
          </a:p>
        </p:txBody>
      </p:sp>
      <p:grpSp>
        <p:nvGrpSpPr>
          <p:cNvPr id="6" name="Group 5"/>
          <p:cNvGrpSpPr/>
          <p:nvPr/>
        </p:nvGrpSpPr>
        <p:grpSpPr>
          <a:xfrm>
            <a:off x="500034" y="0"/>
            <a:ext cx="8245506" cy="8072470"/>
            <a:chOff x="571472" y="0"/>
            <a:chExt cx="8174068" cy="8174094"/>
          </a:xfrm>
        </p:grpSpPr>
        <p:sp>
          <p:nvSpPr>
            <p:cNvPr id="7" name="AutoShape 8" descr="The most common mistakes in a resume - Careerguide"/>
            <p:cNvSpPr>
              <a:spLocks noChangeAspect="1" noChangeArrowheads="1"/>
            </p:cNvSpPr>
            <p:nvPr/>
          </p:nvSpPr>
          <p:spPr bwMode="auto">
            <a:xfrm>
              <a:off x="571472" y="0"/>
              <a:ext cx="8174068" cy="81740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r>
                <a:rPr lang="en-IN" b="1" dirty="0"/>
                <a:t>2. Random Forest Classifier.</a:t>
              </a:r>
            </a:p>
            <a:p>
              <a:endParaRPr lang="en-IN" b="1" dirty="0"/>
            </a:p>
            <a:p>
              <a:endParaRPr lang="en-IN" dirty="0"/>
            </a:p>
            <a:p>
              <a:endParaRPr lang="en-IN" dirty="0"/>
            </a:p>
            <a:p>
              <a:endParaRPr lang="en-IN" dirty="0"/>
            </a:p>
            <a:p>
              <a:endParaRPr lang="en-IN" dirty="0"/>
            </a:p>
            <a:p>
              <a:endParaRPr lang="en-IN" dirty="0"/>
            </a:p>
            <a:p>
              <a:endParaRPr lang="en-IN" dirty="0"/>
            </a:p>
            <a:p>
              <a:endParaRPr lang="en-IN" dirty="0"/>
            </a:p>
            <a:p>
              <a:endParaRPr lang="en-IN" dirty="0"/>
            </a:p>
            <a:p>
              <a:endParaRPr lang="en-IN" dirty="0"/>
            </a:p>
            <a:p>
              <a:endParaRPr lang="en-IN" dirty="0"/>
            </a:p>
            <a:p>
              <a:r>
                <a:rPr lang="en-IN" b="1" dirty="0"/>
                <a:t>3. Logistic Classifier.</a:t>
              </a:r>
            </a:p>
            <a:p>
              <a:endParaRPr lang="en-IN" dirty="0"/>
            </a:p>
          </p:txBody>
        </p:sp>
        <p:pic>
          <p:nvPicPr>
            <p:cNvPr id="8" name="Picture 7" descr="2.4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3110" y="361662"/>
              <a:ext cx="6230221" cy="2981741"/>
            </a:xfrm>
            <a:prstGeom prst="rect">
              <a:avLst/>
            </a:prstGeom>
          </p:spPr>
        </p:pic>
        <p:pic>
          <p:nvPicPr>
            <p:cNvPr id="9" name="Picture 8" descr="2.5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1472" y="3761517"/>
              <a:ext cx="6299802" cy="272453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85728"/>
            <a:ext cx="850112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4.SVM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b="1" dirty="0"/>
              <a:t>5. KNN</a:t>
            </a:r>
          </a:p>
          <a:p>
            <a:endParaRPr lang="en-IN" b="1" dirty="0"/>
          </a:p>
        </p:txBody>
      </p:sp>
      <p:pic>
        <p:nvPicPr>
          <p:cNvPr id="5" name="Picture 4" descr="2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714356"/>
            <a:ext cx="4563112" cy="2962689"/>
          </a:xfrm>
          <a:prstGeom prst="rect">
            <a:avLst/>
          </a:prstGeom>
        </p:spPr>
      </p:pic>
      <p:pic>
        <p:nvPicPr>
          <p:cNvPr id="6" name="Picture 5" descr="2.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480" y="3786190"/>
            <a:ext cx="4153480" cy="28293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214290"/>
            <a:ext cx="87868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6. AdaBoost classifier.</a:t>
            </a:r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r>
              <a:rPr lang="en-IN" b="1" dirty="0"/>
              <a:t>7.GradiantBoost Classifier</a:t>
            </a:r>
          </a:p>
          <a:p>
            <a:endParaRPr lang="en-US" b="1" dirty="0"/>
          </a:p>
        </p:txBody>
      </p:sp>
      <p:pic>
        <p:nvPicPr>
          <p:cNvPr id="5" name="Picture 4" descr="2.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642918"/>
            <a:ext cx="7786710" cy="3242617"/>
          </a:xfrm>
          <a:prstGeom prst="rect">
            <a:avLst/>
          </a:prstGeom>
        </p:spPr>
      </p:pic>
      <p:pic>
        <p:nvPicPr>
          <p:cNvPr id="6" name="Picture 5" descr="2.1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4429132"/>
            <a:ext cx="7143800" cy="216763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/>
          <p:nvPr/>
        </p:nvSpPr>
        <p:spPr>
          <a:xfrm>
            <a:off x="428596" y="0"/>
            <a:ext cx="7467600" cy="602613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20370" marR="0" lvl="0" indent="-3841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 panose="05020102010507070707"/>
              <a:buNone/>
              <a:defRPr/>
            </a:pPr>
            <a:r>
              <a:rPr kumimoji="0" lang="en-IN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8. XGB Classifier.</a:t>
            </a:r>
          </a:p>
          <a:p>
            <a:pPr marL="420370" marR="0" lvl="0" indent="-3841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 panose="05020102010507070707"/>
              <a:buChar char=""/>
              <a:defRPr/>
            </a:pPr>
            <a:endParaRPr kumimoji="0" lang="en-IN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370" marR="0" lvl="0" indent="-3841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 panose="05020102010507070707"/>
              <a:buChar char=""/>
              <a:defRPr/>
            </a:pPr>
            <a:endParaRPr kumimoji="0" lang="en-IN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370" marR="0" lvl="0" indent="-3841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 panose="05020102010507070707"/>
              <a:buChar char=""/>
              <a:defRPr/>
            </a:pPr>
            <a:endParaRPr kumimoji="0" lang="en-IN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370" marR="0" lvl="0" indent="-3841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 panose="05020102010507070707"/>
              <a:buChar char=""/>
              <a:defRPr/>
            </a:pPr>
            <a:endParaRPr kumimoji="0" lang="en-IN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370" marR="0" lvl="0" indent="-3841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 panose="05020102010507070707"/>
              <a:buChar char=""/>
              <a:defRPr/>
            </a:pPr>
            <a:endParaRPr kumimoji="0" lang="en-IN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370" marR="0" lvl="0" indent="-3841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 panose="05020102010507070707"/>
              <a:buChar char=""/>
              <a:defRPr/>
            </a:pPr>
            <a:endParaRPr kumimoji="0" lang="en-IN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370" marR="0" lvl="0" indent="-3841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 panose="05020102010507070707"/>
              <a:buChar char=""/>
              <a:defRPr/>
            </a:pPr>
            <a:endParaRPr kumimoji="0" lang="en-IN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370" marR="0" lvl="0" indent="-3841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 panose="05020102010507070707"/>
              <a:buChar char=""/>
              <a:defRPr/>
            </a:pPr>
            <a:endParaRPr kumimoji="0" lang="en-IN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370" marR="0" lvl="0" indent="-3841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 panose="05020102010507070707"/>
              <a:buChar char=""/>
              <a:defRPr/>
            </a:pPr>
            <a:endParaRPr kumimoji="0" lang="en-IN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370" marR="0" lvl="0" indent="-3841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 panose="05020102010507070707"/>
              <a:buChar char=""/>
              <a:defRPr/>
            </a:pPr>
            <a:r>
              <a:rPr kumimoji="0" lang="en-IN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9.LGBM Classifier</a:t>
            </a:r>
          </a:p>
          <a:p>
            <a:pPr marL="420370" marR="0" lvl="0" indent="-3841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 panose="05020102010507070707"/>
              <a:buChar char=""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2.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428604"/>
            <a:ext cx="8286776" cy="2643206"/>
          </a:xfrm>
          <a:prstGeom prst="rect">
            <a:avLst/>
          </a:prstGeom>
        </p:spPr>
      </p:pic>
      <p:pic>
        <p:nvPicPr>
          <p:cNvPr id="6" name="Picture 5" descr="2.1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38" y="3643314"/>
            <a:ext cx="6192115" cy="271500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txBody>
          <a:bodyPr/>
          <a:lstStyle/>
          <a:p>
            <a:r>
              <a:rPr lang="en-IN" dirty="0">
                <a:latin typeface="+mn-lt"/>
              </a:rPr>
              <a:t>Problem 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02349">
            <a:off x="3976617" y="3330774"/>
            <a:ext cx="1885950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19198">
            <a:off x="2874583" y="2998472"/>
            <a:ext cx="1885950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34941">
            <a:off x="4919592" y="3845191"/>
            <a:ext cx="1885950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41729">
            <a:off x="6131623" y="2494097"/>
            <a:ext cx="1885950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39368">
            <a:off x="6210305" y="1367998"/>
            <a:ext cx="1885950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08339">
            <a:off x="1819581" y="3489297"/>
            <a:ext cx="1885950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35512">
            <a:off x="564665" y="3673099"/>
            <a:ext cx="1885950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15184">
            <a:off x="4235591" y="1089695"/>
            <a:ext cx="1885950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83120">
            <a:off x="3711056" y="856355"/>
            <a:ext cx="1885950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573" y="1379538"/>
            <a:ext cx="1885950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16365">
            <a:off x="611560" y="1557338"/>
            <a:ext cx="1885950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/>
          <p:nvPr/>
        </p:nvSpPr>
        <p:spPr>
          <a:xfrm>
            <a:off x="214282" y="214290"/>
            <a:ext cx="7467600" cy="4525963"/>
          </a:xfrm>
          <a:prstGeom prst="rect">
            <a:avLst/>
          </a:prstGeom>
        </p:spPr>
        <p:txBody>
          <a:bodyPr/>
          <a:lstStyle/>
          <a:p>
            <a:pPr marL="420370" marR="0" lvl="0" indent="-3841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 panose="05020102010507070707"/>
              <a:buChar char=""/>
              <a:defRPr/>
            </a:pPr>
            <a:r>
              <a:rPr lang="en-IN" b="1" dirty="0"/>
              <a:t>After evaluating all the models we found as random forest </a:t>
            </a:r>
            <a:br>
              <a:rPr lang="en-IN" b="1" dirty="0"/>
            </a:br>
            <a:r>
              <a:rPr lang="en-IN" b="1" dirty="0"/>
              <a:t>having the maximum accuracy result.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370" marR="0" lvl="0" indent="-3841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 panose="05020102010507070707"/>
              <a:buChar char=""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2.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76" y="1000108"/>
            <a:ext cx="5857916" cy="38353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C33D91-ACC0-A3AD-F54A-298E4DFCE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367" y="953058"/>
            <a:ext cx="5763429" cy="383539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txBody>
          <a:bodyPr/>
          <a:lstStyle/>
          <a:p>
            <a:r>
              <a:rPr lang="en-IN" dirty="0" err="1">
                <a:latin typeface="+mn-lt"/>
              </a:rPr>
              <a:t>Deplyment</a:t>
            </a:r>
            <a:endParaRPr lang="en-IN" dirty="0">
              <a:latin typeface="+mn-lt"/>
            </a:endParaRPr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7467600" cy="4525963"/>
          </a:xfrm>
        </p:spPr>
        <p:txBody>
          <a:bodyPr>
            <a:normAutofit/>
          </a:bodyPr>
          <a:lstStyle/>
          <a:p>
            <a:r>
              <a:rPr lang="en-IN" sz="2500" b="1" u="sng" dirty="0"/>
              <a:t>Web Interface of </a:t>
            </a:r>
            <a:r>
              <a:rPr lang="en-IN" sz="2500" b="1" u="sng" dirty="0" err="1"/>
              <a:t>streamlit</a:t>
            </a:r>
            <a:r>
              <a:rPr lang="en-IN" sz="2500" b="1" u="sng" dirty="0"/>
              <a:t> Deployment</a:t>
            </a:r>
            <a:endParaRPr lang="en-IN" sz="2500" dirty="0"/>
          </a:p>
          <a:p>
            <a:pPr marL="36830" indent="0">
              <a:buNone/>
            </a:pPr>
            <a:r>
              <a:rPr lang="en-IN" sz="2500" b="1" u="sng" dirty="0"/>
              <a:t> </a:t>
            </a:r>
            <a:endParaRPr lang="en-IN" sz="2500" dirty="0"/>
          </a:p>
          <a:p>
            <a:pPr marL="36830" indent="0">
              <a:lnSpc>
                <a:spcPct val="150000"/>
              </a:lnSpc>
              <a:buNone/>
            </a:pPr>
            <a:endParaRPr lang="en-IN" sz="2500" dirty="0"/>
          </a:p>
          <a:p>
            <a:pPr marL="36830" indent="0">
              <a:lnSpc>
                <a:spcPct val="150000"/>
              </a:lnSpc>
              <a:buNone/>
            </a:pPr>
            <a:endParaRPr lang="en-IN" sz="2500" dirty="0"/>
          </a:p>
          <a:p>
            <a:pPr marL="494030" indent="-457200">
              <a:lnSpc>
                <a:spcPct val="150000"/>
              </a:lnSpc>
              <a:buFont typeface="+mj-lt"/>
              <a:buAutoNum type="arabicPeriod" startAt="3"/>
            </a:pPr>
            <a:endParaRPr lang="en-IN" sz="2500" dirty="0"/>
          </a:p>
          <a:p>
            <a:pPr marL="36830" indent="0">
              <a:lnSpc>
                <a:spcPct val="150000"/>
              </a:lnSpc>
              <a:buNone/>
            </a:pPr>
            <a:endParaRPr lang="en-IN" sz="2500" dirty="0"/>
          </a:p>
          <a:p>
            <a:pPr marL="36830" indent="0">
              <a:lnSpc>
                <a:spcPct val="150000"/>
              </a:lnSpc>
              <a:buNone/>
            </a:pPr>
            <a:endParaRPr lang="en-IN" sz="2500" dirty="0"/>
          </a:p>
          <a:p>
            <a:pPr marL="36830" indent="0">
              <a:lnSpc>
                <a:spcPct val="150000"/>
              </a:lnSpc>
              <a:buNone/>
            </a:pPr>
            <a:endParaRPr lang="en-IN" sz="2500" dirty="0"/>
          </a:p>
          <a:p>
            <a:pPr marL="494030" indent="-457200">
              <a:buAutoNum type="arabicPeriod"/>
            </a:pPr>
            <a:endParaRPr lang="en-IN" sz="2500" dirty="0"/>
          </a:p>
          <a:p>
            <a:endParaRPr lang="en-IN" sz="2500" dirty="0"/>
          </a:p>
          <a:p>
            <a:endParaRPr lang="en-IN" sz="25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43138"/>
            <a:ext cx="8513176" cy="320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724ECFC-98E4-4B40-0523-AB1B1631D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27480"/>
            <a:ext cx="9144000" cy="455588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txBody>
          <a:bodyPr/>
          <a:lstStyle/>
          <a:p>
            <a:r>
              <a:rPr lang="en-IN" dirty="0" err="1">
                <a:latin typeface="+mn-lt"/>
              </a:rPr>
              <a:t>Deplyment</a:t>
            </a:r>
            <a:endParaRPr lang="en-IN" dirty="0">
              <a:latin typeface="+mn-lt"/>
            </a:endParaRPr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7467600" cy="4525963"/>
          </a:xfrm>
        </p:spPr>
        <p:txBody>
          <a:bodyPr>
            <a:normAutofit/>
          </a:bodyPr>
          <a:lstStyle/>
          <a:p>
            <a:r>
              <a:rPr lang="en-IN" sz="2500" b="1" u="sng" dirty="0"/>
              <a:t>Result</a:t>
            </a:r>
            <a:endParaRPr lang="en-IN" sz="2500" dirty="0"/>
          </a:p>
          <a:p>
            <a:pPr marL="36830" indent="0">
              <a:buNone/>
            </a:pPr>
            <a:r>
              <a:rPr lang="en-IN" sz="2500" b="1" u="sng" dirty="0"/>
              <a:t> </a:t>
            </a:r>
            <a:endParaRPr lang="en-IN" sz="2500" dirty="0"/>
          </a:p>
          <a:p>
            <a:pPr marL="36830" indent="0">
              <a:lnSpc>
                <a:spcPct val="150000"/>
              </a:lnSpc>
              <a:buNone/>
            </a:pPr>
            <a:endParaRPr lang="en-IN" sz="2500" dirty="0"/>
          </a:p>
          <a:p>
            <a:pPr marL="36830" indent="0">
              <a:lnSpc>
                <a:spcPct val="150000"/>
              </a:lnSpc>
              <a:buNone/>
            </a:pPr>
            <a:endParaRPr lang="en-IN" sz="2500" dirty="0"/>
          </a:p>
          <a:p>
            <a:pPr marL="494030" indent="-457200">
              <a:lnSpc>
                <a:spcPct val="150000"/>
              </a:lnSpc>
              <a:buFont typeface="+mj-lt"/>
              <a:buAutoNum type="arabicPeriod" startAt="3"/>
            </a:pPr>
            <a:endParaRPr lang="en-IN" sz="2500" dirty="0"/>
          </a:p>
          <a:p>
            <a:pPr marL="36830" indent="0">
              <a:lnSpc>
                <a:spcPct val="150000"/>
              </a:lnSpc>
              <a:buNone/>
            </a:pPr>
            <a:endParaRPr lang="en-IN" sz="2500" dirty="0"/>
          </a:p>
          <a:p>
            <a:pPr marL="36830" indent="0">
              <a:lnSpc>
                <a:spcPct val="150000"/>
              </a:lnSpc>
              <a:buNone/>
            </a:pPr>
            <a:endParaRPr lang="en-IN" sz="2500" dirty="0"/>
          </a:p>
          <a:p>
            <a:pPr marL="36830" indent="0">
              <a:lnSpc>
                <a:spcPct val="150000"/>
              </a:lnSpc>
              <a:buNone/>
            </a:pPr>
            <a:endParaRPr lang="en-IN" sz="2500" dirty="0"/>
          </a:p>
          <a:p>
            <a:pPr marL="494030" indent="-457200">
              <a:buAutoNum type="arabicPeriod"/>
            </a:pPr>
            <a:endParaRPr lang="en-IN" sz="2500" dirty="0"/>
          </a:p>
          <a:p>
            <a:endParaRPr lang="en-IN" sz="2500" dirty="0"/>
          </a:p>
          <a:p>
            <a:endParaRPr lang="en-IN" sz="25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249" y="2060848"/>
            <a:ext cx="6240040" cy="434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ECD95D-46B2-9332-955C-E0BCE91E8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26967"/>
            <a:ext cx="9144000" cy="455639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1269"/>
            <a:ext cx="7467600" cy="4525963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36830" indent="0" algn="ctr">
              <a:buNone/>
            </a:pPr>
            <a:r>
              <a:rPr lang="en-US" sz="15000" b="1" spc="50" dirty="0">
                <a:ln w="11430">
                  <a:solidFill>
                    <a:schemeClr val="accent1">
                      <a:lumMod val="50000"/>
                    </a:schemeClr>
                  </a:solidFill>
                </a:ln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mmercialScript BT" pitchFamily="66" charset="0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txBody>
          <a:bodyPr/>
          <a:lstStyle/>
          <a:p>
            <a:r>
              <a:rPr lang="en-IN" dirty="0">
                <a:latin typeface="+mn-lt"/>
              </a:rPr>
              <a:t>Problem </a:t>
            </a:r>
          </a:p>
        </p:txBody>
      </p:sp>
      <p:pic>
        <p:nvPicPr>
          <p:cNvPr id="16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94" y="1484785"/>
            <a:ext cx="1885950" cy="2466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284" y="1484784"/>
            <a:ext cx="1885950" cy="2466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905" y="1484785"/>
            <a:ext cx="1885950" cy="2466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490" y="1484785"/>
            <a:ext cx="1885950" cy="2466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53" y="4104159"/>
            <a:ext cx="1885950" cy="2466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443" y="4104158"/>
            <a:ext cx="1885950" cy="2466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064" y="4104159"/>
            <a:ext cx="1885950" cy="2466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649" y="4104159"/>
            <a:ext cx="1885950" cy="2466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99904" y="105587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183235" y="105587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23015" y="105587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73441" y="1042191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</a:t>
            </a: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txBody>
          <a:bodyPr/>
          <a:lstStyle/>
          <a:p>
            <a:r>
              <a:rPr lang="en-IN" dirty="0">
                <a:latin typeface="+mn-lt"/>
              </a:rPr>
              <a:t>Project Flow</a:t>
            </a:r>
          </a:p>
        </p:txBody>
      </p:sp>
      <p:graphicFrame>
        <p:nvGraphicFramePr>
          <p:cNvPr id="6" name="Content Placeholder 3"/>
          <p:cNvGraphicFramePr/>
          <p:nvPr/>
        </p:nvGraphicFramePr>
        <p:xfrm>
          <a:off x="609600" y="1752600"/>
          <a:ext cx="7467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txBody>
          <a:bodyPr/>
          <a:lstStyle/>
          <a:p>
            <a:r>
              <a:rPr lang="en-IN" dirty="0">
                <a:latin typeface="+mn-lt"/>
                <a:cs typeface="Calibri" panose="020F0502020204030204" pitchFamily="34" charset="0"/>
              </a:rPr>
              <a:t>Data Collection</a:t>
            </a:r>
          </a:p>
        </p:txBody>
      </p:sp>
      <p:pic>
        <p:nvPicPr>
          <p:cNvPr id="5" name="Picture 2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3528" y="1196752"/>
            <a:ext cx="769505" cy="1006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31640" y="1196751"/>
            <a:ext cx="769505" cy="1006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89177" y="1196752"/>
            <a:ext cx="769505" cy="1006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91880" y="1196750"/>
            <a:ext cx="769505" cy="1006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4686" y="2420887"/>
            <a:ext cx="769505" cy="1006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31640" y="2420887"/>
            <a:ext cx="769505" cy="1006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89177" y="2445093"/>
            <a:ext cx="769505" cy="1006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91880" y="2445093"/>
            <a:ext cx="769505" cy="1006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Bent-Up Arrow 13"/>
          <p:cNvSpPr/>
          <p:nvPr/>
        </p:nvSpPr>
        <p:spPr>
          <a:xfrm flipV="1">
            <a:off x="4788024" y="2203325"/>
            <a:ext cx="1417329" cy="137531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717032"/>
            <a:ext cx="3888432" cy="2697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Flowchart: Decision 14"/>
          <p:cNvSpPr/>
          <p:nvPr/>
        </p:nvSpPr>
        <p:spPr>
          <a:xfrm>
            <a:off x="5496688" y="852924"/>
            <a:ext cx="2387681" cy="1694230"/>
          </a:xfrm>
          <a:prstGeom prst="flowChartDecision">
            <a:avLst/>
          </a:prstGeom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50" dirty="0"/>
              <a:t>Textract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txBody>
          <a:bodyPr/>
          <a:lstStyle/>
          <a:p>
            <a:r>
              <a:rPr lang="en-IN" dirty="0">
                <a:latin typeface="+mn-lt"/>
              </a:rPr>
              <a:t>Exploratory Data Analysis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18440"/>
            <a:ext cx="7645130" cy="203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653" y="4082455"/>
            <a:ext cx="4315195" cy="2025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Brace 4"/>
          <p:cNvSpPr/>
          <p:nvPr/>
        </p:nvSpPr>
        <p:spPr>
          <a:xfrm>
            <a:off x="6624228" y="4005064"/>
            <a:ext cx="648072" cy="21602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ight Brace 27"/>
          <p:cNvSpPr/>
          <p:nvPr/>
        </p:nvSpPr>
        <p:spPr>
          <a:xfrm rot="10800000">
            <a:off x="1475656" y="4015319"/>
            <a:ext cx="648072" cy="21602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txBody>
          <a:bodyPr/>
          <a:lstStyle/>
          <a:p>
            <a:r>
              <a:rPr lang="en-IN" dirty="0">
                <a:latin typeface="+mn-lt"/>
              </a:rPr>
              <a:t>Exploratory Data Analysis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7467600" cy="4525963"/>
          </a:xfrm>
        </p:spPr>
        <p:txBody>
          <a:bodyPr>
            <a:noAutofit/>
          </a:bodyPr>
          <a:lstStyle/>
          <a:p>
            <a:r>
              <a:rPr lang="en-IN" sz="2500" b="1" u="sng" dirty="0"/>
              <a:t>Category Distribution/count</a:t>
            </a:r>
          </a:p>
          <a:p>
            <a:pPr marL="36830" indent="0">
              <a:lnSpc>
                <a:spcPct val="150000"/>
              </a:lnSpc>
              <a:buNone/>
            </a:pPr>
            <a:r>
              <a:rPr lang="en-IN" sz="2500" dirty="0"/>
              <a:t> </a:t>
            </a:r>
          </a:p>
          <a:p>
            <a:pPr marL="36830" indent="0">
              <a:lnSpc>
                <a:spcPct val="150000"/>
              </a:lnSpc>
              <a:buNone/>
            </a:pPr>
            <a:endParaRPr lang="en-IN" sz="2500" dirty="0"/>
          </a:p>
          <a:p>
            <a:pPr marL="36830" indent="0">
              <a:lnSpc>
                <a:spcPct val="150000"/>
              </a:lnSpc>
              <a:buNone/>
            </a:pPr>
            <a:endParaRPr lang="en-IN" sz="2500" dirty="0"/>
          </a:p>
          <a:p>
            <a:pPr marL="36830" indent="0">
              <a:lnSpc>
                <a:spcPct val="150000"/>
              </a:lnSpc>
              <a:buNone/>
            </a:pPr>
            <a:r>
              <a:rPr lang="en-IN" sz="2500" dirty="0"/>
              <a:t>	</a:t>
            </a:r>
          </a:p>
          <a:p>
            <a:pPr marL="36830" indent="0">
              <a:lnSpc>
                <a:spcPct val="150000"/>
              </a:lnSpc>
              <a:buNone/>
            </a:pPr>
            <a:endParaRPr lang="en-IN" sz="2500" dirty="0"/>
          </a:p>
          <a:p>
            <a:pPr marL="36830" indent="0">
              <a:lnSpc>
                <a:spcPct val="150000"/>
              </a:lnSpc>
              <a:buNone/>
            </a:pPr>
            <a:endParaRPr lang="en-IN" sz="2500" dirty="0"/>
          </a:p>
          <a:p>
            <a:pPr marL="494030" indent="-457200">
              <a:buAutoNum type="arabicPeriod"/>
            </a:pPr>
            <a:endParaRPr lang="en-IN" sz="2500" dirty="0"/>
          </a:p>
          <a:p>
            <a:endParaRPr lang="en-IN" sz="2500" dirty="0"/>
          </a:p>
          <a:p>
            <a:endParaRPr lang="en-IN" sz="25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916832"/>
            <a:ext cx="3296110" cy="3315163"/>
          </a:xfrm>
          <a:prstGeom prst="rect">
            <a:avLst/>
          </a:prstGeom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365104"/>
            <a:ext cx="5643784" cy="2357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txBody>
          <a:bodyPr/>
          <a:lstStyle/>
          <a:p>
            <a:r>
              <a:rPr lang="en-IN" dirty="0">
                <a:latin typeface="+mn-lt"/>
              </a:rPr>
              <a:t>Exploratory Data Analysis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7467600" cy="4525963"/>
          </a:xfrm>
        </p:spPr>
        <p:txBody>
          <a:bodyPr>
            <a:noAutofit/>
          </a:bodyPr>
          <a:lstStyle/>
          <a:p>
            <a:r>
              <a:rPr lang="en-IN" sz="2500" b="1" u="sng" dirty="0"/>
              <a:t>Data Cleaning</a:t>
            </a:r>
          </a:p>
          <a:p>
            <a:pPr marL="494030" indent="-457200">
              <a:lnSpc>
                <a:spcPct val="150000"/>
              </a:lnSpc>
              <a:buAutoNum type="arabicPeriod"/>
            </a:pPr>
            <a:r>
              <a:rPr lang="en-IN" sz="2500" dirty="0"/>
              <a:t>lower the text</a:t>
            </a:r>
          </a:p>
          <a:p>
            <a:pPr marL="494030" indent="-457200">
              <a:lnSpc>
                <a:spcPct val="150000"/>
              </a:lnSpc>
              <a:buAutoNum type="arabicPeriod"/>
            </a:pPr>
            <a:endParaRPr lang="en-IN" sz="2500" dirty="0"/>
          </a:p>
          <a:p>
            <a:pPr marL="494030" indent="-457200">
              <a:lnSpc>
                <a:spcPct val="150000"/>
              </a:lnSpc>
              <a:buAutoNum type="arabicPeriod"/>
            </a:pPr>
            <a:endParaRPr lang="en-IN" sz="2500" dirty="0"/>
          </a:p>
          <a:p>
            <a:pPr marL="494030" indent="-457200">
              <a:lnSpc>
                <a:spcPct val="150000"/>
              </a:lnSpc>
              <a:buFont typeface="Wingdings 2" panose="05020102010507070707"/>
              <a:buAutoNum type="arabicPeriod"/>
            </a:pPr>
            <a:r>
              <a:rPr lang="en-IN" sz="2500" dirty="0"/>
              <a:t> Remove all the unwanted characters </a:t>
            </a:r>
          </a:p>
          <a:p>
            <a:pPr marL="36830" indent="0">
              <a:lnSpc>
                <a:spcPct val="150000"/>
              </a:lnSpc>
              <a:buNone/>
            </a:pPr>
            <a:endParaRPr lang="en-IN" sz="2500" dirty="0"/>
          </a:p>
          <a:p>
            <a:pPr marL="36830" indent="0">
              <a:lnSpc>
                <a:spcPct val="150000"/>
              </a:lnSpc>
              <a:buNone/>
            </a:pPr>
            <a:endParaRPr lang="en-IN" sz="2500" dirty="0"/>
          </a:p>
          <a:p>
            <a:pPr marL="36830" indent="0">
              <a:lnSpc>
                <a:spcPct val="150000"/>
              </a:lnSpc>
              <a:buNone/>
            </a:pPr>
            <a:r>
              <a:rPr lang="en-IN" sz="2500" dirty="0"/>
              <a:t>	</a:t>
            </a:r>
          </a:p>
          <a:p>
            <a:pPr marL="36830" indent="0">
              <a:lnSpc>
                <a:spcPct val="150000"/>
              </a:lnSpc>
              <a:buNone/>
            </a:pPr>
            <a:endParaRPr lang="en-IN" sz="2500" dirty="0"/>
          </a:p>
          <a:p>
            <a:pPr marL="36830" indent="0">
              <a:lnSpc>
                <a:spcPct val="150000"/>
              </a:lnSpc>
              <a:buNone/>
            </a:pPr>
            <a:endParaRPr lang="en-IN" sz="2500" dirty="0"/>
          </a:p>
          <a:p>
            <a:pPr marL="494030" indent="-457200">
              <a:buAutoNum type="arabicPeriod"/>
            </a:pPr>
            <a:endParaRPr lang="en-IN" sz="2500" dirty="0"/>
          </a:p>
          <a:p>
            <a:endParaRPr lang="en-IN" sz="2500" dirty="0"/>
          </a:p>
          <a:p>
            <a:endParaRPr lang="en-IN" sz="25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36912"/>
            <a:ext cx="7869221" cy="757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509120"/>
            <a:ext cx="8064896" cy="863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txBody>
          <a:bodyPr/>
          <a:lstStyle/>
          <a:p>
            <a:r>
              <a:rPr lang="en-IN" dirty="0">
                <a:latin typeface="+mn-lt"/>
              </a:rPr>
              <a:t>Exploratory Data Analysis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7467600" cy="4525963"/>
          </a:xfrm>
        </p:spPr>
        <p:txBody>
          <a:bodyPr>
            <a:normAutofit/>
          </a:bodyPr>
          <a:lstStyle/>
          <a:p>
            <a:r>
              <a:rPr lang="en-IN" sz="2500" b="1" u="sng" dirty="0"/>
              <a:t>Data Cleaning</a:t>
            </a:r>
            <a:endParaRPr lang="en-IN" sz="2500" dirty="0"/>
          </a:p>
          <a:p>
            <a:pPr marL="494030" indent="-457200">
              <a:lnSpc>
                <a:spcPct val="150000"/>
              </a:lnSpc>
              <a:buFont typeface="+mj-lt"/>
              <a:buAutoNum type="arabicPeriod" startAt="3"/>
            </a:pPr>
            <a:r>
              <a:rPr lang="en-IN" sz="2500" dirty="0"/>
              <a:t>Word Tokenization</a:t>
            </a:r>
          </a:p>
          <a:p>
            <a:pPr marL="36830" indent="0">
              <a:lnSpc>
                <a:spcPct val="150000"/>
              </a:lnSpc>
              <a:buNone/>
            </a:pPr>
            <a:endParaRPr lang="en-IN" sz="2500" dirty="0"/>
          </a:p>
          <a:p>
            <a:pPr marL="36830" indent="0">
              <a:lnSpc>
                <a:spcPct val="150000"/>
              </a:lnSpc>
              <a:buNone/>
            </a:pPr>
            <a:endParaRPr lang="en-IN" sz="2500" dirty="0"/>
          </a:p>
          <a:p>
            <a:pPr marL="49403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en-IN" sz="2500" dirty="0"/>
              <a:t>Remove stop words</a:t>
            </a:r>
          </a:p>
          <a:p>
            <a:pPr marL="36830" indent="0">
              <a:lnSpc>
                <a:spcPct val="150000"/>
              </a:lnSpc>
              <a:buNone/>
            </a:pPr>
            <a:endParaRPr lang="en-IN" sz="2500" dirty="0"/>
          </a:p>
          <a:p>
            <a:pPr marL="36830" indent="0">
              <a:lnSpc>
                <a:spcPct val="150000"/>
              </a:lnSpc>
              <a:buNone/>
            </a:pPr>
            <a:endParaRPr lang="en-IN" sz="2500" dirty="0"/>
          </a:p>
          <a:p>
            <a:pPr marL="494030" indent="-457200">
              <a:lnSpc>
                <a:spcPct val="150000"/>
              </a:lnSpc>
              <a:buFont typeface="+mj-lt"/>
              <a:buAutoNum type="arabicPeriod" startAt="3"/>
            </a:pPr>
            <a:endParaRPr lang="en-IN" sz="2500" dirty="0"/>
          </a:p>
          <a:p>
            <a:pPr marL="36830" indent="0">
              <a:lnSpc>
                <a:spcPct val="150000"/>
              </a:lnSpc>
              <a:buNone/>
            </a:pPr>
            <a:endParaRPr lang="en-IN" sz="2500" dirty="0"/>
          </a:p>
          <a:p>
            <a:pPr marL="36830" indent="0">
              <a:lnSpc>
                <a:spcPct val="150000"/>
              </a:lnSpc>
              <a:buNone/>
            </a:pPr>
            <a:endParaRPr lang="en-IN" sz="2500" dirty="0"/>
          </a:p>
          <a:p>
            <a:pPr marL="36830" indent="0">
              <a:lnSpc>
                <a:spcPct val="150000"/>
              </a:lnSpc>
              <a:buNone/>
            </a:pPr>
            <a:endParaRPr lang="en-IN" sz="2500" dirty="0"/>
          </a:p>
          <a:p>
            <a:pPr marL="494030" indent="-457200">
              <a:buAutoNum type="arabicPeriod"/>
            </a:pPr>
            <a:endParaRPr lang="en-IN" sz="2500" dirty="0"/>
          </a:p>
          <a:p>
            <a:endParaRPr lang="en-IN" sz="2500" dirty="0"/>
          </a:p>
          <a:p>
            <a:endParaRPr lang="en-IN" sz="2500" dirty="0"/>
          </a:p>
        </p:txBody>
      </p:sp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03" y="2835587"/>
            <a:ext cx="7565994" cy="613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03" y="4869160"/>
            <a:ext cx="7195261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39</TotalTime>
  <Words>260</Words>
  <Application>Microsoft Office PowerPoint</Application>
  <PresentationFormat>On-screen Show (4:3)</PresentationFormat>
  <Paragraphs>208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Bahnschrift</vt:lpstr>
      <vt:lpstr>Calibri</vt:lpstr>
      <vt:lpstr>CommercialScript BT</vt:lpstr>
      <vt:lpstr>Franklin Gothic Book</vt:lpstr>
      <vt:lpstr>Wingdings 2</vt:lpstr>
      <vt:lpstr>Technic</vt:lpstr>
      <vt:lpstr>Resume Classifications Of Data Science</vt:lpstr>
      <vt:lpstr>Problem </vt:lpstr>
      <vt:lpstr>Problem </vt:lpstr>
      <vt:lpstr>Project Flow</vt:lpstr>
      <vt:lpstr>Data Collection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Deplyment</vt:lpstr>
      <vt:lpstr>Deplyment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AAMIR KHAN</cp:lastModifiedBy>
  <cp:revision>35</cp:revision>
  <dcterms:created xsi:type="dcterms:W3CDTF">2022-09-09T14:43:00Z</dcterms:created>
  <dcterms:modified xsi:type="dcterms:W3CDTF">2024-06-11T11:12:30Z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8358F017199448B294E3AA9B4A9D4782_12</vt:lpwstr>
  </property>
  <property fmtid="{D5CDD505-2E9C-101B-9397-08002B2CF9AE}" pid="3" name="KSOProductBuildVer">
    <vt:lpwstr>1033-12.2.0.17119</vt:lpwstr>
  </property>
</Properties>
</file>