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10" autoAdjust="0"/>
    <p:restoredTop sz="94660"/>
  </p:normalViewPr>
  <p:slideViewPr>
    <p:cSldViewPr snapToGrid="0">
      <p:cViewPr>
        <p:scale>
          <a:sx n="100" d="100"/>
          <a:sy n="100" d="100"/>
        </p:scale>
        <p:origin x="7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5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1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0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9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5C87-AB6F-4A9E-A728-7B871013B20D}" type="datetimeFigureOut">
              <a:rPr lang="zh-CN" altLang="en-US" smtClean="0"/>
              <a:t>2013/7/7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0446-E138-4E31-8EF5-F8838496D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6750" y="116205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一个小</a:t>
            </a:r>
            <a:r>
              <a:rPr lang="en-US" altLang="zh-CN" sz="2800" dirty="0" smtClean="0"/>
              <a:t>DEMO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42950" y="2409825"/>
            <a:ext cx="55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产品：给我在页面上增加一个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2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配置开发环境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OPM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将所有静态文件绑定到本地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r>
              <a:rPr lang="zh-CN" altLang="en-US" dirty="0"/>
              <a:t>虚拟</a:t>
            </a:r>
            <a:r>
              <a:rPr lang="zh-CN" altLang="en-US" dirty="0" smtClean="0"/>
              <a:t>服务器转发所有的静态文件到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服务上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742497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各项目组独立开发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申请开发权限（拷贝静态工程上的</a:t>
            </a:r>
            <a:r>
              <a:rPr lang="en-US" altLang="zh-CN" dirty="0" smtClean="0"/>
              <a:t>startup</a:t>
            </a:r>
            <a:r>
              <a:rPr lang="zh-CN" altLang="en-US" dirty="0" smtClean="0"/>
              <a:t>项目完成一个小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6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是什么？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用于静态“编译”的本地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服务。支付宝</a:t>
            </a:r>
            <a:r>
              <a:rPr lang="en-US" altLang="zh-CN" dirty="0" smtClean="0"/>
              <a:t>SPM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2764393"/>
            <a:ext cx="842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统一整合管理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（监听文件的变化，实时编译前端文件）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761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通过脚本注入的方式，提供额外的前端开发工具（</a:t>
            </a:r>
            <a:r>
              <a:rPr lang="en-US" altLang="zh-CN" dirty="0" smtClean="0"/>
              <a:t>noF5, debugger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69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启动</a:t>
            </a:r>
            <a:r>
              <a:rPr lang="en-US" altLang="zh-CN" sz="2400" b="1" dirty="0" smtClean="0"/>
              <a:t>OPM</a:t>
            </a:r>
            <a:r>
              <a:rPr lang="zh-CN" altLang="en-US" sz="2400" b="1" dirty="0" smtClean="0"/>
              <a:t>服务脚本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bat</a:t>
            </a:r>
            <a:r>
              <a:rPr lang="zh-CN" altLang="en-US" dirty="0" smtClean="0"/>
              <a:t>批处理脚本做了什么？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向中央</a:t>
            </a:r>
            <a:r>
              <a:rPr lang="en-US" altLang="zh-CN" dirty="0" smtClean="0"/>
              <a:t>Mercurial</a:t>
            </a:r>
            <a:r>
              <a:rPr lang="zh-CN" altLang="en-US" dirty="0"/>
              <a:t>服务器</a:t>
            </a:r>
            <a:r>
              <a:rPr lang="zh-CN" altLang="en-US" dirty="0" smtClean="0"/>
              <a:t>检查更新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OPM python</a:t>
            </a:r>
            <a:r>
              <a:rPr lang="zh-CN" altLang="en-US" dirty="0" smtClean="0"/>
              <a:t>的服务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149" y="4083129"/>
            <a:ext cx="70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5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err="1" smtClean="0"/>
              <a:t>js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8149" y="2764393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加入一个名为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的整合前端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的配置文件中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本地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8" y="4083129"/>
            <a:ext cx="81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将本地的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（代码仓库）和中央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代码仓库合并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2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基本步骤一（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@import</a:t>
            </a:r>
            <a:r>
              <a:rPr lang="zh-CN" altLang="en-US" dirty="0" smtClean="0"/>
              <a:t>的方式整合进工程的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文件中，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会进行实时的编译成一个大的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5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（同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3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代码提交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和中央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服务器进行合并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8148" y="2764393"/>
            <a:ext cx="96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工程的代码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8149" y="3423761"/>
            <a:ext cx="726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前端工程的配置文件，合并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，提交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8148" y="4083129"/>
            <a:ext cx="726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vn</a:t>
            </a:r>
            <a:r>
              <a:rPr lang="zh-CN" altLang="en-US" dirty="0" smtClean="0"/>
              <a:t>代码是理论上是不允许手动修改的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44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448" y="427264"/>
            <a:ext cx="1057275" cy="342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5762" y="937826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测试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上线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38150" y="2105025"/>
            <a:ext cx="442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关于代码的混淆和压缩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a).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OPM</a:t>
            </a:r>
            <a:r>
              <a:rPr lang="zh-CN" altLang="en-US" dirty="0" smtClean="0"/>
              <a:t>配置文件完成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b). </a:t>
            </a:r>
            <a:r>
              <a:rPr lang="zh-CN" altLang="en-US" dirty="0" smtClean="0"/>
              <a:t>后端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库完成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59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319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XU</dc:creator>
  <cp:lastModifiedBy>Kai XU</cp:lastModifiedBy>
  <cp:revision>50</cp:revision>
  <dcterms:created xsi:type="dcterms:W3CDTF">2013-07-07T06:59:21Z</dcterms:created>
  <dcterms:modified xsi:type="dcterms:W3CDTF">2013-07-07T08:12:05Z</dcterms:modified>
</cp:coreProperties>
</file>