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7" r:id="rId8"/>
    <p:sldId id="262" r:id="rId9"/>
    <p:sldId id="265" r:id="rId10"/>
    <p:sldId id="263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 autoAdjust="0"/>
    <p:restoredTop sz="94660"/>
  </p:normalViewPr>
  <p:slideViewPr>
    <p:cSldViewPr snapToGrid="0">
      <p:cViewPr>
        <p:scale>
          <a:sx n="110" d="100"/>
          <a:sy n="110" d="100"/>
        </p:scale>
        <p:origin x="3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5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1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6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0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1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taticcompile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2950" y="2409825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产品：给我在页面上增加一个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配置开发环境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65" y="3662362"/>
            <a:ext cx="2638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工程代码组织形式</a:t>
            </a:r>
            <a:endParaRPr lang="zh-CN" altLang="en-US" sz="2400" b="1" dirty="0"/>
          </a:p>
        </p:txBody>
      </p:sp>
      <p:sp>
        <p:nvSpPr>
          <p:cNvPr id="44" name="圆角矩形 43"/>
          <p:cNvSpPr/>
          <p:nvPr/>
        </p:nvSpPr>
        <p:spPr>
          <a:xfrm>
            <a:off x="7015161" y="2571750"/>
            <a:ext cx="3019425" cy="190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HG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代码库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76337" y="2571750"/>
            <a:ext cx="3019425" cy="190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SVN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代码库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524873" y="4543425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8667750" y="4543426"/>
            <a:ext cx="0" cy="130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43850" y="59150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开发人员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533900" y="3524250"/>
            <a:ext cx="2033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05361" y="3714750"/>
            <a:ext cx="1495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OPM</a:t>
            </a:r>
            <a:r>
              <a:rPr lang="zh-CN" altLang="en-US" sz="1200" dirty="0" smtClean="0"/>
              <a:t>自动单项同步</a:t>
            </a:r>
            <a:endParaRPr lang="zh-CN" altLang="en-US" sz="1200" dirty="0"/>
          </a:p>
        </p:txBody>
      </p:sp>
      <p:sp>
        <p:nvSpPr>
          <p:cNvPr id="62" name="椭圆 61"/>
          <p:cNvSpPr/>
          <p:nvPr/>
        </p:nvSpPr>
        <p:spPr>
          <a:xfrm>
            <a:off x="7453309" y="3853248"/>
            <a:ext cx="552450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工程</a:t>
            </a:r>
            <a:r>
              <a:rPr lang="en-US" altLang="zh-CN" sz="1050" dirty="0" smtClean="0"/>
              <a:t>A</a:t>
            </a:r>
            <a:endParaRPr lang="zh-CN" altLang="en-US" sz="1050" dirty="0"/>
          </a:p>
        </p:txBody>
      </p:sp>
      <p:sp>
        <p:nvSpPr>
          <p:cNvPr id="65" name="椭圆 64"/>
          <p:cNvSpPr/>
          <p:nvPr/>
        </p:nvSpPr>
        <p:spPr>
          <a:xfrm>
            <a:off x="8248648" y="3853248"/>
            <a:ext cx="552450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工程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B</a:t>
            </a:r>
            <a:endParaRPr lang="zh-CN" altLang="en-US" sz="1050" dirty="0"/>
          </a:p>
        </p:txBody>
      </p:sp>
      <p:sp>
        <p:nvSpPr>
          <p:cNvPr id="66" name="椭圆 65"/>
          <p:cNvSpPr/>
          <p:nvPr/>
        </p:nvSpPr>
        <p:spPr>
          <a:xfrm>
            <a:off x="9043987" y="3824673"/>
            <a:ext cx="552450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工程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</a:t>
            </a:r>
            <a:endParaRPr lang="zh-CN" altLang="en-US" sz="1050" dirty="0"/>
          </a:p>
        </p:txBody>
      </p:sp>
      <p:sp>
        <p:nvSpPr>
          <p:cNvPr id="67" name="文本框 66"/>
          <p:cNvSpPr txBox="1"/>
          <p:nvPr/>
        </p:nvSpPr>
        <p:spPr>
          <a:xfrm>
            <a:off x="1042987" y="1616289"/>
            <a:ext cx="188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前端整体工程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9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工程代码组织形式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381124" y="1795122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单个项目前端工程</a:t>
            </a:r>
            <a:endParaRPr lang="en-US" altLang="zh-CN" dirty="0" smtClean="0"/>
          </a:p>
        </p:txBody>
      </p:sp>
      <p:sp>
        <p:nvSpPr>
          <p:cNvPr id="2" name="圆角矩形 1"/>
          <p:cNvSpPr/>
          <p:nvPr/>
        </p:nvSpPr>
        <p:spPr>
          <a:xfrm>
            <a:off x="1481138" y="2590801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 功能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290888" y="2590801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功能</a:t>
            </a:r>
            <a:r>
              <a:rPr lang="en-US" altLang="zh-CN" dirty="0" smtClean="0"/>
              <a:t>2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10388" y="2600327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功能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20138" y="2600327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功能</a:t>
            </a:r>
            <a:r>
              <a:rPr lang="en-US" altLang="zh-CN" dirty="0" smtClean="0"/>
              <a:t>5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00638" y="2590801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功能</a:t>
            </a:r>
            <a:r>
              <a:rPr lang="en-US" altLang="zh-CN" dirty="0" smtClean="0"/>
              <a:t>3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</p:cNvCxnSpPr>
          <p:nvPr/>
        </p:nvCxnSpPr>
        <p:spPr>
          <a:xfrm flipH="1">
            <a:off x="5912643" y="3495677"/>
            <a:ext cx="1809751" cy="109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</p:cNvCxnSpPr>
          <p:nvPr/>
        </p:nvCxnSpPr>
        <p:spPr>
          <a:xfrm>
            <a:off x="4102894" y="3486151"/>
            <a:ext cx="1809749" cy="11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93144" y="3486151"/>
            <a:ext cx="3619498" cy="11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</p:cNvCxnSpPr>
          <p:nvPr/>
        </p:nvCxnSpPr>
        <p:spPr>
          <a:xfrm flipH="1">
            <a:off x="5912643" y="3486151"/>
            <a:ext cx="1" cy="11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912642" y="3343277"/>
            <a:ext cx="3467100" cy="124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359000" y="4689129"/>
            <a:ext cx="1107283" cy="695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OPM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flipH="1">
            <a:off x="4714875" y="5384453"/>
            <a:ext cx="1197767" cy="50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8" idx="2"/>
          </p:cNvCxnSpPr>
          <p:nvPr/>
        </p:nvCxnSpPr>
        <p:spPr>
          <a:xfrm>
            <a:off x="5912642" y="5384453"/>
            <a:ext cx="1412083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61255" y="5914161"/>
            <a:ext cx="9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xxx.js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910388" y="5914161"/>
            <a:ext cx="9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xxx.css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724650" y="4886325"/>
            <a:ext cx="161925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694882" y="5055841"/>
            <a:ext cx="1649018" cy="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34400" y="4773969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template-config.xml</a:t>
            </a:r>
          </a:p>
        </p:txBody>
      </p:sp>
    </p:spTree>
    <p:extLst>
      <p:ext uri="{BB962C8B-B14F-4D97-AF65-F5344CB8AC3E}">
        <p14:creationId xmlns:p14="http://schemas.microsoft.com/office/powerpoint/2010/main" val="7274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职责分类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4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前后端独立完成各自工程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联合调试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Q &amp; A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286000"/>
            <a:ext cx="2824163" cy="29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配置开发环境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OPM</a:t>
            </a:r>
            <a:r>
              <a:rPr lang="zh-CN" altLang="en-US" dirty="0" smtClean="0"/>
              <a:t>（一键安装）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将所有静态文件绑定到本地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49" y="3423761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nginx</a:t>
            </a:r>
            <a:r>
              <a:rPr lang="zh-CN" altLang="en-US" dirty="0"/>
              <a:t>虚拟</a:t>
            </a:r>
            <a:r>
              <a:rPr lang="zh-CN" altLang="en-US" dirty="0" smtClean="0"/>
              <a:t>服务器转发所有的静态文件到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服务上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149" y="4742497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各项目组独立开发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8149" y="4083129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申请开发权限（拷贝静态工程上的</a:t>
            </a:r>
            <a:r>
              <a:rPr lang="en-US" altLang="zh-CN" dirty="0" smtClean="0"/>
              <a:t>startup</a:t>
            </a:r>
            <a:r>
              <a:rPr lang="zh-CN" altLang="en-US" dirty="0" smtClean="0"/>
              <a:t>项目完成一个小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6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OPM</a:t>
            </a:r>
            <a:r>
              <a:rPr lang="zh-CN" altLang="en-US" sz="2400" b="1" dirty="0" smtClean="0"/>
              <a:t>是什么？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用于静态“编译”的本地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服务。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8" y="2764393"/>
            <a:ext cx="1001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统一整合管理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（监听文件的变化，在文件被请求时，实时编译前端文件）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3423761"/>
            <a:ext cx="76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通过脚本注入的方式，提供额外的前端开发支持工具（</a:t>
            </a:r>
            <a:r>
              <a:rPr lang="en-US" altLang="zh-CN" dirty="0" smtClean="0"/>
              <a:t>noF5, debugger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8148" y="4083129"/>
            <a:ext cx="421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https://code.google.com/p/staticcompiler/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6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启动</a:t>
            </a:r>
            <a:r>
              <a:rPr lang="en-US" altLang="zh-CN" sz="2400" b="1" dirty="0" smtClean="0"/>
              <a:t>OPM</a:t>
            </a:r>
            <a:r>
              <a:rPr lang="zh-CN" altLang="en-US" sz="2400" b="1" dirty="0" smtClean="0"/>
              <a:t>服务脚本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bat</a:t>
            </a:r>
            <a:r>
              <a:rPr lang="zh-CN" altLang="en-US" dirty="0" smtClean="0"/>
              <a:t>批处理脚本做了什么？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向中央</a:t>
            </a:r>
            <a:r>
              <a:rPr lang="en-US" altLang="zh-CN" dirty="0" smtClean="0"/>
              <a:t>Mercurial</a:t>
            </a:r>
            <a:r>
              <a:rPr lang="zh-CN" altLang="en-US" dirty="0"/>
              <a:t>服务器</a:t>
            </a:r>
            <a:r>
              <a:rPr lang="zh-CN" altLang="en-US" dirty="0" smtClean="0"/>
              <a:t>检查更新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49" y="3423761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OPM python</a:t>
            </a:r>
            <a:r>
              <a:rPr lang="zh-CN" altLang="en-US" dirty="0" smtClean="0"/>
              <a:t>的服务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149" y="4083129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基本步骤一（</a:t>
            </a:r>
            <a:r>
              <a:rPr lang="en-US" altLang="zh-CN" sz="2400" b="1" dirty="0" smtClean="0"/>
              <a:t>js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加入一个名为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的整合前端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的配置文件中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9" y="3423761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本地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8" y="4083129"/>
            <a:ext cx="81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将本地的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（代码仓库）和中央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代码仓库合并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基本步骤一（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编写</a:t>
            </a:r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8" y="2764393"/>
            <a:ext cx="96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的方式整合进工程的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文件中，</a:t>
            </a:r>
            <a:r>
              <a:rPr lang="en-US" altLang="zh-CN" dirty="0" err="1" smtClean="0"/>
              <a:t>opm</a:t>
            </a:r>
            <a:r>
              <a:rPr lang="zh-CN" altLang="en-US" dirty="0" smtClean="0"/>
              <a:t>会进行实时的编译成一个大的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3423761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（同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基本步骤一（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604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直接编辑服务器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，或者通过同步工具编辑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5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代码提交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和中央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服务器进行合并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8" y="2764393"/>
            <a:ext cx="96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工程的代码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3423761"/>
            <a:ext cx="903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前端工程的配置文件</a:t>
            </a:r>
            <a:r>
              <a:rPr lang="en-US" altLang="zh-CN" dirty="0" smtClean="0"/>
              <a:t>(template-config.xml)</a:t>
            </a:r>
            <a:r>
              <a:rPr lang="zh-CN" altLang="en-US" dirty="0" smtClean="0"/>
              <a:t>，合并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，提交</a:t>
            </a:r>
            <a:r>
              <a:rPr lang="en-US" altLang="zh-CN" dirty="0" smtClean="0"/>
              <a:t>svn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48" y="4083129"/>
            <a:ext cx="726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/>
              <a:t>s</a:t>
            </a:r>
            <a:r>
              <a:rPr lang="en-US" altLang="zh-CN" dirty="0" smtClean="0"/>
              <a:t>vn</a:t>
            </a:r>
            <a:r>
              <a:rPr lang="zh-CN" altLang="en-US" dirty="0" smtClean="0"/>
              <a:t>代码是理论上</a:t>
            </a:r>
            <a:r>
              <a:rPr lang="zh-CN" altLang="en-US" dirty="0"/>
              <a:t>讲</a:t>
            </a:r>
            <a:r>
              <a:rPr lang="zh-CN" altLang="en-US" dirty="0" smtClean="0"/>
              <a:t>是不允许手动修改的，和线上代码保持同步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4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测试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上线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4"/>
            <a:ext cx="447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关于代码的混淆和压缩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a).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OPM</a:t>
            </a:r>
            <a:r>
              <a:rPr lang="zh-CN" altLang="en-US" dirty="0" smtClean="0"/>
              <a:t>配置文件完成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b). </a:t>
            </a:r>
            <a:r>
              <a:rPr lang="zh-CN" altLang="en-US" dirty="0" smtClean="0"/>
              <a:t>后端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库完成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38150" y="3371849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  </a:t>
            </a:r>
            <a:r>
              <a:rPr lang="zh-CN" altLang="en-US" dirty="0" smtClean="0"/>
              <a:t>通过了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跟踪系统进行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38149" y="4084676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防止浏览器缓存，给静态文件打上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版本号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07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465</Words>
  <Application>Microsoft Office PowerPoint</Application>
  <PresentationFormat>宽屏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 XU</dc:creator>
  <cp:lastModifiedBy>Kai XU</cp:lastModifiedBy>
  <cp:revision>122</cp:revision>
  <dcterms:created xsi:type="dcterms:W3CDTF">2013-07-07T06:59:21Z</dcterms:created>
  <dcterms:modified xsi:type="dcterms:W3CDTF">2013-07-10T07:34:31Z</dcterms:modified>
</cp:coreProperties>
</file>