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笔记分享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姜诗海</a:t>
            </a:r>
          </a:p>
        </p:txBody>
      </p:sp>
    </p:spTree>
    <p:extLst>
      <p:ext uri="{BB962C8B-B14F-4D97-AF65-F5344CB8AC3E}">
        <p14:creationId xmlns:p14="http://schemas.microsoft.com/office/powerpoint/2010/main" val="295626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实现草稿箱功能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将未写完的笔记存入草稿箱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实现定时自动保存，以防突发事件发生（加分项）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94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添加搜索功能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不要求实现搜索算法，用简单的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语句模糊查询标题即可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71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</a:t>
            </a:r>
            <a:r>
              <a:rPr lang="zh-CN" altLang="en-US" dirty="0"/>
              <a:t>迭代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界面美化（加分项）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本次迭代应做适当界面工作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做定量要求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498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zh-CN" altLang="en-US" dirty="0" smtClean="0"/>
              <a:t>前两次</a:t>
            </a:r>
            <a:r>
              <a:rPr lang="zh-CN" altLang="en-US" dirty="0" smtClean="0"/>
              <a:t>迭代</a:t>
            </a:r>
            <a:r>
              <a:rPr lang="zh-CN" altLang="en-US" dirty="0" smtClean="0"/>
              <a:t>中未实现的功能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1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联系</a:t>
            </a:r>
            <a:r>
              <a:rPr lang="zh-CN" altLang="en-US" dirty="0" smtClean="0"/>
              <a:t>方式：</a:t>
            </a:r>
            <a:r>
              <a:rPr lang="en-US" altLang="zh-CN" dirty="0" smtClean="0"/>
              <a:t>12212010036@fudan.edu.cn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633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390</TotalTime>
  <Words>95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</vt:lpstr>
      <vt:lpstr>笔记分享</vt:lpstr>
      <vt:lpstr>第三次迭代</vt:lpstr>
      <vt:lpstr>第三次迭代</vt:lpstr>
      <vt:lpstr>第三次迭代</vt:lpstr>
      <vt:lpstr>遗留问题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笔记分享</dc:title>
  <dc:creator>姜诗海</dc:creator>
  <cp:lastModifiedBy>姜诗海</cp:lastModifiedBy>
  <cp:revision>12</cp:revision>
  <dcterms:created xsi:type="dcterms:W3CDTF">2013-04-18T02:43:28Z</dcterms:created>
  <dcterms:modified xsi:type="dcterms:W3CDTF">2013-05-21T02:50:53Z</dcterms:modified>
</cp:coreProperties>
</file>