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3"/>
  </p:notesMasterIdLst>
  <p:sldIdLst>
    <p:sldId id="497" r:id="rId3"/>
    <p:sldId id="822" r:id="rId4"/>
    <p:sldId id="881" r:id="rId5"/>
    <p:sldId id="878" r:id="rId6"/>
    <p:sldId id="879" r:id="rId7"/>
    <p:sldId id="880" r:id="rId8"/>
    <p:sldId id="882" r:id="rId9"/>
    <p:sldId id="851" r:id="rId10"/>
    <p:sldId id="852" r:id="rId11"/>
    <p:sldId id="853" r:id="rId12"/>
    <p:sldId id="854" r:id="rId13"/>
    <p:sldId id="855" r:id="rId14"/>
    <p:sldId id="886" r:id="rId15"/>
    <p:sldId id="858" r:id="rId16"/>
    <p:sldId id="876" r:id="rId17"/>
    <p:sldId id="860" r:id="rId18"/>
    <p:sldId id="861" r:id="rId19"/>
    <p:sldId id="862" r:id="rId20"/>
    <p:sldId id="885" r:id="rId21"/>
    <p:sldId id="883" r:id="rId22"/>
    <p:sldId id="865" r:id="rId23"/>
    <p:sldId id="866" r:id="rId24"/>
    <p:sldId id="867" r:id="rId25"/>
    <p:sldId id="868" r:id="rId26"/>
    <p:sldId id="870" r:id="rId27"/>
    <p:sldId id="871" r:id="rId28"/>
    <p:sldId id="873" r:id="rId29"/>
    <p:sldId id="884" r:id="rId30"/>
    <p:sldId id="887" r:id="rId31"/>
    <p:sldId id="333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2751"/>
  </p:normalViewPr>
  <p:slideViewPr>
    <p:cSldViewPr snapToGrid="0" snapToObjects="1">
      <p:cViewPr varScale="1">
        <p:scale>
          <a:sx n="29" d="100"/>
          <a:sy n="29" d="100"/>
        </p:scale>
        <p:origin x="-1332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3006EFC8-F2C6-4344-A60D-692DFE4A9790}" type="presOf" srcId="{58EDBA23-D66E-4A8D-9E8D-0A1A846AF1AB}" destId="{26C1E564-23CE-4DCD-B535-9AB81DB43A4F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A559693F-5D7D-48CF-9BEA-76B685FE5B39}" type="presOf" srcId="{AE108C0C-B6F8-4385-B6B3-226C6DC16ECA}" destId="{850B2D45-9CD2-4A08-8B31-633E64B1FD47}" srcOrd="0" destOrd="0" presId="urn:microsoft.com/office/officeart/2009/3/layout/HorizontalOrganizationChart"/>
    <dgm:cxn modelId="{8ADFBF5C-1F03-4FD9-A098-81F5092933A0}" type="presOf" srcId="{D3E81FA7-3588-4627-A580-192AE7F6C8B3}" destId="{1E7250F8-1D83-43B8-BEC1-7982E46CAFC1}" srcOrd="0" destOrd="0" presId="urn:microsoft.com/office/officeart/2009/3/layout/HorizontalOrganizationChart"/>
    <dgm:cxn modelId="{E4FFE05B-272A-4069-96C9-4B93AE229089}" type="presOf" srcId="{AE108C0C-B6F8-4385-B6B3-226C6DC16ECA}" destId="{2D80BBCE-44CB-4180-A58A-EDB3B43AA090}" srcOrd="1" destOrd="0" presId="urn:microsoft.com/office/officeart/2009/3/layout/HorizontalOrganizationChart"/>
    <dgm:cxn modelId="{E69F9CB4-C026-4F4A-9FF6-087D475B5DD6}" type="presOf" srcId="{222E55EF-B8DE-45B9-B96B-970598221EC8}" destId="{8575BB85-5DE5-407C-97D9-BA36CAEB4AB5}" srcOrd="0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49ABD4B5-B4F1-4576-A5DF-2CF8C61DD226}" type="presOf" srcId="{C08A4C85-593A-4083-93A5-D266344A1DE7}" destId="{6222EF41-613E-43A9-B69E-25E421C9CE71}" srcOrd="0" destOrd="0" presId="urn:microsoft.com/office/officeart/2009/3/layout/HorizontalOrganizationChart"/>
    <dgm:cxn modelId="{96F2839D-E2D5-4034-B241-20D5291701F6}" type="presOf" srcId="{02D854FC-9CC5-449D-AD86-FE2CD7B247D6}" destId="{2B36DFDB-8650-43E8-8BC0-B445CF973BE6}" srcOrd="1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8E91D5CC-DCB7-497E-AC2D-0E1FF4CEAB87}" type="presOf" srcId="{72EC6D73-F4C0-4026-B0FA-926852A07FC1}" destId="{CFB7B5EA-D527-4206-91FF-F737D0741078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5AFE0DBB-A820-4DD7-A266-31745CC14E63}" type="presOf" srcId="{D11F0633-E59E-43C9-A38B-97781D33A2E3}" destId="{7D81E4E1-919F-4A3D-BBB4-AC17CBD435CE}" srcOrd="0" destOrd="0" presId="urn:microsoft.com/office/officeart/2009/3/layout/HorizontalOrganizationChart"/>
    <dgm:cxn modelId="{F5EBD9A5-1B40-4D63-95D0-EAA2CC1F0453}" type="presOf" srcId="{D698E730-3A2B-45C7-967B-3708D4D2F963}" destId="{FA5EFEBA-3C91-41A0-9683-467E98D34647}" srcOrd="0" destOrd="0" presId="urn:microsoft.com/office/officeart/2009/3/layout/HorizontalOrganizationChart"/>
    <dgm:cxn modelId="{BB6360F8-0DB4-4047-8BDC-B516DD73243F}" type="presOf" srcId="{1ED9BDB3-4B87-43B7-BD27-5BA5C6BDF108}" destId="{D0EBC28D-20F8-452E-BE88-96A9CC1E369E}" srcOrd="0" destOrd="0" presId="urn:microsoft.com/office/officeart/2009/3/layout/HorizontalOrganizationChart"/>
    <dgm:cxn modelId="{79DAFEA0-2A92-4D60-9EFE-DCDBF1530AA2}" type="presOf" srcId="{D3E81FA7-3588-4627-A580-192AE7F6C8B3}" destId="{D46E89EB-3FB3-40EF-8C94-8889AF502197}" srcOrd="1" destOrd="0" presId="urn:microsoft.com/office/officeart/2009/3/layout/HorizontalOrganizationChart"/>
    <dgm:cxn modelId="{D0E1F6FC-7DCA-47E6-80CB-771EFC8B3203}" type="presOf" srcId="{4293EEBA-D323-4AD7-859A-D3EBB2FD6D5C}" destId="{250DE310-C52A-415E-A23F-79DA1BB4B40F}" srcOrd="0" destOrd="0" presId="urn:microsoft.com/office/officeart/2009/3/layout/HorizontalOrganizationChart"/>
    <dgm:cxn modelId="{DAF7160E-BBD2-4174-AB0A-7F07BD49E194}" type="presOf" srcId="{1ED9BDB3-4B87-43B7-BD27-5BA5C6BDF108}" destId="{94A095E7-9A47-48E6-9643-619D6DD38533}" srcOrd="1" destOrd="0" presId="urn:microsoft.com/office/officeart/2009/3/layout/HorizontalOrganizationChart"/>
    <dgm:cxn modelId="{15A361EB-CBB3-4ABF-8BD5-B144D73A89C9}" type="presOf" srcId="{02D854FC-9CC5-449D-AD86-FE2CD7B247D6}" destId="{8FC9FA9B-5E97-4B00-8867-4487781F3F9C}" srcOrd="0" destOrd="0" presId="urn:microsoft.com/office/officeart/2009/3/layout/HorizontalOrganizationChart"/>
    <dgm:cxn modelId="{54969717-0267-4554-B5AF-BCBA48E0849D}" type="presOf" srcId="{24F6751D-255A-45D9-B77B-5F0F08CD1B67}" destId="{180D49B2-7604-438F-ADEB-AA82DBB63D90}" srcOrd="0" destOrd="0" presId="urn:microsoft.com/office/officeart/2009/3/layout/HorizontalOrganizationChart"/>
    <dgm:cxn modelId="{84C6FB30-640C-4337-B440-944D3E3B3A1D}" type="presOf" srcId="{C08A4C85-593A-4083-93A5-D266344A1DE7}" destId="{004CE987-ADB9-479A-BAEA-E6D1FD4C381E}" srcOrd="1" destOrd="0" presId="urn:microsoft.com/office/officeart/2009/3/layout/HorizontalOrganizationChart"/>
    <dgm:cxn modelId="{92488D7E-BF00-487E-9B5D-733C1083E22B}" type="presOf" srcId="{6C94581F-5A6C-4FCC-9307-2A770C7115FB}" destId="{2CA729E8-2B33-466C-8A3C-A6FB076DF308}" srcOrd="0" destOrd="0" presId="urn:microsoft.com/office/officeart/2009/3/layout/HorizontalOrganizationChart"/>
    <dgm:cxn modelId="{ED977EAE-81BF-4C5E-ADCA-6536B518775E}" type="presOf" srcId="{72EC6D73-F4C0-4026-B0FA-926852A07FC1}" destId="{F55C378C-3115-4ECA-8A44-74679D15B7D6}" srcOrd="1" destOrd="0" presId="urn:microsoft.com/office/officeart/2009/3/layout/HorizontalOrganizationChart"/>
    <dgm:cxn modelId="{50266EEA-6D33-4CF7-BD9B-2C690A5AFFF3}" type="presOf" srcId="{2B4352AC-36C2-4005-B77B-8859A00F107D}" destId="{13295AD5-FA86-403A-A25C-3575083A6B91}" srcOrd="1" destOrd="0" presId="urn:microsoft.com/office/officeart/2009/3/layout/HorizontalOrganizationChart"/>
    <dgm:cxn modelId="{1CE34685-2CD0-47B2-BABF-B53FA7AD1834}" type="presOf" srcId="{2B4352AC-36C2-4005-B77B-8859A00F107D}" destId="{C752270F-3109-4319-8DE0-6D01889D0BB0}" srcOrd="0" destOrd="0" presId="urn:microsoft.com/office/officeart/2009/3/layout/HorizontalOrganizationChart"/>
    <dgm:cxn modelId="{6AAE0D7A-3DCA-41B0-8B0A-8FCFBDF52ED7}" type="presParOf" srcId="{26C1E564-23CE-4DCD-B535-9AB81DB43A4F}" destId="{840A10FB-ADE0-447E-9BDD-A0AD520BF92E}" srcOrd="0" destOrd="0" presId="urn:microsoft.com/office/officeart/2009/3/layout/HorizontalOrganizationChart"/>
    <dgm:cxn modelId="{5F5B44D9-DDB6-4957-8435-94BA331EC694}" type="presParOf" srcId="{840A10FB-ADE0-447E-9BDD-A0AD520BF92E}" destId="{7B5E22CD-7D42-4ACD-B664-0DE1C0F58C54}" srcOrd="0" destOrd="0" presId="urn:microsoft.com/office/officeart/2009/3/layout/HorizontalOrganizationChart"/>
    <dgm:cxn modelId="{1F9AB892-55CF-43C8-A649-490B4CA7855B}" type="presParOf" srcId="{7B5E22CD-7D42-4ACD-B664-0DE1C0F58C54}" destId="{C752270F-3109-4319-8DE0-6D01889D0BB0}" srcOrd="0" destOrd="0" presId="urn:microsoft.com/office/officeart/2009/3/layout/HorizontalOrganizationChart"/>
    <dgm:cxn modelId="{0B16E839-44AB-4011-AD91-C3A0B640C55D}" type="presParOf" srcId="{7B5E22CD-7D42-4ACD-B664-0DE1C0F58C54}" destId="{13295AD5-FA86-403A-A25C-3575083A6B91}" srcOrd="1" destOrd="0" presId="urn:microsoft.com/office/officeart/2009/3/layout/HorizontalOrganizationChart"/>
    <dgm:cxn modelId="{6BFFB0B9-C158-4505-8B15-E8840CB97B66}" type="presParOf" srcId="{840A10FB-ADE0-447E-9BDD-A0AD520BF92E}" destId="{21021D06-F0CC-4F75-9194-A08A071EF425}" srcOrd="1" destOrd="0" presId="urn:microsoft.com/office/officeart/2009/3/layout/HorizontalOrganizationChart"/>
    <dgm:cxn modelId="{52321BEA-17BB-4036-A0A1-AC0618C86CA5}" type="presParOf" srcId="{21021D06-F0CC-4F75-9194-A08A071EF425}" destId="{2CA729E8-2B33-466C-8A3C-A6FB076DF308}" srcOrd="0" destOrd="0" presId="urn:microsoft.com/office/officeart/2009/3/layout/HorizontalOrganizationChart"/>
    <dgm:cxn modelId="{647408A5-88AE-4B8E-9E62-CFF643C4AD23}" type="presParOf" srcId="{21021D06-F0CC-4F75-9194-A08A071EF425}" destId="{181F876B-81A0-4CAD-825D-B40217DEE452}" srcOrd="1" destOrd="0" presId="urn:microsoft.com/office/officeart/2009/3/layout/HorizontalOrganizationChart"/>
    <dgm:cxn modelId="{6F038F01-A0D9-4723-BE6B-6F8DC5A911FF}" type="presParOf" srcId="{181F876B-81A0-4CAD-825D-B40217DEE452}" destId="{7EBB07C6-4CD3-4F8B-9C52-505E783FEC97}" srcOrd="0" destOrd="0" presId="urn:microsoft.com/office/officeart/2009/3/layout/HorizontalOrganizationChart"/>
    <dgm:cxn modelId="{16FAF064-371C-4B39-AAA9-22F20CAA9238}" type="presParOf" srcId="{7EBB07C6-4CD3-4F8B-9C52-505E783FEC97}" destId="{6222EF41-613E-43A9-B69E-25E421C9CE71}" srcOrd="0" destOrd="0" presId="urn:microsoft.com/office/officeart/2009/3/layout/HorizontalOrganizationChart"/>
    <dgm:cxn modelId="{2FECB722-9C26-4373-B183-FE5DD26BAF5F}" type="presParOf" srcId="{7EBB07C6-4CD3-4F8B-9C52-505E783FEC97}" destId="{004CE987-ADB9-479A-BAEA-E6D1FD4C381E}" srcOrd="1" destOrd="0" presId="urn:microsoft.com/office/officeart/2009/3/layout/HorizontalOrganizationChart"/>
    <dgm:cxn modelId="{6D768D59-22C1-4F20-AB75-3984A1B599FD}" type="presParOf" srcId="{181F876B-81A0-4CAD-825D-B40217DEE452}" destId="{FC259A71-00C8-4794-8241-AF586B3A7618}" srcOrd="1" destOrd="0" presId="urn:microsoft.com/office/officeart/2009/3/layout/HorizontalOrganizationChart"/>
    <dgm:cxn modelId="{EB6E6510-F7B1-4F0C-8F79-1ADC065A725E}" type="presParOf" srcId="{181F876B-81A0-4CAD-825D-B40217DEE452}" destId="{1FE3EB40-DC54-45DF-96FD-B768F9D2375F}" srcOrd="2" destOrd="0" presId="urn:microsoft.com/office/officeart/2009/3/layout/HorizontalOrganizationChart"/>
    <dgm:cxn modelId="{17A09EE8-DE0C-41B7-BE47-BAD4971F2A7A}" type="presParOf" srcId="{21021D06-F0CC-4F75-9194-A08A071EF425}" destId="{FA5EFEBA-3C91-41A0-9683-467E98D34647}" srcOrd="2" destOrd="0" presId="urn:microsoft.com/office/officeart/2009/3/layout/HorizontalOrganizationChart"/>
    <dgm:cxn modelId="{15707EE1-3CB7-43E6-A2A1-9786149F97C5}" type="presParOf" srcId="{21021D06-F0CC-4F75-9194-A08A071EF425}" destId="{7D2A3213-8C14-4686-96CA-F9B2A45FF0B7}" srcOrd="3" destOrd="0" presId="urn:microsoft.com/office/officeart/2009/3/layout/HorizontalOrganizationChart"/>
    <dgm:cxn modelId="{23326DC0-9F50-409F-BAFA-7E522A2F31D8}" type="presParOf" srcId="{7D2A3213-8C14-4686-96CA-F9B2A45FF0B7}" destId="{854A6865-6DB6-41D3-9B78-327CB9877A63}" srcOrd="0" destOrd="0" presId="urn:microsoft.com/office/officeart/2009/3/layout/HorizontalOrganizationChart"/>
    <dgm:cxn modelId="{7AE9B15E-3C41-4438-98CA-49B61D7B1DFC}" type="presParOf" srcId="{854A6865-6DB6-41D3-9B78-327CB9877A63}" destId="{8FC9FA9B-5E97-4B00-8867-4487781F3F9C}" srcOrd="0" destOrd="0" presId="urn:microsoft.com/office/officeart/2009/3/layout/HorizontalOrganizationChart"/>
    <dgm:cxn modelId="{1C6149AE-4D4A-48E5-976E-E3FBC1F16F27}" type="presParOf" srcId="{854A6865-6DB6-41D3-9B78-327CB9877A63}" destId="{2B36DFDB-8650-43E8-8BC0-B445CF973BE6}" srcOrd="1" destOrd="0" presId="urn:microsoft.com/office/officeart/2009/3/layout/HorizontalOrganizationChart"/>
    <dgm:cxn modelId="{3128A1C2-2673-4CFA-9D2F-478517B6B9B2}" type="presParOf" srcId="{7D2A3213-8C14-4686-96CA-F9B2A45FF0B7}" destId="{A17524F6-712E-407A-83E1-8325BCC48CC0}" srcOrd="1" destOrd="0" presId="urn:microsoft.com/office/officeart/2009/3/layout/HorizontalOrganizationChart"/>
    <dgm:cxn modelId="{6D55C6FE-C394-48EF-9518-B1110DC0E6D7}" type="presParOf" srcId="{7D2A3213-8C14-4686-96CA-F9B2A45FF0B7}" destId="{F2F5D0D9-C597-4DA2-80B0-4769BEF3EE2C}" srcOrd="2" destOrd="0" presId="urn:microsoft.com/office/officeart/2009/3/layout/HorizontalOrganizationChart"/>
    <dgm:cxn modelId="{04313935-51F5-408B-8317-4172DFDD384C}" type="presParOf" srcId="{21021D06-F0CC-4F75-9194-A08A071EF425}" destId="{180D49B2-7604-438F-ADEB-AA82DBB63D90}" srcOrd="4" destOrd="0" presId="urn:microsoft.com/office/officeart/2009/3/layout/HorizontalOrganizationChart"/>
    <dgm:cxn modelId="{A246C64A-9B64-405E-8C8A-41D5D42B46B9}" type="presParOf" srcId="{21021D06-F0CC-4F75-9194-A08A071EF425}" destId="{715EC710-E65A-467D-991E-0A93AB8F63E7}" srcOrd="5" destOrd="0" presId="urn:microsoft.com/office/officeart/2009/3/layout/HorizontalOrganizationChart"/>
    <dgm:cxn modelId="{EB073C29-677D-4FA5-A946-E327EC2BF62F}" type="presParOf" srcId="{715EC710-E65A-467D-991E-0A93AB8F63E7}" destId="{C86C5DDF-289A-4C70-9148-6A5ACB48E592}" srcOrd="0" destOrd="0" presId="urn:microsoft.com/office/officeart/2009/3/layout/HorizontalOrganizationChart"/>
    <dgm:cxn modelId="{709D3F72-CE3A-43BB-8826-6115CFA770C3}" type="presParOf" srcId="{C86C5DDF-289A-4C70-9148-6A5ACB48E592}" destId="{850B2D45-9CD2-4A08-8B31-633E64B1FD47}" srcOrd="0" destOrd="0" presId="urn:microsoft.com/office/officeart/2009/3/layout/HorizontalOrganizationChart"/>
    <dgm:cxn modelId="{6249E5ED-4735-4806-9D6E-BCADBF4DE36D}" type="presParOf" srcId="{C86C5DDF-289A-4C70-9148-6A5ACB48E592}" destId="{2D80BBCE-44CB-4180-A58A-EDB3B43AA090}" srcOrd="1" destOrd="0" presId="urn:microsoft.com/office/officeart/2009/3/layout/HorizontalOrganizationChart"/>
    <dgm:cxn modelId="{EE9F595C-D887-4F0D-AA1D-2E68C83CFF70}" type="presParOf" srcId="{715EC710-E65A-467D-991E-0A93AB8F63E7}" destId="{BD14B3F4-E598-49E4-9C1E-6DCDCA6A8770}" srcOrd="1" destOrd="0" presId="urn:microsoft.com/office/officeart/2009/3/layout/HorizontalOrganizationChart"/>
    <dgm:cxn modelId="{00FDAF9C-D30F-4390-B7BA-ABCC918E97CF}" type="presParOf" srcId="{715EC710-E65A-467D-991E-0A93AB8F63E7}" destId="{C648914F-D30A-4AA6-B773-6FFA4A3F961C}" srcOrd="2" destOrd="0" presId="urn:microsoft.com/office/officeart/2009/3/layout/HorizontalOrganizationChart"/>
    <dgm:cxn modelId="{06232691-A871-4685-9F09-3DBA37EFC2FA}" type="presParOf" srcId="{21021D06-F0CC-4F75-9194-A08A071EF425}" destId="{7D81E4E1-919F-4A3D-BBB4-AC17CBD435CE}" srcOrd="6" destOrd="0" presId="urn:microsoft.com/office/officeart/2009/3/layout/HorizontalOrganizationChart"/>
    <dgm:cxn modelId="{586579D2-28CA-4C00-A3FD-3915F36EA93C}" type="presParOf" srcId="{21021D06-F0CC-4F75-9194-A08A071EF425}" destId="{B21BA676-56E8-473B-BB21-9E66F41F43B3}" srcOrd="7" destOrd="0" presId="urn:microsoft.com/office/officeart/2009/3/layout/HorizontalOrganizationChart"/>
    <dgm:cxn modelId="{378C03A6-026D-49A5-9C2E-0E3F4BA459A9}" type="presParOf" srcId="{B21BA676-56E8-473B-BB21-9E66F41F43B3}" destId="{8FBED595-ABB2-4C95-9CFF-A0DE2C4E04B8}" srcOrd="0" destOrd="0" presId="urn:microsoft.com/office/officeart/2009/3/layout/HorizontalOrganizationChart"/>
    <dgm:cxn modelId="{373FFE9B-FCE6-4A80-B8F3-6E42B1CFD666}" type="presParOf" srcId="{8FBED595-ABB2-4C95-9CFF-A0DE2C4E04B8}" destId="{CFB7B5EA-D527-4206-91FF-F737D0741078}" srcOrd="0" destOrd="0" presId="urn:microsoft.com/office/officeart/2009/3/layout/HorizontalOrganizationChart"/>
    <dgm:cxn modelId="{1028E542-E155-42A2-A146-1EEDFE4130DE}" type="presParOf" srcId="{8FBED595-ABB2-4C95-9CFF-A0DE2C4E04B8}" destId="{F55C378C-3115-4ECA-8A44-74679D15B7D6}" srcOrd="1" destOrd="0" presId="urn:microsoft.com/office/officeart/2009/3/layout/HorizontalOrganizationChart"/>
    <dgm:cxn modelId="{A55953DD-1E9E-437E-908E-ECA9712BCE86}" type="presParOf" srcId="{B21BA676-56E8-473B-BB21-9E66F41F43B3}" destId="{8365BD45-6353-4422-8630-3AD7665BF188}" srcOrd="1" destOrd="0" presId="urn:microsoft.com/office/officeart/2009/3/layout/HorizontalOrganizationChart"/>
    <dgm:cxn modelId="{25978210-AD9F-4739-B208-8ECFE9E4CF71}" type="presParOf" srcId="{B21BA676-56E8-473B-BB21-9E66F41F43B3}" destId="{390DD1D4-F761-47BA-A4A2-2E9D67EC602F}" srcOrd="2" destOrd="0" presId="urn:microsoft.com/office/officeart/2009/3/layout/HorizontalOrganizationChart"/>
    <dgm:cxn modelId="{B359476A-DD85-40A4-BFF6-5F296E18D199}" type="presParOf" srcId="{21021D06-F0CC-4F75-9194-A08A071EF425}" destId="{8575BB85-5DE5-407C-97D9-BA36CAEB4AB5}" srcOrd="8" destOrd="0" presId="urn:microsoft.com/office/officeart/2009/3/layout/HorizontalOrganizationChart"/>
    <dgm:cxn modelId="{665E66CA-C411-47FA-9450-2C298499991A}" type="presParOf" srcId="{21021D06-F0CC-4F75-9194-A08A071EF425}" destId="{85C76A0D-1325-4B4E-863E-07EF87D00931}" srcOrd="9" destOrd="0" presId="urn:microsoft.com/office/officeart/2009/3/layout/HorizontalOrganizationChart"/>
    <dgm:cxn modelId="{5F409036-3DB2-407F-9617-82E346D09134}" type="presParOf" srcId="{85C76A0D-1325-4B4E-863E-07EF87D00931}" destId="{8B06AD24-36CD-458D-AE4F-C6C8B81ACF09}" srcOrd="0" destOrd="0" presId="urn:microsoft.com/office/officeart/2009/3/layout/HorizontalOrganizationChart"/>
    <dgm:cxn modelId="{335B6AE6-2913-4CD8-ACE8-242FC1C9EB05}" type="presParOf" srcId="{8B06AD24-36CD-458D-AE4F-C6C8B81ACF09}" destId="{D0EBC28D-20F8-452E-BE88-96A9CC1E369E}" srcOrd="0" destOrd="0" presId="urn:microsoft.com/office/officeart/2009/3/layout/HorizontalOrganizationChart"/>
    <dgm:cxn modelId="{175C4B85-02C6-4ABB-B10B-DF6ADCF86A58}" type="presParOf" srcId="{8B06AD24-36CD-458D-AE4F-C6C8B81ACF09}" destId="{94A095E7-9A47-48E6-9643-619D6DD38533}" srcOrd="1" destOrd="0" presId="urn:microsoft.com/office/officeart/2009/3/layout/HorizontalOrganizationChart"/>
    <dgm:cxn modelId="{F171CB75-6034-4E54-8B22-43730DF09324}" type="presParOf" srcId="{85C76A0D-1325-4B4E-863E-07EF87D00931}" destId="{730D9E2A-EDE6-4538-BF0E-8364C49C4C71}" srcOrd="1" destOrd="0" presId="urn:microsoft.com/office/officeart/2009/3/layout/HorizontalOrganizationChart"/>
    <dgm:cxn modelId="{146056C2-F26B-482B-8D62-0048E5E9E398}" type="presParOf" srcId="{85C76A0D-1325-4B4E-863E-07EF87D00931}" destId="{5B06E39E-4CD3-4AC4-A236-1FB94A198910}" srcOrd="2" destOrd="0" presId="urn:microsoft.com/office/officeart/2009/3/layout/HorizontalOrganizationChart"/>
    <dgm:cxn modelId="{1AC180B2-F717-4D2B-94FE-615CCA047367}" type="presParOf" srcId="{21021D06-F0CC-4F75-9194-A08A071EF425}" destId="{250DE310-C52A-415E-A23F-79DA1BB4B40F}" srcOrd="10" destOrd="0" presId="urn:microsoft.com/office/officeart/2009/3/layout/HorizontalOrganizationChart"/>
    <dgm:cxn modelId="{741DE68D-D6AE-451D-8439-1A4CCDE69542}" type="presParOf" srcId="{21021D06-F0CC-4F75-9194-A08A071EF425}" destId="{91A5BD03-1BAB-49DC-B818-DF5852C19A0B}" srcOrd="11" destOrd="0" presId="urn:microsoft.com/office/officeart/2009/3/layout/HorizontalOrganizationChart"/>
    <dgm:cxn modelId="{A6F90A79-ABC4-4407-9D64-D3F9EEF34DEE}" type="presParOf" srcId="{91A5BD03-1BAB-49DC-B818-DF5852C19A0B}" destId="{63129218-764B-477A-BC72-FD160BA9DC88}" srcOrd="0" destOrd="0" presId="urn:microsoft.com/office/officeart/2009/3/layout/HorizontalOrganizationChart"/>
    <dgm:cxn modelId="{2E598347-F7C9-4E24-9EF9-49C1BBF63F9D}" type="presParOf" srcId="{63129218-764B-477A-BC72-FD160BA9DC88}" destId="{1E7250F8-1D83-43B8-BEC1-7982E46CAFC1}" srcOrd="0" destOrd="0" presId="urn:microsoft.com/office/officeart/2009/3/layout/HorizontalOrganizationChart"/>
    <dgm:cxn modelId="{D468C5A4-8505-4924-8F42-B67F173C3D09}" type="presParOf" srcId="{63129218-764B-477A-BC72-FD160BA9DC88}" destId="{D46E89EB-3FB3-40EF-8C94-8889AF502197}" srcOrd="1" destOrd="0" presId="urn:microsoft.com/office/officeart/2009/3/layout/HorizontalOrganizationChart"/>
    <dgm:cxn modelId="{9CADC67B-E2CD-4E05-A78D-845E416AB794}" type="presParOf" srcId="{91A5BD03-1BAB-49DC-B818-DF5852C19A0B}" destId="{A5381480-B395-45EF-BD28-6DEC3576684F}" srcOrd="1" destOrd="0" presId="urn:microsoft.com/office/officeart/2009/3/layout/HorizontalOrganizationChart"/>
    <dgm:cxn modelId="{915540BF-309A-4D49-B1CF-7BAC0E12FBA0}" type="presParOf" srcId="{91A5BD03-1BAB-49DC-B818-DF5852C19A0B}" destId="{55F4AB20-EAAA-4CB4-B47A-5915B821D7FB}" srcOrd="2" destOrd="0" presId="urn:microsoft.com/office/officeart/2009/3/layout/HorizontalOrganizationChart"/>
    <dgm:cxn modelId="{A36985EF-8C2B-413B-914A-A79A916F6B6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8E4C4B6A-0E53-476F-8A3B-4D0E1F6CFD6D}" type="presOf" srcId="{36E46F68-D562-408A-AFB5-5F8F2C45300E}" destId="{B7282BA7-EA0F-416C-A48D-8381324C06B0}" srcOrd="0" destOrd="0" presId="urn:microsoft.com/office/officeart/2009/3/layout/HorizontalOrganizationChart"/>
    <dgm:cxn modelId="{27786DE5-6702-4A07-A728-7B4EDDEC0F5C}" type="presOf" srcId="{36E46F68-D562-408A-AFB5-5F8F2C45300E}" destId="{44D512DD-F0DE-454B-943A-49C77B95F528}" srcOrd="1" destOrd="0" presId="urn:microsoft.com/office/officeart/2009/3/layout/HorizontalOrganizationChart"/>
    <dgm:cxn modelId="{E9B75648-E748-4F61-8C6F-ACE28DA62B0C}" type="presOf" srcId="{2B4352AC-36C2-4005-B77B-8859A00F107D}" destId="{C752270F-3109-4319-8DE0-6D01889D0BB0}" srcOrd="0" destOrd="0" presId="urn:microsoft.com/office/officeart/2009/3/layout/HorizontalOrganizationChart"/>
    <dgm:cxn modelId="{CB02C61A-0F57-48C0-8D6F-68ED577B647C}" type="presOf" srcId="{0ABF76CF-B061-49F7-9246-0DDE4BB5D719}" destId="{054D0707-FE49-489A-BDBC-3F2E3E0D3978}" srcOrd="1" destOrd="0" presId="urn:microsoft.com/office/officeart/2009/3/layout/HorizontalOrganizationChart"/>
    <dgm:cxn modelId="{6EEEA86E-9EDE-489F-B5F9-B41E98EBA1D1}" type="presOf" srcId="{A936A23D-ED66-4106-B4F7-72AEFBBB2448}" destId="{724B4C4B-BB4F-46C8-93F7-0C063A1E9E3D}" srcOrd="0" destOrd="0" presId="urn:microsoft.com/office/officeart/2009/3/layout/HorizontalOrganizationChart"/>
    <dgm:cxn modelId="{B98E66F0-E6DE-4415-B0C6-7616B6CFB567}" type="presOf" srcId="{23994A98-821E-4C0F-8C6D-67508D385C14}" destId="{FDEEFB2A-6636-4B70-A29E-0640B1C9F5B4}" srcOrd="0" destOrd="0" presId="urn:microsoft.com/office/officeart/2009/3/layout/HorizontalOrganizationChart"/>
    <dgm:cxn modelId="{6E702AA3-A5EC-4B2E-A831-1FFBB679990B}" type="presOf" srcId="{58EDBA23-D66E-4A8D-9E8D-0A1A846AF1AB}" destId="{26C1E564-23CE-4DCD-B535-9AB81DB43A4F}" srcOrd="0" destOrd="0" presId="urn:microsoft.com/office/officeart/2009/3/layout/HorizontalOrganizationChart"/>
    <dgm:cxn modelId="{F326187A-1BFF-42FA-8E12-76A5BA3CF489}" type="presOf" srcId="{A936A23D-ED66-4106-B4F7-72AEFBBB2448}" destId="{154384E2-4301-4E93-8F7B-DAE969F83C15}" srcOrd="1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E45F57BC-A8A4-4687-ABEB-E327D15A2AAE}" type="presOf" srcId="{049AD97A-30B2-40CE-94CE-04AC287170B3}" destId="{1020D198-B145-4BA5-8C5B-2A0E0D508E27}" srcOrd="0" destOrd="0" presId="urn:microsoft.com/office/officeart/2009/3/layout/HorizontalOrganizationChart"/>
    <dgm:cxn modelId="{BF96B410-C26B-4011-B131-A11A73B09E7F}" type="presOf" srcId="{4C17DF2C-620D-4C21-97B9-3D7A9862AA6E}" destId="{8ABBE08A-ED56-468F-B3DB-BE8C56BFEC4F}" srcOrd="0" destOrd="0" presId="urn:microsoft.com/office/officeart/2009/3/layout/HorizontalOrganizationChart"/>
    <dgm:cxn modelId="{FC56DB6B-9B9B-4163-BCDB-0AE50CA7AED9}" type="presOf" srcId="{0ABF76CF-B061-49F7-9246-0DDE4BB5D719}" destId="{6D395A52-1FF6-42B5-AAE0-42C3FB82A4F5}" srcOrd="0" destOrd="0" presId="urn:microsoft.com/office/officeart/2009/3/layout/HorizontalOrganizationChart"/>
    <dgm:cxn modelId="{01F31D02-2802-44DA-84BF-527DD13D9AE2}" type="presOf" srcId="{6C17E5CE-AC8D-4859-B44A-6A9281A8608F}" destId="{33D5FCEE-099B-4273-AE5C-3E60904117B0}" srcOrd="0" destOrd="0" presId="urn:microsoft.com/office/officeart/2009/3/layout/HorizontalOrganizationChart"/>
    <dgm:cxn modelId="{5364B8E8-240E-41FA-9F42-A42F07CB4B5E}" type="presOf" srcId="{049AD97A-30B2-40CE-94CE-04AC287170B3}" destId="{283632CA-6BBB-48AB-BAD9-3C37BB671E24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A580014D-854D-4ADB-B649-D7DE70B9E2EA}" type="presOf" srcId="{2B4352AC-36C2-4005-B77B-8859A00F107D}" destId="{13295AD5-FA86-403A-A25C-3575083A6B91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229C58EC-F42D-4225-9CB1-36A8928E2449}" type="presOf" srcId="{79B345EC-F7C2-4B36-9B2B-90F481376F37}" destId="{F18702AE-30F4-4A22-92C8-7C53499CB24E}" srcOrd="0" destOrd="0" presId="urn:microsoft.com/office/officeart/2009/3/layout/HorizontalOrganizationChart"/>
    <dgm:cxn modelId="{A8002210-2D26-457D-BE5F-885E430B9BC2}" type="presParOf" srcId="{26C1E564-23CE-4DCD-B535-9AB81DB43A4F}" destId="{840A10FB-ADE0-447E-9BDD-A0AD520BF92E}" srcOrd="0" destOrd="0" presId="urn:microsoft.com/office/officeart/2009/3/layout/HorizontalOrganizationChart"/>
    <dgm:cxn modelId="{B574348D-E6F6-4181-8B59-230EE85D94E3}" type="presParOf" srcId="{840A10FB-ADE0-447E-9BDD-A0AD520BF92E}" destId="{7B5E22CD-7D42-4ACD-B664-0DE1C0F58C54}" srcOrd="0" destOrd="0" presId="urn:microsoft.com/office/officeart/2009/3/layout/HorizontalOrganizationChart"/>
    <dgm:cxn modelId="{43C77D34-67F8-4E42-8821-A7E1E57BB479}" type="presParOf" srcId="{7B5E22CD-7D42-4ACD-B664-0DE1C0F58C54}" destId="{C752270F-3109-4319-8DE0-6D01889D0BB0}" srcOrd="0" destOrd="0" presId="urn:microsoft.com/office/officeart/2009/3/layout/HorizontalOrganizationChart"/>
    <dgm:cxn modelId="{93F7B583-3085-4418-850D-BFDCD76C3C9E}" type="presParOf" srcId="{7B5E22CD-7D42-4ACD-B664-0DE1C0F58C54}" destId="{13295AD5-FA86-403A-A25C-3575083A6B91}" srcOrd="1" destOrd="0" presId="urn:microsoft.com/office/officeart/2009/3/layout/HorizontalOrganizationChart"/>
    <dgm:cxn modelId="{0AA11AF3-9D72-4F28-AAF5-6BA3F1B06A6E}" type="presParOf" srcId="{840A10FB-ADE0-447E-9BDD-A0AD520BF92E}" destId="{21021D06-F0CC-4F75-9194-A08A071EF425}" srcOrd="1" destOrd="0" presId="urn:microsoft.com/office/officeart/2009/3/layout/HorizontalOrganizationChart"/>
    <dgm:cxn modelId="{3EA302F5-49D6-4D9E-AD42-CF593FEC71FD}" type="presParOf" srcId="{21021D06-F0CC-4F75-9194-A08A071EF425}" destId="{33D5FCEE-099B-4273-AE5C-3E60904117B0}" srcOrd="0" destOrd="0" presId="urn:microsoft.com/office/officeart/2009/3/layout/HorizontalOrganizationChart"/>
    <dgm:cxn modelId="{3B2AACAF-A94B-4825-B5AC-D14D717B6912}" type="presParOf" srcId="{21021D06-F0CC-4F75-9194-A08A071EF425}" destId="{B514BD70-9246-41B9-BBA1-B15346DD0B05}" srcOrd="1" destOrd="0" presId="urn:microsoft.com/office/officeart/2009/3/layout/HorizontalOrganizationChart"/>
    <dgm:cxn modelId="{48671B54-9C84-4EE4-933E-4DD12DD35B53}" type="presParOf" srcId="{B514BD70-9246-41B9-BBA1-B15346DD0B05}" destId="{2BCC5538-6DC9-4735-8AB4-465240D255B9}" srcOrd="0" destOrd="0" presId="urn:microsoft.com/office/officeart/2009/3/layout/HorizontalOrganizationChart"/>
    <dgm:cxn modelId="{CF97627F-CB9D-49C1-8EC7-5E5CDFE961FB}" type="presParOf" srcId="{2BCC5538-6DC9-4735-8AB4-465240D255B9}" destId="{B7282BA7-EA0F-416C-A48D-8381324C06B0}" srcOrd="0" destOrd="0" presId="urn:microsoft.com/office/officeart/2009/3/layout/HorizontalOrganizationChart"/>
    <dgm:cxn modelId="{AF5D23CD-0C28-4136-B53B-D6E88088F7E5}" type="presParOf" srcId="{2BCC5538-6DC9-4735-8AB4-465240D255B9}" destId="{44D512DD-F0DE-454B-943A-49C77B95F528}" srcOrd="1" destOrd="0" presId="urn:microsoft.com/office/officeart/2009/3/layout/HorizontalOrganizationChart"/>
    <dgm:cxn modelId="{1CFD952B-9964-457F-86B7-2A1EB04B9B79}" type="presParOf" srcId="{B514BD70-9246-41B9-BBA1-B15346DD0B05}" destId="{4F336736-45C2-4086-8348-A9724BD41534}" srcOrd="1" destOrd="0" presId="urn:microsoft.com/office/officeart/2009/3/layout/HorizontalOrganizationChart"/>
    <dgm:cxn modelId="{87EDD029-AD9A-4898-9600-F6860687F7A6}" type="presParOf" srcId="{B514BD70-9246-41B9-BBA1-B15346DD0B05}" destId="{0D553101-17C6-4B5F-AB58-54BF4CFA031A}" srcOrd="2" destOrd="0" presId="urn:microsoft.com/office/officeart/2009/3/layout/HorizontalOrganizationChart"/>
    <dgm:cxn modelId="{ACEB7159-2BD1-48BC-A672-146CD59E2F02}" type="presParOf" srcId="{21021D06-F0CC-4F75-9194-A08A071EF425}" destId="{8ABBE08A-ED56-468F-B3DB-BE8C56BFEC4F}" srcOrd="2" destOrd="0" presId="urn:microsoft.com/office/officeart/2009/3/layout/HorizontalOrganizationChart"/>
    <dgm:cxn modelId="{2E337F2A-7CF7-47A5-9DB9-EF601BFBF10B}" type="presParOf" srcId="{21021D06-F0CC-4F75-9194-A08A071EF425}" destId="{86253F6C-6A7E-4419-A5AD-1C85034559C6}" srcOrd="3" destOrd="0" presId="urn:microsoft.com/office/officeart/2009/3/layout/HorizontalOrganizationChart"/>
    <dgm:cxn modelId="{86568691-F9E5-43C5-A191-4F5BD42ABFCD}" type="presParOf" srcId="{86253F6C-6A7E-4419-A5AD-1C85034559C6}" destId="{29DC033E-0534-4A44-9905-09099E8B2512}" srcOrd="0" destOrd="0" presId="urn:microsoft.com/office/officeart/2009/3/layout/HorizontalOrganizationChart"/>
    <dgm:cxn modelId="{7E4E9693-52B4-4C10-86E5-8BC9C0DA90F0}" type="presParOf" srcId="{29DC033E-0534-4A44-9905-09099E8B2512}" destId="{1020D198-B145-4BA5-8C5B-2A0E0D508E27}" srcOrd="0" destOrd="0" presId="urn:microsoft.com/office/officeart/2009/3/layout/HorizontalOrganizationChart"/>
    <dgm:cxn modelId="{B5CE6757-3547-4A83-B194-08A641862FE5}" type="presParOf" srcId="{29DC033E-0534-4A44-9905-09099E8B2512}" destId="{283632CA-6BBB-48AB-BAD9-3C37BB671E24}" srcOrd="1" destOrd="0" presId="urn:microsoft.com/office/officeart/2009/3/layout/HorizontalOrganizationChart"/>
    <dgm:cxn modelId="{C2E0F8FB-0F3A-431A-995D-2726E0F33D92}" type="presParOf" srcId="{86253F6C-6A7E-4419-A5AD-1C85034559C6}" destId="{EF194DF5-84C8-4084-8239-5077C58CF9A7}" srcOrd="1" destOrd="0" presId="urn:microsoft.com/office/officeart/2009/3/layout/HorizontalOrganizationChart"/>
    <dgm:cxn modelId="{4E321288-E578-4459-A167-805BEE565E9B}" type="presParOf" srcId="{86253F6C-6A7E-4419-A5AD-1C85034559C6}" destId="{3EB069B5-7F42-4E4B-BEE9-F6530ADE59BB}" srcOrd="2" destOrd="0" presId="urn:microsoft.com/office/officeart/2009/3/layout/HorizontalOrganizationChart"/>
    <dgm:cxn modelId="{8328DD6B-31B9-4F04-B27C-AB0E9DBBE226}" type="presParOf" srcId="{21021D06-F0CC-4F75-9194-A08A071EF425}" destId="{F18702AE-30F4-4A22-92C8-7C53499CB24E}" srcOrd="4" destOrd="0" presId="urn:microsoft.com/office/officeart/2009/3/layout/HorizontalOrganizationChart"/>
    <dgm:cxn modelId="{84BB6640-1CC3-49DB-AFA7-8F5BE1C2617B}" type="presParOf" srcId="{21021D06-F0CC-4F75-9194-A08A071EF425}" destId="{C1840762-81E8-4DF0-A1BA-57FC00CDDEE4}" srcOrd="5" destOrd="0" presId="urn:microsoft.com/office/officeart/2009/3/layout/HorizontalOrganizationChart"/>
    <dgm:cxn modelId="{832EBCA3-0491-49FF-BC10-2D3CE430A245}" type="presParOf" srcId="{C1840762-81E8-4DF0-A1BA-57FC00CDDEE4}" destId="{E9DE9CB6-BAED-40B7-BB52-C99711F7AD3D}" srcOrd="0" destOrd="0" presId="urn:microsoft.com/office/officeart/2009/3/layout/HorizontalOrganizationChart"/>
    <dgm:cxn modelId="{F0B15EAD-9DCB-4F82-9572-521F279D7957}" type="presParOf" srcId="{E9DE9CB6-BAED-40B7-BB52-C99711F7AD3D}" destId="{6D395A52-1FF6-42B5-AAE0-42C3FB82A4F5}" srcOrd="0" destOrd="0" presId="urn:microsoft.com/office/officeart/2009/3/layout/HorizontalOrganizationChart"/>
    <dgm:cxn modelId="{842AD5AE-0C2E-41FC-929F-0CD15E581EFA}" type="presParOf" srcId="{E9DE9CB6-BAED-40B7-BB52-C99711F7AD3D}" destId="{054D0707-FE49-489A-BDBC-3F2E3E0D3978}" srcOrd="1" destOrd="0" presId="urn:microsoft.com/office/officeart/2009/3/layout/HorizontalOrganizationChart"/>
    <dgm:cxn modelId="{75D3D878-BC89-4CB9-815C-C302B822A4F2}" type="presParOf" srcId="{C1840762-81E8-4DF0-A1BA-57FC00CDDEE4}" destId="{E3926CFC-9718-4025-ACBA-6AF831328452}" srcOrd="1" destOrd="0" presId="urn:microsoft.com/office/officeart/2009/3/layout/HorizontalOrganizationChart"/>
    <dgm:cxn modelId="{9DAF0DF2-0A93-4385-A075-4882D29E5325}" type="presParOf" srcId="{C1840762-81E8-4DF0-A1BA-57FC00CDDEE4}" destId="{44DD4845-FF21-4513-BB19-14852D0A9A4C}" srcOrd="2" destOrd="0" presId="urn:microsoft.com/office/officeart/2009/3/layout/HorizontalOrganizationChart"/>
    <dgm:cxn modelId="{40D15EFE-C4B2-4DE3-B732-7F6194104908}" type="presParOf" srcId="{21021D06-F0CC-4F75-9194-A08A071EF425}" destId="{FDEEFB2A-6636-4B70-A29E-0640B1C9F5B4}" srcOrd="6" destOrd="0" presId="urn:microsoft.com/office/officeart/2009/3/layout/HorizontalOrganizationChart"/>
    <dgm:cxn modelId="{0550A16B-6333-4A50-82D9-A2511A9C62CA}" type="presParOf" srcId="{21021D06-F0CC-4F75-9194-A08A071EF425}" destId="{D2426D9B-9603-4954-8EB6-044BFBF7BFD3}" srcOrd="7" destOrd="0" presId="urn:microsoft.com/office/officeart/2009/3/layout/HorizontalOrganizationChart"/>
    <dgm:cxn modelId="{A1E39160-BE53-4A6B-A3B3-16371F59F90A}" type="presParOf" srcId="{D2426D9B-9603-4954-8EB6-044BFBF7BFD3}" destId="{E515C09D-184D-49AA-80B3-1A57D13C54E8}" srcOrd="0" destOrd="0" presId="urn:microsoft.com/office/officeart/2009/3/layout/HorizontalOrganizationChart"/>
    <dgm:cxn modelId="{0AAAD490-DED5-4C2C-9CFE-664A0A658BBC}" type="presParOf" srcId="{E515C09D-184D-49AA-80B3-1A57D13C54E8}" destId="{724B4C4B-BB4F-46C8-93F7-0C063A1E9E3D}" srcOrd="0" destOrd="0" presId="urn:microsoft.com/office/officeart/2009/3/layout/HorizontalOrganizationChart"/>
    <dgm:cxn modelId="{32AD9C33-0724-4F82-B8A1-AC4F0B71D6C7}" type="presParOf" srcId="{E515C09D-184D-49AA-80B3-1A57D13C54E8}" destId="{154384E2-4301-4E93-8F7B-DAE969F83C15}" srcOrd="1" destOrd="0" presId="urn:microsoft.com/office/officeart/2009/3/layout/HorizontalOrganizationChart"/>
    <dgm:cxn modelId="{819C7241-3983-46BB-909A-C2CDAA8131FA}" type="presParOf" srcId="{D2426D9B-9603-4954-8EB6-044BFBF7BFD3}" destId="{22E7BA32-A267-4143-A8FF-B40034006080}" srcOrd="1" destOrd="0" presId="urn:microsoft.com/office/officeart/2009/3/layout/HorizontalOrganizationChart"/>
    <dgm:cxn modelId="{CA3E880C-E875-4A86-B925-F1859CA6BAD9}" type="presParOf" srcId="{D2426D9B-9603-4954-8EB6-044BFBF7BFD3}" destId="{E241580A-4662-4627-AE63-3BC032819A37}" srcOrd="2" destOrd="0" presId="urn:microsoft.com/office/officeart/2009/3/layout/HorizontalOrganizationChart"/>
    <dgm:cxn modelId="{1BBD7B95-571D-406C-A31B-1B8AD039E9A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D88A4C38-E0F8-4F20-9791-4D5D74119F41}" type="presOf" srcId="{2B4352AC-36C2-4005-B77B-8859A00F107D}" destId="{13295AD5-FA86-403A-A25C-3575083A6B91}" srcOrd="1" destOrd="0" presId="urn:microsoft.com/office/officeart/2009/3/layout/HorizontalOrganizationChart"/>
    <dgm:cxn modelId="{67CD06C0-D05C-4426-95F6-01005396D2F0}" type="presOf" srcId="{79B345EC-F7C2-4B36-9B2B-90F481376F37}" destId="{F18702AE-30F4-4A22-92C8-7C53499CB24E}" srcOrd="0" destOrd="0" presId="urn:microsoft.com/office/officeart/2009/3/layout/HorizontalOrganizationChart"/>
    <dgm:cxn modelId="{16500A37-7C9A-4A5A-9381-F3524496B8C0}" type="presOf" srcId="{A936A23D-ED66-4106-B4F7-72AEFBBB2448}" destId="{154384E2-4301-4E93-8F7B-DAE969F83C15}" srcOrd="1" destOrd="0" presId="urn:microsoft.com/office/officeart/2009/3/layout/HorizontalOrganizationChart"/>
    <dgm:cxn modelId="{0149DA1D-A169-432B-A311-B428D559881A}" type="presOf" srcId="{A936A23D-ED66-4106-B4F7-72AEFBBB2448}" destId="{724B4C4B-BB4F-46C8-93F7-0C063A1E9E3D}" srcOrd="0" destOrd="0" presId="urn:microsoft.com/office/officeart/2009/3/layout/HorizontalOrganizationChart"/>
    <dgm:cxn modelId="{2E509363-6C93-40C9-BA58-677C341DE6CF}" type="presOf" srcId="{049AD97A-30B2-40CE-94CE-04AC287170B3}" destId="{1020D198-B145-4BA5-8C5B-2A0E0D508E27}" srcOrd="0" destOrd="0" presId="urn:microsoft.com/office/officeart/2009/3/layout/HorizontalOrganizationChart"/>
    <dgm:cxn modelId="{1A6FB1E7-18EB-42B3-94B9-ADE7056ED3D1}" type="presOf" srcId="{36E46F68-D562-408A-AFB5-5F8F2C45300E}" destId="{44D512DD-F0DE-454B-943A-49C77B95F528}" srcOrd="1" destOrd="0" presId="urn:microsoft.com/office/officeart/2009/3/layout/HorizontalOrganizationChart"/>
    <dgm:cxn modelId="{7528FFBE-89B9-4C88-8D86-60F74778D1C3}" type="presOf" srcId="{36E46F68-D562-408A-AFB5-5F8F2C45300E}" destId="{B7282BA7-EA0F-416C-A48D-8381324C06B0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60541277-BCE0-4FBA-AAED-8FB1E5837D0E}" type="presOf" srcId="{6C17E5CE-AC8D-4859-B44A-6A9281A8608F}" destId="{33D5FCEE-099B-4273-AE5C-3E60904117B0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50346421-B36F-4EA5-8CF3-E5A3A048EFD1}" type="presOf" srcId="{0ABF76CF-B061-49F7-9246-0DDE4BB5D719}" destId="{6D395A52-1FF6-42B5-AAE0-42C3FB82A4F5}" srcOrd="0" destOrd="0" presId="urn:microsoft.com/office/officeart/2009/3/layout/HorizontalOrganizationChart"/>
    <dgm:cxn modelId="{4D7FD3FB-1993-4074-92D3-500AA7AD0F19}" type="presOf" srcId="{23994A98-821E-4C0F-8C6D-67508D385C14}" destId="{FDEEFB2A-6636-4B70-A29E-0640B1C9F5B4}" srcOrd="0" destOrd="0" presId="urn:microsoft.com/office/officeart/2009/3/layout/HorizontalOrganizationChart"/>
    <dgm:cxn modelId="{44B5C317-4ED6-4B70-B364-E8E6CAD350F8}" type="presOf" srcId="{0ABF76CF-B061-49F7-9246-0DDE4BB5D719}" destId="{054D0707-FE49-489A-BDBC-3F2E3E0D3978}" srcOrd="1" destOrd="0" presId="urn:microsoft.com/office/officeart/2009/3/layout/HorizontalOrganizationChart"/>
    <dgm:cxn modelId="{97D3CCC8-7446-49CE-BF4A-3B1940651F13}" type="presOf" srcId="{4C17DF2C-620D-4C21-97B9-3D7A9862AA6E}" destId="{8ABBE08A-ED56-468F-B3DB-BE8C56BFEC4F}" srcOrd="0" destOrd="0" presId="urn:microsoft.com/office/officeart/2009/3/layout/HorizontalOrganizationChart"/>
    <dgm:cxn modelId="{F32D01C0-B978-47A9-AFCF-336CAB883C54}" type="presOf" srcId="{2B4352AC-36C2-4005-B77B-8859A00F107D}" destId="{C752270F-3109-4319-8DE0-6D01889D0BB0}" srcOrd="0" destOrd="0" presId="urn:microsoft.com/office/officeart/2009/3/layout/HorizontalOrganizationChart"/>
    <dgm:cxn modelId="{B901E08B-6DAD-4C5F-9249-76671A1A2C21}" type="presOf" srcId="{58EDBA23-D66E-4A8D-9E8D-0A1A846AF1AB}" destId="{26C1E564-23CE-4DCD-B535-9AB81DB43A4F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783BEF2B-0B17-4E14-AA5A-7FE54DEDAE80}" type="presOf" srcId="{049AD97A-30B2-40CE-94CE-04AC287170B3}" destId="{283632CA-6BBB-48AB-BAD9-3C37BB671E24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511846CA-5C36-4CEE-BB9D-C0F213F9D6B3}" type="presParOf" srcId="{26C1E564-23CE-4DCD-B535-9AB81DB43A4F}" destId="{840A10FB-ADE0-447E-9BDD-A0AD520BF92E}" srcOrd="0" destOrd="0" presId="urn:microsoft.com/office/officeart/2009/3/layout/HorizontalOrganizationChart"/>
    <dgm:cxn modelId="{8C16EA99-9F07-42EA-8811-BDB1721C90C4}" type="presParOf" srcId="{840A10FB-ADE0-447E-9BDD-A0AD520BF92E}" destId="{7B5E22CD-7D42-4ACD-B664-0DE1C0F58C54}" srcOrd="0" destOrd="0" presId="urn:microsoft.com/office/officeart/2009/3/layout/HorizontalOrganizationChart"/>
    <dgm:cxn modelId="{B2D8C44D-2867-41B9-B95D-FF5AC5E31B24}" type="presParOf" srcId="{7B5E22CD-7D42-4ACD-B664-0DE1C0F58C54}" destId="{C752270F-3109-4319-8DE0-6D01889D0BB0}" srcOrd="0" destOrd="0" presId="urn:microsoft.com/office/officeart/2009/3/layout/HorizontalOrganizationChart"/>
    <dgm:cxn modelId="{75BB5723-207E-471E-9C0D-61247B729FE5}" type="presParOf" srcId="{7B5E22CD-7D42-4ACD-B664-0DE1C0F58C54}" destId="{13295AD5-FA86-403A-A25C-3575083A6B91}" srcOrd="1" destOrd="0" presId="urn:microsoft.com/office/officeart/2009/3/layout/HorizontalOrganizationChart"/>
    <dgm:cxn modelId="{3A16FB7C-3130-475A-B732-E81A0B554AC4}" type="presParOf" srcId="{840A10FB-ADE0-447E-9BDD-A0AD520BF92E}" destId="{21021D06-F0CC-4F75-9194-A08A071EF425}" srcOrd="1" destOrd="0" presId="urn:microsoft.com/office/officeart/2009/3/layout/HorizontalOrganizationChart"/>
    <dgm:cxn modelId="{62CBB7C4-A4F8-4607-841F-BDC74E43CD7A}" type="presParOf" srcId="{21021D06-F0CC-4F75-9194-A08A071EF425}" destId="{33D5FCEE-099B-4273-AE5C-3E60904117B0}" srcOrd="0" destOrd="0" presId="urn:microsoft.com/office/officeart/2009/3/layout/HorizontalOrganizationChart"/>
    <dgm:cxn modelId="{87D4AD4F-E21A-4585-817D-1CF389230E20}" type="presParOf" srcId="{21021D06-F0CC-4F75-9194-A08A071EF425}" destId="{B514BD70-9246-41B9-BBA1-B15346DD0B05}" srcOrd="1" destOrd="0" presId="urn:microsoft.com/office/officeart/2009/3/layout/HorizontalOrganizationChart"/>
    <dgm:cxn modelId="{DAA81F35-5F2A-4DAC-9E5F-A95BB959B99A}" type="presParOf" srcId="{B514BD70-9246-41B9-BBA1-B15346DD0B05}" destId="{2BCC5538-6DC9-4735-8AB4-465240D255B9}" srcOrd="0" destOrd="0" presId="urn:microsoft.com/office/officeart/2009/3/layout/HorizontalOrganizationChart"/>
    <dgm:cxn modelId="{03FC7884-BE65-4BCF-8489-A49E0F768648}" type="presParOf" srcId="{2BCC5538-6DC9-4735-8AB4-465240D255B9}" destId="{B7282BA7-EA0F-416C-A48D-8381324C06B0}" srcOrd="0" destOrd="0" presId="urn:microsoft.com/office/officeart/2009/3/layout/HorizontalOrganizationChart"/>
    <dgm:cxn modelId="{0E4866B2-B573-418C-B84B-E7DDF22C09B2}" type="presParOf" srcId="{2BCC5538-6DC9-4735-8AB4-465240D255B9}" destId="{44D512DD-F0DE-454B-943A-49C77B95F528}" srcOrd="1" destOrd="0" presId="urn:microsoft.com/office/officeart/2009/3/layout/HorizontalOrganizationChart"/>
    <dgm:cxn modelId="{E0828677-0052-4486-A186-F127E50B71A1}" type="presParOf" srcId="{B514BD70-9246-41B9-BBA1-B15346DD0B05}" destId="{4F336736-45C2-4086-8348-A9724BD41534}" srcOrd="1" destOrd="0" presId="urn:microsoft.com/office/officeart/2009/3/layout/HorizontalOrganizationChart"/>
    <dgm:cxn modelId="{8D467C4F-3C16-4E9D-93FD-B0A4833BDE5E}" type="presParOf" srcId="{B514BD70-9246-41B9-BBA1-B15346DD0B05}" destId="{0D553101-17C6-4B5F-AB58-54BF4CFA031A}" srcOrd="2" destOrd="0" presId="urn:microsoft.com/office/officeart/2009/3/layout/HorizontalOrganizationChart"/>
    <dgm:cxn modelId="{BD8DF6A4-1C66-45CF-B913-B1B59CD9FB73}" type="presParOf" srcId="{21021D06-F0CC-4F75-9194-A08A071EF425}" destId="{8ABBE08A-ED56-468F-B3DB-BE8C56BFEC4F}" srcOrd="2" destOrd="0" presId="urn:microsoft.com/office/officeart/2009/3/layout/HorizontalOrganizationChart"/>
    <dgm:cxn modelId="{7D219512-324E-4819-AB13-58E397938D76}" type="presParOf" srcId="{21021D06-F0CC-4F75-9194-A08A071EF425}" destId="{86253F6C-6A7E-4419-A5AD-1C85034559C6}" srcOrd="3" destOrd="0" presId="urn:microsoft.com/office/officeart/2009/3/layout/HorizontalOrganizationChart"/>
    <dgm:cxn modelId="{CEF7D28D-ACF8-4344-8485-EF75F411C796}" type="presParOf" srcId="{86253F6C-6A7E-4419-A5AD-1C85034559C6}" destId="{29DC033E-0534-4A44-9905-09099E8B2512}" srcOrd="0" destOrd="0" presId="urn:microsoft.com/office/officeart/2009/3/layout/HorizontalOrganizationChart"/>
    <dgm:cxn modelId="{57DE1F04-D121-450F-8031-CA195718D7AB}" type="presParOf" srcId="{29DC033E-0534-4A44-9905-09099E8B2512}" destId="{1020D198-B145-4BA5-8C5B-2A0E0D508E27}" srcOrd="0" destOrd="0" presId="urn:microsoft.com/office/officeart/2009/3/layout/HorizontalOrganizationChart"/>
    <dgm:cxn modelId="{E0FA87BD-2B58-4467-AE72-C6B9123C798A}" type="presParOf" srcId="{29DC033E-0534-4A44-9905-09099E8B2512}" destId="{283632CA-6BBB-48AB-BAD9-3C37BB671E24}" srcOrd="1" destOrd="0" presId="urn:microsoft.com/office/officeart/2009/3/layout/HorizontalOrganizationChart"/>
    <dgm:cxn modelId="{5CE1AB57-75AA-4952-A191-FADAC51F84FE}" type="presParOf" srcId="{86253F6C-6A7E-4419-A5AD-1C85034559C6}" destId="{EF194DF5-84C8-4084-8239-5077C58CF9A7}" srcOrd="1" destOrd="0" presId="urn:microsoft.com/office/officeart/2009/3/layout/HorizontalOrganizationChart"/>
    <dgm:cxn modelId="{76F86852-2CFB-4BF5-9908-8E9E86F146D9}" type="presParOf" srcId="{86253F6C-6A7E-4419-A5AD-1C85034559C6}" destId="{3EB069B5-7F42-4E4B-BEE9-F6530ADE59BB}" srcOrd="2" destOrd="0" presId="urn:microsoft.com/office/officeart/2009/3/layout/HorizontalOrganizationChart"/>
    <dgm:cxn modelId="{75A6233C-1B59-43E0-A303-9CDB17CABCCD}" type="presParOf" srcId="{21021D06-F0CC-4F75-9194-A08A071EF425}" destId="{F18702AE-30F4-4A22-92C8-7C53499CB24E}" srcOrd="4" destOrd="0" presId="urn:microsoft.com/office/officeart/2009/3/layout/HorizontalOrganizationChart"/>
    <dgm:cxn modelId="{86249C6F-B9A1-4AF3-AFFC-7E1B240D6113}" type="presParOf" srcId="{21021D06-F0CC-4F75-9194-A08A071EF425}" destId="{C1840762-81E8-4DF0-A1BA-57FC00CDDEE4}" srcOrd="5" destOrd="0" presId="urn:microsoft.com/office/officeart/2009/3/layout/HorizontalOrganizationChart"/>
    <dgm:cxn modelId="{E656115B-E043-4A0D-B115-266A283983BA}" type="presParOf" srcId="{C1840762-81E8-4DF0-A1BA-57FC00CDDEE4}" destId="{E9DE9CB6-BAED-40B7-BB52-C99711F7AD3D}" srcOrd="0" destOrd="0" presId="urn:microsoft.com/office/officeart/2009/3/layout/HorizontalOrganizationChart"/>
    <dgm:cxn modelId="{04538D9C-7D1E-4CC4-BFC6-5B0EA74BB057}" type="presParOf" srcId="{E9DE9CB6-BAED-40B7-BB52-C99711F7AD3D}" destId="{6D395A52-1FF6-42B5-AAE0-42C3FB82A4F5}" srcOrd="0" destOrd="0" presId="urn:microsoft.com/office/officeart/2009/3/layout/HorizontalOrganizationChart"/>
    <dgm:cxn modelId="{D9478CCC-9AB5-4EF6-840B-D2254C6DABC4}" type="presParOf" srcId="{E9DE9CB6-BAED-40B7-BB52-C99711F7AD3D}" destId="{054D0707-FE49-489A-BDBC-3F2E3E0D3978}" srcOrd="1" destOrd="0" presId="urn:microsoft.com/office/officeart/2009/3/layout/HorizontalOrganizationChart"/>
    <dgm:cxn modelId="{A4D8CCB1-584E-4A13-A540-1C46461D2841}" type="presParOf" srcId="{C1840762-81E8-4DF0-A1BA-57FC00CDDEE4}" destId="{E3926CFC-9718-4025-ACBA-6AF831328452}" srcOrd="1" destOrd="0" presId="urn:microsoft.com/office/officeart/2009/3/layout/HorizontalOrganizationChart"/>
    <dgm:cxn modelId="{07765B06-EEEF-467E-BDEA-7E0F21E3ECF3}" type="presParOf" srcId="{C1840762-81E8-4DF0-A1BA-57FC00CDDEE4}" destId="{44DD4845-FF21-4513-BB19-14852D0A9A4C}" srcOrd="2" destOrd="0" presId="urn:microsoft.com/office/officeart/2009/3/layout/HorizontalOrganizationChart"/>
    <dgm:cxn modelId="{07FC8BEC-5029-431A-9317-9D07455BF777}" type="presParOf" srcId="{21021D06-F0CC-4F75-9194-A08A071EF425}" destId="{FDEEFB2A-6636-4B70-A29E-0640B1C9F5B4}" srcOrd="6" destOrd="0" presId="urn:microsoft.com/office/officeart/2009/3/layout/HorizontalOrganizationChart"/>
    <dgm:cxn modelId="{B447C637-A015-4D86-A43F-0821FB05B28E}" type="presParOf" srcId="{21021D06-F0CC-4F75-9194-A08A071EF425}" destId="{D2426D9B-9603-4954-8EB6-044BFBF7BFD3}" srcOrd="7" destOrd="0" presId="urn:microsoft.com/office/officeart/2009/3/layout/HorizontalOrganizationChart"/>
    <dgm:cxn modelId="{F9651F00-51FE-43B9-BA83-16226E4D054E}" type="presParOf" srcId="{D2426D9B-9603-4954-8EB6-044BFBF7BFD3}" destId="{E515C09D-184D-49AA-80B3-1A57D13C54E8}" srcOrd="0" destOrd="0" presId="urn:microsoft.com/office/officeart/2009/3/layout/HorizontalOrganizationChart"/>
    <dgm:cxn modelId="{FA75F6B0-9E75-46DF-A61B-355FCBF046F6}" type="presParOf" srcId="{E515C09D-184D-49AA-80B3-1A57D13C54E8}" destId="{724B4C4B-BB4F-46C8-93F7-0C063A1E9E3D}" srcOrd="0" destOrd="0" presId="urn:microsoft.com/office/officeart/2009/3/layout/HorizontalOrganizationChart"/>
    <dgm:cxn modelId="{50C1A40E-00E8-4F23-8DB0-8A60575FBCD8}" type="presParOf" srcId="{E515C09D-184D-49AA-80B3-1A57D13C54E8}" destId="{154384E2-4301-4E93-8F7B-DAE969F83C15}" srcOrd="1" destOrd="0" presId="urn:microsoft.com/office/officeart/2009/3/layout/HorizontalOrganizationChart"/>
    <dgm:cxn modelId="{F0C5BAF4-92DE-4A64-AA36-995B2ED10C03}" type="presParOf" srcId="{D2426D9B-9603-4954-8EB6-044BFBF7BFD3}" destId="{22E7BA32-A267-4143-A8FF-B40034006080}" srcOrd="1" destOrd="0" presId="urn:microsoft.com/office/officeart/2009/3/layout/HorizontalOrganizationChart"/>
    <dgm:cxn modelId="{A51CC96C-36F5-4D6B-B9BE-6EBF1A36292F}" type="presParOf" srcId="{D2426D9B-9603-4954-8EB6-044BFBF7BFD3}" destId="{E241580A-4662-4627-AE63-3BC032819A37}" srcOrd="2" destOrd="0" presId="urn:microsoft.com/office/officeart/2009/3/layout/HorizontalOrganizationChart"/>
    <dgm:cxn modelId="{F655B4A8-9B8D-499E-80DC-5459E8EB750C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8DD00738-6D00-4A81-9136-650F548F232F}" type="presOf" srcId="{2B4352AC-36C2-4005-B77B-8859A00F107D}" destId="{13295AD5-FA86-403A-A25C-3575083A6B91}" srcOrd="1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102D28CA-539F-4914-9644-4AC7224D6BD6}" type="presOf" srcId="{A936A23D-ED66-4106-B4F7-72AEFBBB2448}" destId="{724B4C4B-BB4F-46C8-93F7-0C063A1E9E3D}" srcOrd="0" destOrd="0" presId="urn:microsoft.com/office/officeart/2009/3/layout/HorizontalOrganizationChart"/>
    <dgm:cxn modelId="{3574A2C6-EF07-4765-9533-AE4A12AF4BF7}" type="presOf" srcId="{36E46F68-D562-408A-AFB5-5F8F2C45300E}" destId="{B7282BA7-EA0F-416C-A48D-8381324C06B0}" srcOrd="0" destOrd="0" presId="urn:microsoft.com/office/officeart/2009/3/layout/HorizontalOrganizationChart"/>
    <dgm:cxn modelId="{CFE472A9-4F81-44EA-888B-5C26779B780D}" type="presOf" srcId="{A936A23D-ED66-4106-B4F7-72AEFBBB2448}" destId="{154384E2-4301-4E93-8F7B-DAE969F83C15}" srcOrd="1" destOrd="0" presId="urn:microsoft.com/office/officeart/2009/3/layout/HorizontalOrganizationChart"/>
    <dgm:cxn modelId="{01FF7F78-24D5-42F4-9965-08B23E8BC8BE}" type="presOf" srcId="{2B4352AC-36C2-4005-B77B-8859A00F107D}" destId="{C752270F-3109-4319-8DE0-6D01889D0BB0}" srcOrd="0" destOrd="0" presId="urn:microsoft.com/office/officeart/2009/3/layout/HorizontalOrganizationChart"/>
    <dgm:cxn modelId="{52F41C8C-E63C-40C2-8FE3-8BD8CDFA48D7}" type="presOf" srcId="{049AD97A-30B2-40CE-94CE-04AC287170B3}" destId="{283632CA-6BBB-48AB-BAD9-3C37BB671E24}" srcOrd="1" destOrd="0" presId="urn:microsoft.com/office/officeart/2009/3/layout/HorizontalOrganizationChart"/>
    <dgm:cxn modelId="{AD29F7BA-FB76-4900-816D-68493115C381}" type="presOf" srcId="{0ABF76CF-B061-49F7-9246-0DDE4BB5D719}" destId="{054D0707-FE49-489A-BDBC-3F2E3E0D3978}" srcOrd="1" destOrd="0" presId="urn:microsoft.com/office/officeart/2009/3/layout/HorizontalOrganizationChart"/>
    <dgm:cxn modelId="{53247F49-317D-412D-8992-9C144495F011}" type="presOf" srcId="{4C17DF2C-620D-4C21-97B9-3D7A9862AA6E}" destId="{8ABBE08A-ED56-468F-B3DB-BE8C56BFEC4F}" srcOrd="0" destOrd="0" presId="urn:microsoft.com/office/officeart/2009/3/layout/HorizontalOrganizationChart"/>
    <dgm:cxn modelId="{73298D9D-DCF7-49E9-9F00-01052FCF5620}" type="presOf" srcId="{0ABF76CF-B061-49F7-9246-0DDE4BB5D719}" destId="{6D395A52-1FF6-42B5-AAE0-42C3FB82A4F5}" srcOrd="0" destOrd="0" presId="urn:microsoft.com/office/officeart/2009/3/layout/HorizontalOrganizationChart"/>
    <dgm:cxn modelId="{1E0DC9B5-7FC2-42C3-9376-A1C1FE72CAB5}" type="presOf" srcId="{049AD97A-30B2-40CE-94CE-04AC287170B3}" destId="{1020D198-B145-4BA5-8C5B-2A0E0D508E27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4D477724-B5CB-4C4A-BC9A-8AFF63FA2FAF}" type="presOf" srcId="{58EDBA23-D66E-4A8D-9E8D-0A1A846AF1AB}" destId="{26C1E564-23CE-4DCD-B535-9AB81DB43A4F}" srcOrd="0" destOrd="0" presId="urn:microsoft.com/office/officeart/2009/3/layout/HorizontalOrganizationChart"/>
    <dgm:cxn modelId="{85F08A53-70F9-40E1-8003-9CB6E9C7140E}" type="presOf" srcId="{79B345EC-F7C2-4B36-9B2B-90F481376F37}" destId="{F18702AE-30F4-4A22-92C8-7C53499CB24E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9D8AB809-A111-4BFE-8448-1AD559326C2D}" type="presOf" srcId="{23994A98-821E-4C0F-8C6D-67508D385C14}" destId="{FDEEFB2A-6636-4B70-A29E-0640B1C9F5B4}" srcOrd="0" destOrd="0" presId="urn:microsoft.com/office/officeart/2009/3/layout/HorizontalOrganizationChart"/>
    <dgm:cxn modelId="{D0E6B0FE-6B08-45B0-8384-9D0828A48A96}" type="presOf" srcId="{36E46F68-D562-408A-AFB5-5F8F2C45300E}" destId="{44D512DD-F0DE-454B-943A-49C77B95F528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4DC7F93C-4A75-46B2-8CB3-548FEC679EE8}" type="presOf" srcId="{6C17E5CE-AC8D-4859-B44A-6A9281A8608F}" destId="{33D5FCEE-099B-4273-AE5C-3E60904117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7246135B-94B1-4A45-8AB6-AF961CF1DF74}" type="presParOf" srcId="{26C1E564-23CE-4DCD-B535-9AB81DB43A4F}" destId="{840A10FB-ADE0-447E-9BDD-A0AD520BF92E}" srcOrd="0" destOrd="0" presId="urn:microsoft.com/office/officeart/2009/3/layout/HorizontalOrganizationChart"/>
    <dgm:cxn modelId="{430CF102-13EC-4F7C-861E-D671849E622E}" type="presParOf" srcId="{840A10FB-ADE0-447E-9BDD-A0AD520BF92E}" destId="{7B5E22CD-7D42-4ACD-B664-0DE1C0F58C54}" srcOrd="0" destOrd="0" presId="urn:microsoft.com/office/officeart/2009/3/layout/HorizontalOrganizationChart"/>
    <dgm:cxn modelId="{DF1C4E12-D7C4-4156-953B-6A857D533D8D}" type="presParOf" srcId="{7B5E22CD-7D42-4ACD-B664-0DE1C0F58C54}" destId="{C752270F-3109-4319-8DE0-6D01889D0BB0}" srcOrd="0" destOrd="0" presId="urn:microsoft.com/office/officeart/2009/3/layout/HorizontalOrganizationChart"/>
    <dgm:cxn modelId="{84DEEF67-82C5-413C-93C1-F233DBA2B2B5}" type="presParOf" srcId="{7B5E22CD-7D42-4ACD-B664-0DE1C0F58C54}" destId="{13295AD5-FA86-403A-A25C-3575083A6B91}" srcOrd="1" destOrd="0" presId="urn:microsoft.com/office/officeart/2009/3/layout/HorizontalOrganizationChart"/>
    <dgm:cxn modelId="{8EAD6924-A234-486A-BF09-AB7C998EE04A}" type="presParOf" srcId="{840A10FB-ADE0-447E-9BDD-A0AD520BF92E}" destId="{21021D06-F0CC-4F75-9194-A08A071EF425}" srcOrd="1" destOrd="0" presId="urn:microsoft.com/office/officeart/2009/3/layout/HorizontalOrganizationChart"/>
    <dgm:cxn modelId="{87405F09-0F17-43B3-BB1C-E4E5260ECF0F}" type="presParOf" srcId="{21021D06-F0CC-4F75-9194-A08A071EF425}" destId="{33D5FCEE-099B-4273-AE5C-3E60904117B0}" srcOrd="0" destOrd="0" presId="urn:microsoft.com/office/officeart/2009/3/layout/HorizontalOrganizationChart"/>
    <dgm:cxn modelId="{D2F1890D-6799-489B-A6D8-07C42F315BA0}" type="presParOf" srcId="{21021D06-F0CC-4F75-9194-A08A071EF425}" destId="{B514BD70-9246-41B9-BBA1-B15346DD0B05}" srcOrd="1" destOrd="0" presId="urn:microsoft.com/office/officeart/2009/3/layout/HorizontalOrganizationChart"/>
    <dgm:cxn modelId="{C92A4D5F-0271-4FE9-9D67-5B519CD39773}" type="presParOf" srcId="{B514BD70-9246-41B9-BBA1-B15346DD0B05}" destId="{2BCC5538-6DC9-4735-8AB4-465240D255B9}" srcOrd="0" destOrd="0" presId="urn:microsoft.com/office/officeart/2009/3/layout/HorizontalOrganizationChart"/>
    <dgm:cxn modelId="{BBBCEBAC-EAC5-4A2E-B704-EB88083C070C}" type="presParOf" srcId="{2BCC5538-6DC9-4735-8AB4-465240D255B9}" destId="{B7282BA7-EA0F-416C-A48D-8381324C06B0}" srcOrd="0" destOrd="0" presId="urn:microsoft.com/office/officeart/2009/3/layout/HorizontalOrganizationChart"/>
    <dgm:cxn modelId="{37ABC52B-7DD1-4636-BBCC-A3644FA2E205}" type="presParOf" srcId="{2BCC5538-6DC9-4735-8AB4-465240D255B9}" destId="{44D512DD-F0DE-454B-943A-49C77B95F528}" srcOrd="1" destOrd="0" presId="urn:microsoft.com/office/officeart/2009/3/layout/HorizontalOrganizationChart"/>
    <dgm:cxn modelId="{1BA9F30D-609B-47DF-B17B-96E0096D26A5}" type="presParOf" srcId="{B514BD70-9246-41B9-BBA1-B15346DD0B05}" destId="{4F336736-45C2-4086-8348-A9724BD41534}" srcOrd="1" destOrd="0" presId="urn:microsoft.com/office/officeart/2009/3/layout/HorizontalOrganizationChart"/>
    <dgm:cxn modelId="{CB55F092-A3F3-462B-AE57-C73075C82335}" type="presParOf" srcId="{B514BD70-9246-41B9-BBA1-B15346DD0B05}" destId="{0D553101-17C6-4B5F-AB58-54BF4CFA031A}" srcOrd="2" destOrd="0" presId="urn:microsoft.com/office/officeart/2009/3/layout/HorizontalOrganizationChart"/>
    <dgm:cxn modelId="{E6A26464-7FC7-4494-AA5C-DB30D0238AFC}" type="presParOf" srcId="{21021D06-F0CC-4F75-9194-A08A071EF425}" destId="{8ABBE08A-ED56-468F-B3DB-BE8C56BFEC4F}" srcOrd="2" destOrd="0" presId="urn:microsoft.com/office/officeart/2009/3/layout/HorizontalOrganizationChart"/>
    <dgm:cxn modelId="{80857620-DC90-4FAA-B602-87EDDABB8CA9}" type="presParOf" srcId="{21021D06-F0CC-4F75-9194-A08A071EF425}" destId="{86253F6C-6A7E-4419-A5AD-1C85034559C6}" srcOrd="3" destOrd="0" presId="urn:microsoft.com/office/officeart/2009/3/layout/HorizontalOrganizationChart"/>
    <dgm:cxn modelId="{872774E2-C21A-4ECD-8DD9-7868BDB99F5D}" type="presParOf" srcId="{86253F6C-6A7E-4419-A5AD-1C85034559C6}" destId="{29DC033E-0534-4A44-9905-09099E8B2512}" srcOrd="0" destOrd="0" presId="urn:microsoft.com/office/officeart/2009/3/layout/HorizontalOrganizationChart"/>
    <dgm:cxn modelId="{0CF50B54-1AFA-4A30-BB63-2817D195343D}" type="presParOf" srcId="{29DC033E-0534-4A44-9905-09099E8B2512}" destId="{1020D198-B145-4BA5-8C5B-2A0E0D508E27}" srcOrd="0" destOrd="0" presId="urn:microsoft.com/office/officeart/2009/3/layout/HorizontalOrganizationChart"/>
    <dgm:cxn modelId="{06811CE4-1F68-4025-B3E9-94C03CBFF4A4}" type="presParOf" srcId="{29DC033E-0534-4A44-9905-09099E8B2512}" destId="{283632CA-6BBB-48AB-BAD9-3C37BB671E24}" srcOrd="1" destOrd="0" presId="urn:microsoft.com/office/officeart/2009/3/layout/HorizontalOrganizationChart"/>
    <dgm:cxn modelId="{57069E58-F708-4C96-A055-A685956AD557}" type="presParOf" srcId="{86253F6C-6A7E-4419-A5AD-1C85034559C6}" destId="{EF194DF5-84C8-4084-8239-5077C58CF9A7}" srcOrd="1" destOrd="0" presId="urn:microsoft.com/office/officeart/2009/3/layout/HorizontalOrganizationChart"/>
    <dgm:cxn modelId="{19C78561-6D84-476F-8729-FB4CE33C7951}" type="presParOf" srcId="{86253F6C-6A7E-4419-A5AD-1C85034559C6}" destId="{3EB069B5-7F42-4E4B-BEE9-F6530ADE59BB}" srcOrd="2" destOrd="0" presId="urn:microsoft.com/office/officeart/2009/3/layout/HorizontalOrganizationChart"/>
    <dgm:cxn modelId="{6148582C-DA8D-419F-AB49-E5FCEEF0E4AF}" type="presParOf" srcId="{21021D06-F0CC-4F75-9194-A08A071EF425}" destId="{F18702AE-30F4-4A22-92C8-7C53499CB24E}" srcOrd="4" destOrd="0" presId="urn:microsoft.com/office/officeart/2009/3/layout/HorizontalOrganizationChart"/>
    <dgm:cxn modelId="{2A23D3BD-D7DD-4D4D-A771-6A198B847D5F}" type="presParOf" srcId="{21021D06-F0CC-4F75-9194-A08A071EF425}" destId="{C1840762-81E8-4DF0-A1BA-57FC00CDDEE4}" srcOrd="5" destOrd="0" presId="urn:microsoft.com/office/officeart/2009/3/layout/HorizontalOrganizationChart"/>
    <dgm:cxn modelId="{A92303F3-676B-449B-8E7D-9730916DEC81}" type="presParOf" srcId="{C1840762-81E8-4DF0-A1BA-57FC00CDDEE4}" destId="{E9DE9CB6-BAED-40B7-BB52-C99711F7AD3D}" srcOrd="0" destOrd="0" presId="urn:microsoft.com/office/officeart/2009/3/layout/HorizontalOrganizationChart"/>
    <dgm:cxn modelId="{E7A412E8-DC1D-4E9F-B365-70B9C475BAA4}" type="presParOf" srcId="{E9DE9CB6-BAED-40B7-BB52-C99711F7AD3D}" destId="{6D395A52-1FF6-42B5-AAE0-42C3FB82A4F5}" srcOrd="0" destOrd="0" presId="urn:microsoft.com/office/officeart/2009/3/layout/HorizontalOrganizationChart"/>
    <dgm:cxn modelId="{227945CD-AB60-412F-BB56-961ED90FF56D}" type="presParOf" srcId="{E9DE9CB6-BAED-40B7-BB52-C99711F7AD3D}" destId="{054D0707-FE49-489A-BDBC-3F2E3E0D3978}" srcOrd="1" destOrd="0" presId="urn:microsoft.com/office/officeart/2009/3/layout/HorizontalOrganizationChart"/>
    <dgm:cxn modelId="{FC3E1D19-F67A-4439-AAA9-FF57706B1695}" type="presParOf" srcId="{C1840762-81E8-4DF0-A1BA-57FC00CDDEE4}" destId="{E3926CFC-9718-4025-ACBA-6AF831328452}" srcOrd="1" destOrd="0" presId="urn:microsoft.com/office/officeart/2009/3/layout/HorizontalOrganizationChart"/>
    <dgm:cxn modelId="{86B0D7CB-7074-4776-919D-BAD421C1AD38}" type="presParOf" srcId="{C1840762-81E8-4DF0-A1BA-57FC00CDDEE4}" destId="{44DD4845-FF21-4513-BB19-14852D0A9A4C}" srcOrd="2" destOrd="0" presId="urn:microsoft.com/office/officeart/2009/3/layout/HorizontalOrganizationChart"/>
    <dgm:cxn modelId="{CBD8F78B-1E5F-494E-9D50-B92C546E2602}" type="presParOf" srcId="{21021D06-F0CC-4F75-9194-A08A071EF425}" destId="{FDEEFB2A-6636-4B70-A29E-0640B1C9F5B4}" srcOrd="6" destOrd="0" presId="urn:microsoft.com/office/officeart/2009/3/layout/HorizontalOrganizationChart"/>
    <dgm:cxn modelId="{5C06F411-8443-4D8C-A895-AF8E259C094D}" type="presParOf" srcId="{21021D06-F0CC-4F75-9194-A08A071EF425}" destId="{D2426D9B-9603-4954-8EB6-044BFBF7BFD3}" srcOrd="7" destOrd="0" presId="urn:microsoft.com/office/officeart/2009/3/layout/HorizontalOrganizationChart"/>
    <dgm:cxn modelId="{043BF23F-7D9E-4D52-9B8D-4A142E0D9C8C}" type="presParOf" srcId="{D2426D9B-9603-4954-8EB6-044BFBF7BFD3}" destId="{E515C09D-184D-49AA-80B3-1A57D13C54E8}" srcOrd="0" destOrd="0" presId="urn:microsoft.com/office/officeart/2009/3/layout/HorizontalOrganizationChart"/>
    <dgm:cxn modelId="{98BC1D2C-4B09-4D3A-997D-842E69E40C38}" type="presParOf" srcId="{E515C09D-184D-49AA-80B3-1A57D13C54E8}" destId="{724B4C4B-BB4F-46C8-93F7-0C063A1E9E3D}" srcOrd="0" destOrd="0" presId="urn:microsoft.com/office/officeart/2009/3/layout/HorizontalOrganizationChart"/>
    <dgm:cxn modelId="{2B177777-A274-4DE8-8D22-84DFDA6B2FBE}" type="presParOf" srcId="{E515C09D-184D-49AA-80B3-1A57D13C54E8}" destId="{154384E2-4301-4E93-8F7B-DAE969F83C15}" srcOrd="1" destOrd="0" presId="urn:microsoft.com/office/officeart/2009/3/layout/HorizontalOrganizationChart"/>
    <dgm:cxn modelId="{CD0B66D8-759E-419D-BD72-F1D83FF4BBF0}" type="presParOf" srcId="{D2426D9B-9603-4954-8EB6-044BFBF7BFD3}" destId="{22E7BA32-A267-4143-A8FF-B40034006080}" srcOrd="1" destOrd="0" presId="urn:microsoft.com/office/officeart/2009/3/layout/HorizontalOrganizationChart"/>
    <dgm:cxn modelId="{C5CB2A7A-56CA-457E-A3F5-E07BDA34A8B7}" type="presParOf" srcId="{D2426D9B-9603-4954-8EB6-044BFBF7BFD3}" destId="{E241580A-4662-4627-AE63-3BC032819A37}" srcOrd="2" destOrd="0" presId="urn:microsoft.com/office/officeart/2009/3/layout/HorizontalOrganizationChart"/>
    <dgm:cxn modelId="{FC89D09D-FC0F-4E04-AECC-545791CD9EFF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20082C2C-8378-4A0D-8E9E-9C874480B094}" type="presOf" srcId="{79B345EC-F7C2-4B36-9B2B-90F481376F37}" destId="{F18702AE-30F4-4A22-92C8-7C53499CB24E}" srcOrd="0" destOrd="0" presId="urn:microsoft.com/office/officeart/2009/3/layout/HorizontalOrganizationChart"/>
    <dgm:cxn modelId="{F750D5A0-DED6-4DDE-8F64-4BDAB4A2ECFC}" type="presOf" srcId="{4C17DF2C-620D-4C21-97B9-3D7A9862AA6E}" destId="{8ABBE08A-ED56-468F-B3DB-BE8C56BFEC4F}" srcOrd="0" destOrd="0" presId="urn:microsoft.com/office/officeart/2009/3/layout/HorizontalOrganizationChart"/>
    <dgm:cxn modelId="{E0BFD99D-9739-4604-8866-D77218B69D6C}" type="presOf" srcId="{049AD97A-30B2-40CE-94CE-04AC287170B3}" destId="{283632CA-6BBB-48AB-BAD9-3C37BB671E24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2139E8EE-AD4F-4A12-A722-A7D378D7AA4D}" type="presOf" srcId="{6C17E5CE-AC8D-4859-B44A-6A9281A8608F}" destId="{33D5FCEE-099B-4273-AE5C-3E60904117B0}" srcOrd="0" destOrd="0" presId="urn:microsoft.com/office/officeart/2009/3/layout/HorizontalOrganizationChart"/>
    <dgm:cxn modelId="{B605968B-C793-474A-A76B-E0879FF693A4}" type="presOf" srcId="{36E46F68-D562-408A-AFB5-5F8F2C45300E}" destId="{B7282BA7-EA0F-416C-A48D-8381324C06B0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BB758B78-8DDF-406B-BD24-67EB5008C543}" type="presOf" srcId="{A936A23D-ED66-4106-B4F7-72AEFBBB2448}" destId="{154384E2-4301-4E93-8F7B-DAE969F83C15}" srcOrd="1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D0EAE1F8-FC01-403D-A71C-3685DBE3DE3A}" type="presOf" srcId="{A936A23D-ED66-4106-B4F7-72AEFBBB2448}" destId="{724B4C4B-BB4F-46C8-93F7-0C063A1E9E3D}" srcOrd="0" destOrd="0" presId="urn:microsoft.com/office/officeart/2009/3/layout/HorizontalOrganizationChart"/>
    <dgm:cxn modelId="{998239A1-6E45-446E-8BD7-EF6DDB52713B}" type="presOf" srcId="{0ABF76CF-B061-49F7-9246-0DDE4BB5D719}" destId="{6D395A52-1FF6-42B5-AAE0-42C3FB82A4F5}" srcOrd="0" destOrd="0" presId="urn:microsoft.com/office/officeart/2009/3/layout/HorizontalOrganizationChart"/>
    <dgm:cxn modelId="{B4DF1DD9-B3A6-4216-AAE1-8BA090E1F834}" type="presOf" srcId="{049AD97A-30B2-40CE-94CE-04AC287170B3}" destId="{1020D198-B145-4BA5-8C5B-2A0E0D508E27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88E68D53-0AEA-4A9F-B869-B71176509C4C}" type="presOf" srcId="{23994A98-821E-4C0F-8C6D-67508D385C14}" destId="{FDEEFB2A-6636-4B70-A29E-0640B1C9F5B4}" srcOrd="0" destOrd="0" presId="urn:microsoft.com/office/officeart/2009/3/layout/HorizontalOrganizationChart"/>
    <dgm:cxn modelId="{F90E6764-A691-4F89-9E1F-B5F8E708F088}" type="presOf" srcId="{58EDBA23-D66E-4A8D-9E8D-0A1A846AF1AB}" destId="{26C1E564-23CE-4DCD-B535-9AB81DB43A4F}" srcOrd="0" destOrd="0" presId="urn:microsoft.com/office/officeart/2009/3/layout/HorizontalOrganizationChart"/>
    <dgm:cxn modelId="{9B41D41B-3514-47B6-AA09-C69C0D7A4588}" type="presOf" srcId="{2B4352AC-36C2-4005-B77B-8859A00F107D}" destId="{13295AD5-FA86-403A-A25C-3575083A6B91}" srcOrd="1" destOrd="0" presId="urn:microsoft.com/office/officeart/2009/3/layout/HorizontalOrganizationChart"/>
    <dgm:cxn modelId="{12F7D338-2C27-4CAC-B567-84553D7304B8}" type="presOf" srcId="{2B4352AC-36C2-4005-B77B-8859A00F107D}" destId="{C752270F-3109-4319-8DE0-6D01889D0BB0}" srcOrd="0" destOrd="0" presId="urn:microsoft.com/office/officeart/2009/3/layout/HorizontalOrganizationChart"/>
    <dgm:cxn modelId="{3852DB29-E68D-4595-9F71-334AE6A7CD72}" type="presOf" srcId="{0ABF76CF-B061-49F7-9246-0DDE4BB5D719}" destId="{054D0707-FE49-489A-BDBC-3F2E3E0D3978}" srcOrd="1" destOrd="0" presId="urn:microsoft.com/office/officeart/2009/3/layout/HorizontalOrganizationChart"/>
    <dgm:cxn modelId="{BFB7D56C-17E7-4828-AE3E-E635DBCC36A6}" type="presOf" srcId="{36E46F68-D562-408A-AFB5-5F8F2C45300E}" destId="{44D512DD-F0DE-454B-943A-49C77B95F528}" srcOrd="1" destOrd="0" presId="urn:microsoft.com/office/officeart/2009/3/layout/HorizontalOrganizationChart"/>
    <dgm:cxn modelId="{0633BCE1-3DBA-40AA-A038-0AC15D590AEE}" type="presParOf" srcId="{26C1E564-23CE-4DCD-B535-9AB81DB43A4F}" destId="{840A10FB-ADE0-447E-9BDD-A0AD520BF92E}" srcOrd="0" destOrd="0" presId="urn:microsoft.com/office/officeart/2009/3/layout/HorizontalOrganizationChart"/>
    <dgm:cxn modelId="{B4BFBC9A-DB98-47D0-9F50-FE8A666A7AE7}" type="presParOf" srcId="{840A10FB-ADE0-447E-9BDD-A0AD520BF92E}" destId="{7B5E22CD-7D42-4ACD-B664-0DE1C0F58C54}" srcOrd="0" destOrd="0" presId="urn:microsoft.com/office/officeart/2009/3/layout/HorizontalOrganizationChart"/>
    <dgm:cxn modelId="{140423AD-7EE5-4A8C-8428-E59477A4D3DA}" type="presParOf" srcId="{7B5E22CD-7D42-4ACD-B664-0DE1C0F58C54}" destId="{C752270F-3109-4319-8DE0-6D01889D0BB0}" srcOrd="0" destOrd="0" presId="urn:microsoft.com/office/officeart/2009/3/layout/HorizontalOrganizationChart"/>
    <dgm:cxn modelId="{F42D8B28-7240-4A41-9970-3F872BCAD618}" type="presParOf" srcId="{7B5E22CD-7D42-4ACD-B664-0DE1C0F58C54}" destId="{13295AD5-FA86-403A-A25C-3575083A6B91}" srcOrd="1" destOrd="0" presId="urn:microsoft.com/office/officeart/2009/3/layout/HorizontalOrganizationChart"/>
    <dgm:cxn modelId="{2E7EDA16-FC7D-42D4-B07B-A42F5CBCB528}" type="presParOf" srcId="{840A10FB-ADE0-447E-9BDD-A0AD520BF92E}" destId="{21021D06-F0CC-4F75-9194-A08A071EF425}" srcOrd="1" destOrd="0" presId="urn:microsoft.com/office/officeart/2009/3/layout/HorizontalOrganizationChart"/>
    <dgm:cxn modelId="{2ED58723-2366-4AF1-8B0B-B6B120309ACA}" type="presParOf" srcId="{21021D06-F0CC-4F75-9194-A08A071EF425}" destId="{33D5FCEE-099B-4273-AE5C-3E60904117B0}" srcOrd="0" destOrd="0" presId="urn:microsoft.com/office/officeart/2009/3/layout/HorizontalOrganizationChart"/>
    <dgm:cxn modelId="{90AE04D8-B7B9-4811-8D3C-F034D7B6F747}" type="presParOf" srcId="{21021D06-F0CC-4F75-9194-A08A071EF425}" destId="{B514BD70-9246-41B9-BBA1-B15346DD0B05}" srcOrd="1" destOrd="0" presId="urn:microsoft.com/office/officeart/2009/3/layout/HorizontalOrganizationChart"/>
    <dgm:cxn modelId="{15ACB93B-52DC-4CF7-9F9C-EE812480E96F}" type="presParOf" srcId="{B514BD70-9246-41B9-BBA1-B15346DD0B05}" destId="{2BCC5538-6DC9-4735-8AB4-465240D255B9}" srcOrd="0" destOrd="0" presId="urn:microsoft.com/office/officeart/2009/3/layout/HorizontalOrganizationChart"/>
    <dgm:cxn modelId="{8C797E36-4786-493A-931B-D0DA08151AA7}" type="presParOf" srcId="{2BCC5538-6DC9-4735-8AB4-465240D255B9}" destId="{B7282BA7-EA0F-416C-A48D-8381324C06B0}" srcOrd="0" destOrd="0" presId="urn:microsoft.com/office/officeart/2009/3/layout/HorizontalOrganizationChart"/>
    <dgm:cxn modelId="{C659BC68-E435-4437-AF4D-CDE46960B305}" type="presParOf" srcId="{2BCC5538-6DC9-4735-8AB4-465240D255B9}" destId="{44D512DD-F0DE-454B-943A-49C77B95F528}" srcOrd="1" destOrd="0" presId="urn:microsoft.com/office/officeart/2009/3/layout/HorizontalOrganizationChart"/>
    <dgm:cxn modelId="{B0999DAE-22A0-4470-A189-8CE7C9798F34}" type="presParOf" srcId="{B514BD70-9246-41B9-BBA1-B15346DD0B05}" destId="{4F336736-45C2-4086-8348-A9724BD41534}" srcOrd="1" destOrd="0" presId="urn:microsoft.com/office/officeart/2009/3/layout/HorizontalOrganizationChart"/>
    <dgm:cxn modelId="{DB2FA47C-BAC8-4BA6-82C2-8199D5837E31}" type="presParOf" srcId="{B514BD70-9246-41B9-BBA1-B15346DD0B05}" destId="{0D553101-17C6-4B5F-AB58-54BF4CFA031A}" srcOrd="2" destOrd="0" presId="urn:microsoft.com/office/officeart/2009/3/layout/HorizontalOrganizationChart"/>
    <dgm:cxn modelId="{B1234106-D240-48B9-8771-8400E136F181}" type="presParOf" srcId="{21021D06-F0CC-4F75-9194-A08A071EF425}" destId="{8ABBE08A-ED56-468F-B3DB-BE8C56BFEC4F}" srcOrd="2" destOrd="0" presId="urn:microsoft.com/office/officeart/2009/3/layout/HorizontalOrganizationChart"/>
    <dgm:cxn modelId="{53411E3F-7879-476D-95E4-C50CB2DEC33E}" type="presParOf" srcId="{21021D06-F0CC-4F75-9194-A08A071EF425}" destId="{86253F6C-6A7E-4419-A5AD-1C85034559C6}" srcOrd="3" destOrd="0" presId="urn:microsoft.com/office/officeart/2009/3/layout/HorizontalOrganizationChart"/>
    <dgm:cxn modelId="{F7D49CC5-BB0A-48C8-B85E-8A395044161F}" type="presParOf" srcId="{86253F6C-6A7E-4419-A5AD-1C85034559C6}" destId="{29DC033E-0534-4A44-9905-09099E8B2512}" srcOrd="0" destOrd="0" presId="urn:microsoft.com/office/officeart/2009/3/layout/HorizontalOrganizationChart"/>
    <dgm:cxn modelId="{1DBD317D-324E-4655-A5D3-2CE942396211}" type="presParOf" srcId="{29DC033E-0534-4A44-9905-09099E8B2512}" destId="{1020D198-B145-4BA5-8C5B-2A0E0D508E27}" srcOrd="0" destOrd="0" presId="urn:microsoft.com/office/officeart/2009/3/layout/HorizontalOrganizationChart"/>
    <dgm:cxn modelId="{46C767C8-2D6C-4851-AA96-08E8B5F15CB2}" type="presParOf" srcId="{29DC033E-0534-4A44-9905-09099E8B2512}" destId="{283632CA-6BBB-48AB-BAD9-3C37BB671E24}" srcOrd="1" destOrd="0" presId="urn:microsoft.com/office/officeart/2009/3/layout/HorizontalOrganizationChart"/>
    <dgm:cxn modelId="{800D0BA2-45EF-4ED1-98CA-DCF3FE91E931}" type="presParOf" srcId="{86253F6C-6A7E-4419-A5AD-1C85034559C6}" destId="{EF194DF5-84C8-4084-8239-5077C58CF9A7}" srcOrd="1" destOrd="0" presId="urn:microsoft.com/office/officeart/2009/3/layout/HorizontalOrganizationChart"/>
    <dgm:cxn modelId="{26E9906A-E214-401A-B688-00998481B9B5}" type="presParOf" srcId="{86253F6C-6A7E-4419-A5AD-1C85034559C6}" destId="{3EB069B5-7F42-4E4B-BEE9-F6530ADE59BB}" srcOrd="2" destOrd="0" presId="urn:microsoft.com/office/officeart/2009/3/layout/HorizontalOrganizationChart"/>
    <dgm:cxn modelId="{D7613C92-1371-4BF8-A442-B9D497F26593}" type="presParOf" srcId="{21021D06-F0CC-4F75-9194-A08A071EF425}" destId="{F18702AE-30F4-4A22-92C8-7C53499CB24E}" srcOrd="4" destOrd="0" presId="urn:microsoft.com/office/officeart/2009/3/layout/HorizontalOrganizationChart"/>
    <dgm:cxn modelId="{620E0726-B9F5-4264-8CB7-C97819017D4A}" type="presParOf" srcId="{21021D06-F0CC-4F75-9194-A08A071EF425}" destId="{C1840762-81E8-4DF0-A1BA-57FC00CDDEE4}" srcOrd="5" destOrd="0" presId="urn:microsoft.com/office/officeart/2009/3/layout/HorizontalOrganizationChart"/>
    <dgm:cxn modelId="{846775C6-5ACB-4F30-995E-E0F1DF5A359D}" type="presParOf" srcId="{C1840762-81E8-4DF0-A1BA-57FC00CDDEE4}" destId="{E9DE9CB6-BAED-40B7-BB52-C99711F7AD3D}" srcOrd="0" destOrd="0" presId="urn:microsoft.com/office/officeart/2009/3/layout/HorizontalOrganizationChart"/>
    <dgm:cxn modelId="{955E766F-CBC5-4953-84B2-D391B0CC9358}" type="presParOf" srcId="{E9DE9CB6-BAED-40B7-BB52-C99711F7AD3D}" destId="{6D395A52-1FF6-42B5-AAE0-42C3FB82A4F5}" srcOrd="0" destOrd="0" presId="urn:microsoft.com/office/officeart/2009/3/layout/HorizontalOrganizationChart"/>
    <dgm:cxn modelId="{69CB0777-B98B-459D-A989-D6264553278C}" type="presParOf" srcId="{E9DE9CB6-BAED-40B7-BB52-C99711F7AD3D}" destId="{054D0707-FE49-489A-BDBC-3F2E3E0D3978}" srcOrd="1" destOrd="0" presId="urn:microsoft.com/office/officeart/2009/3/layout/HorizontalOrganizationChart"/>
    <dgm:cxn modelId="{52230DF1-DA0A-4FE8-9BA7-2B037CE5133F}" type="presParOf" srcId="{C1840762-81E8-4DF0-A1BA-57FC00CDDEE4}" destId="{E3926CFC-9718-4025-ACBA-6AF831328452}" srcOrd="1" destOrd="0" presId="urn:microsoft.com/office/officeart/2009/3/layout/HorizontalOrganizationChart"/>
    <dgm:cxn modelId="{6DBEC31C-5FE9-43F9-92C1-D75C874A6B0B}" type="presParOf" srcId="{C1840762-81E8-4DF0-A1BA-57FC00CDDEE4}" destId="{44DD4845-FF21-4513-BB19-14852D0A9A4C}" srcOrd="2" destOrd="0" presId="urn:microsoft.com/office/officeart/2009/3/layout/HorizontalOrganizationChart"/>
    <dgm:cxn modelId="{3F8A93E8-D632-4126-8A6D-9215431B85EC}" type="presParOf" srcId="{21021D06-F0CC-4F75-9194-A08A071EF425}" destId="{FDEEFB2A-6636-4B70-A29E-0640B1C9F5B4}" srcOrd="6" destOrd="0" presId="urn:microsoft.com/office/officeart/2009/3/layout/HorizontalOrganizationChart"/>
    <dgm:cxn modelId="{1C95768B-AE9E-4CDC-A2A8-C33D47D49640}" type="presParOf" srcId="{21021D06-F0CC-4F75-9194-A08A071EF425}" destId="{D2426D9B-9603-4954-8EB6-044BFBF7BFD3}" srcOrd="7" destOrd="0" presId="urn:microsoft.com/office/officeart/2009/3/layout/HorizontalOrganizationChart"/>
    <dgm:cxn modelId="{4B1A4595-E84D-4475-B909-95B0801A3357}" type="presParOf" srcId="{D2426D9B-9603-4954-8EB6-044BFBF7BFD3}" destId="{E515C09D-184D-49AA-80B3-1A57D13C54E8}" srcOrd="0" destOrd="0" presId="urn:microsoft.com/office/officeart/2009/3/layout/HorizontalOrganizationChart"/>
    <dgm:cxn modelId="{CC8CC1A4-A047-4B87-9821-A52CB5C7A6F4}" type="presParOf" srcId="{E515C09D-184D-49AA-80B3-1A57D13C54E8}" destId="{724B4C4B-BB4F-46C8-93F7-0C063A1E9E3D}" srcOrd="0" destOrd="0" presId="urn:microsoft.com/office/officeart/2009/3/layout/HorizontalOrganizationChart"/>
    <dgm:cxn modelId="{73CB8D3B-2AA9-4C4B-BF97-49DBC8F909F5}" type="presParOf" srcId="{E515C09D-184D-49AA-80B3-1A57D13C54E8}" destId="{154384E2-4301-4E93-8F7B-DAE969F83C15}" srcOrd="1" destOrd="0" presId="urn:microsoft.com/office/officeart/2009/3/layout/HorizontalOrganizationChart"/>
    <dgm:cxn modelId="{0EBAA173-EB7B-4D1C-A30E-0F21380BD26B}" type="presParOf" srcId="{D2426D9B-9603-4954-8EB6-044BFBF7BFD3}" destId="{22E7BA32-A267-4143-A8FF-B40034006080}" srcOrd="1" destOrd="0" presId="urn:microsoft.com/office/officeart/2009/3/layout/HorizontalOrganizationChart"/>
    <dgm:cxn modelId="{4533E33F-F284-495E-BAE1-8A211E847F3D}" type="presParOf" srcId="{D2426D9B-9603-4954-8EB6-044BFBF7BFD3}" destId="{E241580A-4662-4627-AE63-3BC032819A37}" srcOrd="2" destOrd="0" presId="urn:microsoft.com/office/officeart/2009/3/layout/HorizontalOrganizationChart"/>
    <dgm:cxn modelId="{619A42FA-98A5-4621-A24A-4F9D869D2A06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C57E43E2-C5C8-4D3C-A3EC-34B6B4BA4765}" type="presOf" srcId="{23994A98-821E-4C0F-8C6D-67508D385C14}" destId="{FDEEFB2A-6636-4B70-A29E-0640B1C9F5B4}" srcOrd="0" destOrd="0" presId="urn:microsoft.com/office/officeart/2009/3/layout/HorizontalOrganizationChart"/>
    <dgm:cxn modelId="{75DA9EB4-429E-49DD-B1B0-2E35EDEAE76B}" type="presOf" srcId="{A936A23D-ED66-4106-B4F7-72AEFBBB2448}" destId="{154384E2-4301-4E93-8F7B-DAE969F83C15}" srcOrd="1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86F3C092-61AE-49ED-A2D7-9E2FAC4A8943}" type="presOf" srcId="{36E46F68-D562-408A-AFB5-5F8F2C45300E}" destId="{B7282BA7-EA0F-416C-A48D-8381324C06B0}" srcOrd="0" destOrd="0" presId="urn:microsoft.com/office/officeart/2009/3/layout/HorizontalOrganizationChart"/>
    <dgm:cxn modelId="{7ACF6832-049C-48A8-82F1-D29BB016E5E7}" type="presOf" srcId="{6C17E5CE-AC8D-4859-B44A-6A9281A8608F}" destId="{33D5FCEE-099B-4273-AE5C-3E60904117B0}" srcOrd="0" destOrd="0" presId="urn:microsoft.com/office/officeart/2009/3/layout/HorizontalOrganizationChart"/>
    <dgm:cxn modelId="{DBD866EE-7B8F-43B2-BA03-88F31E680AE0}" type="presOf" srcId="{A936A23D-ED66-4106-B4F7-72AEFBBB2448}" destId="{724B4C4B-BB4F-46C8-93F7-0C063A1E9E3D}" srcOrd="0" destOrd="0" presId="urn:microsoft.com/office/officeart/2009/3/layout/HorizontalOrganizationChart"/>
    <dgm:cxn modelId="{1822A201-32A5-4C34-951F-D1CAF30B89C7}" type="presOf" srcId="{4C17DF2C-620D-4C21-97B9-3D7A9862AA6E}" destId="{8ABBE08A-ED56-468F-B3DB-BE8C56BFEC4F}" srcOrd="0" destOrd="0" presId="urn:microsoft.com/office/officeart/2009/3/layout/HorizontalOrganizationChart"/>
    <dgm:cxn modelId="{65FA6545-2044-4F2A-9368-599206B140A0}" type="presOf" srcId="{049AD97A-30B2-40CE-94CE-04AC287170B3}" destId="{1020D198-B145-4BA5-8C5B-2A0E0D508E27}" srcOrd="0" destOrd="0" presId="urn:microsoft.com/office/officeart/2009/3/layout/HorizontalOrganizationChart"/>
    <dgm:cxn modelId="{95853D50-226B-4D5B-81ED-02195695ED5B}" type="presOf" srcId="{79B345EC-F7C2-4B36-9B2B-90F481376F37}" destId="{F18702AE-30F4-4A22-92C8-7C53499CB24E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34D395CA-43D3-4A60-A944-9FD135687F4F}" type="presOf" srcId="{36E46F68-D562-408A-AFB5-5F8F2C45300E}" destId="{44D512DD-F0DE-454B-943A-49C77B95F528}" srcOrd="1" destOrd="0" presId="urn:microsoft.com/office/officeart/2009/3/layout/HorizontalOrganizationChart"/>
    <dgm:cxn modelId="{F41B9E1C-1CE6-4B1D-B8B7-EE824B4CECBF}" type="presOf" srcId="{58EDBA23-D66E-4A8D-9E8D-0A1A846AF1AB}" destId="{26C1E564-23CE-4DCD-B535-9AB81DB43A4F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06F29D63-9A58-4410-B81A-A6EE71EE0A66}" type="presOf" srcId="{0ABF76CF-B061-49F7-9246-0DDE4BB5D719}" destId="{6D395A52-1FF6-42B5-AAE0-42C3FB82A4F5}" srcOrd="0" destOrd="0" presId="urn:microsoft.com/office/officeart/2009/3/layout/HorizontalOrganizationChart"/>
    <dgm:cxn modelId="{DB89A58D-FCD8-4952-9EB0-30757E085D00}" type="presOf" srcId="{2B4352AC-36C2-4005-B77B-8859A00F107D}" destId="{C752270F-3109-4319-8DE0-6D01889D0BB0}" srcOrd="0" destOrd="0" presId="urn:microsoft.com/office/officeart/2009/3/layout/HorizontalOrganizationChart"/>
    <dgm:cxn modelId="{47B81B23-1511-4357-A1C4-737583753254}" type="presOf" srcId="{0ABF76CF-B061-49F7-9246-0DDE4BB5D719}" destId="{054D0707-FE49-489A-BDBC-3F2E3E0D3978}" srcOrd="1" destOrd="0" presId="urn:microsoft.com/office/officeart/2009/3/layout/HorizontalOrganizationChart"/>
    <dgm:cxn modelId="{B30F711A-A112-4F93-8312-EBC3118F9A30}" type="presOf" srcId="{049AD97A-30B2-40CE-94CE-04AC287170B3}" destId="{283632CA-6BBB-48AB-BAD9-3C37BB671E24}" srcOrd="1" destOrd="0" presId="urn:microsoft.com/office/officeart/2009/3/layout/HorizontalOrganizationChart"/>
    <dgm:cxn modelId="{8930FB3B-41DD-40F4-8B21-FDAE6610869F}" type="presOf" srcId="{2B4352AC-36C2-4005-B77B-8859A00F107D}" destId="{13295AD5-FA86-403A-A25C-3575083A6B91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077536A6-8C8B-476E-B13B-DB90FF0D518A}" type="presParOf" srcId="{26C1E564-23CE-4DCD-B535-9AB81DB43A4F}" destId="{840A10FB-ADE0-447E-9BDD-A0AD520BF92E}" srcOrd="0" destOrd="0" presId="urn:microsoft.com/office/officeart/2009/3/layout/HorizontalOrganizationChart"/>
    <dgm:cxn modelId="{CF0F5E7E-1272-4A3E-B93B-236FAB1F8100}" type="presParOf" srcId="{840A10FB-ADE0-447E-9BDD-A0AD520BF92E}" destId="{7B5E22CD-7D42-4ACD-B664-0DE1C0F58C54}" srcOrd="0" destOrd="0" presId="urn:microsoft.com/office/officeart/2009/3/layout/HorizontalOrganizationChart"/>
    <dgm:cxn modelId="{B46E0BAC-35DA-45B1-85E2-CC1D0FA19F77}" type="presParOf" srcId="{7B5E22CD-7D42-4ACD-B664-0DE1C0F58C54}" destId="{C752270F-3109-4319-8DE0-6D01889D0BB0}" srcOrd="0" destOrd="0" presId="urn:microsoft.com/office/officeart/2009/3/layout/HorizontalOrganizationChart"/>
    <dgm:cxn modelId="{9F999B9B-B828-4EBC-A034-C1378CDDBBD8}" type="presParOf" srcId="{7B5E22CD-7D42-4ACD-B664-0DE1C0F58C54}" destId="{13295AD5-FA86-403A-A25C-3575083A6B91}" srcOrd="1" destOrd="0" presId="urn:microsoft.com/office/officeart/2009/3/layout/HorizontalOrganizationChart"/>
    <dgm:cxn modelId="{A014D9E5-B774-4A46-ACEF-20A665091C83}" type="presParOf" srcId="{840A10FB-ADE0-447E-9BDD-A0AD520BF92E}" destId="{21021D06-F0CC-4F75-9194-A08A071EF425}" srcOrd="1" destOrd="0" presId="urn:microsoft.com/office/officeart/2009/3/layout/HorizontalOrganizationChart"/>
    <dgm:cxn modelId="{F20084F1-8968-4271-AB0D-5F6B56A88D5D}" type="presParOf" srcId="{21021D06-F0CC-4F75-9194-A08A071EF425}" destId="{33D5FCEE-099B-4273-AE5C-3E60904117B0}" srcOrd="0" destOrd="0" presId="urn:microsoft.com/office/officeart/2009/3/layout/HorizontalOrganizationChart"/>
    <dgm:cxn modelId="{9E6AB6DD-A18C-4F39-BD89-DF95416B7CC3}" type="presParOf" srcId="{21021D06-F0CC-4F75-9194-A08A071EF425}" destId="{B514BD70-9246-41B9-BBA1-B15346DD0B05}" srcOrd="1" destOrd="0" presId="urn:microsoft.com/office/officeart/2009/3/layout/HorizontalOrganizationChart"/>
    <dgm:cxn modelId="{03180138-214E-4440-9B51-D6AC3C2491E3}" type="presParOf" srcId="{B514BD70-9246-41B9-BBA1-B15346DD0B05}" destId="{2BCC5538-6DC9-4735-8AB4-465240D255B9}" srcOrd="0" destOrd="0" presId="urn:microsoft.com/office/officeart/2009/3/layout/HorizontalOrganizationChart"/>
    <dgm:cxn modelId="{FF084A7D-2F1F-4171-B441-7FE24056C894}" type="presParOf" srcId="{2BCC5538-6DC9-4735-8AB4-465240D255B9}" destId="{B7282BA7-EA0F-416C-A48D-8381324C06B0}" srcOrd="0" destOrd="0" presId="urn:microsoft.com/office/officeart/2009/3/layout/HorizontalOrganizationChart"/>
    <dgm:cxn modelId="{930A98FF-D11B-4205-B0D6-BC35AC58AE34}" type="presParOf" srcId="{2BCC5538-6DC9-4735-8AB4-465240D255B9}" destId="{44D512DD-F0DE-454B-943A-49C77B95F528}" srcOrd="1" destOrd="0" presId="urn:microsoft.com/office/officeart/2009/3/layout/HorizontalOrganizationChart"/>
    <dgm:cxn modelId="{45505343-28F1-4DA7-B616-98CCCBBE49BB}" type="presParOf" srcId="{B514BD70-9246-41B9-BBA1-B15346DD0B05}" destId="{4F336736-45C2-4086-8348-A9724BD41534}" srcOrd="1" destOrd="0" presId="urn:microsoft.com/office/officeart/2009/3/layout/HorizontalOrganizationChart"/>
    <dgm:cxn modelId="{3290A49A-0408-4AF1-8175-DC480A7A28B6}" type="presParOf" srcId="{B514BD70-9246-41B9-BBA1-B15346DD0B05}" destId="{0D553101-17C6-4B5F-AB58-54BF4CFA031A}" srcOrd="2" destOrd="0" presId="urn:microsoft.com/office/officeart/2009/3/layout/HorizontalOrganizationChart"/>
    <dgm:cxn modelId="{2DBD253F-7D0B-4DC0-AD04-283825498426}" type="presParOf" srcId="{21021D06-F0CC-4F75-9194-A08A071EF425}" destId="{8ABBE08A-ED56-468F-B3DB-BE8C56BFEC4F}" srcOrd="2" destOrd="0" presId="urn:microsoft.com/office/officeart/2009/3/layout/HorizontalOrganizationChart"/>
    <dgm:cxn modelId="{81D62E86-B58F-4FB3-99AC-D168755402DA}" type="presParOf" srcId="{21021D06-F0CC-4F75-9194-A08A071EF425}" destId="{86253F6C-6A7E-4419-A5AD-1C85034559C6}" srcOrd="3" destOrd="0" presId="urn:microsoft.com/office/officeart/2009/3/layout/HorizontalOrganizationChart"/>
    <dgm:cxn modelId="{1FB21540-5676-495B-BC42-47235DF4F6BE}" type="presParOf" srcId="{86253F6C-6A7E-4419-A5AD-1C85034559C6}" destId="{29DC033E-0534-4A44-9905-09099E8B2512}" srcOrd="0" destOrd="0" presId="urn:microsoft.com/office/officeart/2009/3/layout/HorizontalOrganizationChart"/>
    <dgm:cxn modelId="{3453403F-58AD-4AF7-8CFF-1B77090C617D}" type="presParOf" srcId="{29DC033E-0534-4A44-9905-09099E8B2512}" destId="{1020D198-B145-4BA5-8C5B-2A0E0D508E27}" srcOrd="0" destOrd="0" presId="urn:microsoft.com/office/officeart/2009/3/layout/HorizontalOrganizationChart"/>
    <dgm:cxn modelId="{FF39AB2C-2CF1-448D-A791-C4DE33929638}" type="presParOf" srcId="{29DC033E-0534-4A44-9905-09099E8B2512}" destId="{283632CA-6BBB-48AB-BAD9-3C37BB671E24}" srcOrd="1" destOrd="0" presId="urn:microsoft.com/office/officeart/2009/3/layout/HorizontalOrganizationChart"/>
    <dgm:cxn modelId="{AD144314-7AD6-4878-9BEF-9DF90B381789}" type="presParOf" srcId="{86253F6C-6A7E-4419-A5AD-1C85034559C6}" destId="{EF194DF5-84C8-4084-8239-5077C58CF9A7}" srcOrd="1" destOrd="0" presId="urn:microsoft.com/office/officeart/2009/3/layout/HorizontalOrganizationChart"/>
    <dgm:cxn modelId="{00A00044-B479-42C4-B4CE-1674597C8964}" type="presParOf" srcId="{86253F6C-6A7E-4419-A5AD-1C85034559C6}" destId="{3EB069B5-7F42-4E4B-BEE9-F6530ADE59BB}" srcOrd="2" destOrd="0" presId="urn:microsoft.com/office/officeart/2009/3/layout/HorizontalOrganizationChart"/>
    <dgm:cxn modelId="{1A8199D8-22E4-4BD4-A769-74A37A70C87E}" type="presParOf" srcId="{21021D06-F0CC-4F75-9194-A08A071EF425}" destId="{F18702AE-30F4-4A22-92C8-7C53499CB24E}" srcOrd="4" destOrd="0" presId="urn:microsoft.com/office/officeart/2009/3/layout/HorizontalOrganizationChart"/>
    <dgm:cxn modelId="{98A67416-57FC-419D-90CD-6AFE4D43E7B6}" type="presParOf" srcId="{21021D06-F0CC-4F75-9194-A08A071EF425}" destId="{C1840762-81E8-4DF0-A1BA-57FC00CDDEE4}" srcOrd="5" destOrd="0" presId="urn:microsoft.com/office/officeart/2009/3/layout/HorizontalOrganizationChart"/>
    <dgm:cxn modelId="{6883996D-F6F6-4625-B6BE-71DA1F0C1503}" type="presParOf" srcId="{C1840762-81E8-4DF0-A1BA-57FC00CDDEE4}" destId="{E9DE9CB6-BAED-40B7-BB52-C99711F7AD3D}" srcOrd="0" destOrd="0" presId="urn:microsoft.com/office/officeart/2009/3/layout/HorizontalOrganizationChart"/>
    <dgm:cxn modelId="{BFB36369-0DB8-4170-A134-B84586C95CD9}" type="presParOf" srcId="{E9DE9CB6-BAED-40B7-BB52-C99711F7AD3D}" destId="{6D395A52-1FF6-42B5-AAE0-42C3FB82A4F5}" srcOrd="0" destOrd="0" presId="urn:microsoft.com/office/officeart/2009/3/layout/HorizontalOrganizationChart"/>
    <dgm:cxn modelId="{6CF55453-A2F7-4C04-9A55-011675B6548B}" type="presParOf" srcId="{E9DE9CB6-BAED-40B7-BB52-C99711F7AD3D}" destId="{054D0707-FE49-489A-BDBC-3F2E3E0D3978}" srcOrd="1" destOrd="0" presId="urn:microsoft.com/office/officeart/2009/3/layout/HorizontalOrganizationChart"/>
    <dgm:cxn modelId="{6864D045-6CBC-4C13-85F2-D3985A067E84}" type="presParOf" srcId="{C1840762-81E8-4DF0-A1BA-57FC00CDDEE4}" destId="{E3926CFC-9718-4025-ACBA-6AF831328452}" srcOrd="1" destOrd="0" presId="urn:microsoft.com/office/officeart/2009/3/layout/HorizontalOrganizationChart"/>
    <dgm:cxn modelId="{C10FE1CF-3D24-4EDA-8922-0DFE4ED835EF}" type="presParOf" srcId="{C1840762-81E8-4DF0-A1BA-57FC00CDDEE4}" destId="{44DD4845-FF21-4513-BB19-14852D0A9A4C}" srcOrd="2" destOrd="0" presId="urn:microsoft.com/office/officeart/2009/3/layout/HorizontalOrganizationChart"/>
    <dgm:cxn modelId="{2E3EC2CF-70E3-4B31-BC6B-A833DFFFA764}" type="presParOf" srcId="{21021D06-F0CC-4F75-9194-A08A071EF425}" destId="{FDEEFB2A-6636-4B70-A29E-0640B1C9F5B4}" srcOrd="6" destOrd="0" presId="urn:microsoft.com/office/officeart/2009/3/layout/HorizontalOrganizationChart"/>
    <dgm:cxn modelId="{5133F930-B635-47EB-96CE-AFEB589B45A0}" type="presParOf" srcId="{21021D06-F0CC-4F75-9194-A08A071EF425}" destId="{D2426D9B-9603-4954-8EB6-044BFBF7BFD3}" srcOrd="7" destOrd="0" presId="urn:microsoft.com/office/officeart/2009/3/layout/HorizontalOrganizationChart"/>
    <dgm:cxn modelId="{1CE910D3-8D43-471A-992C-ED7E26FFC37A}" type="presParOf" srcId="{D2426D9B-9603-4954-8EB6-044BFBF7BFD3}" destId="{E515C09D-184D-49AA-80B3-1A57D13C54E8}" srcOrd="0" destOrd="0" presId="urn:microsoft.com/office/officeart/2009/3/layout/HorizontalOrganizationChart"/>
    <dgm:cxn modelId="{8CFFEE79-9E24-411A-A1C6-7FF8AC54E6E2}" type="presParOf" srcId="{E515C09D-184D-49AA-80B3-1A57D13C54E8}" destId="{724B4C4B-BB4F-46C8-93F7-0C063A1E9E3D}" srcOrd="0" destOrd="0" presId="urn:microsoft.com/office/officeart/2009/3/layout/HorizontalOrganizationChart"/>
    <dgm:cxn modelId="{36B670F6-0002-456A-9B79-FAD42760BF09}" type="presParOf" srcId="{E515C09D-184D-49AA-80B3-1A57D13C54E8}" destId="{154384E2-4301-4E93-8F7B-DAE969F83C15}" srcOrd="1" destOrd="0" presId="urn:microsoft.com/office/officeart/2009/3/layout/HorizontalOrganizationChart"/>
    <dgm:cxn modelId="{B392C6D0-EA54-409C-8430-B2BAA2BFFCA0}" type="presParOf" srcId="{D2426D9B-9603-4954-8EB6-044BFBF7BFD3}" destId="{22E7BA32-A267-4143-A8FF-B40034006080}" srcOrd="1" destOrd="0" presId="urn:microsoft.com/office/officeart/2009/3/layout/HorizontalOrganizationChart"/>
    <dgm:cxn modelId="{A7ACFFF5-1905-43C3-ABE7-C0E6667676DC}" type="presParOf" srcId="{D2426D9B-9603-4954-8EB6-044BFBF7BFD3}" destId="{E241580A-4662-4627-AE63-3BC032819A37}" srcOrd="2" destOrd="0" presId="urn:microsoft.com/office/officeart/2009/3/layout/HorizontalOrganizationChart"/>
    <dgm:cxn modelId="{13FDD7C9-7292-4359-B5A8-484A4549D11B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23F060F9-D9C5-420B-83E8-8472886F9C11}" type="presOf" srcId="{24F6751D-255A-45D9-B77B-5F0F08CD1B67}" destId="{180D49B2-7604-438F-ADEB-AA82DBB63D90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6BAA1269-0FD6-4325-9846-A4D5603FCCD9}" type="presOf" srcId="{72EC6D73-F4C0-4026-B0FA-926852A07FC1}" destId="{F55C378C-3115-4ECA-8A44-74679D15B7D6}" srcOrd="1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049A7CDB-9FB9-4A55-9095-C339B7A7865E}" type="presOf" srcId="{4293EEBA-D323-4AD7-859A-D3EBB2FD6D5C}" destId="{250DE310-C52A-415E-A23F-79DA1BB4B40F}" srcOrd="0" destOrd="0" presId="urn:microsoft.com/office/officeart/2009/3/layout/HorizontalOrganizationChart"/>
    <dgm:cxn modelId="{53C3F7BD-1359-4D58-988E-8BBF3057AFFD}" type="presOf" srcId="{6C94581F-5A6C-4FCC-9307-2A770C7115FB}" destId="{2CA729E8-2B33-466C-8A3C-A6FB076DF308}" srcOrd="0" destOrd="0" presId="urn:microsoft.com/office/officeart/2009/3/layout/HorizontalOrganizationChart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94EDBE2C-07F3-4004-A794-86681B7288C6}" type="presOf" srcId="{D11F0633-E59E-43C9-A38B-97781D33A2E3}" destId="{7D81E4E1-919F-4A3D-BBB4-AC17CBD435CE}" srcOrd="0" destOrd="0" presId="urn:microsoft.com/office/officeart/2009/3/layout/HorizontalOrganizationChart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AEC0ED02-5C4C-41E2-9D5B-F296B24C8FF0}" type="presOf" srcId="{D3E81FA7-3588-4627-A580-192AE7F6C8B3}" destId="{1E7250F8-1D83-43B8-BEC1-7982E46CAFC1}" srcOrd="0" destOrd="0" presId="urn:microsoft.com/office/officeart/2009/3/layout/HorizontalOrganizationChart"/>
    <dgm:cxn modelId="{5B8D8B7E-F900-4C4D-943C-CA6C7278D322}" type="presOf" srcId="{C08A4C85-593A-4083-93A5-D266344A1DE7}" destId="{6222EF41-613E-43A9-B69E-25E421C9CE71}" srcOrd="0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C99EFFCA-BF56-4B91-8185-9DC20796950B}" type="presOf" srcId="{1ED9BDB3-4B87-43B7-BD27-5BA5C6BDF108}" destId="{94A095E7-9A47-48E6-9643-619D6DD38533}" srcOrd="1" destOrd="0" presId="urn:microsoft.com/office/officeart/2009/3/layout/HorizontalOrganizationChart"/>
    <dgm:cxn modelId="{32684C0C-F679-4DE1-B1F0-87539EDE9F55}" type="presOf" srcId="{D698E730-3A2B-45C7-967B-3708D4D2F963}" destId="{FA5EFEBA-3C91-41A0-9683-467E98D34647}" srcOrd="0" destOrd="0" presId="urn:microsoft.com/office/officeart/2009/3/layout/HorizontalOrganizationChart"/>
    <dgm:cxn modelId="{1299A58C-3875-47E4-849A-4F3F4A3EF26B}" type="presOf" srcId="{02D854FC-9CC5-449D-AD86-FE2CD7B247D6}" destId="{2B36DFDB-8650-43E8-8BC0-B445CF973BE6}" srcOrd="1" destOrd="0" presId="urn:microsoft.com/office/officeart/2009/3/layout/HorizontalOrganizationChart"/>
    <dgm:cxn modelId="{325FFDCD-0A34-4ABC-878C-732829253A7B}" type="presOf" srcId="{02D854FC-9CC5-449D-AD86-FE2CD7B247D6}" destId="{8FC9FA9B-5E97-4B00-8867-4487781F3F9C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02BDBDF7-305D-450A-80E9-421BDD9958A0}" type="presOf" srcId="{222E55EF-B8DE-45B9-B96B-970598221EC8}" destId="{8575BB85-5DE5-407C-97D9-BA36CAEB4AB5}" srcOrd="0" destOrd="0" presId="urn:microsoft.com/office/officeart/2009/3/layout/HorizontalOrganizationChart"/>
    <dgm:cxn modelId="{ADA23EB1-577D-4BE7-9AEC-2DBCE2062493}" type="presOf" srcId="{C08A4C85-593A-4083-93A5-D266344A1DE7}" destId="{004CE987-ADB9-479A-BAEA-E6D1FD4C381E}" srcOrd="1" destOrd="0" presId="urn:microsoft.com/office/officeart/2009/3/layout/HorizontalOrganizationChart"/>
    <dgm:cxn modelId="{09F338D5-64E1-40B1-BB82-AABB98EF3DF9}" type="presOf" srcId="{AE108C0C-B6F8-4385-B6B3-226C6DC16ECA}" destId="{2D80BBCE-44CB-4180-A58A-EDB3B43AA090}" srcOrd="1" destOrd="0" presId="urn:microsoft.com/office/officeart/2009/3/layout/HorizontalOrganizationChart"/>
    <dgm:cxn modelId="{DF87FACE-8D40-46B6-B171-DEC7990B8A99}" type="presOf" srcId="{AE108C0C-B6F8-4385-B6B3-226C6DC16ECA}" destId="{850B2D45-9CD2-4A08-8B31-633E64B1FD47}" srcOrd="0" destOrd="0" presId="urn:microsoft.com/office/officeart/2009/3/layout/HorizontalOrganizationChart"/>
    <dgm:cxn modelId="{ECCDC514-0FE3-4394-AD23-736202CBD477}" type="presOf" srcId="{D3E81FA7-3588-4627-A580-192AE7F6C8B3}" destId="{D46E89EB-3FB3-40EF-8C94-8889AF502197}" srcOrd="1" destOrd="0" presId="urn:microsoft.com/office/officeart/2009/3/layout/HorizontalOrganizationChart"/>
    <dgm:cxn modelId="{5A28E082-E885-4596-9E2D-67BCB27F67D2}" type="presOf" srcId="{72EC6D73-F4C0-4026-B0FA-926852A07FC1}" destId="{CFB7B5EA-D527-4206-91FF-F737D0741078}" srcOrd="0" destOrd="0" presId="urn:microsoft.com/office/officeart/2009/3/layout/HorizontalOrganizationChart"/>
    <dgm:cxn modelId="{E9932E87-8D78-46B6-BE7C-746250742BA2}" type="presOf" srcId="{58EDBA23-D66E-4A8D-9E8D-0A1A846AF1AB}" destId="{26C1E564-23CE-4DCD-B535-9AB81DB43A4F}" srcOrd="0" destOrd="0" presId="urn:microsoft.com/office/officeart/2009/3/layout/HorizontalOrganizationChart"/>
    <dgm:cxn modelId="{289EFB8B-2FCF-4189-8F33-76B782D6836A}" type="presOf" srcId="{2B4352AC-36C2-4005-B77B-8859A00F107D}" destId="{13295AD5-FA86-403A-A25C-3575083A6B91}" srcOrd="1" destOrd="0" presId="urn:microsoft.com/office/officeart/2009/3/layout/HorizontalOrganizationChart"/>
    <dgm:cxn modelId="{13B2A701-E5DA-4D56-A220-2D1822DDCBF9}" type="presOf" srcId="{1ED9BDB3-4B87-43B7-BD27-5BA5C6BDF108}" destId="{D0EBC28D-20F8-452E-BE88-96A9CC1E369E}" srcOrd="0" destOrd="0" presId="urn:microsoft.com/office/officeart/2009/3/layout/HorizontalOrganizationChart"/>
    <dgm:cxn modelId="{3D6C15D7-EB81-421F-A165-6F3C6D75B11B}" type="presOf" srcId="{2B4352AC-36C2-4005-B77B-8859A00F107D}" destId="{C752270F-3109-4319-8DE0-6D01889D0BB0}" srcOrd="0" destOrd="0" presId="urn:microsoft.com/office/officeart/2009/3/layout/HorizontalOrganizationChart"/>
    <dgm:cxn modelId="{504538CF-4F09-4C07-8BF0-F4EA1E6791A6}" type="presParOf" srcId="{26C1E564-23CE-4DCD-B535-9AB81DB43A4F}" destId="{840A10FB-ADE0-447E-9BDD-A0AD520BF92E}" srcOrd="0" destOrd="0" presId="urn:microsoft.com/office/officeart/2009/3/layout/HorizontalOrganizationChart"/>
    <dgm:cxn modelId="{80C0C089-4E20-43F1-9042-40B179E8A1F7}" type="presParOf" srcId="{840A10FB-ADE0-447E-9BDD-A0AD520BF92E}" destId="{7B5E22CD-7D42-4ACD-B664-0DE1C0F58C54}" srcOrd="0" destOrd="0" presId="urn:microsoft.com/office/officeart/2009/3/layout/HorizontalOrganizationChart"/>
    <dgm:cxn modelId="{00B0BF48-47E3-4513-BE25-8AF3A8F243D6}" type="presParOf" srcId="{7B5E22CD-7D42-4ACD-B664-0DE1C0F58C54}" destId="{C752270F-3109-4319-8DE0-6D01889D0BB0}" srcOrd="0" destOrd="0" presId="urn:microsoft.com/office/officeart/2009/3/layout/HorizontalOrganizationChart"/>
    <dgm:cxn modelId="{F6DE4847-0902-4BF5-B35F-63C5B9855E4D}" type="presParOf" srcId="{7B5E22CD-7D42-4ACD-B664-0DE1C0F58C54}" destId="{13295AD5-FA86-403A-A25C-3575083A6B91}" srcOrd="1" destOrd="0" presId="urn:microsoft.com/office/officeart/2009/3/layout/HorizontalOrganizationChart"/>
    <dgm:cxn modelId="{1B21C0AC-1E1A-4A3D-AD51-9F5A0BCA1AB8}" type="presParOf" srcId="{840A10FB-ADE0-447E-9BDD-A0AD520BF92E}" destId="{21021D06-F0CC-4F75-9194-A08A071EF425}" srcOrd="1" destOrd="0" presId="urn:microsoft.com/office/officeart/2009/3/layout/HorizontalOrganizationChart"/>
    <dgm:cxn modelId="{4F04E70F-0305-4248-8862-D1867C695B4C}" type="presParOf" srcId="{21021D06-F0CC-4F75-9194-A08A071EF425}" destId="{2CA729E8-2B33-466C-8A3C-A6FB076DF308}" srcOrd="0" destOrd="0" presId="urn:microsoft.com/office/officeart/2009/3/layout/HorizontalOrganizationChart"/>
    <dgm:cxn modelId="{B7750C7A-E345-42A9-91F1-0D3F26B3E44C}" type="presParOf" srcId="{21021D06-F0CC-4F75-9194-A08A071EF425}" destId="{181F876B-81A0-4CAD-825D-B40217DEE452}" srcOrd="1" destOrd="0" presId="urn:microsoft.com/office/officeart/2009/3/layout/HorizontalOrganizationChart"/>
    <dgm:cxn modelId="{7E6FD0EF-910B-4864-A5A9-A2C6463E3C4A}" type="presParOf" srcId="{181F876B-81A0-4CAD-825D-B40217DEE452}" destId="{7EBB07C6-4CD3-4F8B-9C52-505E783FEC97}" srcOrd="0" destOrd="0" presId="urn:microsoft.com/office/officeart/2009/3/layout/HorizontalOrganizationChart"/>
    <dgm:cxn modelId="{D138DF19-3CF6-433E-AE82-88ADFBF0A007}" type="presParOf" srcId="{7EBB07C6-4CD3-4F8B-9C52-505E783FEC97}" destId="{6222EF41-613E-43A9-B69E-25E421C9CE71}" srcOrd="0" destOrd="0" presId="urn:microsoft.com/office/officeart/2009/3/layout/HorizontalOrganizationChart"/>
    <dgm:cxn modelId="{E7058565-CDD1-468E-816F-101C0D38A141}" type="presParOf" srcId="{7EBB07C6-4CD3-4F8B-9C52-505E783FEC97}" destId="{004CE987-ADB9-479A-BAEA-E6D1FD4C381E}" srcOrd="1" destOrd="0" presId="urn:microsoft.com/office/officeart/2009/3/layout/HorizontalOrganizationChart"/>
    <dgm:cxn modelId="{C20C14E8-B204-4B63-81CD-AB7A5142752C}" type="presParOf" srcId="{181F876B-81A0-4CAD-825D-B40217DEE452}" destId="{FC259A71-00C8-4794-8241-AF586B3A7618}" srcOrd="1" destOrd="0" presId="urn:microsoft.com/office/officeart/2009/3/layout/HorizontalOrganizationChart"/>
    <dgm:cxn modelId="{5F579E36-873D-472F-9AB5-1EAA19BEC57C}" type="presParOf" srcId="{181F876B-81A0-4CAD-825D-B40217DEE452}" destId="{1FE3EB40-DC54-45DF-96FD-B768F9D2375F}" srcOrd="2" destOrd="0" presId="urn:microsoft.com/office/officeart/2009/3/layout/HorizontalOrganizationChart"/>
    <dgm:cxn modelId="{088B42B9-BF7A-4830-9F21-31A101693228}" type="presParOf" srcId="{21021D06-F0CC-4F75-9194-A08A071EF425}" destId="{FA5EFEBA-3C91-41A0-9683-467E98D34647}" srcOrd="2" destOrd="0" presId="urn:microsoft.com/office/officeart/2009/3/layout/HorizontalOrganizationChart"/>
    <dgm:cxn modelId="{120744AD-E191-45A4-B72A-CB0C0BB62687}" type="presParOf" srcId="{21021D06-F0CC-4F75-9194-A08A071EF425}" destId="{7D2A3213-8C14-4686-96CA-F9B2A45FF0B7}" srcOrd="3" destOrd="0" presId="urn:microsoft.com/office/officeart/2009/3/layout/HorizontalOrganizationChart"/>
    <dgm:cxn modelId="{BE188F96-587E-4EB6-A92B-A1C41D8FC5DA}" type="presParOf" srcId="{7D2A3213-8C14-4686-96CA-F9B2A45FF0B7}" destId="{854A6865-6DB6-41D3-9B78-327CB9877A63}" srcOrd="0" destOrd="0" presId="urn:microsoft.com/office/officeart/2009/3/layout/HorizontalOrganizationChart"/>
    <dgm:cxn modelId="{BB55DAA6-A6B9-45D0-870B-0AC4237E1EC6}" type="presParOf" srcId="{854A6865-6DB6-41D3-9B78-327CB9877A63}" destId="{8FC9FA9B-5E97-4B00-8867-4487781F3F9C}" srcOrd="0" destOrd="0" presId="urn:microsoft.com/office/officeart/2009/3/layout/HorizontalOrganizationChart"/>
    <dgm:cxn modelId="{F4340736-40D8-4291-872C-35B72394DA84}" type="presParOf" srcId="{854A6865-6DB6-41D3-9B78-327CB9877A63}" destId="{2B36DFDB-8650-43E8-8BC0-B445CF973BE6}" srcOrd="1" destOrd="0" presId="urn:microsoft.com/office/officeart/2009/3/layout/HorizontalOrganizationChart"/>
    <dgm:cxn modelId="{9F75FCDD-89A8-43CE-8C03-7335306651E6}" type="presParOf" srcId="{7D2A3213-8C14-4686-96CA-F9B2A45FF0B7}" destId="{A17524F6-712E-407A-83E1-8325BCC48CC0}" srcOrd="1" destOrd="0" presId="urn:microsoft.com/office/officeart/2009/3/layout/HorizontalOrganizationChart"/>
    <dgm:cxn modelId="{10FF6550-C910-47B7-BFF6-37EC9C8125FC}" type="presParOf" srcId="{7D2A3213-8C14-4686-96CA-F9B2A45FF0B7}" destId="{F2F5D0D9-C597-4DA2-80B0-4769BEF3EE2C}" srcOrd="2" destOrd="0" presId="urn:microsoft.com/office/officeart/2009/3/layout/HorizontalOrganizationChart"/>
    <dgm:cxn modelId="{14E9D6D6-446B-43D6-825D-9E3E882999C1}" type="presParOf" srcId="{21021D06-F0CC-4F75-9194-A08A071EF425}" destId="{180D49B2-7604-438F-ADEB-AA82DBB63D90}" srcOrd="4" destOrd="0" presId="urn:microsoft.com/office/officeart/2009/3/layout/HorizontalOrganizationChart"/>
    <dgm:cxn modelId="{1327C6ED-26C6-4A0D-920C-7C0B395AA735}" type="presParOf" srcId="{21021D06-F0CC-4F75-9194-A08A071EF425}" destId="{715EC710-E65A-467D-991E-0A93AB8F63E7}" srcOrd="5" destOrd="0" presId="urn:microsoft.com/office/officeart/2009/3/layout/HorizontalOrganizationChart"/>
    <dgm:cxn modelId="{5F080A7A-350C-4728-9770-25BDAAF64745}" type="presParOf" srcId="{715EC710-E65A-467D-991E-0A93AB8F63E7}" destId="{C86C5DDF-289A-4C70-9148-6A5ACB48E592}" srcOrd="0" destOrd="0" presId="urn:microsoft.com/office/officeart/2009/3/layout/HorizontalOrganizationChart"/>
    <dgm:cxn modelId="{0CD938E9-2B37-4635-A525-CA5EEBA67E1A}" type="presParOf" srcId="{C86C5DDF-289A-4C70-9148-6A5ACB48E592}" destId="{850B2D45-9CD2-4A08-8B31-633E64B1FD47}" srcOrd="0" destOrd="0" presId="urn:microsoft.com/office/officeart/2009/3/layout/HorizontalOrganizationChart"/>
    <dgm:cxn modelId="{8401FDC0-3159-4B24-AD84-52344D6BEFA4}" type="presParOf" srcId="{C86C5DDF-289A-4C70-9148-6A5ACB48E592}" destId="{2D80BBCE-44CB-4180-A58A-EDB3B43AA090}" srcOrd="1" destOrd="0" presId="urn:microsoft.com/office/officeart/2009/3/layout/HorizontalOrganizationChart"/>
    <dgm:cxn modelId="{15390C2F-2086-4FDC-8359-82C6D9518B9F}" type="presParOf" srcId="{715EC710-E65A-467D-991E-0A93AB8F63E7}" destId="{BD14B3F4-E598-49E4-9C1E-6DCDCA6A8770}" srcOrd="1" destOrd="0" presId="urn:microsoft.com/office/officeart/2009/3/layout/HorizontalOrganizationChart"/>
    <dgm:cxn modelId="{08327D53-18DF-4209-9A13-62A5A8B41A74}" type="presParOf" srcId="{715EC710-E65A-467D-991E-0A93AB8F63E7}" destId="{C648914F-D30A-4AA6-B773-6FFA4A3F961C}" srcOrd="2" destOrd="0" presId="urn:microsoft.com/office/officeart/2009/3/layout/HorizontalOrganizationChart"/>
    <dgm:cxn modelId="{8E2D59CF-41C7-4713-B863-011A8E5CDD7A}" type="presParOf" srcId="{21021D06-F0CC-4F75-9194-A08A071EF425}" destId="{7D81E4E1-919F-4A3D-BBB4-AC17CBD435CE}" srcOrd="6" destOrd="0" presId="urn:microsoft.com/office/officeart/2009/3/layout/HorizontalOrganizationChart"/>
    <dgm:cxn modelId="{1AB90678-81E7-4778-8C5B-AD952DCA674F}" type="presParOf" srcId="{21021D06-F0CC-4F75-9194-A08A071EF425}" destId="{B21BA676-56E8-473B-BB21-9E66F41F43B3}" srcOrd="7" destOrd="0" presId="urn:microsoft.com/office/officeart/2009/3/layout/HorizontalOrganizationChart"/>
    <dgm:cxn modelId="{3ECAD835-6C47-49C2-90C4-04E2B66F58A3}" type="presParOf" srcId="{B21BA676-56E8-473B-BB21-9E66F41F43B3}" destId="{8FBED595-ABB2-4C95-9CFF-A0DE2C4E04B8}" srcOrd="0" destOrd="0" presId="urn:microsoft.com/office/officeart/2009/3/layout/HorizontalOrganizationChart"/>
    <dgm:cxn modelId="{3BD7A92E-A9B3-4CFB-ADB4-00CA7A5E8C42}" type="presParOf" srcId="{8FBED595-ABB2-4C95-9CFF-A0DE2C4E04B8}" destId="{CFB7B5EA-D527-4206-91FF-F737D0741078}" srcOrd="0" destOrd="0" presId="urn:microsoft.com/office/officeart/2009/3/layout/HorizontalOrganizationChart"/>
    <dgm:cxn modelId="{D813D597-72B6-4DA6-B5A0-825990D01484}" type="presParOf" srcId="{8FBED595-ABB2-4C95-9CFF-A0DE2C4E04B8}" destId="{F55C378C-3115-4ECA-8A44-74679D15B7D6}" srcOrd="1" destOrd="0" presId="urn:microsoft.com/office/officeart/2009/3/layout/HorizontalOrganizationChart"/>
    <dgm:cxn modelId="{CB06B671-ED43-4D24-B421-58D7DA115020}" type="presParOf" srcId="{B21BA676-56E8-473B-BB21-9E66F41F43B3}" destId="{8365BD45-6353-4422-8630-3AD7665BF188}" srcOrd="1" destOrd="0" presId="urn:microsoft.com/office/officeart/2009/3/layout/HorizontalOrganizationChart"/>
    <dgm:cxn modelId="{ADD9DBA2-7797-460B-BCE9-128E26BFA2AF}" type="presParOf" srcId="{B21BA676-56E8-473B-BB21-9E66F41F43B3}" destId="{390DD1D4-F761-47BA-A4A2-2E9D67EC602F}" srcOrd="2" destOrd="0" presId="urn:microsoft.com/office/officeart/2009/3/layout/HorizontalOrganizationChart"/>
    <dgm:cxn modelId="{0B8DDD25-883A-4CBD-B0E5-745086205203}" type="presParOf" srcId="{21021D06-F0CC-4F75-9194-A08A071EF425}" destId="{8575BB85-5DE5-407C-97D9-BA36CAEB4AB5}" srcOrd="8" destOrd="0" presId="urn:microsoft.com/office/officeart/2009/3/layout/HorizontalOrganizationChart"/>
    <dgm:cxn modelId="{3B10DAEE-88EF-4251-9524-5BD48CB2A806}" type="presParOf" srcId="{21021D06-F0CC-4F75-9194-A08A071EF425}" destId="{85C76A0D-1325-4B4E-863E-07EF87D00931}" srcOrd="9" destOrd="0" presId="urn:microsoft.com/office/officeart/2009/3/layout/HorizontalOrganizationChart"/>
    <dgm:cxn modelId="{7ADC3436-E3A0-4D32-B201-0D39199F8C0E}" type="presParOf" srcId="{85C76A0D-1325-4B4E-863E-07EF87D00931}" destId="{8B06AD24-36CD-458D-AE4F-C6C8B81ACF09}" srcOrd="0" destOrd="0" presId="urn:microsoft.com/office/officeart/2009/3/layout/HorizontalOrganizationChart"/>
    <dgm:cxn modelId="{DADAA4E2-C85B-4A3C-82B5-EA959B14A52C}" type="presParOf" srcId="{8B06AD24-36CD-458D-AE4F-C6C8B81ACF09}" destId="{D0EBC28D-20F8-452E-BE88-96A9CC1E369E}" srcOrd="0" destOrd="0" presId="urn:microsoft.com/office/officeart/2009/3/layout/HorizontalOrganizationChart"/>
    <dgm:cxn modelId="{F521D087-3B6D-414C-AC4F-6414C53E733E}" type="presParOf" srcId="{8B06AD24-36CD-458D-AE4F-C6C8B81ACF09}" destId="{94A095E7-9A47-48E6-9643-619D6DD38533}" srcOrd="1" destOrd="0" presId="urn:microsoft.com/office/officeart/2009/3/layout/HorizontalOrganizationChart"/>
    <dgm:cxn modelId="{595A147F-72F3-4693-9C91-4D858479CA77}" type="presParOf" srcId="{85C76A0D-1325-4B4E-863E-07EF87D00931}" destId="{730D9E2A-EDE6-4538-BF0E-8364C49C4C71}" srcOrd="1" destOrd="0" presId="urn:microsoft.com/office/officeart/2009/3/layout/HorizontalOrganizationChart"/>
    <dgm:cxn modelId="{39C31B84-55A9-452E-9148-677021DF4A4D}" type="presParOf" srcId="{85C76A0D-1325-4B4E-863E-07EF87D00931}" destId="{5B06E39E-4CD3-4AC4-A236-1FB94A198910}" srcOrd="2" destOrd="0" presId="urn:microsoft.com/office/officeart/2009/3/layout/HorizontalOrganizationChart"/>
    <dgm:cxn modelId="{138B3317-5F0F-4B7F-B872-2762925A02A3}" type="presParOf" srcId="{21021D06-F0CC-4F75-9194-A08A071EF425}" destId="{250DE310-C52A-415E-A23F-79DA1BB4B40F}" srcOrd="10" destOrd="0" presId="urn:microsoft.com/office/officeart/2009/3/layout/HorizontalOrganizationChart"/>
    <dgm:cxn modelId="{F249980C-75C1-4A51-819D-159A8A557806}" type="presParOf" srcId="{21021D06-F0CC-4F75-9194-A08A071EF425}" destId="{91A5BD03-1BAB-49DC-B818-DF5852C19A0B}" srcOrd="11" destOrd="0" presId="urn:microsoft.com/office/officeart/2009/3/layout/HorizontalOrganizationChart"/>
    <dgm:cxn modelId="{CC2FD4CB-0BA6-439C-9045-EA8FF3BF23A9}" type="presParOf" srcId="{91A5BD03-1BAB-49DC-B818-DF5852C19A0B}" destId="{63129218-764B-477A-BC72-FD160BA9DC88}" srcOrd="0" destOrd="0" presId="urn:microsoft.com/office/officeart/2009/3/layout/HorizontalOrganizationChart"/>
    <dgm:cxn modelId="{518D6A0A-617C-468C-96B7-8919CDCBDA8D}" type="presParOf" srcId="{63129218-764B-477A-BC72-FD160BA9DC88}" destId="{1E7250F8-1D83-43B8-BEC1-7982E46CAFC1}" srcOrd="0" destOrd="0" presId="urn:microsoft.com/office/officeart/2009/3/layout/HorizontalOrganizationChart"/>
    <dgm:cxn modelId="{D4216E1E-588C-4B21-A2F7-FC405C7EEDB5}" type="presParOf" srcId="{63129218-764B-477A-BC72-FD160BA9DC88}" destId="{D46E89EB-3FB3-40EF-8C94-8889AF502197}" srcOrd="1" destOrd="0" presId="urn:microsoft.com/office/officeart/2009/3/layout/HorizontalOrganizationChart"/>
    <dgm:cxn modelId="{ECCC6DC9-10A4-4A72-B389-2AA3F698BE71}" type="presParOf" srcId="{91A5BD03-1BAB-49DC-B818-DF5852C19A0B}" destId="{A5381480-B395-45EF-BD28-6DEC3576684F}" srcOrd="1" destOrd="0" presId="urn:microsoft.com/office/officeart/2009/3/layout/HorizontalOrganizationChart"/>
    <dgm:cxn modelId="{C49E725E-954E-4CF5-B781-FB55C395A187}" type="presParOf" srcId="{91A5BD03-1BAB-49DC-B818-DF5852C19A0B}" destId="{55F4AB20-EAAA-4CB4-B47A-5915B821D7FB}" srcOrd="2" destOrd="0" presId="urn:microsoft.com/office/officeart/2009/3/layout/HorizontalOrganizationChart"/>
    <dgm:cxn modelId="{4EC81A2C-38EB-46D6-AC8F-853454ACFF86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2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2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7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8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7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5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4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4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2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2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8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8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5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4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4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2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2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8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8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5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4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4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2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2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8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8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5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4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4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2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2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8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8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5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4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4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、平面直角坐标系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2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、一次函数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2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8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、函数方程不等式之间的关系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8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、二次函数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2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2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7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8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7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8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只有一个交点，相切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369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Y=0</a:t>
            </a:r>
            <a:r>
              <a:rPr lang="zh-CN" altLang="en-US" dirty="0" smtClean="0"/>
              <a:t>就是函数图像跟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轴交点的横坐标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057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为什么是抛物线？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6017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2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9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5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3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5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3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1" y="737495"/>
            <a:ext cx="2795638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50812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54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1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3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4.wmf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15" Type="http://schemas.openxmlformats.org/officeDocument/2006/relationships/image" Target="../media/image36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png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040" y="-228600"/>
            <a:ext cx="25029526" cy="14091581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06040" y="5588453"/>
            <a:ext cx="25029526" cy="1465489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kumimoji="1" lang="zh-CN" altLang="en-US" sz="8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管理类联考数学</a:t>
            </a:r>
            <a:r>
              <a:rPr kumimoji="1" lang="en-US" altLang="zh-CN" sz="8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--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春笋班</a:t>
            </a:r>
          </a:p>
        </p:txBody>
      </p:sp>
    </p:spTree>
    <p:extLst>
      <p:ext uri="{BB962C8B-B14F-4D97-AF65-F5344CB8AC3E}">
        <p14:creationId xmlns:p14="http://schemas.microsoft.com/office/powerpoint/2010/main" val="226653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78446" y="4408165"/>
            <a:ext cx="17795240" cy="757130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对一次函数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中的系数k，b的理解</a:t>
            </a:r>
            <a:r>
              <a:rPr 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直线                   中</a:t>
            </a:r>
            <a:r>
              <a:rPr 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k的符号表示直线的方向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b是直线与y轴交点的纵坐标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b&gt;0时，直线与y轴交于正半轴上；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b=0时，直线过原点；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b&lt;0时，直线与y轴交于负半轴上。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43404"/>
              </p:ext>
            </p:extLst>
          </p:nvPr>
        </p:nvGraphicFramePr>
        <p:xfrm>
          <a:off x="5430251" y="4912671"/>
          <a:ext cx="253619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634365" imgH="203200" progId="Equation.KSEE3">
                  <p:embed/>
                </p:oleObj>
              </mc:Choice>
              <mc:Fallback>
                <p:oleObj r:id="rId3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0251" y="4912671"/>
                        <a:ext cx="253619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11568"/>
              </p:ext>
            </p:extLst>
          </p:nvPr>
        </p:nvGraphicFramePr>
        <p:xfrm>
          <a:off x="3444335" y="7295774"/>
          <a:ext cx="2535462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634365" imgH="203200" progId="Equation.KSEE3">
                  <p:embed/>
                </p:oleObj>
              </mc:Choice>
              <mc:Fallback>
                <p:oleObj r:id="rId5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4335" y="7295774"/>
                        <a:ext cx="2535462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17" y="1730200"/>
            <a:ext cx="18483512" cy="11790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3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55" y="1154255"/>
            <a:ext cx="18602002" cy="1255142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51" y="3275239"/>
            <a:ext cx="17457420" cy="407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09059" y="3503130"/>
            <a:ext cx="21248914" cy="757130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</a:t>
            </a:r>
            <a:r>
              <a:rPr lang="en-US" altLang="zh-CN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kx+b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k&gt;0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）上有两点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）则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的大小关系是（ ）。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A:m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B:m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C:m≥n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D:m≤n 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无法确定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/>
              <p:cNvSpPr txBox="1"/>
              <p:nvPr/>
            </p:nvSpPr>
            <p:spPr>
              <a:xfrm>
                <a:off x="6351071" y="9133005"/>
                <a:ext cx="17502802" cy="388285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做题思路：把两个点的坐标代入函数方程可知：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=2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=3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4000" b="0" i="1" kern="120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&gt;0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，所以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&gt;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𝑚</m:t>
                      </m:r>
                    </m:oMath>
                  </m:oMathPara>
                </a14:m>
                <a:endParaRPr lang="en-US" altLang="zh-CN" sz="4000" b="0" i="1" kern="120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使用特值法更简单，假设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=0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即可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71" y="9133005"/>
                <a:ext cx="17502802" cy="3882858"/>
              </a:xfrm>
              <a:prstGeom prst="rect">
                <a:avLst/>
              </a:prstGeom>
              <a:blipFill rotWithShape="1"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19168395"/>
              </p:ext>
            </p:extLst>
          </p:nvPr>
        </p:nvGraphicFramePr>
        <p:xfrm>
          <a:off x="3135081" y="1371601"/>
          <a:ext cx="16785776" cy="950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582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4450" y="4759963"/>
            <a:ext cx="17795240" cy="264687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一次函数与一元一次方程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直线                  与x轴交点的横坐标是一元一次方程             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的解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2115" y="6453187"/>
          <a:ext cx="253619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4" imgW="634365" imgH="203200" progId="Equation.KSEE3">
                  <p:embed/>
                </p:oleObj>
              </mc:Choice>
              <mc:Fallback>
                <p:oleObj r:id="rId4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115" y="6453187"/>
                        <a:ext cx="253619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162533" y="6501766"/>
          <a:ext cx="2493626" cy="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6" imgW="622300" imgH="177165" progId="Equation.KSEE3">
                  <p:embed/>
                </p:oleObj>
              </mc:Choice>
              <mc:Fallback>
                <p:oleObj r:id="rId6" imgW="6223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62533" y="6501766"/>
                        <a:ext cx="2493626" cy="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函数与方程之间的关系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3180079" y="9666884"/>
                <a:ext cx="13866949" cy="1151890"/>
              </a:xfrm>
              <a:prstGeom prst="rect">
                <a:avLst/>
              </a:prstGeom>
            </p:spPr>
            <p:txBody>
              <a:bodyPr vert="horz" lIns="182880" tIns="91440" rIns="182880" bIns="91440" rtlCol="0">
                <a:noAutofit/>
              </a:bodyPr>
              <a:lstStyle>
                <a:lvl1pPr marL="0" indent="0" algn="l" defTabSz="18288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40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1pPr>
                <a:lvl2pPr marL="13716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4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8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92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6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80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400" indent="-457200" algn="l" defTabSz="1828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令</m:t>
                    </m:r>
                    <m:r>
                      <a:rPr lang="en-US" altLang="zh-CN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=0</m:t>
                    </m:r>
                    <m:r>
                      <a:rPr lang="zh-CN" altLang="en-US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，解出的</m:t>
                    </m:r>
                    <m:r>
                      <a:rPr lang="en-US" altLang="zh-CN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  <m:r>
                      <a:rPr lang="zh-CN" altLang="en-US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就是函数图像跟</m:t>
                    </m:r>
                    <m:r>
                      <a:rPr lang="en-US" altLang="zh-CN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  <m:r>
                      <a:rPr lang="zh-CN" altLang="en-US" b="0" i="1" dirty="0" smtClean="0"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轴交点的横坐标。</m:t>
                    </m:r>
                  </m:oMath>
                </a14:m>
                <a:endPara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79" y="9666884"/>
                <a:ext cx="13866949" cy="11518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4450" y="4759960"/>
            <a:ext cx="17795240" cy="757130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一次函数与一元一次方程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直线                  与x轴交点的横坐标是一元一次方程                  的解。</a:t>
            </a:r>
          </a:p>
          <a:p>
            <a:pPr algn="l" defTabSz="1828800" hangingPunct="1">
              <a:lnSpc>
                <a:spcPct val="200000"/>
              </a:lnSpc>
            </a:pP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一次函数与一元一次不等式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使一次函数                  的函数值</a:t>
            </a:r>
            <a:r>
              <a:rPr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y大于0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的所有值，就是一元一次不等式            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的解集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2115" y="6453187"/>
          <a:ext cx="253619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3" imgW="634365" imgH="203200" progId="Equation.KSEE3">
                  <p:embed/>
                </p:oleObj>
              </mc:Choice>
              <mc:Fallback>
                <p:oleObj r:id="rId3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2115" y="6453187"/>
                        <a:ext cx="253619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81602"/>
              </p:ext>
            </p:extLst>
          </p:nvPr>
        </p:nvGraphicFramePr>
        <p:xfrm>
          <a:off x="5420635" y="10144149"/>
          <a:ext cx="253619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5" imgW="634365" imgH="203200" progId="Equation.KSEE3">
                  <p:embed/>
                </p:oleObj>
              </mc:Choice>
              <mc:Fallback>
                <p:oleObj r:id="rId5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0635" y="10144149"/>
                        <a:ext cx="253619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162533" y="6501766"/>
          <a:ext cx="2493626" cy="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6" imgW="622300" imgH="177165" progId="Equation.KSEE3">
                  <p:embed/>
                </p:oleObj>
              </mc:Choice>
              <mc:Fallback>
                <p:oleObj r:id="rId6" imgW="6223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62533" y="6501766"/>
                        <a:ext cx="2493626" cy="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5929"/>
              </p:ext>
            </p:extLst>
          </p:nvPr>
        </p:nvGraphicFramePr>
        <p:xfrm>
          <a:off x="19766465" y="10016464"/>
          <a:ext cx="244221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8" imgW="609600" imgH="177165" progId="Equation.KSEE3">
                  <p:embed/>
                </p:oleObj>
              </mc:Choice>
              <mc:Fallback>
                <p:oleObj r:id="rId8" imgW="6096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66465" y="10016464"/>
                        <a:ext cx="244221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函数与方程之间的关系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84450" y="3820160"/>
            <a:ext cx="17795240" cy="757130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2x+y-4=0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与函数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y=2x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的图像交点坐标是（ ）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2,1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    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2,4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2,2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3,-2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E: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/>
              <p:cNvSpPr txBox="1"/>
              <p:nvPr/>
            </p:nvSpPr>
            <p:spPr>
              <a:xfrm>
                <a:off x="9049304" y="8773238"/>
                <a:ext cx="14028620" cy="389209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E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做题思路：两个函数图像的交点坐标既满足第一个方程，</m:t>
                      </m:r>
                    </m:oMath>
                  </m:oMathPara>
                </a14:m>
                <a:endParaRPr lang="en-US" altLang="zh-CN" sz="4000" b="0" i="1" kern="120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也满足第二个方程，所以联立两个方程，解方程组即可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知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x=1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y=2</a:t>
                </a: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304" y="8773238"/>
                <a:ext cx="14028620" cy="3892092"/>
              </a:xfrm>
              <a:prstGeom prst="rect">
                <a:avLst/>
              </a:prstGeom>
              <a:blipFill rotWithShape="1">
                <a:blip r:embed="rId2"/>
                <a:stretch>
                  <a:fillRect l="-869" r="-4518" b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56" y="3033031"/>
            <a:ext cx="16482826" cy="121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55" y="4922384"/>
            <a:ext cx="20042369" cy="128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05149628"/>
              </p:ext>
            </p:extLst>
          </p:nvPr>
        </p:nvGraphicFramePr>
        <p:xfrm>
          <a:off x="489863" y="1698170"/>
          <a:ext cx="21063856" cy="1012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3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77667723"/>
              </p:ext>
            </p:extLst>
          </p:nvPr>
        </p:nvGraphicFramePr>
        <p:xfrm>
          <a:off x="3135081" y="1371601"/>
          <a:ext cx="16785776" cy="950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61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84450" y="4866643"/>
                <a:ext cx="17795240" cy="5109090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200000"/>
                  </a:lnSpc>
                </a:pP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二次函数表达式</a:t>
                </a:r>
                <a:r>
                  <a:rPr 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：                             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lang="en-US" sz="4000" b="0" i="1" kern="120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𝑎</m:t>
                    </m:r>
                    <m:r>
                      <a:rPr lang="en-US" sz="4000" b="0" i="1" kern="12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≠</m:t>
                    </m:r>
                    <m:r>
                      <a:rPr lang="en-US" sz="4000" b="0" i="1" kern="12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微软雅黑" panose="020B0503020204020204" pitchFamily="34" charset="-122"/>
                      </a:rPr>
                      <m:t>0</m:t>
                    </m:r>
                    <m:r>
                      <a:rPr lang="en-US" sz="4000" b="0" i="1" kern="120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endParaRPr 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0" y="4866643"/>
                <a:ext cx="17795240" cy="5109090"/>
              </a:xfrm>
              <a:prstGeom prst="rect">
                <a:avLst/>
              </a:prstGeom>
              <a:blipFill rotWithShape="1"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0" name="图片 27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070001" y="5190674"/>
            <a:ext cx="4011840" cy="91699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1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0483" y="4973323"/>
            <a:ext cx="19354042" cy="510909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 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决定开口方向，当          ，抛物线开口向上；当         ，抛物线开口向下；</a:t>
            </a: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5" name="图片 27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03019" y="5627370"/>
            <a:ext cx="560154" cy="557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6" name="图片 27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611870" y="556133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7" name="图片 27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5196820" y="556133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0483" y="4973323"/>
            <a:ext cx="19354042" cy="634019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 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决定开口方向，当          ，抛物线开口向上；当         ，抛物线开口向下；</a:t>
            </a: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  对称轴为               ，    和     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决定对称轴在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轴的左侧或右侧</a:t>
            </a: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5" name="图片 27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03019" y="5627370"/>
            <a:ext cx="560154" cy="557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6" name="图片 27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611870" y="556133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7" name="图片 27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5196820" y="556133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8" name="图片 27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742940" y="8669090"/>
            <a:ext cx="2375116" cy="15706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9" name="图片 27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504559" y="9176454"/>
            <a:ext cx="560154" cy="557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80" name="图片 28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9811389" y="9104067"/>
            <a:ext cx="555262" cy="71052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81" name="图片 28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3502006" y="9095813"/>
            <a:ext cx="585940" cy="66406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0483" y="5106670"/>
            <a:ext cx="18563590" cy="387604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表示抛物线的顶点，决定函数的最值。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         ，函数有最小值                  ；若          ，函数有最大值                  。</a:t>
            </a:r>
          </a:p>
        </p:txBody>
      </p:sp>
      <p:pic>
        <p:nvPicPr>
          <p:cNvPr id="303" name="图片 30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04896" y="5106673"/>
            <a:ext cx="4486700" cy="190585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4" name="图片 30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343910" y="809498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5" name="图片 30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355966" y="7622540"/>
            <a:ext cx="2469960" cy="16466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6" name="图片 30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11929110" y="8093710"/>
            <a:ext cx="1526848" cy="70349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" name="图片 30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7013556" y="7623810"/>
            <a:ext cx="2469960" cy="164664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0483" y="4973320"/>
            <a:ext cx="18563590" cy="387798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表示抛物线在</a:t>
            </a:r>
            <a:r>
              <a:rPr lang="en-US" altLang="zh-CN" sz="4000" b="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sz="4000" b="0" kern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轴的截距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抛物线交于    轴正半轴；        ，抛物线交轴负半轴；         ，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抛物线过原点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60070" y="560038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114300" imgH="139700" progId="Equation.KSEE3">
                  <p:embed/>
                </p:oleObj>
              </mc:Choice>
              <mc:Fallback>
                <p:oleObj r:id="rId3" imgW="114300" imgH="139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070" y="5600380"/>
                        <a:ext cx="457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28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639686" y="6845939"/>
            <a:ext cx="585940" cy="664066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60070" y="6766240"/>
          <a:ext cx="132080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6" imgW="330200" imgH="177165" progId="Equation.KSEE3">
                  <p:embed/>
                </p:oleObj>
              </mc:Choice>
              <mc:Fallback>
                <p:oleObj r:id="rId6" imgW="3302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0070" y="6766240"/>
                        <a:ext cx="132080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66990" y="6766243"/>
          <a:ext cx="1316532" cy="70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8" imgW="660400" imgH="354330" progId="Equation.KSEE3">
                  <p:embed/>
                </p:oleObj>
              </mc:Choice>
              <mc:Fallback>
                <p:oleObj r:id="rId8" imgW="660400" imgH="35433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66990" y="6766243"/>
                        <a:ext cx="1316532" cy="7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21206" y="6766369"/>
          <a:ext cx="1367004" cy="70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10" imgW="342900" imgH="177165" progId="Equation.KSEE3">
                  <p:embed/>
                </p:oleObj>
              </mc:Choice>
              <mc:Fallback>
                <p:oleObj r:id="rId10" imgW="3429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21206" y="6766369"/>
                        <a:ext cx="1367004" cy="7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0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0483" y="4973323"/>
            <a:ext cx="18563590" cy="63385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表示抛物线在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轴的截距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抛物线交于    轴正半轴；        ，抛物线交轴负半轴；         ，抛物线过原点。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决定抛物线与     轴交点的个数。</a:t>
            </a:r>
          </a:p>
          <a:p>
            <a:pPr algn="l" defTabSz="1828800" hangingPunct="1">
              <a:lnSpc>
                <a:spcPct val="20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两个交点；             一个交点，即顶点落在轴；            无交点。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60070" y="560038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4" imgW="114300" imgH="139700" progId="Equation.KSEE3">
                  <p:embed/>
                </p:oleObj>
              </mc:Choice>
              <mc:Fallback>
                <p:oleObj r:id="rId4" imgW="114300" imgH="139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0070" y="5600380"/>
                        <a:ext cx="457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28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7639686" y="6845939"/>
            <a:ext cx="585940" cy="664066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60070" y="6766240"/>
          <a:ext cx="132080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7" imgW="330200" imgH="177165" progId="Equation.KSEE3">
                  <p:embed/>
                </p:oleObj>
              </mc:Choice>
              <mc:Fallback>
                <p:oleObj r:id="rId7" imgW="3302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0070" y="6766240"/>
                        <a:ext cx="132080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66990" y="6766243"/>
          <a:ext cx="1316532" cy="70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9" imgW="660400" imgH="354330" progId="Equation.KSEE3">
                  <p:embed/>
                </p:oleObj>
              </mc:Choice>
              <mc:Fallback>
                <p:oleObj r:id="rId9" imgW="660400" imgH="35433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66990" y="6766243"/>
                        <a:ext cx="1316532" cy="7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221206" y="6766369"/>
          <a:ext cx="1367004" cy="70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11" imgW="342900" imgH="177165" progId="Equation.KSEE3">
                  <p:embed/>
                </p:oleObj>
              </mc:Choice>
              <mc:Fallback>
                <p:oleObj r:id="rId11" imgW="342900" imgH="1771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21206" y="6766369"/>
                        <a:ext cx="1367004" cy="7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" name="图片 297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3903983" y="9100189"/>
            <a:ext cx="3319818" cy="81065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98" name="图片 298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>
          <a:xfrm>
            <a:off x="10507349" y="9274813"/>
            <a:ext cx="528462" cy="56911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99" name="图片 299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>
          <a:xfrm>
            <a:off x="3903980" y="10415270"/>
            <a:ext cx="1486468" cy="70411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0" name="图片 300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8484870" y="10415270"/>
            <a:ext cx="1486468" cy="70411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2" name="图片 302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>
          <a:xfrm>
            <a:off x="16328390" y="10403840"/>
            <a:ext cx="1509336" cy="71494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43" y="48578"/>
            <a:ext cx="5671458" cy="499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953622" y="4712838"/>
            <a:ext cx="19550380" cy="387604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已知抛物线</a:t>
            </a:r>
            <a:r>
              <a:rPr 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的对称轴为x=1，且过点（-1,1），则（  ）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A.b=-2,c=-2           B.b=2,c=2          C.b=-2,c=2</a:t>
            </a: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D.b=-1,c=-1           E.b=1,c=1</a:t>
            </a:r>
          </a:p>
        </p:txBody>
      </p:sp>
      <p:graphicFrame>
        <p:nvGraphicFramePr>
          <p:cNvPr id="7" name="对象 -21474824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11978"/>
              </p:ext>
            </p:extLst>
          </p:nvPr>
        </p:nvGraphicFramePr>
        <p:xfrm>
          <a:off x="4746540" y="5020904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914400" imgH="228600" progId="Equation.3">
                  <p:embed/>
                </p:oleObj>
              </mc:Choice>
              <mc:Fallback>
                <p:oleObj r:id="rId3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540" y="5020904"/>
                        <a:ext cx="3657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96572" y="9734814"/>
                <a:ext cx="20904199" cy="378449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做题思路：对称轴为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，所以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，即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𝑏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=−2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经过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点</m:t>
                      </m:r>
                      <m:d>
                        <m:d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−1,1</m:t>
                          </m:r>
                        </m:e>
                      </m:d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即把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=−1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代入函数方程即可求得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𝑐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=−2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2" y="9734814"/>
                <a:ext cx="20904199" cy="3784498"/>
              </a:xfrm>
              <a:prstGeom prst="rect">
                <a:avLst/>
              </a:prstGeom>
              <a:blipFill rotWithShape="1">
                <a:blip r:embed="rId5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639570" y="13828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2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77667723"/>
              </p:ext>
            </p:extLst>
          </p:nvPr>
        </p:nvGraphicFramePr>
        <p:xfrm>
          <a:off x="3135081" y="1371601"/>
          <a:ext cx="16785776" cy="950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61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4684339"/>
              </p:ext>
            </p:extLst>
          </p:nvPr>
        </p:nvGraphicFramePr>
        <p:xfrm>
          <a:off x="489863" y="1698170"/>
          <a:ext cx="21063856" cy="1012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96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77667723"/>
              </p:ext>
            </p:extLst>
          </p:nvPr>
        </p:nvGraphicFramePr>
        <p:xfrm>
          <a:off x="3135081" y="1371601"/>
          <a:ext cx="16785776" cy="950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61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598" y="5018676"/>
            <a:ext cx="15672804" cy="462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9472" y="768866"/>
                <a:ext cx="22288500" cy="5179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4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平面直角坐标系：</a:t>
                </a:r>
                <a14:m>
                  <m:oMath xmlns:m="http://schemas.openxmlformats.org/officeDocument/2006/math">
                    <m:r>
                      <a:rPr lang="zh-CN" altLang="en-US" sz="44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平面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上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每一个点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都有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、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两个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，即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横坐标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4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，点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）</m:t>
                      </m:r>
                      <m:r>
                        <a:rPr lang="zh-CN" altLang="en-US" sz="4400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称为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原点</m:t>
                      </m:r>
                    </m:oMath>
                  </m:oMathPara>
                </a14:m>
                <a:endParaRPr lang="en-US" altLang="zh-CN" sz="4400" b="1" i="1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2" y="768866"/>
                <a:ext cx="22288500" cy="5179238"/>
              </a:xfrm>
              <a:prstGeom prst="rect">
                <a:avLst/>
              </a:prstGeom>
              <a:blipFill rotWithShape="1"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3269"/>
            <a:ext cx="10450286" cy="935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121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9472" y="768866"/>
                <a:ext cx="22288500" cy="6201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4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平面直角坐标系：</a:t>
                </a:r>
                <a14:m>
                  <m:oMath xmlns:m="http://schemas.openxmlformats.org/officeDocument/2006/math">
                    <m:r>
                      <a:rPr lang="zh-CN" altLang="en-US" sz="44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平面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上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每一个点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都有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、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两个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，即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横坐标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4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点（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）称为原点</m:t>
                      </m:r>
                    </m:oMath>
                  </m:oMathPara>
                </a14:m>
                <a:endParaRPr lang="en-US" altLang="zh-CN" sz="4400" b="1" i="1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坐标系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、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坐标</m:t>
                      </m:r>
                      <m:r>
                        <a:rPr lang="zh-CN" altLang="en-US" sz="4400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都为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正的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区域</m:t>
                      </m:r>
                      <m:r>
                        <a:rPr lang="zh-CN" altLang="en-US" sz="4400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称为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第一象限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逆时针依次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为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第二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、三、四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象限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。</m:t>
                      </m:r>
                    </m:oMath>
                  </m:oMathPara>
                </a14:m>
                <a:endParaRPr lang="en-US" altLang="zh-CN" sz="4400" i="1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2" y="768866"/>
                <a:ext cx="22288500" cy="6201634"/>
              </a:xfrm>
              <a:prstGeom prst="rect">
                <a:avLst/>
              </a:prstGeom>
              <a:blipFill rotWithShape="1"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https://ss1.bdstatic.com/70cFvXSh_Q1YnxGkpoWK1HF6hhy/it/u=2132362526,3782319183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2" y="5538602"/>
            <a:ext cx="9665739" cy="794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94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9472" y="768866"/>
                <a:ext cx="22288500" cy="6201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4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平面直角坐标系：</a:t>
                </a:r>
                <a14:m>
                  <m:oMath xmlns:m="http://schemas.openxmlformats.org/officeDocument/2006/math">
                    <m:r>
                      <a:rPr lang="zh-CN" altLang="en-US" sz="44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纵轴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即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轴，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平面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上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每一个点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都有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、</m:t>
                    </m:r>
                    <m:r>
                      <a:rPr lang="en-US" altLang="zh-CN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𝒚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两个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，即</m:t>
                    </m:r>
                    <m:r>
                      <a:rPr lang="zh-CN" altLang="en-US" sz="4400" i="1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横坐标</m:t>
                    </m:r>
                    <m:r>
                      <a:rPr lang="zh-CN" altLang="en-US" sz="4400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纵坐标</m:t>
                    </m:r>
                    <m:r>
                      <a:rPr lang="zh-CN" altLang="en-US" sz="4400" b="1" i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4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轴上的点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点（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）称为原点</m:t>
                      </m:r>
                    </m:oMath>
                  </m:oMathPara>
                </a14:m>
                <a:endParaRPr lang="en-US" altLang="zh-CN" sz="4400" b="1" i="1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坐标系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、</m:t>
                      </m:r>
                      <m:r>
                        <a:rPr lang="en-US" altLang="zh-CN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坐标</m:t>
                      </m:r>
                      <m:r>
                        <a:rPr lang="zh-CN" altLang="en-US" sz="4400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都为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正的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区域</m:t>
                      </m:r>
                      <m:r>
                        <a:rPr lang="zh-CN" altLang="en-US" sz="4400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称为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第一象限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逆时针依次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为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第二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、三、四</m:t>
                      </m:r>
                      <m:r>
                        <a:rPr lang="zh-CN" altLang="en-US" sz="440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象限</m:t>
                      </m:r>
                      <m:r>
                        <a:rPr lang="zh-CN" altLang="en-US" sz="4400" b="1" i="1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。</m:t>
                      </m:r>
                    </m:oMath>
                  </m:oMathPara>
                </a14:m>
                <a:endParaRPr lang="en-US" altLang="zh-CN" sz="4400" i="1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2" y="768866"/>
                <a:ext cx="22288500" cy="6201634"/>
              </a:xfrm>
              <a:prstGeom prst="rect">
                <a:avLst/>
              </a:prstGeom>
              <a:blipFill rotWithShape="1"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1644"/>
            <a:ext cx="9960429" cy="891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507055" y="7327637"/>
                <a:ext cx="9725478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4400" b="0" dirty="0" smtClean="0">
                    <a:solidFill>
                      <a:prstClr val="black"/>
                    </a:solidFill>
                    <a:latin typeface="Cambria Math"/>
                    <a:ea typeface="微软雅黑" panose="020B0503020204020204" pitchFamily="34" charset="-122"/>
                  </a:rPr>
                  <a:t>判断以下点的位置：</a:t>
                </a:r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0,−1</m:t>
                          </m:r>
                        </m:e>
                      </m:d>
                    </m:oMath>
                  </m:oMathPara>
                </a14:m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3,−4</m:t>
                          </m:r>
                        </m:e>
                      </m:d>
                    </m:oMath>
                  </m:oMathPara>
                </a14:m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−2,−5</m:t>
                          </m:r>
                        </m:e>
                      </m:d>
                    </m:oMath>
                  </m:oMathPara>
                </a14:m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(5,0)</m:t>
                      </m:r>
                    </m:oMath>
                  </m:oMathPara>
                </a14:m>
                <a:endParaRPr lang="en-US" altLang="zh-CN" sz="4400" b="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055" y="7327637"/>
                <a:ext cx="9725478" cy="5170646"/>
              </a:xfrm>
              <a:prstGeom prst="rect">
                <a:avLst/>
              </a:prstGeom>
              <a:blipFill rotWithShape="1">
                <a:blip r:embed="rId5"/>
                <a:stretch>
                  <a:fillRect l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40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77667723"/>
              </p:ext>
            </p:extLst>
          </p:nvPr>
        </p:nvGraphicFramePr>
        <p:xfrm>
          <a:off x="3135081" y="1371601"/>
          <a:ext cx="16785776" cy="950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61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566" y="115425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1110" y="4052751"/>
            <a:ext cx="17795240" cy="141577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一般地，形如                  （k，b是常数，k≠0）的函数叫做一次函数。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27884"/>
              </p:ext>
            </p:extLst>
          </p:nvPr>
        </p:nvGraphicFramePr>
        <p:xfrm>
          <a:off x="7003419" y="4530271"/>
          <a:ext cx="2535462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634365" imgH="203200" progId="Equation.KSEE3">
                  <p:embed/>
                </p:oleObj>
              </mc:Choice>
              <mc:Fallback>
                <p:oleObj r:id="rId3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3419" y="4530271"/>
                        <a:ext cx="2535462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1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78446" y="3592830"/>
            <a:ext cx="17795240" cy="369229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一次函数                   的图像是一条直线，通常也称为直线                    。</a:t>
            </a:r>
          </a:p>
          <a:p>
            <a:pPr algn="l" defTabSz="1828800" hangingPunct="1">
              <a:lnSpc>
                <a:spcPct val="200000"/>
              </a:lnSpc>
            </a:pPr>
            <a:endParaRPr lang="en-US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200000"/>
              </a:lnSpc>
            </a:pPr>
            <a:r>
              <a:rPr lang="en-US"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由于两点确定一条直线</a:t>
            </a:r>
            <a:r>
              <a:rPr 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，故只要先描出两点再连成直线就可以了</a:t>
            </a: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028166"/>
              </p:ext>
            </p:extLst>
          </p:nvPr>
        </p:nvGraphicFramePr>
        <p:xfrm>
          <a:off x="5110575" y="4070350"/>
          <a:ext cx="2535462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634365" imgH="203200" progId="Equation.KSEE3">
                  <p:embed/>
                </p:oleObj>
              </mc:Choice>
              <mc:Fallback>
                <p:oleObj r:id="rId3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0575" y="4070350"/>
                        <a:ext cx="2535462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76464"/>
              </p:ext>
            </p:extLst>
          </p:nvPr>
        </p:nvGraphicFramePr>
        <p:xfrm>
          <a:off x="16171005" y="4070350"/>
          <a:ext cx="2535462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634365" imgH="203200" progId="Equation.KSEE3">
                  <p:embed/>
                </p:oleObj>
              </mc:Choice>
              <mc:Fallback>
                <p:oleObj r:id="rId5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1005" y="4070350"/>
                        <a:ext cx="2535462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" name="Group 38"/>
          <p:cNvGrpSpPr>
            <a:grpSpLocks noChangeAspect="1"/>
          </p:cNvGrpSpPr>
          <p:nvPr/>
        </p:nvGrpSpPr>
        <p:grpSpPr>
          <a:xfrm>
            <a:off x="1423128" y="8596089"/>
            <a:ext cx="5355344" cy="4339742"/>
            <a:chOff x="0" y="0"/>
            <a:chExt cx="2510" cy="2034"/>
          </a:xfrm>
          <a:effectLst/>
        </p:grpSpPr>
        <p:sp>
          <p:nvSpPr>
            <p:cNvPr id="353" name="Text Box 39"/>
            <p:cNvSpPr txBox="1"/>
            <p:nvPr/>
          </p:nvSpPr>
          <p:spPr>
            <a:xfrm>
              <a:off x="675" y="0"/>
              <a:ext cx="465" cy="20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>
              <a:spAutoFit/>
            </a:bodyPr>
            <a:lstStyle/>
            <a:p>
              <a:pPr algn="just" defTabSz="1828800" hangingPunct="1"/>
              <a:r>
                <a:rPr lang="en-US" altLang="zh-CN" sz="2200" b="0" kern="1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sp>
          <p:nvSpPr>
            <p:cNvPr id="354" name="Text Box 40"/>
            <p:cNvSpPr txBox="1"/>
            <p:nvPr/>
          </p:nvSpPr>
          <p:spPr>
            <a:xfrm>
              <a:off x="2045" y="1040"/>
              <a:ext cx="465" cy="20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>
              <a:spAutoFit/>
            </a:bodyPr>
            <a:lstStyle/>
            <a:p>
              <a:pPr algn="just" defTabSz="1828800" hangingPunct="1"/>
              <a:r>
                <a:rPr lang="en-US" altLang="zh-CN" sz="2200" b="0" kern="1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grpSp>
          <p:nvGrpSpPr>
            <p:cNvPr id="369" name="Group 41"/>
            <p:cNvGrpSpPr/>
            <p:nvPr/>
          </p:nvGrpSpPr>
          <p:grpSpPr>
            <a:xfrm>
              <a:off x="0" y="157"/>
              <a:ext cx="2303" cy="1877"/>
              <a:chOff x="0" y="0"/>
              <a:chExt cx="14627" cy="11923"/>
            </a:xfrm>
            <a:effectLst/>
          </p:grpSpPr>
          <p:cxnSp>
            <p:nvCxnSpPr>
              <p:cNvPr id="356" name="直接箭头连接符 7"/>
              <p:cNvCxnSpPr/>
              <p:nvPr/>
            </p:nvCxnSpPr>
            <p:spPr>
              <a:xfrm>
                <a:off x="0" y="5852"/>
                <a:ext cx="14627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57" name="直接箭头连接符 11"/>
              <p:cNvCxnSpPr/>
              <p:nvPr/>
            </p:nvCxnSpPr>
            <p:spPr>
              <a:xfrm flipV="1">
                <a:off x="7022" y="0"/>
                <a:ext cx="220" cy="11923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58" name="直接连接符 12"/>
              <p:cNvCxnSpPr/>
              <p:nvPr/>
            </p:nvCxnSpPr>
            <p:spPr>
              <a:xfrm flipV="1">
                <a:off x="2121" y="1901"/>
                <a:ext cx="8120" cy="570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3720"/>
              </p:ext>
            </p:extLst>
          </p:nvPr>
        </p:nvGraphicFramePr>
        <p:xfrm>
          <a:off x="4996277" y="8931366"/>
          <a:ext cx="2535462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6" imgW="634365" imgH="203200" progId="Equation.KSEE3">
                  <p:embed/>
                </p:oleObj>
              </mc:Choice>
              <mc:Fallback>
                <p:oleObj r:id="rId6" imgW="6343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6277" y="8931366"/>
                        <a:ext cx="2535462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>
          <a:xfrm>
            <a:off x="1133566" y="115425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一次函数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6"/>
              <p:cNvSpPr txBox="1"/>
              <p:nvPr/>
            </p:nvSpPr>
            <p:spPr>
              <a:xfrm>
                <a:off x="9808847" y="8686216"/>
                <a:ext cx="17795240" cy="5119607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例：画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直线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的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图像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当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0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时，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，即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函数图像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过点</m:t>
                      </m:r>
                      <m:d>
                        <m:d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0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4000" b="0" i="1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当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时，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3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，即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函数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图像过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带你</m:t>
                      </m:r>
                      <m:d>
                        <m:d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sz="4000" b="0" i="1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连接</m:t>
                      </m:r>
                      <m:d>
                        <m:d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0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、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3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)两个点即可</m:t>
                      </m:r>
                    </m:oMath>
                  </m:oMathPara>
                </a14:m>
                <a:endParaRPr lang="en-US" sz="4000" b="0" i="1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847" y="8686216"/>
                <a:ext cx="17795240" cy="511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22753</TotalTime>
  <Words>1054</Words>
  <Application>Microsoft Office PowerPoint</Application>
  <PresentationFormat>自定义</PresentationFormat>
  <Paragraphs>143</Paragraphs>
  <Slides>30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White</vt:lpstr>
      <vt:lpstr>Office 主题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500</cp:revision>
  <dcterms:modified xsi:type="dcterms:W3CDTF">2020-07-29T10:53:43Z</dcterms:modified>
</cp:coreProperties>
</file>