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 id="2147483672" r:id="rId3"/>
    <p:sldMasterId id="2147483685" r:id="rId4"/>
    <p:sldMasterId id="2147483698" r:id="rId5"/>
    <p:sldMasterId id="2147483711" r:id="rId6"/>
  </p:sldMasterIdLst>
  <p:notesMasterIdLst>
    <p:notesMasterId r:id="rId35"/>
  </p:notesMasterIdLst>
  <p:sldIdLst>
    <p:sldId id="497" r:id="rId7"/>
    <p:sldId id="822" r:id="rId8"/>
    <p:sldId id="850" r:id="rId9"/>
    <p:sldId id="847" r:id="rId10"/>
    <p:sldId id="884" r:id="rId11"/>
    <p:sldId id="849" r:id="rId12"/>
    <p:sldId id="873" r:id="rId13"/>
    <p:sldId id="854" r:id="rId14"/>
    <p:sldId id="856" r:id="rId15"/>
    <p:sldId id="858" r:id="rId16"/>
    <p:sldId id="874" r:id="rId17"/>
    <p:sldId id="863" r:id="rId18"/>
    <p:sldId id="864" r:id="rId19"/>
    <p:sldId id="865" r:id="rId20"/>
    <p:sldId id="866" r:id="rId21"/>
    <p:sldId id="869" r:id="rId22"/>
    <p:sldId id="860" r:id="rId23"/>
    <p:sldId id="875" r:id="rId24"/>
    <p:sldId id="876" r:id="rId25"/>
    <p:sldId id="877" r:id="rId26"/>
    <p:sldId id="879" r:id="rId27"/>
    <p:sldId id="880" r:id="rId28"/>
    <p:sldId id="881" r:id="rId29"/>
    <p:sldId id="882" r:id="rId30"/>
    <p:sldId id="870" r:id="rId31"/>
    <p:sldId id="883" r:id="rId32"/>
    <p:sldId id="885" r:id="rId33"/>
    <p:sldId id="333"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7" autoAdjust="0"/>
    <p:restoredTop sz="82751"/>
  </p:normalViewPr>
  <p:slideViewPr>
    <p:cSldViewPr snapToGrid="0" snapToObjects="1">
      <p:cViewPr varScale="1">
        <p:scale>
          <a:sx n="29" d="100"/>
          <a:sy n="29" d="100"/>
        </p:scale>
        <p:origin x="-1332" y="-8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EDBA23-D66E-4A8D-9E8D-0A1A846AF1AB}"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zh-CN" altLang="en-US"/>
        </a:p>
      </dgm:t>
    </dgm:pt>
    <dgm:pt modelId="{2B4352AC-36C2-4005-B77B-8859A00F107D}">
      <dgm:prSet phldrT="[文本]" custT="1"/>
      <dgm:spPr/>
      <dgm:t>
        <a:bodyPr/>
        <a:lstStyle/>
        <a:p>
          <a:pPr>
            <a:lnSpc>
              <a:spcPct val="100000"/>
            </a:lnSpc>
            <a:spcAft>
              <a:spcPts val="0"/>
            </a:spcAft>
          </a:pPr>
          <a:r>
            <a:rPr lang="zh-CN" altLang="en-US" sz="4400" b="1" dirty="0" smtClean="0">
              <a:latin typeface="微软雅黑" pitchFamily="34" charset="-122"/>
              <a:ea typeface="微软雅黑" pitchFamily="34" charset="-122"/>
            </a:rPr>
            <a:t>联考数学春笋班</a:t>
          </a:r>
          <a:endParaRPr lang="en-US" altLang="zh-CN" sz="4400" b="1" dirty="0" smtClean="0">
            <a:latin typeface="微软雅黑" pitchFamily="34" charset="-122"/>
            <a:ea typeface="微软雅黑" pitchFamily="34" charset="-122"/>
          </a:endParaRPr>
        </a:p>
      </dgm:t>
    </dgm:pt>
    <dgm:pt modelId="{97DA3F80-CD18-4520-9991-2A6F2CE6C8EC}" type="parTrans" cxnId="{9D1F39EE-F3DF-4460-BF98-3B63B8F10762}">
      <dgm:prSet/>
      <dgm:spPr/>
      <dgm:t>
        <a:bodyPr/>
        <a:lstStyle/>
        <a:p>
          <a:endParaRPr lang="zh-CN" altLang="en-US"/>
        </a:p>
      </dgm:t>
    </dgm:pt>
    <dgm:pt modelId="{B2732596-A8D1-4F9C-A1BC-5CB663BCAFFD}" type="sibTrans" cxnId="{9D1F39EE-F3DF-4460-BF98-3B63B8F10762}">
      <dgm:prSet/>
      <dgm:spPr/>
      <dgm:t>
        <a:bodyPr/>
        <a:lstStyle/>
        <a:p>
          <a:endParaRPr lang="zh-CN" altLang="en-US"/>
        </a:p>
      </dgm:t>
    </dgm:pt>
    <dgm:pt modelId="{D3E81FA7-3588-4627-A580-192AE7F6C8B3}">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6</a:t>
          </a:r>
          <a:r>
            <a:rPr lang="zh-CN" altLang="en-US" sz="4400" b="0" dirty="0" smtClean="0">
              <a:solidFill>
                <a:schemeClr val="tx1"/>
              </a:solidFill>
              <a:latin typeface="微软雅黑" pitchFamily="34" charset="-122"/>
              <a:ea typeface="微软雅黑" pitchFamily="34" charset="-122"/>
            </a:rPr>
            <a:t>章     条件充分性判断</a:t>
          </a:r>
          <a:endParaRPr lang="zh-CN" altLang="en-US" sz="4400" b="0" dirty="0">
            <a:solidFill>
              <a:schemeClr val="tx1"/>
            </a:solidFill>
            <a:latin typeface="微软雅黑" pitchFamily="34" charset="-122"/>
            <a:ea typeface="微软雅黑" pitchFamily="34" charset="-122"/>
          </a:endParaRPr>
        </a:p>
      </dgm:t>
    </dgm:pt>
    <dgm:pt modelId="{A01C4D45-FF0A-4462-A5D0-C14281A2E8FA}" type="sibTrans" cxnId="{15C1E05B-48F1-405D-805D-C8EA12A95131}">
      <dgm:prSet/>
      <dgm:spPr/>
      <dgm:t>
        <a:bodyPr/>
        <a:lstStyle/>
        <a:p>
          <a:endParaRPr lang="zh-CN" altLang="en-US"/>
        </a:p>
      </dgm:t>
    </dgm:pt>
    <dgm:pt modelId="{4293EEBA-D323-4AD7-859A-D3EBB2FD6D5C}" type="parTrans" cxnId="{15C1E05B-48F1-405D-805D-C8EA12A95131}">
      <dgm:prSet/>
      <dgm:spPr/>
      <dgm:t>
        <a:bodyPr/>
        <a:lstStyle/>
        <a:p>
          <a:endParaRPr lang="zh-CN" altLang="en-US" sz="4400" b="0"/>
        </a:p>
      </dgm:t>
    </dgm:pt>
    <dgm:pt modelId="{1ED9BDB3-4B87-43B7-BD27-5BA5C6BDF108}">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5</a:t>
          </a:r>
          <a:r>
            <a:rPr lang="zh-CN" altLang="en-US" sz="4400" b="0" dirty="0" smtClean="0">
              <a:solidFill>
                <a:schemeClr val="tx1"/>
              </a:solidFill>
              <a:latin typeface="微软雅黑" pitchFamily="34" charset="-122"/>
              <a:ea typeface="微软雅黑" pitchFamily="34" charset="-122"/>
            </a:rPr>
            <a:t>章     函数基础知识</a:t>
          </a:r>
          <a:endParaRPr lang="zh-CN" altLang="en-US" sz="4400" b="0" dirty="0">
            <a:solidFill>
              <a:schemeClr val="tx1"/>
            </a:solidFill>
            <a:latin typeface="微软雅黑" pitchFamily="34" charset="-122"/>
            <a:ea typeface="微软雅黑" pitchFamily="34" charset="-122"/>
          </a:endParaRPr>
        </a:p>
      </dgm:t>
    </dgm:pt>
    <dgm:pt modelId="{5A87AD0A-9CF4-48D1-9FFC-1486F9C705ED}" type="sibTrans" cxnId="{B2224D87-E2CC-4BBB-87C0-A55FBD21A773}">
      <dgm:prSet/>
      <dgm:spPr/>
      <dgm:t>
        <a:bodyPr/>
        <a:lstStyle/>
        <a:p>
          <a:endParaRPr lang="zh-CN" altLang="en-US"/>
        </a:p>
      </dgm:t>
    </dgm:pt>
    <dgm:pt modelId="{222E55EF-B8DE-45B9-B96B-970598221EC8}" type="parTrans" cxnId="{B2224D87-E2CC-4BBB-87C0-A55FBD21A773}">
      <dgm:prSet/>
      <dgm:spPr/>
      <dgm:t>
        <a:bodyPr/>
        <a:lstStyle/>
        <a:p>
          <a:endParaRPr lang="zh-CN" altLang="en-US" sz="4400" b="0"/>
        </a:p>
      </dgm:t>
    </dgm:pt>
    <dgm:pt modelId="{72EC6D73-F4C0-4026-B0FA-926852A07FC1}">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4</a:t>
          </a:r>
          <a:r>
            <a:rPr lang="zh-CN" altLang="en-US" sz="4400" b="0" dirty="0" smtClean="0">
              <a:solidFill>
                <a:schemeClr val="tx1"/>
              </a:solidFill>
              <a:latin typeface="微软雅黑" pitchFamily="34" charset="-122"/>
              <a:ea typeface="微软雅黑" pitchFamily="34" charset="-122"/>
            </a:rPr>
            <a:t>章     不等式基础知识</a:t>
          </a:r>
          <a:endParaRPr lang="zh-CN" altLang="en-US" sz="4400" b="0" dirty="0">
            <a:solidFill>
              <a:schemeClr val="tx1"/>
            </a:solidFill>
            <a:latin typeface="微软雅黑" pitchFamily="34" charset="-122"/>
            <a:ea typeface="微软雅黑" pitchFamily="34" charset="-122"/>
          </a:endParaRPr>
        </a:p>
      </dgm:t>
    </dgm:pt>
    <dgm:pt modelId="{CE84834A-DA11-4FC3-9CA4-6AA5CF67B804}" type="sibTrans" cxnId="{4D25D30E-872A-447E-B133-7989E7BDD259}">
      <dgm:prSet/>
      <dgm:spPr/>
      <dgm:t>
        <a:bodyPr/>
        <a:lstStyle/>
        <a:p>
          <a:endParaRPr lang="zh-CN" altLang="en-US"/>
        </a:p>
      </dgm:t>
    </dgm:pt>
    <dgm:pt modelId="{D11F0633-E59E-43C9-A38B-97781D33A2E3}" type="parTrans" cxnId="{4D25D30E-872A-447E-B133-7989E7BDD259}">
      <dgm:prSet/>
      <dgm:spPr/>
      <dgm:t>
        <a:bodyPr/>
        <a:lstStyle/>
        <a:p>
          <a:endParaRPr lang="zh-CN" altLang="en-US" sz="4400" b="0"/>
        </a:p>
      </dgm:t>
    </dgm:pt>
    <dgm:pt modelId="{AE108C0C-B6F8-4385-B6B3-226C6DC16ECA}">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3</a:t>
          </a:r>
          <a:r>
            <a:rPr lang="zh-CN" altLang="en-US" sz="4400" b="0" dirty="0" smtClean="0">
              <a:solidFill>
                <a:schemeClr val="tx1"/>
              </a:solidFill>
              <a:latin typeface="微软雅黑" pitchFamily="34" charset="-122"/>
              <a:ea typeface="微软雅黑" pitchFamily="34" charset="-122"/>
            </a:rPr>
            <a:t>章     方程基础知识</a:t>
          </a:r>
          <a:endParaRPr lang="zh-CN" altLang="en-US" sz="4400" b="0" dirty="0">
            <a:solidFill>
              <a:schemeClr val="tx1"/>
            </a:solidFill>
            <a:latin typeface="微软雅黑" pitchFamily="34" charset="-122"/>
            <a:ea typeface="微软雅黑" pitchFamily="34" charset="-122"/>
          </a:endParaRPr>
        </a:p>
      </dgm:t>
    </dgm:pt>
    <dgm:pt modelId="{3E09465D-EF81-418F-8550-936CD8D4DA27}" type="sibTrans" cxnId="{7D3EFC96-37E9-42AE-97FE-570C15AE0CA8}">
      <dgm:prSet/>
      <dgm:spPr/>
      <dgm:t>
        <a:bodyPr/>
        <a:lstStyle/>
        <a:p>
          <a:endParaRPr lang="zh-CN" altLang="en-US"/>
        </a:p>
      </dgm:t>
    </dgm:pt>
    <dgm:pt modelId="{24F6751D-255A-45D9-B77B-5F0F08CD1B67}" type="parTrans" cxnId="{7D3EFC96-37E9-42AE-97FE-570C15AE0CA8}">
      <dgm:prSet/>
      <dgm:spPr/>
      <dgm:t>
        <a:bodyPr/>
        <a:lstStyle/>
        <a:p>
          <a:endParaRPr lang="zh-CN" altLang="en-US" sz="4400" b="0"/>
        </a:p>
      </dgm:t>
    </dgm:pt>
    <dgm:pt modelId="{02D854FC-9CC5-449D-AD86-FE2CD7B247D6}">
      <dgm:prSet phldrT="[文本]" custT="1"/>
      <dgm:spPr/>
      <dgm:t>
        <a:bodyPr/>
        <a:lstStyle/>
        <a:p>
          <a:pPr algn="l">
            <a:lnSpc>
              <a:spcPct val="100000"/>
            </a:lnSpc>
            <a:spcAft>
              <a:spcPts val="0"/>
            </a:spcAft>
          </a:pPr>
          <a:r>
            <a:rPr lang="zh-CN" altLang="en-US" sz="4400" b="0" dirty="0" smtClean="0">
              <a:latin typeface="微软雅黑" pitchFamily="34" charset="-122"/>
              <a:ea typeface="微软雅黑" pitchFamily="34" charset="-122"/>
            </a:rPr>
            <a:t>    </a:t>
          </a: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2</a:t>
          </a:r>
          <a:r>
            <a:rPr lang="zh-CN" altLang="en-US" sz="4400" b="0" dirty="0" smtClean="0">
              <a:solidFill>
                <a:schemeClr val="tx1"/>
              </a:solidFill>
              <a:latin typeface="微软雅黑" pitchFamily="34" charset="-122"/>
              <a:ea typeface="微软雅黑" pitchFamily="34" charset="-122"/>
            </a:rPr>
            <a:t>章     代数式的运算</a:t>
          </a:r>
          <a:endParaRPr lang="zh-CN" altLang="en-US" sz="4400" b="0" dirty="0">
            <a:solidFill>
              <a:schemeClr val="tx1"/>
            </a:solidFill>
            <a:latin typeface="微软雅黑" pitchFamily="34" charset="-122"/>
            <a:ea typeface="微软雅黑" pitchFamily="34" charset="-122"/>
          </a:endParaRPr>
        </a:p>
      </dgm:t>
    </dgm:pt>
    <dgm:pt modelId="{CCCBF972-388A-4B21-9F4B-E58C0E843AC8}" type="sibTrans" cxnId="{E59BB9EC-C81A-4C71-A48D-460196773A3B}">
      <dgm:prSet/>
      <dgm:spPr/>
      <dgm:t>
        <a:bodyPr/>
        <a:lstStyle/>
        <a:p>
          <a:endParaRPr lang="zh-CN" altLang="en-US"/>
        </a:p>
      </dgm:t>
    </dgm:pt>
    <dgm:pt modelId="{D698E730-3A2B-45C7-967B-3708D4D2F963}" type="parTrans" cxnId="{E59BB9EC-C81A-4C71-A48D-460196773A3B}">
      <dgm:prSet/>
      <dgm:spPr/>
      <dgm:t>
        <a:bodyPr/>
        <a:lstStyle/>
        <a:p>
          <a:endParaRPr lang="zh-CN" altLang="en-US" sz="4400" b="0"/>
        </a:p>
      </dgm:t>
    </dgm:pt>
    <dgm:pt modelId="{C08A4C85-593A-4083-93A5-D266344A1DE7}">
      <dgm:prSet phldrT="[文本]" custT="1"/>
      <dgm:spPr/>
      <dgm:t>
        <a:bodyPr/>
        <a:lstStyle/>
        <a:p>
          <a:pPr algn="l">
            <a:lnSpc>
              <a:spcPct val="100000"/>
            </a:lnSpc>
            <a:spcAft>
              <a:spcPts val="0"/>
            </a:spcAft>
          </a:pPr>
          <a:r>
            <a:rPr lang="en-US" altLang="zh-CN" sz="4400" b="0" dirty="0" smtClean="0">
              <a:solidFill>
                <a:schemeClr val="tx1"/>
              </a:solidFill>
              <a:latin typeface="微软雅黑" pitchFamily="34" charset="-122"/>
              <a:ea typeface="微软雅黑" pitchFamily="34" charset="-122"/>
            </a:rPr>
            <a:t>    </a:t>
          </a: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1</a:t>
          </a:r>
          <a:r>
            <a:rPr lang="zh-CN" altLang="en-US" sz="4400" b="0" dirty="0" smtClean="0">
              <a:solidFill>
                <a:schemeClr val="tx1"/>
              </a:solidFill>
              <a:latin typeface="微软雅黑" pitchFamily="34" charset="-122"/>
              <a:ea typeface="微软雅黑" pitchFamily="34" charset="-122"/>
            </a:rPr>
            <a:t>章     数的运算</a:t>
          </a:r>
          <a:endParaRPr lang="zh-CN" altLang="en-US" sz="4400" b="0" dirty="0">
            <a:solidFill>
              <a:schemeClr val="tx1"/>
            </a:solidFill>
            <a:latin typeface="微软雅黑" pitchFamily="34" charset="-122"/>
            <a:ea typeface="微软雅黑" pitchFamily="34" charset="-122"/>
          </a:endParaRPr>
        </a:p>
      </dgm:t>
    </dgm:pt>
    <dgm:pt modelId="{68E7D9C1-E02A-4559-B1A3-C7320D52B0E7}" type="sibTrans" cxnId="{25D06976-14DE-4F4C-80F3-CC358A94467F}">
      <dgm:prSet/>
      <dgm:spPr/>
      <dgm:t>
        <a:bodyPr/>
        <a:lstStyle/>
        <a:p>
          <a:endParaRPr lang="zh-CN" altLang="en-US"/>
        </a:p>
      </dgm:t>
    </dgm:pt>
    <dgm:pt modelId="{6C94581F-5A6C-4FCC-9307-2A770C7115FB}" type="parTrans" cxnId="{25D06976-14DE-4F4C-80F3-CC358A94467F}">
      <dgm:prSet/>
      <dgm:spPr/>
      <dgm:t>
        <a:bodyPr/>
        <a:lstStyle/>
        <a:p>
          <a:endParaRPr lang="zh-CN" altLang="en-US" sz="4400" b="0"/>
        </a:p>
      </dgm:t>
    </dgm:pt>
    <dgm:pt modelId="{26C1E564-23CE-4DCD-B535-9AB81DB43A4F}" type="pres">
      <dgm:prSet presAssocID="{58EDBA23-D66E-4A8D-9E8D-0A1A846AF1AB}" presName="hierChild1" presStyleCnt="0">
        <dgm:presLayoutVars>
          <dgm:orgChart val="1"/>
          <dgm:chPref val="1"/>
          <dgm:dir/>
          <dgm:animOne val="branch"/>
          <dgm:animLvl val="lvl"/>
          <dgm:resizeHandles/>
        </dgm:presLayoutVars>
      </dgm:prSet>
      <dgm:spPr/>
      <dgm:t>
        <a:bodyPr/>
        <a:lstStyle/>
        <a:p>
          <a:endParaRPr lang="zh-CN" altLang="en-US"/>
        </a:p>
      </dgm:t>
    </dgm:pt>
    <dgm:pt modelId="{840A10FB-ADE0-447E-9BDD-A0AD520BF92E}" type="pres">
      <dgm:prSet presAssocID="{2B4352AC-36C2-4005-B77B-8859A00F107D}" presName="hierRoot1" presStyleCnt="0">
        <dgm:presLayoutVars>
          <dgm:hierBranch val="init"/>
        </dgm:presLayoutVars>
      </dgm:prSet>
      <dgm:spPr/>
    </dgm:pt>
    <dgm:pt modelId="{7B5E22CD-7D42-4ACD-B664-0DE1C0F58C54}" type="pres">
      <dgm:prSet presAssocID="{2B4352AC-36C2-4005-B77B-8859A00F107D}" presName="rootComposite1" presStyleCnt="0"/>
      <dgm:spPr/>
    </dgm:pt>
    <dgm:pt modelId="{C752270F-3109-4319-8DE0-6D01889D0BB0}" type="pres">
      <dgm:prSet presAssocID="{2B4352AC-36C2-4005-B77B-8859A00F107D}" presName="rootText1" presStyleLbl="node0" presStyleIdx="0" presStyleCnt="1" custScaleX="149102" custScaleY="127290" custLinFactNeighborY="-14272">
        <dgm:presLayoutVars>
          <dgm:chPref val="3"/>
        </dgm:presLayoutVars>
      </dgm:prSet>
      <dgm:spPr/>
      <dgm:t>
        <a:bodyPr/>
        <a:lstStyle/>
        <a:p>
          <a:endParaRPr lang="zh-CN" altLang="en-US"/>
        </a:p>
      </dgm:t>
    </dgm:pt>
    <dgm:pt modelId="{13295AD5-FA86-403A-A25C-3575083A6B91}" type="pres">
      <dgm:prSet presAssocID="{2B4352AC-36C2-4005-B77B-8859A00F107D}" presName="rootConnector1" presStyleLbl="node1" presStyleIdx="0" presStyleCnt="0"/>
      <dgm:spPr/>
      <dgm:t>
        <a:bodyPr/>
        <a:lstStyle/>
        <a:p>
          <a:endParaRPr lang="zh-CN" altLang="en-US"/>
        </a:p>
      </dgm:t>
    </dgm:pt>
    <dgm:pt modelId="{21021D06-F0CC-4F75-9194-A08A071EF425}" type="pres">
      <dgm:prSet presAssocID="{2B4352AC-36C2-4005-B77B-8859A00F107D}" presName="hierChild2" presStyleCnt="0"/>
      <dgm:spPr/>
    </dgm:pt>
    <dgm:pt modelId="{2CA729E8-2B33-466C-8A3C-A6FB076DF308}" type="pres">
      <dgm:prSet presAssocID="{6C94581F-5A6C-4FCC-9307-2A770C7115FB}" presName="Name64" presStyleLbl="parChTrans1D2" presStyleIdx="0" presStyleCnt="6"/>
      <dgm:spPr/>
      <dgm:t>
        <a:bodyPr/>
        <a:lstStyle/>
        <a:p>
          <a:endParaRPr lang="zh-CN" altLang="en-US"/>
        </a:p>
      </dgm:t>
    </dgm:pt>
    <dgm:pt modelId="{181F876B-81A0-4CAD-825D-B40217DEE452}" type="pres">
      <dgm:prSet presAssocID="{C08A4C85-593A-4083-93A5-D266344A1DE7}" presName="hierRoot2" presStyleCnt="0">
        <dgm:presLayoutVars>
          <dgm:hierBranch val="init"/>
        </dgm:presLayoutVars>
      </dgm:prSet>
      <dgm:spPr/>
    </dgm:pt>
    <dgm:pt modelId="{7EBB07C6-4CD3-4F8B-9C52-505E783FEC97}" type="pres">
      <dgm:prSet presAssocID="{C08A4C85-593A-4083-93A5-D266344A1DE7}" presName="rootComposite" presStyleCnt="0"/>
      <dgm:spPr/>
    </dgm:pt>
    <dgm:pt modelId="{6222EF41-613E-43A9-B69E-25E421C9CE71}" type="pres">
      <dgm:prSet presAssocID="{C08A4C85-593A-4083-93A5-D266344A1DE7}" presName="rootText" presStyleLbl="node2" presStyleIdx="0" presStyleCnt="6" custScaleX="235896" custLinFactNeighborX="114" custLinFactNeighborY="9129">
        <dgm:presLayoutVars>
          <dgm:chPref val="3"/>
        </dgm:presLayoutVars>
      </dgm:prSet>
      <dgm:spPr/>
      <dgm:t>
        <a:bodyPr/>
        <a:lstStyle/>
        <a:p>
          <a:endParaRPr lang="zh-CN" altLang="en-US"/>
        </a:p>
      </dgm:t>
    </dgm:pt>
    <dgm:pt modelId="{004CE987-ADB9-479A-BAEA-E6D1FD4C381E}" type="pres">
      <dgm:prSet presAssocID="{C08A4C85-593A-4083-93A5-D266344A1DE7}" presName="rootConnector" presStyleLbl="node2" presStyleIdx="0" presStyleCnt="6"/>
      <dgm:spPr/>
      <dgm:t>
        <a:bodyPr/>
        <a:lstStyle/>
        <a:p>
          <a:endParaRPr lang="zh-CN" altLang="en-US"/>
        </a:p>
      </dgm:t>
    </dgm:pt>
    <dgm:pt modelId="{FC259A71-00C8-4794-8241-AF586B3A7618}" type="pres">
      <dgm:prSet presAssocID="{C08A4C85-593A-4083-93A5-D266344A1DE7}" presName="hierChild4" presStyleCnt="0"/>
      <dgm:spPr/>
    </dgm:pt>
    <dgm:pt modelId="{1FE3EB40-DC54-45DF-96FD-B768F9D2375F}" type="pres">
      <dgm:prSet presAssocID="{C08A4C85-593A-4083-93A5-D266344A1DE7}" presName="hierChild5" presStyleCnt="0"/>
      <dgm:spPr/>
    </dgm:pt>
    <dgm:pt modelId="{FA5EFEBA-3C91-41A0-9683-467E98D34647}" type="pres">
      <dgm:prSet presAssocID="{D698E730-3A2B-45C7-967B-3708D4D2F963}" presName="Name64" presStyleLbl="parChTrans1D2" presStyleIdx="1" presStyleCnt="6"/>
      <dgm:spPr/>
      <dgm:t>
        <a:bodyPr/>
        <a:lstStyle/>
        <a:p>
          <a:endParaRPr lang="zh-CN" altLang="en-US"/>
        </a:p>
      </dgm:t>
    </dgm:pt>
    <dgm:pt modelId="{7D2A3213-8C14-4686-96CA-F9B2A45FF0B7}" type="pres">
      <dgm:prSet presAssocID="{02D854FC-9CC5-449D-AD86-FE2CD7B247D6}" presName="hierRoot2" presStyleCnt="0">
        <dgm:presLayoutVars>
          <dgm:hierBranch val="init"/>
        </dgm:presLayoutVars>
      </dgm:prSet>
      <dgm:spPr/>
    </dgm:pt>
    <dgm:pt modelId="{854A6865-6DB6-41D3-9B78-327CB9877A63}" type="pres">
      <dgm:prSet presAssocID="{02D854FC-9CC5-449D-AD86-FE2CD7B247D6}" presName="rootComposite" presStyleCnt="0"/>
      <dgm:spPr/>
    </dgm:pt>
    <dgm:pt modelId="{8FC9FA9B-5E97-4B00-8867-4487781F3F9C}" type="pres">
      <dgm:prSet presAssocID="{02D854FC-9CC5-449D-AD86-FE2CD7B247D6}" presName="rootText" presStyleLbl="node2" presStyleIdx="1" presStyleCnt="6" custScaleX="235896">
        <dgm:presLayoutVars>
          <dgm:chPref val="3"/>
        </dgm:presLayoutVars>
      </dgm:prSet>
      <dgm:spPr/>
      <dgm:t>
        <a:bodyPr/>
        <a:lstStyle/>
        <a:p>
          <a:endParaRPr lang="zh-CN" altLang="en-US"/>
        </a:p>
      </dgm:t>
    </dgm:pt>
    <dgm:pt modelId="{2B36DFDB-8650-43E8-8BC0-B445CF973BE6}" type="pres">
      <dgm:prSet presAssocID="{02D854FC-9CC5-449D-AD86-FE2CD7B247D6}" presName="rootConnector" presStyleLbl="node2" presStyleIdx="1" presStyleCnt="6"/>
      <dgm:spPr/>
      <dgm:t>
        <a:bodyPr/>
        <a:lstStyle/>
        <a:p>
          <a:endParaRPr lang="zh-CN" altLang="en-US"/>
        </a:p>
      </dgm:t>
    </dgm:pt>
    <dgm:pt modelId="{A17524F6-712E-407A-83E1-8325BCC48CC0}" type="pres">
      <dgm:prSet presAssocID="{02D854FC-9CC5-449D-AD86-FE2CD7B247D6}" presName="hierChild4" presStyleCnt="0"/>
      <dgm:spPr/>
    </dgm:pt>
    <dgm:pt modelId="{F2F5D0D9-C597-4DA2-80B0-4769BEF3EE2C}" type="pres">
      <dgm:prSet presAssocID="{02D854FC-9CC5-449D-AD86-FE2CD7B247D6}" presName="hierChild5" presStyleCnt="0"/>
      <dgm:spPr/>
    </dgm:pt>
    <dgm:pt modelId="{180D49B2-7604-438F-ADEB-AA82DBB63D90}" type="pres">
      <dgm:prSet presAssocID="{24F6751D-255A-45D9-B77B-5F0F08CD1B67}" presName="Name64" presStyleLbl="parChTrans1D2" presStyleIdx="2" presStyleCnt="6"/>
      <dgm:spPr/>
      <dgm:t>
        <a:bodyPr/>
        <a:lstStyle/>
        <a:p>
          <a:endParaRPr lang="zh-CN" altLang="en-US"/>
        </a:p>
      </dgm:t>
    </dgm:pt>
    <dgm:pt modelId="{715EC710-E65A-467D-991E-0A93AB8F63E7}" type="pres">
      <dgm:prSet presAssocID="{AE108C0C-B6F8-4385-B6B3-226C6DC16ECA}" presName="hierRoot2" presStyleCnt="0">
        <dgm:presLayoutVars>
          <dgm:hierBranch val="init"/>
        </dgm:presLayoutVars>
      </dgm:prSet>
      <dgm:spPr/>
    </dgm:pt>
    <dgm:pt modelId="{C86C5DDF-289A-4C70-9148-6A5ACB48E592}" type="pres">
      <dgm:prSet presAssocID="{AE108C0C-B6F8-4385-B6B3-226C6DC16ECA}" presName="rootComposite" presStyleCnt="0"/>
      <dgm:spPr/>
    </dgm:pt>
    <dgm:pt modelId="{850B2D45-9CD2-4A08-8B31-633E64B1FD47}" type="pres">
      <dgm:prSet presAssocID="{AE108C0C-B6F8-4385-B6B3-226C6DC16ECA}" presName="rootText" presStyleLbl="node2" presStyleIdx="2" presStyleCnt="6" custScaleX="235896">
        <dgm:presLayoutVars>
          <dgm:chPref val="3"/>
        </dgm:presLayoutVars>
      </dgm:prSet>
      <dgm:spPr/>
      <dgm:t>
        <a:bodyPr/>
        <a:lstStyle/>
        <a:p>
          <a:endParaRPr lang="zh-CN" altLang="en-US"/>
        </a:p>
      </dgm:t>
    </dgm:pt>
    <dgm:pt modelId="{2D80BBCE-44CB-4180-A58A-EDB3B43AA090}" type="pres">
      <dgm:prSet presAssocID="{AE108C0C-B6F8-4385-B6B3-226C6DC16ECA}" presName="rootConnector" presStyleLbl="node2" presStyleIdx="2" presStyleCnt="6"/>
      <dgm:spPr/>
      <dgm:t>
        <a:bodyPr/>
        <a:lstStyle/>
        <a:p>
          <a:endParaRPr lang="zh-CN" altLang="en-US"/>
        </a:p>
      </dgm:t>
    </dgm:pt>
    <dgm:pt modelId="{BD14B3F4-E598-49E4-9C1E-6DCDCA6A8770}" type="pres">
      <dgm:prSet presAssocID="{AE108C0C-B6F8-4385-B6B3-226C6DC16ECA}" presName="hierChild4" presStyleCnt="0"/>
      <dgm:spPr/>
    </dgm:pt>
    <dgm:pt modelId="{C648914F-D30A-4AA6-B773-6FFA4A3F961C}" type="pres">
      <dgm:prSet presAssocID="{AE108C0C-B6F8-4385-B6B3-226C6DC16ECA}" presName="hierChild5" presStyleCnt="0"/>
      <dgm:spPr/>
    </dgm:pt>
    <dgm:pt modelId="{7D81E4E1-919F-4A3D-BBB4-AC17CBD435CE}" type="pres">
      <dgm:prSet presAssocID="{D11F0633-E59E-43C9-A38B-97781D33A2E3}" presName="Name64" presStyleLbl="parChTrans1D2" presStyleIdx="3" presStyleCnt="6"/>
      <dgm:spPr/>
      <dgm:t>
        <a:bodyPr/>
        <a:lstStyle/>
        <a:p>
          <a:endParaRPr lang="zh-CN" altLang="en-US"/>
        </a:p>
      </dgm:t>
    </dgm:pt>
    <dgm:pt modelId="{B21BA676-56E8-473B-BB21-9E66F41F43B3}" type="pres">
      <dgm:prSet presAssocID="{72EC6D73-F4C0-4026-B0FA-926852A07FC1}" presName="hierRoot2" presStyleCnt="0">
        <dgm:presLayoutVars>
          <dgm:hierBranch val="init"/>
        </dgm:presLayoutVars>
      </dgm:prSet>
      <dgm:spPr/>
    </dgm:pt>
    <dgm:pt modelId="{8FBED595-ABB2-4C95-9CFF-A0DE2C4E04B8}" type="pres">
      <dgm:prSet presAssocID="{72EC6D73-F4C0-4026-B0FA-926852A07FC1}" presName="rootComposite" presStyleCnt="0"/>
      <dgm:spPr/>
    </dgm:pt>
    <dgm:pt modelId="{CFB7B5EA-D527-4206-91FF-F737D0741078}" type="pres">
      <dgm:prSet presAssocID="{72EC6D73-F4C0-4026-B0FA-926852A07FC1}" presName="rootText" presStyleLbl="node2" presStyleIdx="3" presStyleCnt="6" custScaleX="235896">
        <dgm:presLayoutVars>
          <dgm:chPref val="3"/>
        </dgm:presLayoutVars>
      </dgm:prSet>
      <dgm:spPr/>
      <dgm:t>
        <a:bodyPr/>
        <a:lstStyle/>
        <a:p>
          <a:endParaRPr lang="zh-CN" altLang="en-US"/>
        </a:p>
      </dgm:t>
    </dgm:pt>
    <dgm:pt modelId="{F55C378C-3115-4ECA-8A44-74679D15B7D6}" type="pres">
      <dgm:prSet presAssocID="{72EC6D73-F4C0-4026-B0FA-926852A07FC1}" presName="rootConnector" presStyleLbl="node2" presStyleIdx="3" presStyleCnt="6"/>
      <dgm:spPr/>
      <dgm:t>
        <a:bodyPr/>
        <a:lstStyle/>
        <a:p>
          <a:endParaRPr lang="zh-CN" altLang="en-US"/>
        </a:p>
      </dgm:t>
    </dgm:pt>
    <dgm:pt modelId="{8365BD45-6353-4422-8630-3AD7665BF188}" type="pres">
      <dgm:prSet presAssocID="{72EC6D73-F4C0-4026-B0FA-926852A07FC1}" presName="hierChild4" presStyleCnt="0"/>
      <dgm:spPr/>
    </dgm:pt>
    <dgm:pt modelId="{390DD1D4-F761-47BA-A4A2-2E9D67EC602F}" type="pres">
      <dgm:prSet presAssocID="{72EC6D73-F4C0-4026-B0FA-926852A07FC1}" presName="hierChild5" presStyleCnt="0"/>
      <dgm:spPr/>
    </dgm:pt>
    <dgm:pt modelId="{8575BB85-5DE5-407C-97D9-BA36CAEB4AB5}" type="pres">
      <dgm:prSet presAssocID="{222E55EF-B8DE-45B9-B96B-970598221EC8}" presName="Name64" presStyleLbl="parChTrans1D2" presStyleIdx="4" presStyleCnt="6"/>
      <dgm:spPr/>
      <dgm:t>
        <a:bodyPr/>
        <a:lstStyle/>
        <a:p>
          <a:endParaRPr lang="zh-CN" altLang="en-US"/>
        </a:p>
      </dgm:t>
    </dgm:pt>
    <dgm:pt modelId="{85C76A0D-1325-4B4E-863E-07EF87D00931}" type="pres">
      <dgm:prSet presAssocID="{1ED9BDB3-4B87-43B7-BD27-5BA5C6BDF108}" presName="hierRoot2" presStyleCnt="0">
        <dgm:presLayoutVars>
          <dgm:hierBranch val="init"/>
        </dgm:presLayoutVars>
      </dgm:prSet>
      <dgm:spPr/>
    </dgm:pt>
    <dgm:pt modelId="{8B06AD24-36CD-458D-AE4F-C6C8B81ACF09}" type="pres">
      <dgm:prSet presAssocID="{1ED9BDB3-4B87-43B7-BD27-5BA5C6BDF108}" presName="rootComposite" presStyleCnt="0"/>
      <dgm:spPr/>
    </dgm:pt>
    <dgm:pt modelId="{D0EBC28D-20F8-452E-BE88-96A9CC1E369E}" type="pres">
      <dgm:prSet presAssocID="{1ED9BDB3-4B87-43B7-BD27-5BA5C6BDF108}" presName="rootText" presStyleLbl="node2" presStyleIdx="4" presStyleCnt="6" custScaleX="235896">
        <dgm:presLayoutVars>
          <dgm:chPref val="3"/>
        </dgm:presLayoutVars>
      </dgm:prSet>
      <dgm:spPr/>
      <dgm:t>
        <a:bodyPr/>
        <a:lstStyle/>
        <a:p>
          <a:endParaRPr lang="zh-CN" altLang="en-US"/>
        </a:p>
      </dgm:t>
    </dgm:pt>
    <dgm:pt modelId="{94A095E7-9A47-48E6-9643-619D6DD38533}" type="pres">
      <dgm:prSet presAssocID="{1ED9BDB3-4B87-43B7-BD27-5BA5C6BDF108}" presName="rootConnector" presStyleLbl="node2" presStyleIdx="4" presStyleCnt="6"/>
      <dgm:spPr/>
      <dgm:t>
        <a:bodyPr/>
        <a:lstStyle/>
        <a:p>
          <a:endParaRPr lang="zh-CN" altLang="en-US"/>
        </a:p>
      </dgm:t>
    </dgm:pt>
    <dgm:pt modelId="{730D9E2A-EDE6-4538-BF0E-8364C49C4C71}" type="pres">
      <dgm:prSet presAssocID="{1ED9BDB3-4B87-43B7-BD27-5BA5C6BDF108}" presName="hierChild4" presStyleCnt="0"/>
      <dgm:spPr/>
    </dgm:pt>
    <dgm:pt modelId="{5B06E39E-4CD3-4AC4-A236-1FB94A198910}" type="pres">
      <dgm:prSet presAssocID="{1ED9BDB3-4B87-43B7-BD27-5BA5C6BDF108}" presName="hierChild5" presStyleCnt="0"/>
      <dgm:spPr/>
    </dgm:pt>
    <dgm:pt modelId="{250DE310-C52A-415E-A23F-79DA1BB4B40F}" type="pres">
      <dgm:prSet presAssocID="{4293EEBA-D323-4AD7-859A-D3EBB2FD6D5C}" presName="Name64" presStyleLbl="parChTrans1D2" presStyleIdx="5" presStyleCnt="6"/>
      <dgm:spPr/>
      <dgm:t>
        <a:bodyPr/>
        <a:lstStyle/>
        <a:p>
          <a:endParaRPr lang="zh-CN" altLang="en-US"/>
        </a:p>
      </dgm:t>
    </dgm:pt>
    <dgm:pt modelId="{91A5BD03-1BAB-49DC-B818-DF5852C19A0B}" type="pres">
      <dgm:prSet presAssocID="{D3E81FA7-3588-4627-A580-192AE7F6C8B3}" presName="hierRoot2" presStyleCnt="0">
        <dgm:presLayoutVars>
          <dgm:hierBranch val="init"/>
        </dgm:presLayoutVars>
      </dgm:prSet>
      <dgm:spPr/>
    </dgm:pt>
    <dgm:pt modelId="{63129218-764B-477A-BC72-FD160BA9DC88}" type="pres">
      <dgm:prSet presAssocID="{D3E81FA7-3588-4627-A580-192AE7F6C8B3}" presName="rootComposite" presStyleCnt="0"/>
      <dgm:spPr/>
    </dgm:pt>
    <dgm:pt modelId="{1E7250F8-1D83-43B8-BEC1-7982E46CAFC1}" type="pres">
      <dgm:prSet presAssocID="{D3E81FA7-3588-4627-A580-192AE7F6C8B3}" presName="rootText" presStyleLbl="node2" presStyleIdx="5" presStyleCnt="6" custScaleX="235896">
        <dgm:presLayoutVars>
          <dgm:chPref val="3"/>
        </dgm:presLayoutVars>
      </dgm:prSet>
      <dgm:spPr/>
      <dgm:t>
        <a:bodyPr/>
        <a:lstStyle/>
        <a:p>
          <a:endParaRPr lang="zh-CN" altLang="en-US"/>
        </a:p>
      </dgm:t>
    </dgm:pt>
    <dgm:pt modelId="{D46E89EB-3FB3-40EF-8C94-8889AF502197}" type="pres">
      <dgm:prSet presAssocID="{D3E81FA7-3588-4627-A580-192AE7F6C8B3}" presName="rootConnector" presStyleLbl="node2" presStyleIdx="5" presStyleCnt="6"/>
      <dgm:spPr/>
      <dgm:t>
        <a:bodyPr/>
        <a:lstStyle/>
        <a:p>
          <a:endParaRPr lang="zh-CN" altLang="en-US"/>
        </a:p>
      </dgm:t>
    </dgm:pt>
    <dgm:pt modelId="{A5381480-B395-45EF-BD28-6DEC3576684F}" type="pres">
      <dgm:prSet presAssocID="{D3E81FA7-3588-4627-A580-192AE7F6C8B3}" presName="hierChild4" presStyleCnt="0"/>
      <dgm:spPr/>
    </dgm:pt>
    <dgm:pt modelId="{55F4AB20-EAAA-4CB4-B47A-5915B821D7FB}" type="pres">
      <dgm:prSet presAssocID="{D3E81FA7-3588-4627-A580-192AE7F6C8B3}" presName="hierChild5" presStyleCnt="0"/>
      <dgm:spPr/>
    </dgm:pt>
    <dgm:pt modelId="{C3F8CFCD-07E5-40B0-8A7D-F9C829D9AB24}" type="pres">
      <dgm:prSet presAssocID="{2B4352AC-36C2-4005-B77B-8859A00F107D}" presName="hierChild3" presStyleCnt="0"/>
      <dgm:spPr/>
    </dgm:pt>
  </dgm:ptLst>
  <dgm:cxnLst>
    <dgm:cxn modelId="{3006EFC8-F2C6-4344-A60D-692DFE4A9790}" type="presOf" srcId="{58EDBA23-D66E-4A8D-9E8D-0A1A846AF1AB}" destId="{26C1E564-23CE-4DCD-B535-9AB81DB43A4F}" srcOrd="0" destOrd="0" presId="urn:microsoft.com/office/officeart/2009/3/layout/HorizontalOrganizationChart"/>
    <dgm:cxn modelId="{4D25D30E-872A-447E-B133-7989E7BDD259}" srcId="{2B4352AC-36C2-4005-B77B-8859A00F107D}" destId="{72EC6D73-F4C0-4026-B0FA-926852A07FC1}" srcOrd="3" destOrd="0" parTransId="{D11F0633-E59E-43C9-A38B-97781D33A2E3}" sibTransId="{CE84834A-DA11-4FC3-9CA4-6AA5CF67B804}"/>
    <dgm:cxn modelId="{A559693F-5D7D-48CF-9BEA-76B685FE5B39}" type="presOf" srcId="{AE108C0C-B6F8-4385-B6B3-226C6DC16ECA}" destId="{850B2D45-9CD2-4A08-8B31-633E64B1FD47}" srcOrd="0" destOrd="0" presId="urn:microsoft.com/office/officeart/2009/3/layout/HorizontalOrganizationChart"/>
    <dgm:cxn modelId="{8ADFBF5C-1F03-4FD9-A098-81F5092933A0}" type="presOf" srcId="{D3E81FA7-3588-4627-A580-192AE7F6C8B3}" destId="{1E7250F8-1D83-43B8-BEC1-7982E46CAFC1}" srcOrd="0" destOrd="0" presId="urn:microsoft.com/office/officeart/2009/3/layout/HorizontalOrganizationChart"/>
    <dgm:cxn modelId="{E4FFE05B-272A-4069-96C9-4B93AE229089}" type="presOf" srcId="{AE108C0C-B6F8-4385-B6B3-226C6DC16ECA}" destId="{2D80BBCE-44CB-4180-A58A-EDB3B43AA090}" srcOrd="1" destOrd="0" presId="urn:microsoft.com/office/officeart/2009/3/layout/HorizontalOrganizationChart"/>
    <dgm:cxn modelId="{E69F9CB4-C026-4F4A-9FF6-087D475B5DD6}" type="presOf" srcId="{222E55EF-B8DE-45B9-B96B-970598221EC8}" destId="{8575BB85-5DE5-407C-97D9-BA36CAEB4AB5}" srcOrd="0" destOrd="0" presId="urn:microsoft.com/office/officeart/2009/3/layout/HorizontalOrganizationChart"/>
    <dgm:cxn modelId="{15C1E05B-48F1-405D-805D-C8EA12A95131}" srcId="{2B4352AC-36C2-4005-B77B-8859A00F107D}" destId="{D3E81FA7-3588-4627-A580-192AE7F6C8B3}" srcOrd="5" destOrd="0" parTransId="{4293EEBA-D323-4AD7-859A-D3EBB2FD6D5C}" sibTransId="{A01C4D45-FF0A-4462-A5D0-C14281A2E8FA}"/>
    <dgm:cxn modelId="{25D06976-14DE-4F4C-80F3-CC358A94467F}" srcId="{2B4352AC-36C2-4005-B77B-8859A00F107D}" destId="{C08A4C85-593A-4083-93A5-D266344A1DE7}" srcOrd="0" destOrd="0" parTransId="{6C94581F-5A6C-4FCC-9307-2A770C7115FB}" sibTransId="{68E7D9C1-E02A-4559-B1A3-C7320D52B0E7}"/>
    <dgm:cxn modelId="{7D3EFC96-37E9-42AE-97FE-570C15AE0CA8}" srcId="{2B4352AC-36C2-4005-B77B-8859A00F107D}" destId="{AE108C0C-B6F8-4385-B6B3-226C6DC16ECA}" srcOrd="2" destOrd="0" parTransId="{24F6751D-255A-45D9-B77B-5F0F08CD1B67}" sibTransId="{3E09465D-EF81-418F-8550-936CD8D4DA27}"/>
    <dgm:cxn modelId="{49ABD4B5-B4F1-4576-A5DF-2CF8C61DD226}" type="presOf" srcId="{C08A4C85-593A-4083-93A5-D266344A1DE7}" destId="{6222EF41-613E-43A9-B69E-25E421C9CE71}" srcOrd="0" destOrd="0" presId="urn:microsoft.com/office/officeart/2009/3/layout/HorizontalOrganizationChart"/>
    <dgm:cxn modelId="{96F2839D-E2D5-4034-B241-20D5291701F6}" type="presOf" srcId="{02D854FC-9CC5-449D-AD86-FE2CD7B247D6}" destId="{2B36DFDB-8650-43E8-8BC0-B445CF973BE6}" srcOrd="1" destOrd="0" presId="urn:microsoft.com/office/officeart/2009/3/layout/HorizontalOrganizationChart"/>
    <dgm:cxn modelId="{B2224D87-E2CC-4BBB-87C0-A55FBD21A773}" srcId="{2B4352AC-36C2-4005-B77B-8859A00F107D}" destId="{1ED9BDB3-4B87-43B7-BD27-5BA5C6BDF108}" srcOrd="4" destOrd="0" parTransId="{222E55EF-B8DE-45B9-B96B-970598221EC8}" sibTransId="{5A87AD0A-9CF4-48D1-9FFC-1486F9C705ED}"/>
    <dgm:cxn modelId="{9D1F39EE-F3DF-4460-BF98-3B63B8F10762}" srcId="{58EDBA23-D66E-4A8D-9E8D-0A1A846AF1AB}" destId="{2B4352AC-36C2-4005-B77B-8859A00F107D}" srcOrd="0" destOrd="0" parTransId="{97DA3F80-CD18-4520-9991-2A6F2CE6C8EC}" sibTransId="{B2732596-A8D1-4F9C-A1BC-5CB663BCAFFD}"/>
    <dgm:cxn modelId="{8E91D5CC-DCB7-497E-AC2D-0E1FF4CEAB87}" type="presOf" srcId="{72EC6D73-F4C0-4026-B0FA-926852A07FC1}" destId="{CFB7B5EA-D527-4206-91FF-F737D0741078}" srcOrd="0" destOrd="0" presId="urn:microsoft.com/office/officeart/2009/3/layout/HorizontalOrganizationChart"/>
    <dgm:cxn modelId="{E59BB9EC-C81A-4C71-A48D-460196773A3B}" srcId="{2B4352AC-36C2-4005-B77B-8859A00F107D}" destId="{02D854FC-9CC5-449D-AD86-FE2CD7B247D6}" srcOrd="1" destOrd="0" parTransId="{D698E730-3A2B-45C7-967B-3708D4D2F963}" sibTransId="{CCCBF972-388A-4B21-9F4B-E58C0E843AC8}"/>
    <dgm:cxn modelId="{5AFE0DBB-A820-4DD7-A266-31745CC14E63}" type="presOf" srcId="{D11F0633-E59E-43C9-A38B-97781D33A2E3}" destId="{7D81E4E1-919F-4A3D-BBB4-AC17CBD435CE}" srcOrd="0" destOrd="0" presId="urn:microsoft.com/office/officeart/2009/3/layout/HorizontalOrganizationChart"/>
    <dgm:cxn modelId="{F5EBD9A5-1B40-4D63-95D0-EAA2CC1F0453}" type="presOf" srcId="{D698E730-3A2B-45C7-967B-3708D4D2F963}" destId="{FA5EFEBA-3C91-41A0-9683-467E98D34647}" srcOrd="0" destOrd="0" presId="urn:microsoft.com/office/officeart/2009/3/layout/HorizontalOrganizationChart"/>
    <dgm:cxn modelId="{BB6360F8-0DB4-4047-8BDC-B516DD73243F}" type="presOf" srcId="{1ED9BDB3-4B87-43B7-BD27-5BA5C6BDF108}" destId="{D0EBC28D-20F8-452E-BE88-96A9CC1E369E}" srcOrd="0" destOrd="0" presId="urn:microsoft.com/office/officeart/2009/3/layout/HorizontalOrganizationChart"/>
    <dgm:cxn modelId="{79DAFEA0-2A92-4D60-9EFE-DCDBF1530AA2}" type="presOf" srcId="{D3E81FA7-3588-4627-A580-192AE7F6C8B3}" destId="{D46E89EB-3FB3-40EF-8C94-8889AF502197}" srcOrd="1" destOrd="0" presId="urn:microsoft.com/office/officeart/2009/3/layout/HorizontalOrganizationChart"/>
    <dgm:cxn modelId="{D0E1F6FC-7DCA-47E6-80CB-771EFC8B3203}" type="presOf" srcId="{4293EEBA-D323-4AD7-859A-D3EBB2FD6D5C}" destId="{250DE310-C52A-415E-A23F-79DA1BB4B40F}" srcOrd="0" destOrd="0" presId="urn:microsoft.com/office/officeart/2009/3/layout/HorizontalOrganizationChart"/>
    <dgm:cxn modelId="{DAF7160E-BBD2-4174-AB0A-7F07BD49E194}" type="presOf" srcId="{1ED9BDB3-4B87-43B7-BD27-5BA5C6BDF108}" destId="{94A095E7-9A47-48E6-9643-619D6DD38533}" srcOrd="1" destOrd="0" presId="urn:microsoft.com/office/officeart/2009/3/layout/HorizontalOrganizationChart"/>
    <dgm:cxn modelId="{15A361EB-CBB3-4ABF-8BD5-B144D73A89C9}" type="presOf" srcId="{02D854FC-9CC5-449D-AD86-FE2CD7B247D6}" destId="{8FC9FA9B-5E97-4B00-8867-4487781F3F9C}" srcOrd="0" destOrd="0" presId="urn:microsoft.com/office/officeart/2009/3/layout/HorizontalOrganizationChart"/>
    <dgm:cxn modelId="{54969717-0267-4554-B5AF-BCBA48E0849D}" type="presOf" srcId="{24F6751D-255A-45D9-B77B-5F0F08CD1B67}" destId="{180D49B2-7604-438F-ADEB-AA82DBB63D90}" srcOrd="0" destOrd="0" presId="urn:microsoft.com/office/officeart/2009/3/layout/HorizontalOrganizationChart"/>
    <dgm:cxn modelId="{84C6FB30-640C-4337-B440-944D3E3B3A1D}" type="presOf" srcId="{C08A4C85-593A-4083-93A5-D266344A1DE7}" destId="{004CE987-ADB9-479A-BAEA-E6D1FD4C381E}" srcOrd="1" destOrd="0" presId="urn:microsoft.com/office/officeart/2009/3/layout/HorizontalOrganizationChart"/>
    <dgm:cxn modelId="{92488D7E-BF00-487E-9B5D-733C1083E22B}" type="presOf" srcId="{6C94581F-5A6C-4FCC-9307-2A770C7115FB}" destId="{2CA729E8-2B33-466C-8A3C-A6FB076DF308}" srcOrd="0" destOrd="0" presId="urn:microsoft.com/office/officeart/2009/3/layout/HorizontalOrganizationChart"/>
    <dgm:cxn modelId="{ED977EAE-81BF-4C5E-ADCA-6536B518775E}" type="presOf" srcId="{72EC6D73-F4C0-4026-B0FA-926852A07FC1}" destId="{F55C378C-3115-4ECA-8A44-74679D15B7D6}" srcOrd="1" destOrd="0" presId="urn:microsoft.com/office/officeart/2009/3/layout/HorizontalOrganizationChart"/>
    <dgm:cxn modelId="{50266EEA-6D33-4CF7-BD9B-2C690A5AFFF3}" type="presOf" srcId="{2B4352AC-36C2-4005-B77B-8859A00F107D}" destId="{13295AD5-FA86-403A-A25C-3575083A6B91}" srcOrd="1" destOrd="0" presId="urn:microsoft.com/office/officeart/2009/3/layout/HorizontalOrganizationChart"/>
    <dgm:cxn modelId="{1CE34685-2CD0-47B2-BABF-B53FA7AD1834}" type="presOf" srcId="{2B4352AC-36C2-4005-B77B-8859A00F107D}" destId="{C752270F-3109-4319-8DE0-6D01889D0BB0}" srcOrd="0" destOrd="0" presId="urn:microsoft.com/office/officeart/2009/3/layout/HorizontalOrganizationChart"/>
    <dgm:cxn modelId="{6AAE0D7A-3DCA-41B0-8B0A-8FCFBDF52ED7}" type="presParOf" srcId="{26C1E564-23CE-4DCD-B535-9AB81DB43A4F}" destId="{840A10FB-ADE0-447E-9BDD-A0AD520BF92E}" srcOrd="0" destOrd="0" presId="urn:microsoft.com/office/officeart/2009/3/layout/HorizontalOrganizationChart"/>
    <dgm:cxn modelId="{5F5B44D9-DDB6-4957-8435-94BA331EC694}" type="presParOf" srcId="{840A10FB-ADE0-447E-9BDD-A0AD520BF92E}" destId="{7B5E22CD-7D42-4ACD-B664-0DE1C0F58C54}" srcOrd="0" destOrd="0" presId="urn:microsoft.com/office/officeart/2009/3/layout/HorizontalOrganizationChart"/>
    <dgm:cxn modelId="{1F9AB892-55CF-43C8-A649-490B4CA7855B}" type="presParOf" srcId="{7B5E22CD-7D42-4ACD-B664-0DE1C0F58C54}" destId="{C752270F-3109-4319-8DE0-6D01889D0BB0}" srcOrd="0" destOrd="0" presId="urn:microsoft.com/office/officeart/2009/3/layout/HorizontalOrganizationChart"/>
    <dgm:cxn modelId="{0B16E839-44AB-4011-AD91-C3A0B640C55D}" type="presParOf" srcId="{7B5E22CD-7D42-4ACD-B664-0DE1C0F58C54}" destId="{13295AD5-FA86-403A-A25C-3575083A6B91}" srcOrd="1" destOrd="0" presId="urn:microsoft.com/office/officeart/2009/3/layout/HorizontalOrganizationChart"/>
    <dgm:cxn modelId="{6BFFB0B9-C158-4505-8B15-E8840CB97B66}" type="presParOf" srcId="{840A10FB-ADE0-447E-9BDD-A0AD520BF92E}" destId="{21021D06-F0CC-4F75-9194-A08A071EF425}" srcOrd="1" destOrd="0" presId="urn:microsoft.com/office/officeart/2009/3/layout/HorizontalOrganizationChart"/>
    <dgm:cxn modelId="{52321BEA-17BB-4036-A0A1-AC0618C86CA5}" type="presParOf" srcId="{21021D06-F0CC-4F75-9194-A08A071EF425}" destId="{2CA729E8-2B33-466C-8A3C-A6FB076DF308}" srcOrd="0" destOrd="0" presId="urn:microsoft.com/office/officeart/2009/3/layout/HorizontalOrganizationChart"/>
    <dgm:cxn modelId="{647408A5-88AE-4B8E-9E62-CFF643C4AD23}" type="presParOf" srcId="{21021D06-F0CC-4F75-9194-A08A071EF425}" destId="{181F876B-81A0-4CAD-825D-B40217DEE452}" srcOrd="1" destOrd="0" presId="urn:microsoft.com/office/officeart/2009/3/layout/HorizontalOrganizationChart"/>
    <dgm:cxn modelId="{6F038F01-A0D9-4723-BE6B-6F8DC5A911FF}" type="presParOf" srcId="{181F876B-81A0-4CAD-825D-B40217DEE452}" destId="{7EBB07C6-4CD3-4F8B-9C52-505E783FEC97}" srcOrd="0" destOrd="0" presId="urn:microsoft.com/office/officeart/2009/3/layout/HorizontalOrganizationChart"/>
    <dgm:cxn modelId="{16FAF064-371C-4B39-AAA9-22F20CAA9238}" type="presParOf" srcId="{7EBB07C6-4CD3-4F8B-9C52-505E783FEC97}" destId="{6222EF41-613E-43A9-B69E-25E421C9CE71}" srcOrd="0" destOrd="0" presId="urn:microsoft.com/office/officeart/2009/3/layout/HorizontalOrganizationChart"/>
    <dgm:cxn modelId="{2FECB722-9C26-4373-B183-FE5DD26BAF5F}" type="presParOf" srcId="{7EBB07C6-4CD3-4F8B-9C52-505E783FEC97}" destId="{004CE987-ADB9-479A-BAEA-E6D1FD4C381E}" srcOrd="1" destOrd="0" presId="urn:microsoft.com/office/officeart/2009/3/layout/HorizontalOrganizationChart"/>
    <dgm:cxn modelId="{6D768D59-22C1-4F20-AB75-3984A1B599FD}" type="presParOf" srcId="{181F876B-81A0-4CAD-825D-B40217DEE452}" destId="{FC259A71-00C8-4794-8241-AF586B3A7618}" srcOrd="1" destOrd="0" presId="urn:microsoft.com/office/officeart/2009/3/layout/HorizontalOrganizationChart"/>
    <dgm:cxn modelId="{EB6E6510-F7B1-4F0C-8F79-1ADC065A725E}" type="presParOf" srcId="{181F876B-81A0-4CAD-825D-B40217DEE452}" destId="{1FE3EB40-DC54-45DF-96FD-B768F9D2375F}" srcOrd="2" destOrd="0" presId="urn:microsoft.com/office/officeart/2009/3/layout/HorizontalOrganizationChart"/>
    <dgm:cxn modelId="{17A09EE8-DE0C-41B7-BE47-BAD4971F2A7A}" type="presParOf" srcId="{21021D06-F0CC-4F75-9194-A08A071EF425}" destId="{FA5EFEBA-3C91-41A0-9683-467E98D34647}" srcOrd="2" destOrd="0" presId="urn:microsoft.com/office/officeart/2009/3/layout/HorizontalOrganizationChart"/>
    <dgm:cxn modelId="{15707EE1-3CB7-43E6-A2A1-9786149F97C5}" type="presParOf" srcId="{21021D06-F0CC-4F75-9194-A08A071EF425}" destId="{7D2A3213-8C14-4686-96CA-F9B2A45FF0B7}" srcOrd="3" destOrd="0" presId="urn:microsoft.com/office/officeart/2009/3/layout/HorizontalOrganizationChart"/>
    <dgm:cxn modelId="{23326DC0-9F50-409F-BAFA-7E522A2F31D8}" type="presParOf" srcId="{7D2A3213-8C14-4686-96CA-F9B2A45FF0B7}" destId="{854A6865-6DB6-41D3-9B78-327CB9877A63}" srcOrd="0" destOrd="0" presId="urn:microsoft.com/office/officeart/2009/3/layout/HorizontalOrganizationChart"/>
    <dgm:cxn modelId="{7AE9B15E-3C41-4438-98CA-49B61D7B1DFC}" type="presParOf" srcId="{854A6865-6DB6-41D3-9B78-327CB9877A63}" destId="{8FC9FA9B-5E97-4B00-8867-4487781F3F9C}" srcOrd="0" destOrd="0" presId="urn:microsoft.com/office/officeart/2009/3/layout/HorizontalOrganizationChart"/>
    <dgm:cxn modelId="{1C6149AE-4D4A-48E5-976E-E3FBC1F16F27}" type="presParOf" srcId="{854A6865-6DB6-41D3-9B78-327CB9877A63}" destId="{2B36DFDB-8650-43E8-8BC0-B445CF973BE6}" srcOrd="1" destOrd="0" presId="urn:microsoft.com/office/officeart/2009/3/layout/HorizontalOrganizationChart"/>
    <dgm:cxn modelId="{3128A1C2-2673-4CFA-9D2F-478517B6B9B2}" type="presParOf" srcId="{7D2A3213-8C14-4686-96CA-F9B2A45FF0B7}" destId="{A17524F6-712E-407A-83E1-8325BCC48CC0}" srcOrd="1" destOrd="0" presId="urn:microsoft.com/office/officeart/2009/3/layout/HorizontalOrganizationChart"/>
    <dgm:cxn modelId="{6D55C6FE-C394-48EF-9518-B1110DC0E6D7}" type="presParOf" srcId="{7D2A3213-8C14-4686-96CA-F9B2A45FF0B7}" destId="{F2F5D0D9-C597-4DA2-80B0-4769BEF3EE2C}" srcOrd="2" destOrd="0" presId="urn:microsoft.com/office/officeart/2009/3/layout/HorizontalOrganizationChart"/>
    <dgm:cxn modelId="{04313935-51F5-408B-8317-4172DFDD384C}" type="presParOf" srcId="{21021D06-F0CC-4F75-9194-A08A071EF425}" destId="{180D49B2-7604-438F-ADEB-AA82DBB63D90}" srcOrd="4" destOrd="0" presId="urn:microsoft.com/office/officeart/2009/3/layout/HorizontalOrganizationChart"/>
    <dgm:cxn modelId="{A246C64A-9B64-405E-8C8A-41D5D42B46B9}" type="presParOf" srcId="{21021D06-F0CC-4F75-9194-A08A071EF425}" destId="{715EC710-E65A-467D-991E-0A93AB8F63E7}" srcOrd="5" destOrd="0" presId="urn:microsoft.com/office/officeart/2009/3/layout/HorizontalOrganizationChart"/>
    <dgm:cxn modelId="{EB073C29-677D-4FA5-A946-E327EC2BF62F}" type="presParOf" srcId="{715EC710-E65A-467D-991E-0A93AB8F63E7}" destId="{C86C5DDF-289A-4C70-9148-6A5ACB48E592}" srcOrd="0" destOrd="0" presId="urn:microsoft.com/office/officeart/2009/3/layout/HorizontalOrganizationChart"/>
    <dgm:cxn modelId="{709D3F72-CE3A-43BB-8826-6115CFA770C3}" type="presParOf" srcId="{C86C5DDF-289A-4C70-9148-6A5ACB48E592}" destId="{850B2D45-9CD2-4A08-8B31-633E64B1FD47}" srcOrd="0" destOrd="0" presId="urn:microsoft.com/office/officeart/2009/3/layout/HorizontalOrganizationChart"/>
    <dgm:cxn modelId="{6249E5ED-4735-4806-9D6E-BCADBF4DE36D}" type="presParOf" srcId="{C86C5DDF-289A-4C70-9148-6A5ACB48E592}" destId="{2D80BBCE-44CB-4180-A58A-EDB3B43AA090}" srcOrd="1" destOrd="0" presId="urn:microsoft.com/office/officeart/2009/3/layout/HorizontalOrganizationChart"/>
    <dgm:cxn modelId="{EE9F595C-D887-4F0D-AA1D-2E68C83CFF70}" type="presParOf" srcId="{715EC710-E65A-467D-991E-0A93AB8F63E7}" destId="{BD14B3F4-E598-49E4-9C1E-6DCDCA6A8770}" srcOrd="1" destOrd="0" presId="urn:microsoft.com/office/officeart/2009/3/layout/HorizontalOrganizationChart"/>
    <dgm:cxn modelId="{00FDAF9C-D30F-4390-B7BA-ABCC918E97CF}" type="presParOf" srcId="{715EC710-E65A-467D-991E-0A93AB8F63E7}" destId="{C648914F-D30A-4AA6-B773-6FFA4A3F961C}" srcOrd="2" destOrd="0" presId="urn:microsoft.com/office/officeart/2009/3/layout/HorizontalOrganizationChart"/>
    <dgm:cxn modelId="{06232691-A871-4685-9F09-3DBA37EFC2FA}" type="presParOf" srcId="{21021D06-F0CC-4F75-9194-A08A071EF425}" destId="{7D81E4E1-919F-4A3D-BBB4-AC17CBD435CE}" srcOrd="6" destOrd="0" presId="urn:microsoft.com/office/officeart/2009/3/layout/HorizontalOrganizationChart"/>
    <dgm:cxn modelId="{586579D2-28CA-4C00-A3FD-3915F36EA93C}" type="presParOf" srcId="{21021D06-F0CC-4F75-9194-A08A071EF425}" destId="{B21BA676-56E8-473B-BB21-9E66F41F43B3}" srcOrd="7" destOrd="0" presId="urn:microsoft.com/office/officeart/2009/3/layout/HorizontalOrganizationChart"/>
    <dgm:cxn modelId="{378C03A6-026D-49A5-9C2E-0E3F4BA459A9}" type="presParOf" srcId="{B21BA676-56E8-473B-BB21-9E66F41F43B3}" destId="{8FBED595-ABB2-4C95-9CFF-A0DE2C4E04B8}" srcOrd="0" destOrd="0" presId="urn:microsoft.com/office/officeart/2009/3/layout/HorizontalOrganizationChart"/>
    <dgm:cxn modelId="{373FFE9B-FCE6-4A80-B8F3-6E42B1CFD666}" type="presParOf" srcId="{8FBED595-ABB2-4C95-9CFF-A0DE2C4E04B8}" destId="{CFB7B5EA-D527-4206-91FF-F737D0741078}" srcOrd="0" destOrd="0" presId="urn:microsoft.com/office/officeart/2009/3/layout/HorizontalOrganizationChart"/>
    <dgm:cxn modelId="{1028E542-E155-42A2-A146-1EEDFE4130DE}" type="presParOf" srcId="{8FBED595-ABB2-4C95-9CFF-A0DE2C4E04B8}" destId="{F55C378C-3115-4ECA-8A44-74679D15B7D6}" srcOrd="1" destOrd="0" presId="urn:microsoft.com/office/officeart/2009/3/layout/HorizontalOrganizationChart"/>
    <dgm:cxn modelId="{A55953DD-1E9E-437E-908E-ECA9712BCE86}" type="presParOf" srcId="{B21BA676-56E8-473B-BB21-9E66F41F43B3}" destId="{8365BD45-6353-4422-8630-3AD7665BF188}" srcOrd="1" destOrd="0" presId="urn:microsoft.com/office/officeart/2009/3/layout/HorizontalOrganizationChart"/>
    <dgm:cxn modelId="{25978210-AD9F-4739-B208-8ECFE9E4CF71}" type="presParOf" srcId="{B21BA676-56E8-473B-BB21-9E66F41F43B3}" destId="{390DD1D4-F761-47BA-A4A2-2E9D67EC602F}" srcOrd="2" destOrd="0" presId="urn:microsoft.com/office/officeart/2009/3/layout/HorizontalOrganizationChart"/>
    <dgm:cxn modelId="{B359476A-DD85-40A4-BFF6-5F296E18D199}" type="presParOf" srcId="{21021D06-F0CC-4F75-9194-A08A071EF425}" destId="{8575BB85-5DE5-407C-97D9-BA36CAEB4AB5}" srcOrd="8" destOrd="0" presId="urn:microsoft.com/office/officeart/2009/3/layout/HorizontalOrganizationChart"/>
    <dgm:cxn modelId="{665E66CA-C411-47FA-9450-2C298499991A}" type="presParOf" srcId="{21021D06-F0CC-4F75-9194-A08A071EF425}" destId="{85C76A0D-1325-4B4E-863E-07EF87D00931}" srcOrd="9" destOrd="0" presId="urn:microsoft.com/office/officeart/2009/3/layout/HorizontalOrganizationChart"/>
    <dgm:cxn modelId="{5F409036-3DB2-407F-9617-82E346D09134}" type="presParOf" srcId="{85C76A0D-1325-4B4E-863E-07EF87D00931}" destId="{8B06AD24-36CD-458D-AE4F-C6C8B81ACF09}" srcOrd="0" destOrd="0" presId="urn:microsoft.com/office/officeart/2009/3/layout/HorizontalOrganizationChart"/>
    <dgm:cxn modelId="{335B6AE6-2913-4CD8-ACE8-242FC1C9EB05}" type="presParOf" srcId="{8B06AD24-36CD-458D-AE4F-C6C8B81ACF09}" destId="{D0EBC28D-20F8-452E-BE88-96A9CC1E369E}" srcOrd="0" destOrd="0" presId="urn:microsoft.com/office/officeart/2009/3/layout/HorizontalOrganizationChart"/>
    <dgm:cxn modelId="{175C4B85-02C6-4ABB-B10B-DF6ADCF86A58}" type="presParOf" srcId="{8B06AD24-36CD-458D-AE4F-C6C8B81ACF09}" destId="{94A095E7-9A47-48E6-9643-619D6DD38533}" srcOrd="1" destOrd="0" presId="urn:microsoft.com/office/officeart/2009/3/layout/HorizontalOrganizationChart"/>
    <dgm:cxn modelId="{F171CB75-6034-4E54-8B22-43730DF09324}" type="presParOf" srcId="{85C76A0D-1325-4B4E-863E-07EF87D00931}" destId="{730D9E2A-EDE6-4538-BF0E-8364C49C4C71}" srcOrd="1" destOrd="0" presId="urn:microsoft.com/office/officeart/2009/3/layout/HorizontalOrganizationChart"/>
    <dgm:cxn modelId="{146056C2-F26B-482B-8D62-0048E5E9E398}" type="presParOf" srcId="{85C76A0D-1325-4B4E-863E-07EF87D00931}" destId="{5B06E39E-4CD3-4AC4-A236-1FB94A198910}" srcOrd="2" destOrd="0" presId="urn:microsoft.com/office/officeart/2009/3/layout/HorizontalOrganizationChart"/>
    <dgm:cxn modelId="{1AC180B2-F717-4D2B-94FE-615CCA047367}" type="presParOf" srcId="{21021D06-F0CC-4F75-9194-A08A071EF425}" destId="{250DE310-C52A-415E-A23F-79DA1BB4B40F}" srcOrd="10" destOrd="0" presId="urn:microsoft.com/office/officeart/2009/3/layout/HorizontalOrganizationChart"/>
    <dgm:cxn modelId="{741DE68D-D6AE-451D-8439-1A4CCDE69542}" type="presParOf" srcId="{21021D06-F0CC-4F75-9194-A08A071EF425}" destId="{91A5BD03-1BAB-49DC-B818-DF5852C19A0B}" srcOrd="11" destOrd="0" presId="urn:microsoft.com/office/officeart/2009/3/layout/HorizontalOrganizationChart"/>
    <dgm:cxn modelId="{A6F90A79-ABC4-4407-9D64-D3F9EEF34DEE}" type="presParOf" srcId="{91A5BD03-1BAB-49DC-B818-DF5852C19A0B}" destId="{63129218-764B-477A-BC72-FD160BA9DC88}" srcOrd="0" destOrd="0" presId="urn:microsoft.com/office/officeart/2009/3/layout/HorizontalOrganizationChart"/>
    <dgm:cxn modelId="{2E598347-F7C9-4E24-9EF9-49C1BBF63F9D}" type="presParOf" srcId="{63129218-764B-477A-BC72-FD160BA9DC88}" destId="{1E7250F8-1D83-43B8-BEC1-7982E46CAFC1}" srcOrd="0" destOrd="0" presId="urn:microsoft.com/office/officeart/2009/3/layout/HorizontalOrganizationChart"/>
    <dgm:cxn modelId="{D468C5A4-8505-4924-8F42-B67F173C3D09}" type="presParOf" srcId="{63129218-764B-477A-BC72-FD160BA9DC88}" destId="{D46E89EB-3FB3-40EF-8C94-8889AF502197}" srcOrd="1" destOrd="0" presId="urn:microsoft.com/office/officeart/2009/3/layout/HorizontalOrganizationChart"/>
    <dgm:cxn modelId="{9CADC67B-E2CD-4E05-A78D-845E416AB794}" type="presParOf" srcId="{91A5BD03-1BAB-49DC-B818-DF5852C19A0B}" destId="{A5381480-B395-45EF-BD28-6DEC3576684F}" srcOrd="1" destOrd="0" presId="urn:microsoft.com/office/officeart/2009/3/layout/HorizontalOrganizationChart"/>
    <dgm:cxn modelId="{915540BF-309A-4D49-B1CF-7BAC0E12FBA0}" type="presParOf" srcId="{91A5BD03-1BAB-49DC-B818-DF5852C19A0B}" destId="{55F4AB20-EAAA-4CB4-B47A-5915B821D7FB}" srcOrd="2" destOrd="0" presId="urn:microsoft.com/office/officeart/2009/3/layout/HorizontalOrganizationChart"/>
    <dgm:cxn modelId="{A36985EF-8C2B-413B-914A-A79A916F6B68}" type="presParOf" srcId="{840A10FB-ADE0-447E-9BDD-A0AD520BF92E}" destId="{C3F8CFCD-07E5-40B0-8A7D-F9C829D9AB2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EDBA23-D66E-4A8D-9E8D-0A1A846AF1AB}"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zh-CN" altLang="en-US"/>
        </a:p>
      </dgm:t>
    </dgm:pt>
    <dgm:pt modelId="{2B4352AC-36C2-4005-B77B-8859A00F107D}">
      <dgm:prSet phldrT="[文本]" custT="1"/>
      <dgm:spPr/>
      <dgm:t>
        <a:bodyPr/>
        <a:lstStyle/>
        <a:p>
          <a:pPr>
            <a:lnSpc>
              <a:spcPct val="100000"/>
            </a:lnSpc>
            <a:spcAft>
              <a:spcPts val="0"/>
            </a:spcAft>
          </a:pP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3</a:t>
          </a:r>
          <a:r>
            <a:rPr lang="zh-CN" altLang="en-US" sz="4400" b="0" dirty="0" smtClean="0">
              <a:solidFill>
                <a:schemeClr val="tx1"/>
              </a:solidFill>
              <a:latin typeface="微软雅黑" pitchFamily="34" charset="-122"/>
              <a:ea typeface="微软雅黑" pitchFamily="34" charset="-122"/>
            </a:rPr>
            <a:t>章   方程基础知识</a:t>
          </a:r>
          <a:endParaRPr lang="zh-CN" altLang="en-US" sz="4400" b="0" dirty="0">
            <a:solidFill>
              <a:schemeClr val="tx1"/>
            </a:solidFill>
            <a:latin typeface="微软雅黑" pitchFamily="34" charset="-122"/>
            <a:ea typeface="微软雅黑" pitchFamily="34" charset="-122"/>
          </a:endParaRPr>
        </a:p>
      </dgm:t>
    </dgm:pt>
    <dgm:pt modelId="{B2732596-A8D1-4F9C-A1BC-5CB663BCAFFD}" type="sibTrans" cxnId="{9D1F39EE-F3DF-4460-BF98-3B63B8F10762}">
      <dgm:prSet/>
      <dgm:spPr/>
      <dgm:t>
        <a:bodyPr/>
        <a:lstStyle/>
        <a:p>
          <a:endParaRPr lang="zh-CN" altLang="en-US"/>
        </a:p>
      </dgm:t>
    </dgm:pt>
    <dgm:pt modelId="{97DA3F80-CD18-4520-9991-2A6F2CE6C8EC}" type="parTrans" cxnId="{9D1F39EE-F3DF-4460-BF98-3B63B8F10762}">
      <dgm:prSet/>
      <dgm:spPr/>
      <dgm:t>
        <a:bodyPr/>
        <a:lstStyle/>
        <a:p>
          <a:endParaRPr lang="zh-CN" altLang="en-US"/>
        </a:p>
      </dgm:t>
    </dgm:pt>
    <dgm:pt modelId="{36E46F68-D562-408A-AFB5-5F8F2C45300E}">
      <dgm:prSet phldrT="[文本]" custT="1"/>
      <dgm:spPr/>
      <dgm:t>
        <a:bodyPr/>
        <a:lstStyle/>
        <a:p>
          <a:pPr>
            <a:spcAft>
              <a:spcPts val="0"/>
            </a:spcAft>
          </a:pPr>
          <a:r>
            <a:rPr lang="en-US" altLang="en-US" sz="4000" b="0" dirty="0" smtClean="0">
              <a:solidFill>
                <a:schemeClr val="tx1"/>
              </a:solidFill>
              <a:latin typeface="微软雅黑" pitchFamily="34" charset="-122"/>
              <a:ea typeface="微软雅黑" pitchFamily="34" charset="-122"/>
            </a:rPr>
            <a:t>1</a:t>
          </a:r>
          <a:r>
            <a:rPr lang="zh-CN" altLang="en-US" sz="4000" b="0" dirty="0" smtClean="0">
              <a:solidFill>
                <a:schemeClr val="tx1"/>
              </a:solidFill>
              <a:latin typeface="微软雅黑" pitchFamily="34" charset="-122"/>
              <a:ea typeface="微软雅黑" pitchFamily="34" charset="-122"/>
            </a:rPr>
            <a:t>、方程的基本性质</a:t>
          </a:r>
          <a:endParaRPr lang="en-US" altLang="zh-CN" sz="4000" b="0" dirty="0" smtClean="0">
            <a:solidFill>
              <a:schemeClr val="tx1"/>
            </a:solidFill>
            <a:latin typeface="微软雅黑" pitchFamily="34" charset="-122"/>
            <a:ea typeface="微软雅黑" pitchFamily="34" charset="-122"/>
          </a:endParaRPr>
        </a:p>
      </dgm:t>
    </dgm:pt>
    <dgm:pt modelId="{6C17E5CE-AC8D-4859-B44A-6A9281A8608F}" type="parTrans" cxnId="{E9917B4C-FCA7-4AEB-A37A-839103BCDC3A}">
      <dgm:prSet/>
      <dgm:spPr/>
      <dgm:t>
        <a:bodyPr/>
        <a:lstStyle/>
        <a:p>
          <a:endParaRPr lang="zh-CN" altLang="en-US" sz="4400">
            <a:solidFill>
              <a:schemeClr val="tx1"/>
            </a:solidFill>
          </a:endParaRPr>
        </a:p>
      </dgm:t>
    </dgm:pt>
    <dgm:pt modelId="{8F8B71C9-60F1-462C-8DA2-612C4C25D0F2}" type="sibTrans" cxnId="{E9917B4C-FCA7-4AEB-A37A-839103BCDC3A}">
      <dgm:prSet/>
      <dgm:spPr/>
      <dgm:t>
        <a:bodyPr/>
        <a:lstStyle/>
        <a:p>
          <a:endParaRPr lang="zh-CN" altLang="en-US"/>
        </a:p>
      </dgm:t>
    </dgm:pt>
    <dgm:pt modelId="{049AD97A-30B2-40CE-94CE-04AC287170B3}">
      <dgm:prSet phldrT="[文本]" custT="1"/>
      <dgm:spPr/>
      <dgm:t>
        <a:bodyPr/>
        <a:lstStyle/>
        <a:p>
          <a:pPr>
            <a:lnSpc>
              <a:spcPct val="100000"/>
            </a:lnSpc>
            <a:spcAft>
              <a:spcPts val="0"/>
            </a:spcAft>
          </a:pPr>
          <a:r>
            <a:rPr lang="en-US" altLang="en-US" sz="4000" b="0" dirty="0" smtClean="0">
              <a:solidFill>
                <a:schemeClr val="tx1"/>
              </a:solidFill>
              <a:latin typeface="微软雅黑" pitchFamily="34" charset="-122"/>
              <a:ea typeface="微软雅黑" pitchFamily="34" charset="-122"/>
            </a:rPr>
            <a:t>2</a:t>
          </a:r>
          <a:r>
            <a:rPr lang="zh-CN" altLang="en-US" sz="4000" b="0" dirty="0" smtClean="0">
              <a:solidFill>
                <a:schemeClr val="tx1"/>
              </a:solidFill>
              <a:latin typeface="微软雅黑" pitchFamily="34" charset="-122"/>
              <a:ea typeface="微软雅黑" pitchFamily="34" charset="-122"/>
            </a:rPr>
            <a:t>、解一元一次方程</a:t>
          </a:r>
          <a:endParaRPr lang="en-US" altLang="zh-CN" sz="4000" b="0" dirty="0" smtClean="0">
            <a:solidFill>
              <a:schemeClr val="tx1"/>
            </a:solidFill>
            <a:latin typeface="微软雅黑" pitchFamily="34" charset="-122"/>
            <a:ea typeface="微软雅黑" pitchFamily="34" charset="-122"/>
          </a:endParaRPr>
        </a:p>
      </dgm:t>
    </dgm:pt>
    <dgm:pt modelId="{4C17DF2C-620D-4C21-97B9-3D7A9862AA6E}" type="parTrans" cxnId="{59CAB66B-B96B-4C7E-94A5-A6EC3539DC4B}">
      <dgm:prSet/>
      <dgm:spPr/>
      <dgm:t>
        <a:bodyPr/>
        <a:lstStyle/>
        <a:p>
          <a:endParaRPr lang="zh-CN" altLang="en-US" sz="4400">
            <a:solidFill>
              <a:schemeClr val="tx1"/>
            </a:solidFill>
          </a:endParaRPr>
        </a:p>
      </dgm:t>
    </dgm:pt>
    <dgm:pt modelId="{73696516-8C7D-439B-8BE4-4DBD249C9A82}" type="sibTrans" cxnId="{59CAB66B-B96B-4C7E-94A5-A6EC3539DC4B}">
      <dgm:prSet/>
      <dgm:spPr/>
      <dgm:t>
        <a:bodyPr/>
        <a:lstStyle/>
        <a:p>
          <a:endParaRPr lang="zh-CN" altLang="en-US"/>
        </a:p>
      </dgm:t>
    </dgm:pt>
    <dgm:pt modelId="{0ABF76CF-B061-49F7-9246-0DDE4BB5D719}">
      <dgm:prSet phldrT="[文本]" custT="1"/>
      <dgm:spPr/>
      <dgm:t>
        <a:bodyPr/>
        <a:lstStyle/>
        <a:p>
          <a:r>
            <a:rPr lang="en-US" altLang="en-US" sz="4000" b="0" dirty="0" smtClean="0">
              <a:solidFill>
                <a:schemeClr val="tx1"/>
              </a:solidFill>
              <a:latin typeface="微软雅黑" pitchFamily="34" charset="-122"/>
              <a:ea typeface="微软雅黑" pitchFamily="34" charset="-122"/>
            </a:rPr>
            <a:t>3</a:t>
          </a:r>
          <a:r>
            <a:rPr lang="zh-CN" altLang="en-US" sz="4000" b="0" dirty="0" smtClean="0">
              <a:solidFill>
                <a:schemeClr val="tx1"/>
              </a:solidFill>
              <a:latin typeface="微软雅黑" pitchFamily="34" charset="-122"/>
              <a:ea typeface="微软雅黑" pitchFamily="34" charset="-122"/>
            </a:rPr>
            <a:t>、解二元一次方程组</a:t>
          </a:r>
          <a:endParaRPr lang="en-US" altLang="zh-CN" sz="4000" b="0" dirty="0" smtClean="0">
            <a:solidFill>
              <a:schemeClr val="tx1"/>
            </a:solidFill>
            <a:latin typeface="微软雅黑" pitchFamily="34" charset="-122"/>
            <a:ea typeface="微软雅黑" pitchFamily="34" charset="-122"/>
          </a:endParaRPr>
        </a:p>
      </dgm:t>
    </dgm:pt>
    <dgm:pt modelId="{79B345EC-F7C2-4B36-9B2B-90F481376F37}" type="parTrans" cxnId="{30BE6FEF-500D-4BDD-8E56-C831CE0E941C}">
      <dgm:prSet/>
      <dgm:spPr/>
      <dgm:t>
        <a:bodyPr/>
        <a:lstStyle/>
        <a:p>
          <a:endParaRPr lang="zh-CN" altLang="en-US" sz="4400">
            <a:solidFill>
              <a:schemeClr val="tx1"/>
            </a:solidFill>
          </a:endParaRPr>
        </a:p>
      </dgm:t>
    </dgm:pt>
    <dgm:pt modelId="{6FE53DA2-ECA9-42E2-8119-EB3F39EB8298}" type="sibTrans" cxnId="{30BE6FEF-500D-4BDD-8E56-C831CE0E941C}">
      <dgm:prSet/>
      <dgm:spPr/>
      <dgm:t>
        <a:bodyPr/>
        <a:lstStyle/>
        <a:p>
          <a:endParaRPr lang="zh-CN" altLang="en-US"/>
        </a:p>
      </dgm:t>
    </dgm:pt>
    <dgm:pt modelId="{A936A23D-ED66-4106-B4F7-72AEFBBB2448}">
      <dgm:prSet phldrT="[文本]" custT="1"/>
      <dgm:spPr/>
      <dgm:t>
        <a:bodyPr/>
        <a:lstStyle/>
        <a:p>
          <a:r>
            <a:rPr lang="en-US" altLang="en-US" sz="4000" b="0" dirty="0" smtClean="0">
              <a:solidFill>
                <a:schemeClr val="tx1"/>
              </a:solidFill>
              <a:latin typeface="微软雅黑" pitchFamily="34" charset="-122"/>
              <a:ea typeface="微软雅黑" pitchFamily="34" charset="-122"/>
            </a:rPr>
            <a:t>4</a:t>
          </a:r>
          <a:r>
            <a:rPr lang="zh-CN" altLang="en-US" sz="4000" b="0" dirty="0" smtClean="0">
              <a:solidFill>
                <a:schemeClr val="tx1"/>
              </a:solidFill>
              <a:latin typeface="微软雅黑" pitchFamily="34" charset="-122"/>
              <a:ea typeface="微软雅黑" pitchFamily="34" charset="-122"/>
            </a:rPr>
            <a:t>、解一元二次方程</a:t>
          </a:r>
          <a:endParaRPr lang="en-US" altLang="zh-CN" sz="4000" b="0" dirty="0" smtClean="0">
            <a:solidFill>
              <a:schemeClr val="tx1"/>
            </a:solidFill>
            <a:latin typeface="微软雅黑" pitchFamily="34" charset="-122"/>
            <a:ea typeface="微软雅黑" pitchFamily="34" charset="-122"/>
          </a:endParaRPr>
        </a:p>
      </dgm:t>
    </dgm:pt>
    <dgm:pt modelId="{23994A98-821E-4C0F-8C6D-67508D385C14}" type="parTrans" cxnId="{D6113235-5BF1-48AB-81FA-14AB2C59BA3C}">
      <dgm:prSet/>
      <dgm:spPr/>
      <dgm:t>
        <a:bodyPr/>
        <a:lstStyle/>
        <a:p>
          <a:endParaRPr lang="zh-CN" altLang="en-US" sz="4400">
            <a:solidFill>
              <a:schemeClr val="tx1"/>
            </a:solidFill>
          </a:endParaRPr>
        </a:p>
      </dgm:t>
    </dgm:pt>
    <dgm:pt modelId="{FE254309-1FAE-4A13-840B-40F55B41371C}" type="sibTrans" cxnId="{D6113235-5BF1-48AB-81FA-14AB2C59BA3C}">
      <dgm:prSet/>
      <dgm:spPr/>
      <dgm:t>
        <a:bodyPr/>
        <a:lstStyle/>
        <a:p>
          <a:endParaRPr lang="zh-CN" altLang="en-US"/>
        </a:p>
      </dgm:t>
    </dgm:pt>
    <dgm:pt modelId="{26C1E564-23CE-4DCD-B535-9AB81DB43A4F}" type="pres">
      <dgm:prSet presAssocID="{58EDBA23-D66E-4A8D-9E8D-0A1A846AF1AB}" presName="hierChild1" presStyleCnt="0">
        <dgm:presLayoutVars>
          <dgm:orgChart val="1"/>
          <dgm:chPref val="1"/>
          <dgm:dir/>
          <dgm:animOne val="branch"/>
          <dgm:animLvl val="lvl"/>
          <dgm:resizeHandles/>
        </dgm:presLayoutVars>
      </dgm:prSet>
      <dgm:spPr/>
      <dgm:t>
        <a:bodyPr/>
        <a:lstStyle/>
        <a:p>
          <a:endParaRPr lang="zh-CN" altLang="en-US"/>
        </a:p>
      </dgm:t>
    </dgm:pt>
    <dgm:pt modelId="{840A10FB-ADE0-447E-9BDD-A0AD520BF92E}" type="pres">
      <dgm:prSet presAssocID="{2B4352AC-36C2-4005-B77B-8859A00F107D}" presName="hierRoot1" presStyleCnt="0">
        <dgm:presLayoutVars>
          <dgm:hierBranch val="init"/>
        </dgm:presLayoutVars>
      </dgm:prSet>
      <dgm:spPr/>
    </dgm:pt>
    <dgm:pt modelId="{7B5E22CD-7D42-4ACD-B664-0DE1C0F58C54}" type="pres">
      <dgm:prSet presAssocID="{2B4352AC-36C2-4005-B77B-8859A00F107D}" presName="rootComposite1" presStyleCnt="0"/>
      <dgm:spPr/>
    </dgm:pt>
    <dgm:pt modelId="{C752270F-3109-4319-8DE0-6D01889D0BB0}" type="pres">
      <dgm:prSet presAssocID="{2B4352AC-36C2-4005-B77B-8859A00F107D}" presName="rootText1" presStyleLbl="node0" presStyleIdx="0" presStyleCnt="1" custScaleX="219288" custScaleY="167361" custLinFactNeighborY="-14272">
        <dgm:presLayoutVars>
          <dgm:chPref val="3"/>
        </dgm:presLayoutVars>
      </dgm:prSet>
      <dgm:spPr/>
      <dgm:t>
        <a:bodyPr/>
        <a:lstStyle/>
        <a:p>
          <a:endParaRPr lang="zh-CN" altLang="en-US"/>
        </a:p>
      </dgm:t>
    </dgm:pt>
    <dgm:pt modelId="{13295AD5-FA86-403A-A25C-3575083A6B91}" type="pres">
      <dgm:prSet presAssocID="{2B4352AC-36C2-4005-B77B-8859A00F107D}" presName="rootConnector1" presStyleLbl="node1" presStyleIdx="0" presStyleCnt="0"/>
      <dgm:spPr/>
      <dgm:t>
        <a:bodyPr/>
        <a:lstStyle/>
        <a:p>
          <a:endParaRPr lang="zh-CN" altLang="en-US"/>
        </a:p>
      </dgm:t>
    </dgm:pt>
    <dgm:pt modelId="{21021D06-F0CC-4F75-9194-A08A071EF425}" type="pres">
      <dgm:prSet presAssocID="{2B4352AC-36C2-4005-B77B-8859A00F107D}" presName="hierChild2" presStyleCnt="0"/>
      <dgm:spPr/>
    </dgm:pt>
    <dgm:pt modelId="{33D5FCEE-099B-4273-AE5C-3E60904117B0}" type="pres">
      <dgm:prSet presAssocID="{6C17E5CE-AC8D-4859-B44A-6A9281A8608F}" presName="Name64" presStyleLbl="parChTrans1D2" presStyleIdx="0" presStyleCnt="4"/>
      <dgm:spPr/>
      <dgm:t>
        <a:bodyPr/>
        <a:lstStyle/>
        <a:p>
          <a:endParaRPr lang="zh-CN" altLang="en-US"/>
        </a:p>
      </dgm:t>
    </dgm:pt>
    <dgm:pt modelId="{B514BD70-9246-41B9-BBA1-B15346DD0B05}" type="pres">
      <dgm:prSet presAssocID="{36E46F68-D562-408A-AFB5-5F8F2C45300E}" presName="hierRoot2" presStyleCnt="0">
        <dgm:presLayoutVars>
          <dgm:hierBranch val="init"/>
        </dgm:presLayoutVars>
      </dgm:prSet>
      <dgm:spPr/>
    </dgm:pt>
    <dgm:pt modelId="{2BCC5538-6DC9-4735-8AB4-465240D255B9}" type="pres">
      <dgm:prSet presAssocID="{36E46F68-D562-408A-AFB5-5F8F2C45300E}" presName="rootComposite" presStyleCnt="0"/>
      <dgm:spPr/>
    </dgm:pt>
    <dgm:pt modelId="{B7282BA7-EA0F-416C-A48D-8381324C06B0}" type="pres">
      <dgm:prSet presAssocID="{36E46F68-D562-408A-AFB5-5F8F2C45300E}" presName="rootText" presStyleLbl="node2" presStyleIdx="0" presStyleCnt="4" custScaleX="206162" custScaleY="100293" custLinFactNeighborY="-3043">
        <dgm:presLayoutVars>
          <dgm:chPref val="3"/>
        </dgm:presLayoutVars>
      </dgm:prSet>
      <dgm:spPr/>
      <dgm:t>
        <a:bodyPr/>
        <a:lstStyle/>
        <a:p>
          <a:endParaRPr lang="zh-CN" altLang="en-US"/>
        </a:p>
      </dgm:t>
    </dgm:pt>
    <dgm:pt modelId="{44D512DD-F0DE-454B-943A-49C77B95F528}" type="pres">
      <dgm:prSet presAssocID="{36E46F68-D562-408A-AFB5-5F8F2C45300E}" presName="rootConnector" presStyleLbl="node2" presStyleIdx="0" presStyleCnt="4"/>
      <dgm:spPr/>
      <dgm:t>
        <a:bodyPr/>
        <a:lstStyle/>
        <a:p>
          <a:endParaRPr lang="zh-CN" altLang="en-US"/>
        </a:p>
      </dgm:t>
    </dgm:pt>
    <dgm:pt modelId="{4F336736-45C2-4086-8348-A9724BD41534}" type="pres">
      <dgm:prSet presAssocID="{36E46F68-D562-408A-AFB5-5F8F2C45300E}" presName="hierChild4" presStyleCnt="0"/>
      <dgm:spPr/>
    </dgm:pt>
    <dgm:pt modelId="{0D553101-17C6-4B5F-AB58-54BF4CFA031A}" type="pres">
      <dgm:prSet presAssocID="{36E46F68-D562-408A-AFB5-5F8F2C45300E}" presName="hierChild5" presStyleCnt="0"/>
      <dgm:spPr/>
    </dgm:pt>
    <dgm:pt modelId="{8ABBE08A-ED56-468F-B3DB-BE8C56BFEC4F}" type="pres">
      <dgm:prSet presAssocID="{4C17DF2C-620D-4C21-97B9-3D7A9862AA6E}" presName="Name64" presStyleLbl="parChTrans1D2" presStyleIdx="1" presStyleCnt="4"/>
      <dgm:spPr/>
      <dgm:t>
        <a:bodyPr/>
        <a:lstStyle/>
        <a:p>
          <a:endParaRPr lang="zh-CN" altLang="en-US"/>
        </a:p>
      </dgm:t>
    </dgm:pt>
    <dgm:pt modelId="{86253F6C-6A7E-4419-A5AD-1C85034559C6}" type="pres">
      <dgm:prSet presAssocID="{049AD97A-30B2-40CE-94CE-04AC287170B3}" presName="hierRoot2" presStyleCnt="0">
        <dgm:presLayoutVars>
          <dgm:hierBranch val="init"/>
        </dgm:presLayoutVars>
      </dgm:prSet>
      <dgm:spPr/>
    </dgm:pt>
    <dgm:pt modelId="{29DC033E-0534-4A44-9905-09099E8B2512}" type="pres">
      <dgm:prSet presAssocID="{049AD97A-30B2-40CE-94CE-04AC287170B3}" presName="rootComposite" presStyleCnt="0"/>
      <dgm:spPr/>
    </dgm:pt>
    <dgm:pt modelId="{1020D198-B145-4BA5-8C5B-2A0E0D508E27}" type="pres">
      <dgm:prSet presAssocID="{049AD97A-30B2-40CE-94CE-04AC287170B3}" presName="rootText" presStyleLbl="node2" presStyleIdx="1" presStyleCnt="4" custScaleX="206162" custScaleY="100293" custLinFactNeighborY="-3043">
        <dgm:presLayoutVars>
          <dgm:chPref val="3"/>
        </dgm:presLayoutVars>
      </dgm:prSet>
      <dgm:spPr/>
      <dgm:t>
        <a:bodyPr/>
        <a:lstStyle/>
        <a:p>
          <a:endParaRPr lang="zh-CN" altLang="en-US"/>
        </a:p>
      </dgm:t>
    </dgm:pt>
    <dgm:pt modelId="{283632CA-6BBB-48AB-BAD9-3C37BB671E24}" type="pres">
      <dgm:prSet presAssocID="{049AD97A-30B2-40CE-94CE-04AC287170B3}" presName="rootConnector" presStyleLbl="node2" presStyleIdx="1" presStyleCnt="4"/>
      <dgm:spPr/>
      <dgm:t>
        <a:bodyPr/>
        <a:lstStyle/>
        <a:p>
          <a:endParaRPr lang="zh-CN" altLang="en-US"/>
        </a:p>
      </dgm:t>
    </dgm:pt>
    <dgm:pt modelId="{EF194DF5-84C8-4084-8239-5077C58CF9A7}" type="pres">
      <dgm:prSet presAssocID="{049AD97A-30B2-40CE-94CE-04AC287170B3}" presName="hierChild4" presStyleCnt="0"/>
      <dgm:spPr/>
    </dgm:pt>
    <dgm:pt modelId="{3EB069B5-7F42-4E4B-BEE9-F6530ADE59BB}" type="pres">
      <dgm:prSet presAssocID="{049AD97A-30B2-40CE-94CE-04AC287170B3}" presName="hierChild5" presStyleCnt="0"/>
      <dgm:spPr/>
    </dgm:pt>
    <dgm:pt modelId="{F18702AE-30F4-4A22-92C8-7C53499CB24E}" type="pres">
      <dgm:prSet presAssocID="{79B345EC-F7C2-4B36-9B2B-90F481376F37}" presName="Name64" presStyleLbl="parChTrans1D2" presStyleIdx="2" presStyleCnt="4"/>
      <dgm:spPr/>
      <dgm:t>
        <a:bodyPr/>
        <a:lstStyle/>
        <a:p>
          <a:endParaRPr lang="zh-CN" altLang="en-US"/>
        </a:p>
      </dgm:t>
    </dgm:pt>
    <dgm:pt modelId="{C1840762-81E8-4DF0-A1BA-57FC00CDDEE4}" type="pres">
      <dgm:prSet presAssocID="{0ABF76CF-B061-49F7-9246-0DDE4BB5D719}" presName="hierRoot2" presStyleCnt="0">
        <dgm:presLayoutVars>
          <dgm:hierBranch val="init"/>
        </dgm:presLayoutVars>
      </dgm:prSet>
      <dgm:spPr/>
    </dgm:pt>
    <dgm:pt modelId="{E9DE9CB6-BAED-40B7-BB52-C99711F7AD3D}" type="pres">
      <dgm:prSet presAssocID="{0ABF76CF-B061-49F7-9246-0DDE4BB5D719}" presName="rootComposite" presStyleCnt="0"/>
      <dgm:spPr/>
    </dgm:pt>
    <dgm:pt modelId="{6D395A52-1FF6-42B5-AAE0-42C3FB82A4F5}" type="pres">
      <dgm:prSet presAssocID="{0ABF76CF-B061-49F7-9246-0DDE4BB5D719}" presName="rootText" presStyleLbl="node2" presStyleIdx="2" presStyleCnt="4" custScaleX="206162" custScaleY="100293" custLinFactNeighborY="-3043">
        <dgm:presLayoutVars>
          <dgm:chPref val="3"/>
        </dgm:presLayoutVars>
      </dgm:prSet>
      <dgm:spPr/>
      <dgm:t>
        <a:bodyPr/>
        <a:lstStyle/>
        <a:p>
          <a:endParaRPr lang="zh-CN" altLang="en-US"/>
        </a:p>
      </dgm:t>
    </dgm:pt>
    <dgm:pt modelId="{054D0707-FE49-489A-BDBC-3F2E3E0D3978}" type="pres">
      <dgm:prSet presAssocID="{0ABF76CF-B061-49F7-9246-0DDE4BB5D719}" presName="rootConnector" presStyleLbl="node2" presStyleIdx="2" presStyleCnt="4"/>
      <dgm:spPr/>
      <dgm:t>
        <a:bodyPr/>
        <a:lstStyle/>
        <a:p>
          <a:endParaRPr lang="zh-CN" altLang="en-US"/>
        </a:p>
      </dgm:t>
    </dgm:pt>
    <dgm:pt modelId="{E3926CFC-9718-4025-ACBA-6AF831328452}" type="pres">
      <dgm:prSet presAssocID="{0ABF76CF-B061-49F7-9246-0DDE4BB5D719}" presName="hierChild4" presStyleCnt="0"/>
      <dgm:spPr/>
    </dgm:pt>
    <dgm:pt modelId="{44DD4845-FF21-4513-BB19-14852D0A9A4C}" type="pres">
      <dgm:prSet presAssocID="{0ABF76CF-B061-49F7-9246-0DDE4BB5D719}" presName="hierChild5" presStyleCnt="0"/>
      <dgm:spPr/>
    </dgm:pt>
    <dgm:pt modelId="{FDEEFB2A-6636-4B70-A29E-0640B1C9F5B4}" type="pres">
      <dgm:prSet presAssocID="{23994A98-821E-4C0F-8C6D-67508D385C14}" presName="Name64" presStyleLbl="parChTrans1D2" presStyleIdx="3" presStyleCnt="4"/>
      <dgm:spPr/>
      <dgm:t>
        <a:bodyPr/>
        <a:lstStyle/>
        <a:p>
          <a:endParaRPr lang="zh-CN" altLang="en-US"/>
        </a:p>
      </dgm:t>
    </dgm:pt>
    <dgm:pt modelId="{D2426D9B-9603-4954-8EB6-044BFBF7BFD3}" type="pres">
      <dgm:prSet presAssocID="{A936A23D-ED66-4106-B4F7-72AEFBBB2448}" presName="hierRoot2" presStyleCnt="0">
        <dgm:presLayoutVars>
          <dgm:hierBranch val="init"/>
        </dgm:presLayoutVars>
      </dgm:prSet>
      <dgm:spPr/>
    </dgm:pt>
    <dgm:pt modelId="{E515C09D-184D-49AA-80B3-1A57D13C54E8}" type="pres">
      <dgm:prSet presAssocID="{A936A23D-ED66-4106-B4F7-72AEFBBB2448}" presName="rootComposite" presStyleCnt="0"/>
      <dgm:spPr/>
    </dgm:pt>
    <dgm:pt modelId="{724B4C4B-BB4F-46C8-93F7-0C063A1E9E3D}" type="pres">
      <dgm:prSet presAssocID="{A936A23D-ED66-4106-B4F7-72AEFBBB2448}" presName="rootText" presStyleLbl="node2" presStyleIdx="3" presStyleCnt="4" custScaleX="206162" custScaleY="100293" custLinFactNeighborY="-3043">
        <dgm:presLayoutVars>
          <dgm:chPref val="3"/>
        </dgm:presLayoutVars>
      </dgm:prSet>
      <dgm:spPr/>
      <dgm:t>
        <a:bodyPr/>
        <a:lstStyle/>
        <a:p>
          <a:endParaRPr lang="zh-CN" altLang="en-US"/>
        </a:p>
      </dgm:t>
    </dgm:pt>
    <dgm:pt modelId="{154384E2-4301-4E93-8F7B-DAE969F83C15}" type="pres">
      <dgm:prSet presAssocID="{A936A23D-ED66-4106-B4F7-72AEFBBB2448}" presName="rootConnector" presStyleLbl="node2" presStyleIdx="3" presStyleCnt="4"/>
      <dgm:spPr/>
      <dgm:t>
        <a:bodyPr/>
        <a:lstStyle/>
        <a:p>
          <a:endParaRPr lang="zh-CN" altLang="en-US"/>
        </a:p>
      </dgm:t>
    </dgm:pt>
    <dgm:pt modelId="{22E7BA32-A267-4143-A8FF-B40034006080}" type="pres">
      <dgm:prSet presAssocID="{A936A23D-ED66-4106-B4F7-72AEFBBB2448}" presName="hierChild4" presStyleCnt="0"/>
      <dgm:spPr/>
    </dgm:pt>
    <dgm:pt modelId="{E241580A-4662-4627-AE63-3BC032819A37}" type="pres">
      <dgm:prSet presAssocID="{A936A23D-ED66-4106-B4F7-72AEFBBB2448}" presName="hierChild5" presStyleCnt="0"/>
      <dgm:spPr/>
    </dgm:pt>
    <dgm:pt modelId="{C3F8CFCD-07E5-40B0-8A7D-F9C829D9AB24}" type="pres">
      <dgm:prSet presAssocID="{2B4352AC-36C2-4005-B77B-8859A00F107D}" presName="hierChild3" presStyleCnt="0"/>
      <dgm:spPr/>
    </dgm:pt>
  </dgm:ptLst>
  <dgm:cxnLst>
    <dgm:cxn modelId="{E9917B4C-FCA7-4AEB-A37A-839103BCDC3A}" srcId="{2B4352AC-36C2-4005-B77B-8859A00F107D}" destId="{36E46F68-D562-408A-AFB5-5F8F2C45300E}" srcOrd="0" destOrd="0" parTransId="{6C17E5CE-AC8D-4859-B44A-6A9281A8608F}" sibTransId="{8F8B71C9-60F1-462C-8DA2-612C4C25D0F2}"/>
    <dgm:cxn modelId="{78C85625-EDDE-405A-81B2-62C942B1934B}" type="presOf" srcId="{049AD97A-30B2-40CE-94CE-04AC287170B3}" destId="{1020D198-B145-4BA5-8C5B-2A0E0D508E27}" srcOrd="0" destOrd="0" presId="urn:microsoft.com/office/officeart/2009/3/layout/HorizontalOrganizationChart"/>
    <dgm:cxn modelId="{20BE5ED4-1871-4045-8FE5-792F528DAA0C}" type="presOf" srcId="{0ABF76CF-B061-49F7-9246-0DDE4BB5D719}" destId="{054D0707-FE49-489A-BDBC-3F2E3E0D3978}" srcOrd="1" destOrd="0" presId="urn:microsoft.com/office/officeart/2009/3/layout/HorizontalOrganizationChart"/>
    <dgm:cxn modelId="{D1053F48-2404-4195-BFC0-2DD77C32EF5A}" type="presOf" srcId="{4C17DF2C-620D-4C21-97B9-3D7A9862AA6E}" destId="{8ABBE08A-ED56-468F-B3DB-BE8C56BFEC4F}" srcOrd="0" destOrd="0" presId="urn:microsoft.com/office/officeart/2009/3/layout/HorizontalOrganizationChart"/>
    <dgm:cxn modelId="{33BA9564-2192-4325-AA84-9925B655FDCE}" type="presOf" srcId="{23994A98-821E-4C0F-8C6D-67508D385C14}" destId="{FDEEFB2A-6636-4B70-A29E-0640B1C9F5B4}" srcOrd="0" destOrd="0" presId="urn:microsoft.com/office/officeart/2009/3/layout/HorizontalOrganizationChart"/>
    <dgm:cxn modelId="{62A315B6-ED1A-427D-B1FE-3699358A7F40}" type="presOf" srcId="{A936A23D-ED66-4106-B4F7-72AEFBBB2448}" destId="{724B4C4B-BB4F-46C8-93F7-0C063A1E9E3D}" srcOrd="0" destOrd="0" presId="urn:microsoft.com/office/officeart/2009/3/layout/HorizontalOrganizationChart"/>
    <dgm:cxn modelId="{B6FB1A5C-A237-43FB-88DB-CA6C1CB3F94A}" type="presOf" srcId="{58EDBA23-D66E-4A8D-9E8D-0A1A846AF1AB}" destId="{26C1E564-23CE-4DCD-B535-9AB81DB43A4F}" srcOrd="0" destOrd="0" presId="urn:microsoft.com/office/officeart/2009/3/layout/HorizontalOrganizationChart"/>
    <dgm:cxn modelId="{9D1F39EE-F3DF-4460-BF98-3B63B8F10762}" srcId="{58EDBA23-D66E-4A8D-9E8D-0A1A846AF1AB}" destId="{2B4352AC-36C2-4005-B77B-8859A00F107D}" srcOrd="0" destOrd="0" parTransId="{97DA3F80-CD18-4520-9991-2A6F2CE6C8EC}" sibTransId="{B2732596-A8D1-4F9C-A1BC-5CB663BCAFFD}"/>
    <dgm:cxn modelId="{13CDB3CB-2DD7-4A05-AC71-2D9825B04986}" type="presOf" srcId="{0ABF76CF-B061-49F7-9246-0DDE4BB5D719}" destId="{6D395A52-1FF6-42B5-AAE0-42C3FB82A4F5}" srcOrd="0" destOrd="0" presId="urn:microsoft.com/office/officeart/2009/3/layout/HorizontalOrganizationChart"/>
    <dgm:cxn modelId="{B597838B-60EB-47CC-B522-E41E335D64C3}" type="presOf" srcId="{36E46F68-D562-408A-AFB5-5F8F2C45300E}" destId="{44D512DD-F0DE-454B-943A-49C77B95F528}" srcOrd="1" destOrd="0" presId="urn:microsoft.com/office/officeart/2009/3/layout/HorizontalOrganizationChart"/>
    <dgm:cxn modelId="{C2A08153-E7EE-4F0F-BEAA-821B7833BDC1}" type="presOf" srcId="{2B4352AC-36C2-4005-B77B-8859A00F107D}" destId="{C752270F-3109-4319-8DE0-6D01889D0BB0}" srcOrd="0" destOrd="0" presId="urn:microsoft.com/office/officeart/2009/3/layout/HorizontalOrganizationChart"/>
    <dgm:cxn modelId="{12F12865-C470-48C6-A243-C837BB2E43B3}" type="presOf" srcId="{2B4352AC-36C2-4005-B77B-8859A00F107D}" destId="{13295AD5-FA86-403A-A25C-3575083A6B91}" srcOrd="1" destOrd="0" presId="urn:microsoft.com/office/officeart/2009/3/layout/HorizontalOrganizationChart"/>
    <dgm:cxn modelId="{D6113235-5BF1-48AB-81FA-14AB2C59BA3C}" srcId="{2B4352AC-36C2-4005-B77B-8859A00F107D}" destId="{A936A23D-ED66-4106-B4F7-72AEFBBB2448}" srcOrd="3" destOrd="0" parTransId="{23994A98-821E-4C0F-8C6D-67508D385C14}" sibTransId="{FE254309-1FAE-4A13-840B-40F55B41371C}"/>
    <dgm:cxn modelId="{8F01F798-1018-4B12-A8EE-1A8E57AC0B9E}" type="presOf" srcId="{79B345EC-F7C2-4B36-9B2B-90F481376F37}" destId="{F18702AE-30F4-4A22-92C8-7C53499CB24E}" srcOrd="0" destOrd="0" presId="urn:microsoft.com/office/officeart/2009/3/layout/HorizontalOrganizationChart"/>
    <dgm:cxn modelId="{7A32A46A-86B8-48EB-8F68-05175A13749A}" type="presOf" srcId="{A936A23D-ED66-4106-B4F7-72AEFBBB2448}" destId="{154384E2-4301-4E93-8F7B-DAE969F83C15}" srcOrd="1" destOrd="0" presId="urn:microsoft.com/office/officeart/2009/3/layout/HorizontalOrganizationChart"/>
    <dgm:cxn modelId="{A3AE82F6-AAE2-410F-B277-C7AB9BF60C79}" type="presOf" srcId="{049AD97A-30B2-40CE-94CE-04AC287170B3}" destId="{283632CA-6BBB-48AB-BAD9-3C37BB671E24}" srcOrd="1" destOrd="0" presId="urn:microsoft.com/office/officeart/2009/3/layout/HorizontalOrganizationChart"/>
    <dgm:cxn modelId="{30BE6FEF-500D-4BDD-8E56-C831CE0E941C}" srcId="{2B4352AC-36C2-4005-B77B-8859A00F107D}" destId="{0ABF76CF-B061-49F7-9246-0DDE4BB5D719}" srcOrd="2" destOrd="0" parTransId="{79B345EC-F7C2-4B36-9B2B-90F481376F37}" sibTransId="{6FE53DA2-ECA9-42E2-8119-EB3F39EB8298}"/>
    <dgm:cxn modelId="{016A3EDD-3627-4430-A176-5EF6FA27899E}" type="presOf" srcId="{36E46F68-D562-408A-AFB5-5F8F2C45300E}" destId="{B7282BA7-EA0F-416C-A48D-8381324C06B0}" srcOrd="0" destOrd="0" presId="urn:microsoft.com/office/officeart/2009/3/layout/HorizontalOrganizationChart"/>
    <dgm:cxn modelId="{226CECC0-E300-4B75-82D8-EA4AA8DC2D71}" type="presOf" srcId="{6C17E5CE-AC8D-4859-B44A-6A9281A8608F}" destId="{33D5FCEE-099B-4273-AE5C-3E60904117B0}" srcOrd="0" destOrd="0" presId="urn:microsoft.com/office/officeart/2009/3/layout/HorizontalOrganizationChart"/>
    <dgm:cxn modelId="{59CAB66B-B96B-4C7E-94A5-A6EC3539DC4B}" srcId="{2B4352AC-36C2-4005-B77B-8859A00F107D}" destId="{049AD97A-30B2-40CE-94CE-04AC287170B3}" srcOrd="1" destOrd="0" parTransId="{4C17DF2C-620D-4C21-97B9-3D7A9862AA6E}" sibTransId="{73696516-8C7D-439B-8BE4-4DBD249C9A82}"/>
    <dgm:cxn modelId="{A95D5FA9-8A6F-472B-A6DD-DD3CAEF6870C}" type="presParOf" srcId="{26C1E564-23CE-4DCD-B535-9AB81DB43A4F}" destId="{840A10FB-ADE0-447E-9BDD-A0AD520BF92E}" srcOrd="0" destOrd="0" presId="urn:microsoft.com/office/officeart/2009/3/layout/HorizontalOrganizationChart"/>
    <dgm:cxn modelId="{31D351E9-96DB-49A1-8B06-AF2E895C24F7}" type="presParOf" srcId="{840A10FB-ADE0-447E-9BDD-A0AD520BF92E}" destId="{7B5E22CD-7D42-4ACD-B664-0DE1C0F58C54}" srcOrd="0" destOrd="0" presId="urn:microsoft.com/office/officeart/2009/3/layout/HorizontalOrganizationChart"/>
    <dgm:cxn modelId="{9FE1EAC0-30A6-490C-8EB5-F4C4BA7312D4}" type="presParOf" srcId="{7B5E22CD-7D42-4ACD-B664-0DE1C0F58C54}" destId="{C752270F-3109-4319-8DE0-6D01889D0BB0}" srcOrd="0" destOrd="0" presId="urn:microsoft.com/office/officeart/2009/3/layout/HorizontalOrganizationChart"/>
    <dgm:cxn modelId="{A24FA53A-A7EC-4916-890F-36B8EF011802}" type="presParOf" srcId="{7B5E22CD-7D42-4ACD-B664-0DE1C0F58C54}" destId="{13295AD5-FA86-403A-A25C-3575083A6B91}" srcOrd="1" destOrd="0" presId="urn:microsoft.com/office/officeart/2009/3/layout/HorizontalOrganizationChart"/>
    <dgm:cxn modelId="{8127FD87-387E-4CD8-B933-6264B2DD0A91}" type="presParOf" srcId="{840A10FB-ADE0-447E-9BDD-A0AD520BF92E}" destId="{21021D06-F0CC-4F75-9194-A08A071EF425}" srcOrd="1" destOrd="0" presId="urn:microsoft.com/office/officeart/2009/3/layout/HorizontalOrganizationChart"/>
    <dgm:cxn modelId="{BAF1B099-841D-42DE-949C-6F1D4B566EFC}" type="presParOf" srcId="{21021D06-F0CC-4F75-9194-A08A071EF425}" destId="{33D5FCEE-099B-4273-AE5C-3E60904117B0}" srcOrd="0" destOrd="0" presId="urn:microsoft.com/office/officeart/2009/3/layout/HorizontalOrganizationChart"/>
    <dgm:cxn modelId="{CE912BF7-E2D3-4600-B797-3941F5B50111}" type="presParOf" srcId="{21021D06-F0CC-4F75-9194-A08A071EF425}" destId="{B514BD70-9246-41B9-BBA1-B15346DD0B05}" srcOrd="1" destOrd="0" presId="urn:microsoft.com/office/officeart/2009/3/layout/HorizontalOrganizationChart"/>
    <dgm:cxn modelId="{892FA309-4C51-49B5-9D8C-999EF09291E3}" type="presParOf" srcId="{B514BD70-9246-41B9-BBA1-B15346DD0B05}" destId="{2BCC5538-6DC9-4735-8AB4-465240D255B9}" srcOrd="0" destOrd="0" presId="urn:microsoft.com/office/officeart/2009/3/layout/HorizontalOrganizationChart"/>
    <dgm:cxn modelId="{65BA1EE0-DD83-4D6F-A883-BB9A20A4BD59}" type="presParOf" srcId="{2BCC5538-6DC9-4735-8AB4-465240D255B9}" destId="{B7282BA7-EA0F-416C-A48D-8381324C06B0}" srcOrd="0" destOrd="0" presId="urn:microsoft.com/office/officeart/2009/3/layout/HorizontalOrganizationChart"/>
    <dgm:cxn modelId="{851EC836-01A8-4176-850F-BEDA1DCACF14}" type="presParOf" srcId="{2BCC5538-6DC9-4735-8AB4-465240D255B9}" destId="{44D512DD-F0DE-454B-943A-49C77B95F528}" srcOrd="1" destOrd="0" presId="urn:microsoft.com/office/officeart/2009/3/layout/HorizontalOrganizationChart"/>
    <dgm:cxn modelId="{AA3869B5-D366-44CD-B230-18282950E899}" type="presParOf" srcId="{B514BD70-9246-41B9-BBA1-B15346DD0B05}" destId="{4F336736-45C2-4086-8348-A9724BD41534}" srcOrd="1" destOrd="0" presId="urn:microsoft.com/office/officeart/2009/3/layout/HorizontalOrganizationChart"/>
    <dgm:cxn modelId="{B14E9776-7877-4247-8CD8-8558F1043A49}" type="presParOf" srcId="{B514BD70-9246-41B9-BBA1-B15346DD0B05}" destId="{0D553101-17C6-4B5F-AB58-54BF4CFA031A}" srcOrd="2" destOrd="0" presId="urn:microsoft.com/office/officeart/2009/3/layout/HorizontalOrganizationChart"/>
    <dgm:cxn modelId="{ECF40E4B-33CC-4A0C-A536-6FFBD58D0E23}" type="presParOf" srcId="{21021D06-F0CC-4F75-9194-A08A071EF425}" destId="{8ABBE08A-ED56-468F-B3DB-BE8C56BFEC4F}" srcOrd="2" destOrd="0" presId="urn:microsoft.com/office/officeart/2009/3/layout/HorizontalOrganizationChart"/>
    <dgm:cxn modelId="{16AD9E95-BA5F-4056-A93E-2AA4144CCBB3}" type="presParOf" srcId="{21021D06-F0CC-4F75-9194-A08A071EF425}" destId="{86253F6C-6A7E-4419-A5AD-1C85034559C6}" srcOrd="3" destOrd="0" presId="urn:microsoft.com/office/officeart/2009/3/layout/HorizontalOrganizationChart"/>
    <dgm:cxn modelId="{CB9D8D09-5AF1-4278-B0E7-DF78D3923837}" type="presParOf" srcId="{86253F6C-6A7E-4419-A5AD-1C85034559C6}" destId="{29DC033E-0534-4A44-9905-09099E8B2512}" srcOrd="0" destOrd="0" presId="urn:microsoft.com/office/officeart/2009/3/layout/HorizontalOrganizationChart"/>
    <dgm:cxn modelId="{E5220214-5E45-42D4-BBA9-7A488CD9BF26}" type="presParOf" srcId="{29DC033E-0534-4A44-9905-09099E8B2512}" destId="{1020D198-B145-4BA5-8C5B-2A0E0D508E27}" srcOrd="0" destOrd="0" presId="urn:microsoft.com/office/officeart/2009/3/layout/HorizontalOrganizationChart"/>
    <dgm:cxn modelId="{1932910F-34CD-4081-ADD6-59CDF143253F}" type="presParOf" srcId="{29DC033E-0534-4A44-9905-09099E8B2512}" destId="{283632CA-6BBB-48AB-BAD9-3C37BB671E24}" srcOrd="1" destOrd="0" presId="urn:microsoft.com/office/officeart/2009/3/layout/HorizontalOrganizationChart"/>
    <dgm:cxn modelId="{67DBCB23-C1D5-4649-97E6-E45D6E9EEA95}" type="presParOf" srcId="{86253F6C-6A7E-4419-A5AD-1C85034559C6}" destId="{EF194DF5-84C8-4084-8239-5077C58CF9A7}" srcOrd="1" destOrd="0" presId="urn:microsoft.com/office/officeart/2009/3/layout/HorizontalOrganizationChart"/>
    <dgm:cxn modelId="{35E7B82B-097D-4BDA-B12C-B38E6AD16A85}" type="presParOf" srcId="{86253F6C-6A7E-4419-A5AD-1C85034559C6}" destId="{3EB069B5-7F42-4E4B-BEE9-F6530ADE59BB}" srcOrd="2" destOrd="0" presId="urn:microsoft.com/office/officeart/2009/3/layout/HorizontalOrganizationChart"/>
    <dgm:cxn modelId="{58E8A43C-C8D4-4035-80E7-258F6A1738D0}" type="presParOf" srcId="{21021D06-F0CC-4F75-9194-A08A071EF425}" destId="{F18702AE-30F4-4A22-92C8-7C53499CB24E}" srcOrd="4" destOrd="0" presId="urn:microsoft.com/office/officeart/2009/3/layout/HorizontalOrganizationChart"/>
    <dgm:cxn modelId="{D4912084-0B58-4EDD-BE04-59AE1FE63DEC}" type="presParOf" srcId="{21021D06-F0CC-4F75-9194-A08A071EF425}" destId="{C1840762-81E8-4DF0-A1BA-57FC00CDDEE4}" srcOrd="5" destOrd="0" presId="urn:microsoft.com/office/officeart/2009/3/layout/HorizontalOrganizationChart"/>
    <dgm:cxn modelId="{6E50DF3C-861A-4EE8-930B-584F24CC0E75}" type="presParOf" srcId="{C1840762-81E8-4DF0-A1BA-57FC00CDDEE4}" destId="{E9DE9CB6-BAED-40B7-BB52-C99711F7AD3D}" srcOrd="0" destOrd="0" presId="urn:microsoft.com/office/officeart/2009/3/layout/HorizontalOrganizationChart"/>
    <dgm:cxn modelId="{C71D27BC-5B0C-494E-9F5F-154AD078C2CB}" type="presParOf" srcId="{E9DE9CB6-BAED-40B7-BB52-C99711F7AD3D}" destId="{6D395A52-1FF6-42B5-AAE0-42C3FB82A4F5}" srcOrd="0" destOrd="0" presId="urn:microsoft.com/office/officeart/2009/3/layout/HorizontalOrganizationChart"/>
    <dgm:cxn modelId="{22ED803E-CCD8-48A5-940D-F975600CB2E4}" type="presParOf" srcId="{E9DE9CB6-BAED-40B7-BB52-C99711F7AD3D}" destId="{054D0707-FE49-489A-BDBC-3F2E3E0D3978}" srcOrd="1" destOrd="0" presId="urn:microsoft.com/office/officeart/2009/3/layout/HorizontalOrganizationChart"/>
    <dgm:cxn modelId="{C88DEDD4-DB95-4C3B-8252-D70DA809AB59}" type="presParOf" srcId="{C1840762-81E8-4DF0-A1BA-57FC00CDDEE4}" destId="{E3926CFC-9718-4025-ACBA-6AF831328452}" srcOrd="1" destOrd="0" presId="urn:microsoft.com/office/officeart/2009/3/layout/HorizontalOrganizationChart"/>
    <dgm:cxn modelId="{39466980-C3C5-48E7-B5E5-40E47E35D35D}" type="presParOf" srcId="{C1840762-81E8-4DF0-A1BA-57FC00CDDEE4}" destId="{44DD4845-FF21-4513-BB19-14852D0A9A4C}" srcOrd="2" destOrd="0" presId="urn:microsoft.com/office/officeart/2009/3/layout/HorizontalOrganizationChart"/>
    <dgm:cxn modelId="{00296B1F-DAAA-4BE7-BC46-D76A18578D75}" type="presParOf" srcId="{21021D06-F0CC-4F75-9194-A08A071EF425}" destId="{FDEEFB2A-6636-4B70-A29E-0640B1C9F5B4}" srcOrd="6" destOrd="0" presId="urn:microsoft.com/office/officeart/2009/3/layout/HorizontalOrganizationChart"/>
    <dgm:cxn modelId="{3FF46620-1FEB-4D10-B3C7-CAC5B487C1BD}" type="presParOf" srcId="{21021D06-F0CC-4F75-9194-A08A071EF425}" destId="{D2426D9B-9603-4954-8EB6-044BFBF7BFD3}" srcOrd="7" destOrd="0" presId="urn:microsoft.com/office/officeart/2009/3/layout/HorizontalOrganizationChart"/>
    <dgm:cxn modelId="{5F858655-2125-42A9-860A-1F2AD478A259}" type="presParOf" srcId="{D2426D9B-9603-4954-8EB6-044BFBF7BFD3}" destId="{E515C09D-184D-49AA-80B3-1A57D13C54E8}" srcOrd="0" destOrd="0" presId="urn:microsoft.com/office/officeart/2009/3/layout/HorizontalOrganizationChart"/>
    <dgm:cxn modelId="{3017D272-1993-4145-AAA9-24A8E9A04474}" type="presParOf" srcId="{E515C09D-184D-49AA-80B3-1A57D13C54E8}" destId="{724B4C4B-BB4F-46C8-93F7-0C063A1E9E3D}" srcOrd="0" destOrd="0" presId="urn:microsoft.com/office/officeart/2009/3/layout/HorizontalOrganizationChart"/>
    <dgm:cxn modelId="{B1D74FF7-B84F-4F9B-B453-3AEC6D0AF782}" type="presParOf" srcId="{E515C09D-184D-49AA-80B3-1A57D13C54E8}" destId="{154384E2-4301-4E93-8F7B-DAE969F83C15}" srcOrd="1" destOrd="0" presId="urn:microsoft.com/office/officeart/2009/3/layout/HorizontalOrganizationChart"/>
    <dgm:cxn modelId="{85D65721-6026-40AA-B46D-9C85FB0DDB9F}" type="presParOf" srcId="{D2426D9B-9603-4954-8EB6-044BFBF7BFD3}" destId="{22E7BA32-A267-4143-A8FF-B40034006080}" srcOrd="1" destOrd="0" presId="urn:microsoft.com/office/officeart/2009/3/layout/HorizontalOrganizationChart"/>
    <dgm:cxn modelId="{5E2FD205-0597-476C-9FD4-6E151F6E8B18}" type="presParOf" srcId="{D2426D9B-9603-4954-8EB6-044BFBF7BFD3}" destId="{E241580A-4662-4627-AE63-3BC032819A37}" srcOrd="2" destOrd="0" presId="urn:microsoft.com/office/officeart/2009/3/layout/HorizontalOrganizationChart"/>
    <dgm:cxn modelId="{D2B3C405-A80C-4ABD-9D4F-8DB1A85FA064}" type="presParOf" srcId="{840A10FB-ADE0-447E-9BDD-A0AD520BF92E}" destId="{C3F8CFCD-07E5-40B0-8A7D-F9C829D9AB2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EDBA23-D66E-4A8D-9E8D-0A1A846AF1AB}"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zh-CN" altLang="en-US"/>
        </a:p>
      </dgm:t>
    </dgm:pt>
    <dgm:pt modelId="{2B4352AC-36C2-4005-B77B-8859A00F107D}">
      <dgm:prSet phldrT="[文本]" custT="1"/>
      <dgm:spPr/>
      <dgm:t>
        <a:bodyPr/>
        <a:lstStyle/>
        <a:p>
          <a:pPr>
            <a:lnSpc>
              <a:spcPct val="100000"/>
            </a:lnSpc>
            <a:spcAft>
              <a:spcPts val="0"/>
            </a:spcAft>
          </a:pP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3</a:t>
          </a:r>
          <a:r>
            <a:rPr lang="zh-CN" altLang="en-US" sz="4400" b="0" dirty="0" smtClean="0">
              <a:solidFill>
                <a:schemeClr val="tx1"/>
              </a:solidFill>
              <a:latin typeface="微软雅黑" pitchFamily="34" charset="-122"/>
              <a:ea typeface="微软雅黑" pitchFamily="34" charset="-122"/>
            </a:rPr>
            <a:t>章   方程基础知识</a:t>
          </a:r>
          <a:endParaRPr lang="zh-CN" altLang="en-US" sz="4400" b="0" dirty="0">
            <a:solidFill>
              <a:schemeClr val="tx1"/>
            </a:solidFill>
            <a:latin typeface="微软雅黑" pitchFamily="34" charset="-122"/>
            <a:ea typeface="微软雅黑" pitchFamily="34" charset="-122"/>
          </a:endParaRPr>
        </a:p>
      </dgm:t>
    </dgm:pt>
    <dgm:pt modelId="{B2732596-A8D1-4F9C-A1BC-5CB663BCAFFD}" type="sibTrans" cxnId="{9D1F39EE-F3DF-4460-BF98-3B63B8F10762}">
      <dgm:prSet/>
      <dgm:spPr/>
      <dgm:t>
        <a:bodyPr/>
        <a:lstStyle/>
        <a:p>
          <a:endParaRPr lang="zh-CN" altLang="en-US"/>
        </a:p>
      </dgm:t>
    </dgm:pt>
    <dgm:pt modelId="{97DA3F80-CD18-4520-9991-2A6F2CE6C8EC}" type="parTrans" cxnId="{9D1F39EE-F3DF-4460-BF98-3B63B8F10762}">
      <dgm:prSet/>
      <dgm:spPr/>
      <dgm:t>
        <a:bodyPr/>
        <a:lstStyle/>
        <a:p>
          <a:endParaRPr lang="zh-CN" altLang="en-US"/>
        </a:p>
      </dgm:t>
    </dgm:pt>
    <dgm:pt modelId="{36E46F68-D562-408A-AFB5-5F8F2C45300E}">
      <dgm:prSet phldrT="[文本]" custT="1"/>
      <dgm:spPr/>
      <dgm:t>
        <a:bodyPr/>
        <a:lstStyle/>
        <a:p>
          <a:pPr>
            <a:spcAft>
              <a:spcPts val="0"/>
            </a:spcAft>
          </a:pPr>
          <a:r>
            <a:rPr lang="en-US" altLang="en-US" sz="4000" b="0" dirty="0" smtClean="0">
              <a:solidFill>
                <a:schemeClr val="tx1"/>
              </a:solidFill>
              <a:latin typeface="微软雅黑" pitchFamily="34" charset="-122"/>
              <a:ea typeface="微软雅黑" pitchFamily="34" charset="-122"/>
            </a:rPr>
            <a:t>1</a:t>
          </a:r>
          <a:r>
            <a:rPr lang="zh-CN" altLang="en-US" sz="4000" b="0" dirty="0" smtClean="0">
              <a:solidFill>
                <a:schemeClr val="tx1"/>
              </a:solidFill>
              <a:latin typeface="微软雅黑" pitchFamily="34" charset="-122"/>
              <a:ea typeface="微软雅黑" pitchFamily="34" charset="-122"/>
            </a:rPr>
            <a:t>、方程的基本性质</a:t>
          </a:r>
          <a:endParaRPr lang="en-US" altLang="zh-CN" sz="4000" b="0" dirty="0" smtClean="0">
            <a:solidFill>
              <a:schemeClr val="tx1"/>
            </a:solidFill>
            <a:latin typeface="微软雅黑" pitchFamily="34" charset="-122"/>
            <a:ea typeface="微软雅黑" pitchFamily="34" charset="-122"/>
          </a:endParaRPr>
        </a:p>
      </dgm:t>
    </dgm:pt>
    <dgm:pt modelId="{6C17E5CE-AC8D-4859-B44A-6A9281A8608F}" type="parTrans" cxnId="{E9917B4C-FCA7-4AEB-A37A-839103BCDC3A}">
      <dgm:prSet/>
      <dgm:spPr/>
      <dgm:t>
        <a:bodyPr/>
        <a:lstStyle/>
        <a:p>
          <a:endParaRPr lang="zh-CN" altLang="en-US" sz="4400">
            <a:solidFill>
              <a:schemeClr val="tx1"/>
            </a:solidFill>
          </a:endParaRPr>
        </a:p>
      </dgm:t>
    </dgm:pt>
    <dgm:pt modelId="{8F8B71C9-60F1-462C-8DA2-612C4C25D0F2}" type="sibTrans" cxnId="{E9917B4C-FCA7-4AEB-A37A-839103BCDC3A}">
      <dgm:prSet/>
      <dgm:spPr/>
      <dgm:t>
        <a:bodyPr/>
        <a:lstStyle/>
        <a:p>
          <a:endParaRPr lang="zh-CN" altLang="en-US"/>
        </a:p>
      </dgm:t>
    </dgm:pt>
    <dgm:pt modelId="{049AD97A-30B2-40CE-94CE-04AC287170B3}">
      <dgm:prSet phldrT="[文本]" custT="1"/>
      <dgm:spPr/>
      <dgm:t>
        <a:bodyPr/>
        <a:lstStyle/>
        <a:p>
          <a:pPr>
            <a:lnSpc>
              <a:spcPct val="100000"/>
            </a:lnSpc>
            <a:spcAft>
              <a:spcPts val="0"/>
            </a:spcAft>
          </a:pPr>
          <a:r>
            <a:rPr lang="en-US" altLang="en-US" sz="4000" b="0" dirty="0" smtClean="0">
              <a:solidFill>
                <a:schemeClr val="tx1"/>
              </a:solidFill>
              <a:latin typeface="微软雅黑" pitchFamily="34" charset="-122"/>
              <a:ea typeface="微软雅黑" pitchFamily="34" charset="-122"/>
            </a:rPr>
            <a:t>2</a:t>
          </a:r>
          <a:r>
            <a:rPr lang="zh-CN" altLang="en-US" sz="4000" b="0" dirty="0" smtClean="0">
              <a:solidFill>
                <a:schemeClr val="tx1"/>
              </a:solidFill>
              <a:latin typeface="微软雅黑" pitchFamily="34" charset="-122"/>
              <a:ea typeface="微软雅黑" pitchFamily="34" charset="-122"/>
            </a:rPr>
            <a:t>、解一元一次方程</a:t>
          </a:r>
          <a:endParaRPr lang="en-US" altLang="zh-CN" sz="4000" b="0" dirty="0" smtClean="0">
            <a:solidFill>
              <a:schemeClr val="tx1"/>
            </a:solidFill>
            <a:latin typeface="微软雅黑" pitchFamily="34" charset="-122"/>
            <a:ea typeface="微软雅黑" pitchFamily="34" charset="-122"/>
          </a:endParaRPr>
        </a:p>
      </dgm:t>
    </dgm:pt>
    <dgm:pt modelId="{4C17DF2C-620D-4C21-97B9-3D7A9862AA6E}" type="parTrans" cxnId="{59CAB66B-B96B-4C7E-94A5-A6EC3539DC4B}">
      <dgm:prSet/>
      <dgm:spPr/>
      <dgm:t>
        <a:bodyPr/>
        <a:lstStyle/>
        <a:p>
          <a:endParaRPr lang="zh-CN" altLang="en-US" sz="4400">
            <a:solidFill>
              <a:schemeClr val="tx1"/>
            </a:solidFill>
          </a:endParaRPr>
        </a:p>
      </dgm:t>
    </dgm:pt>
    <dgm:pt modelId="{73696516-8C7D-439B-8BE4-4DBD249C9A82}" type="sibTrans" cxnId="{59CAB66B-B96B-4C7E-94A5-A6EC3539DC4B}">
      <dgm:prSet/>
      <dgm:spPr/>
      <dgm:t>
        <a:bodyPr/>
        <a:lstStyle/>
        <a:p>
          <a:endParaRPr lang="zh-CN" altLang="en-US"/>
        </a:p>
      </dgm:t>
    </dgm:pt>
    <dgm:pt modelId="{0ABF76CF-B061-49F7-9246-0DDE4BB5D719}">
      <dgm:prSet phldrT="[文本]" custT="1"/>
      <dgm:spPr/>
      <dgm:t>
        <a:bodyPr/>
        <a:lstStyle/>
        <a:p>
          <a:r>
            <a:rPr lang="en-US" altLang="en-US" sz="4000" b="0" dirty="0" smtClean="0">
              <a:solidFill>
                <a:schemeClr val="tx1"/>
              </a:solidFill>
              <a:latin typeface="微软雅黑" pitchFamily="34" charset="-122"/>
              <a:ea typeface="微软雅黑" pitchFamily="34" charset="-122"/>
            </a:rPr>
            <a:t>3</a:t>
          </a:r>
          <a:r>
            <a:rPr lang="zh-CN" altLang="en-US" sz="4000" b="0" dirty="0" smtClean="0">
              <a:solidFill>
                <a:schemeClr val="tx1"/>
              </a:solidFill>
              <a:latin typeface="微软雅黑" pitchFamily="34" charset="-122"/>
              <a:ea typeface="微软雅黑" pitchFamily="34" charset="-122"/>
            </a:rPr>
            <a:t>、解二元一次方程组</a:t>
          </a:r>
          <a:endParaRPr lang="en-US" altLang="zh-CN" sz="4000" b="0" dirty="0" smtClean="0">
            <a:solidFill>
              <a:schemeClr val="tx1"/>
            </a:solidFill>
            <a:latin typeface="微软雅黑" pitchFamily="34" charset="-122"/>
            <a:ea typeface="微软雅黑" pitchFamily="34" charset="-122"/>
          </a:endParaRPr>
        </a:p>
      </dgm:t>
    </dgm:pt>
    <dgm:pt modelId="{79B345EC-F7C2-4B36-9B2B-90F481376F37}" type="parTrans" cxnId="{30BE6FEF-500D-4BDD-8E56-C831CE0E941C}">
      <dgm:prSet/>
      <dgm:spPr/>
      <dgm:t>
        <a:bodyPr/>
        <a:lstStyle/>
        <a:p>
          <a:endParaRPr lang="zh-CN" altLang="en-US" sz="4400">
            <a:solidFill>
              <a:schemeClr val="tx1"/>
            </a:solidFill>
          </a:endParaRPr>
        </a:p>
      </dgm:t>
    </dgm:pt>
    <dgm:pt modelId="{6FE53DA2-ECA9-42E2-8119-EB3F39EB8298}" type="sibTrans" cxnId="{30BE6FEF-500D-4BDD-8E56-C831CE0E941C}">
      <dgm:prSet/>
      <dgm:spPr/>
      <dgm:t>
        <a:bodyPr/>
        <a:lstStyle/>
        <a:p>
          <a:endParaRPr lang="zh-CN" altLang="en-US"/>
        </a:p>
      </dgm:t>
    </dgm:pt>
    <dgm:pt modelId="{A936A23D-ED66-4106-B4F7-72AEFBBB2448}">
      <dgm:prSet phldrT="[文本]" custT="1"/>
      <dgm:spPr/>
      <dgm:t>
        <a:bodyPr/>
        <a:lstStyle/>
        <a:p>
          <a:r>
            <a:rPr lang="en-US" altLang="en-US" sz="4000" b="0" dirty="0" smtClean="0">
              <a:solidFill>
                <a:schemeClr val="tx1"/>
              </a:solidFill>
              <a:latin typeface="微软雅黑" pitchFamily="34" charset="-122"/>
              <a:ea typeface="微软雅黑" pitchFamily="34" charset="-122"/>
            </a:rPr>
            <a:t>4</a:t>
          </a:r>
          <a:r>
            <a:rPr lang="zh-CN" altLang="en-US" sz="4000" b="0" dirty="0" smtClean="0">
              <a:solidFill>
                <a:schemeClr val="tx1"/>
              </a:solidFill>
              <a:latin typeface="微软雅黑" pitchFamily="34" charset="-122"/>
              <a:ea typeface="微软雅黑" pitchFamily="34" charset="-122"/>
            </a:rPr>
            <a:t>、解一元二次方程</a:t>
          </a:r>
          <a:endParaRPr lang="en-US" altLang="zh-CN" sz="4000" b="0" dirty="0" smtClean="0">
            <a:solidFill>
              <a:schemeClr val="tx1"/>
            </a:solidFill>
            <a:latin typeface="微软雅黑" pitchFamily="34" charset="-122"/>
            <a:ea typeface="微软雅黑" pitchFamily="34" charset="-122"/>
          </a:endParaRPr>
        </a:p>
      </dgm:t>
    </dgm:pt>
    <dgm:pt modelId="{23994A98-821E-4C0F-8C6D-67508D385C14}" type="parTrans" cxnId="{D6113235-5BF1-48AB-81FA-14AB2C59BA3C}">
      <dgm:prSet/>
      <dgm:spPr/>
      <dgm:t>
        <a:bodyPr/>
        <a:lstStyle/>
        <a:p>
          <a:endParaRPr lang="zh-CN" altLang="en-US" sz="4400">
            <a:solidFill>
              <a:schemeClr val="tx1"/>
            </a:solidFill>
          </a:endParaRPr>
        </a:p>
      </dgm:t>
    </dgm:pt>
    <dgm:pt modelId="{FE254309-1FAE-4A13-840B-40F55B41371C}" type="sibTrans" cxnId="{D6113235-5BF1-48AB-81FA-14AB2C59BA3C}">
      <dgm:prSet/>
      <dgm:spPr/>
      <dgm:t>
        <a:bodyPr/>
        <a:lstStyle/>
        <a:p>
          <a:endParaRPr lang="zh-CN" altLang="en-US"/>
        </a:p>
      </dgm:t>
    </dgm:pt>
    <dgm:pt modelId="{26C1E564-23CE-4DCD-B535-9AB81DB43A4F}" type="pres">
      <dgm:prSet presAssocID="{58EDBA23-D66E-4A8D-9E8D-0A1A846AF1AB}" presName="hierChild1" presStyleCnt="0">
        <dgm:presLayoutVars>
          <dgm:orgChart val="1"/>
          <dgm:chPref val="1"/>
          <dgm:dir/>
          <dgm:animOne val="branch"/>
          <dgm:animLvl val="lvl"/>
          <dgm:resizeHandles/>
        </dgm:presLayoutVars>
      </dgm:prSet>
      <dgm:spPr/>
      <dgm:t>
        <a:bodyPr/>
        <a:lstStyle/>
        <a:p>
          <a:endParaRPr lang="zh-CN" altLang="en-US"/>
        </a:p>
      </dgm:t>
    </dgm:pt>
    <dgm:pt modelId="{840A10FB-ADE0-447E-9BDD-A0AD520BF92E}" type="pres">
      <dgm:prSet presAssocID="{2B4352AC-36C2-4005-B77B-8859A00F107D}" presName="hierRoot1" presStyleCnt="0">
        <dgm:presLayoutVars>
          <dgm:hierBranch val="init"/>
        </dgm:presLayoutVars>
      </dgm:prSet>
      <dgm:spPr/>
    </dgm:pt>
    <dgm:pt modelId="{7B5E22CD-7D42-4ACD-B664-0DE1C0F58C54}" type="pres">
      <dgm:prSet presAssocID="{2B4352AC-36C2-4005-B77B-8859A00F107D}" presName="rootComposite1" presStyleCnt="0"/>
      <dgm:spPr/>
    </dgm:pt>
    <dgm:pt modelId="{C752270F-3109-4319-8DE0-6D01889D0BB0}" type="pres">
      <dgm:prSet presAssocID="{2B4352AC-36C2-4005-B77B-8859A00F107D}" presName="rootText1" presStyleLbl="node0" presStyleIdx="0" presStyleCnt="1" custScaleX="219288" custScaleY="167361" custLinFactNeighborY="-14272">
        <dgm:presLayoutVars>
          <dgm:chPref val="3"/>
        </dgm:presLayoutVars>
      </dgm:prSet>
      <dgm:spPr/>
      <dgm:t>
        <a:bodyPr/>
        <a:lstStyle/>
        <a:p>
          <a:endParaRPr lang="zh-CN" altLang="en-US"/>
        </a:p>
      </dgm:t>
    </dgm:pt>
    <dgm:pt modelId="{13295AD5-FA86-403A-A25C-3575083A6B91}" type="pres">
      <dgm:prSet presAssocID="{2B4352AC-36C2-4005-B77B-8859A00F107D}" presName="rootConnector1" presStyleLbl="node1" presStyleIdx="0" presStyleCnt="0"/>
      <dgm:spPr/>
      <dgm:t>
        <a:bodyPr/>
        <a:lstStyle/>
        <a:p>
          <a:endParaRPr lang="zh-CN" altLang="en-US"/>
        </a:p>
      </dgm:t>
    </dgm:pt>
    <dgm:pt modelId="{21021D06-F0CC-4F75-9194-A08A071EF425}" type="pres">
      <dgm:prSet presAssocID="{2B4352AC-36C2-4005-B77B-8859A00F107D}" presName="hierChild2" presStyleCnt="0"/>
      <dgm:spPr/>
    </dgm:pt>
    <dgm:pt modelId="{33D5FCEE-099B-4273-AE5C-3E60904117B0}" type="pres">
      <dgm:prSet presAssocID="{6C17E5CE-AC8D-4859-B44A-6A9281A8608F}" presName="Name64" presStyleLbl="parChTrans1D2" presStyleIdx="0" presStyleCnt="4"/>
      <dgm:spPr/>
      <dgm:t>
        <a:bodyPr/>
        <a:lstStyle/>
        <a:p>
          <a:endParaRPr lang="zh-CN" altLang="en-US"/>
        </a:p>
      </dgm:t>
    </dgm:pt>
    <dgm:pt modelId="{B514BD70-9246-41B9-BBA1-B15346DD0B05}" type="pres">
      <dgm:prSet presAssocID="{36E46F68-D562-408A-AFB5-5F8F2C45300E}" presName="hierRoot2" presStyleCnt="0">
        <dgm:presLayoutVars>
          <dgm:hierBranch val="init"/>
        </dgm:presLayoutVars>
      </dgm:prSet>
      <dgm:spPr/>
    </dgm:pt>
    <dgm:pt modelId="{2BCC5538-6DC9-4735-8AB4-465240D255B9}" type="pres">
      <dgm:prSet presAssocID="{36E46F68-D562-408A-AFB5-5F8F2C45300E}" presName="rootComposite" presStyleCnt="0"/>
      <dgm:spPr/>
    </dgm:pt>
    <dgm:pt modelId="{B7282BA7-EA0F-416C-A48D-8381324C06B0}" type="pres">
      <dgm:prSet presAssocID="{36E46F68-D562-408A-AFB5-5F8F2C45300E}" presName="rootText" presStyleLbl="node2" presStyleIdx="0" presStyleCnt="4" custScaleX="206162" custScaleY="100293" custLinFactNeighborY="-3043">
        <dgm:presLayoutVars>
          <dgm:chPref val="3"/>
        </dgm:presLayoutVars>
      </dgm:prSet>
      <dgm:spPr/>
      <dgm:t>
        <a:bodyPr/>
        <a:lstStyle/>
        <a:p>
          <a:endParaRPr lang="zh-CN" altLang="en-US"/>
        </a:p>
      </dgm:t>
    </dgm:pt>
    <dgm:pt modelId="{44D512DD-F0DE-454B-943A-49C77B95F528}" type="pres">
      <dgm:prSet presAssocID="{36E46F68-D562-408A-AFB5-5F8F2C45300E}" presName="rootConnector" presStyleLbl="node2" presStyleIdx="0" presStyleCnt="4"/>
      <dgm:spPr/>
      <dgm:t>
        <a:bodyPr/>
        <a:lstStyle/>
        <a:p>
          <a:endParaRPr lang="zh-CN" altLang="en-US"/>
        </a:p>
      </dgm:t>
    </dgm:pt>
    <dgm:pt modelId="{4F336736-45C2-4086-8348-A9724BD41534}" type="pres">
      <dgm:prSet presAssocID="{36E46F68-D562-408A-AFB5-5F8F2C45300E}" presName="hierChild4" presStyleCnt="0"/>
      <dgm:spPr/>
    </dgm:pt>
    <dgm:pt modelId="{0D553101-17C6-4B5F-AB58-54BF4CFA031A}" type="pres">
      <dgm:prSet presAssocID="{36E46F68-D562-408A-AFB5-5F8F2C45300E}" presName="hierChild5" presStyleCnt="0"/>
      <dgm:spPr/>
    </dgm:pt>
    <dgm:pt modelId="{8ABBE08A-ED56-468F-B3DB-BE8C56BFEC4F}" type="pres">
      <dgm:prSet presAssocID="{4C17DF2C-620D-4C21-97B9-3D7A9862AA6E}" presName="Name64" presStyleLbl="parChTrans1D2" presStyleIdx="1" presStyleCnt="4"/>
      <dgm:spPr/>
      <dgm:t>
        <a:bodyPr/>
        <a:lstStyle/>
        <a:p>
          <a:endParaRPr lang="zh-CN" altLang="en-US"/>
        </a:p>
      </dgm:t>
    </dgm:pt>
    <dgm:pt modelId="{86253F6C-6A7E-4419-A5AD-1C85034559C6}" type="pres">
      <dgm:prSet presAssocID="{049AD97A-30B2-40CE-94CE-04AC287170B3}" presName="hierRoot2" presStyleCnt="0">
        <dgm:presLayoutVars>
          <dgm:hierBranch val="init"/>
        </dgm:presLayoutVars>
      </dgm:prSet>
      <dgm:spPr/>
    </dgm:pt>
    <dgm:pt modelId="{29DC033E-0534-4A44-9905-09099E8B2512}" type="pres">
      <dgm:prSet presAssocID="{049AD97A-30B2-40CE-94CE-04AC287170B3}" presName="rootComposite" presStyleCnt="0"/>
      <dgm:spPr/>
    </dgm:pt>
    <dgm:pt modelId="{1020D198-B145-4BA5-8C5B-2A0E0D508E27}" type="pres">
      <dgm:prSet presAssocID="{049AD97A-30B2-40CE-94CE-04AC287170B3}" presName="rootText" presStyleLbl="node2" presStyleIdx="1" presStyleCnt="4" custScaleX="206162" custScaleY="100293" custLinFactNeighborY="-3043">
        <dgm:presLayoutVars>
          <dgm:chPref val="3"/>
        </dgm:presLayoutVars>
      </dgm:prSet>
      <dgm:spPr/>
      <dgm:t>
        <a:bodyPr/>
        <a:lstStyle/>
        <a:p>
          <a:endParaRPr lang="zh-CN" altLang="en-US"/>
        </a:p>
      </dgm:t>
    </dgm:pt>
    <dgm:pt modelId="{283632CA-6BBB-48AB-BAD9-3C37BB671E24}" type="pres">
      <dgm:prSet presAssocID="{049AD97A-30B2-40CE-94CE-04AC287170B3}" presName="rootConnector" presStyleLbl="node2" presStyleIdx="1" presStyleCnt="4"/>
      <dgm:spPr/>
      <dgm:t>
        <a:bodyPr/>
        <a:lstStyle/>
        <a:p>
          <a:endParaRPr lang="zh-CN" altLang="en-US"/>
        </a:p>
      </dgm:t>
    </dgm:pt>
    <dgm:pt modelId="{EF194DF5-84C8-4084-8239-5077C58CF9A7}" type="pres">
      <dgm:prSet presAssocID="{049AD97A-30B2-40CE-94CE-04AC287170B3}" presName="hierChild4" presStyleCnt="0"/>
      <dgm:spPr/>
    </dgm:pt>
    <dgm:pt modelId="{3EB069B5-7F42-4E4B-BEE9-F6530ADE59BB}" type="pres">
      <dgm:prSet presAssocID="{049AD97A-30B2-40CE-94CE-04AC287170B3}" presName="hierChild5" presStyleCnt="0"/>
      <dgm:spPr/>
    </dgm:pt>
    <dgm:pt modelId="{F18702AE-30F4-4A22-92C8-7C53499CB24E}" type="pres">
      <dgm:prSet presAssocID="{79B345EC-F7C2-4B36-9B2B-90F481376F37}" presName="Name64" presStyleLbl="parChTrans1D2" presStyleIdx="2" presStyleCnt="4"/>
      <dgm:spPr/>
      <dgm:t>
        <a:bodyPr/>
        <a:lstStyle/>
        <a:p>
          <a:endParaRPr lang="zh-CN" altLang="en-US"/>
        </a:p>
      </dgm:t>
    </dgm:pt>
    <dgm:pt modelId="{C1840762-81E8-4DF0-A1BA-57FC00CDDEE4}" type="pres">
      <dgm:prSet presAssocID="{0ABF76CF-B061-49F7-9246-0DDE4BB5D719}" presName="hierRoot2" presStyleCnt="0">
        <dgm:presLayoutVars>
          <dgm:hierBranch val="init"/>
        </dgm:presLayoutVars>
      </dgm:prSet>
      <dgm:spPr/>
    </dgm:pt>
    <dgm:pt modelId="{E9DE9CB6-BAED-40B7-BB52-C99711F7AD3D}" type="pres">
      <dgm:prSet presAssocID="{0ABF76CF-B061-49F7-9246-0DDE4BB5D719}" presName="rootComposite" presStyleCnt="0"/>
      <dgm:spPr/>
    </dgm:pt>
    <dgm:pt modelId="{6D395A52-1FF6-42B5-AAE0-42C3FB82A4F5}" type="pres">
      <dgm:prSet presAssocID="{0ABF76CF-B061-49F7-9246-0DDE4BB5D719}" presName="rootText" presStyleLbl="node2" presStyleIdx="2" presStyleCnt="4" custScaleX="206162" custScaleY="100293" custLinFactNeighborY="-3043">
        <dgm:presLayoutVars>
          <dgm:chPref val="3"/>
        </dgm:presLayoutVars>
      </dgm:prSet>
      <dgm:spPr/>
      <dgm:t>
        <a:bodyPr/>
        <a:lstStyle/>
        <a:p>
          <a:endParaRPr lang="zh-CN" altLang="en-US"/>
        </a:p>
      </dgm:t>
    </dgm:pt>
    <dgm:pt modelId="{054D0707-FE49-489A-BDBC-3F2E3E0D3978}" type="pres">
      <dgm:prSet presAssocID="{0ABF76CF-B061-49F7-9246-0DDE4BB5D719}" presName="rootConnector" presStyleLbl="node2" presStyleIdx="2" presStyleCnt="4"/>
      <dgm:spPr/>
      <dgm:t>
        <a:bodyPr/>
        <a:lstStyle/>
        <a:p>
          <a:endParaRPr lang="zh-CN" altLang="en-US"/>
        </a:p>
      </dgm:t>
    </dgm:pt>
    <dgm:pt modelId="{E3926CFC-9718-4025-ACBA-6AF831328452}" type="pres">
      <dgm:prSet presAssocID="{0ABF76CF-B061-49F7-9246-0DDE4BB5D719}" presName="hierChild4" presStyleCnt="0"/>
      <dgm:spPr/>
    </dgm:pt>
    <dgm:pt modelId="{44DD4845-FF21-4513-BB19-14852D0A9A4C}" type="pres">
      <dgm:prSet presAssocID="{0ABF76CF-B061-49F7-9246-0DDE4BB5D719}" presName="hierChild5" presStyleCnt="0"/>
      <dgm:spPr/>
    </dgm:pt>
    <dgm:pt modelId="{FDEEFB2A-6636-4B70-A29E-0640B1C9F5B4}" type="pres">
      <dgm:prSet presAssocID="{23994A98-821E-4C0F-8C6D-67508D385C14}" presName="Name64" presStyleLbl="parChTrans1D2" presStyleIdx="3" presStyleCnt="4"/>
      <dgm:spPr/>
      <dgm:t>
        <a:bodyPr/>
        <a:lstStyle/>
        <a:p>
          <a:endParaRPr lang="zh-CN" altLang="en-US"/>
        </a:p>
      </dgm:t>
    </dgm:pt>
    <dgm:pt modelId="{D2426D9B-9603-4954-8EB6-044BFBF7BFD3}" type="pres">
      <dgm:prSet presAssocID="{A936A23D-ED66-4106-B4F7-72AEFBBB2448}" presName="hierRoot2" presStyleCnt="0">
        <dgm:presLayoutVars>
          <dgm:hierBranch val="init"/>
        </dgm:presLayoutVars>
      </dgm:prSet>
      <dgm:spPr/>
    </dgm:pt>
    <dgm:pt modelId="{E515C09D-184D-49AA-80B3-1A57D13C54E8}" type="pres">
      <dgm:prSet presAssocID="{A936A23D-ED66-4106-B4F7-72AEFBBB2448}" presName="rootComposite" presStyleCnt="0"/>
      <dgm:spPr/>
    </dgm:pt>
    <dgm:pt modelId="{724B4C4B-BB4F-46C8-93F7-0C063A1E9E3D}" type="pres">
      <dgm:prSet presAssocID="{A936A23D-ED66-4106-B4F7-72AEFBBB2448}" presName="rootText" presStyleLbl="node2" presStyleIdx="3" presStyleCnt="4" custScaleX="206162" custScaleY="100293" custLinFactNeighborY="-3043">
        <dgm:presLayoutVars>
          <dgm:chPref val="3"/>
        </dgm:presLayoutVars>
      </dgm:prSet>
      <dgm:spPr/>
      <dgm:t>
        <a:bodyPr/>
        <a:lstStyle/>
        <a:p>
          <a:endParaRPr lang="zh-CN" altLang="en-US"/>
        </a:p>
      </dgm:t>
    </dgm:pt>
    <dgm:pt modelId="{154384E2-4301-4E93-8F7B-DAE969F83C15}" type="pres">
      <dgm:prSet presAssocID="{A936A23D-ED66-4106-B4F7-72AEFBBB2448}" presName="rootConnector" presStyleLbl="node2" presStyleIdx="3" presStyleCnt="4"/>
      <dgm:spPr/>
      <dgm:t>
        <a:bodyPr/>
        <a:lstStyle/>
        <a:p>
          <a:endParaRPr lang="zh-CN" altLang="en-US"/>
        </a:p>
      </dgm:t>
    </dgm:pt>
    <dgm:pt modelId="{22E7BA32-A267-4143-A8FF-B40034006080}" type="pres">
      <dgm:prSet presAssocID="{A936A23D-ED66-4106-B4F7-72AEFBBB2448}" presName="hierChild4" presStyleCnt="0"/>
      <dgm:spPr/>
    </dgm:pt>
    <dgm:pt modelId="{E241580A-4662-4627-AE63-3BC032819A37}" type="pres">
      <dgm:prSet presAssocID="{A936A23D-ED66-4106-B4F7-72AEFBBB2448}" presName="hierChild5" presStyleCnt="0"/>
      <dgm:spPr/>
    </dgm:pt>
    <dgm:pt modelId="{C3F8CFCD-07E5-40B0-8A7D-F9C829D9AB24}" type="pres">
      <dgm:prSet presAssocID="{2B4352AC-36C2-4005-B77B-8859A00F107D}" presName="hierChild3" presStyleCnt="0"/>
      <dgm:spPr/>
    </dgm:pt>
  </dgm:ptLst>
  <dgm:cxnLst>
    <dgm:cxn modelId="{E9917B4C-FCA7-4AEB-A37A-839103BCDC3A}" srcId="{2B4352AC-36C2-4005-B77B-8859A00F107D}" destId="{36E46F68-D562-408A-AFB5-5F8F2C45300E}" srcOrd="0" destOrd="0" parTransId="{6C17E5CE-AC8D-4859-B44A-6A9281A8608F}" sibTransId="{8F8B71C9-60F1-462C-8DA2-612C4C25D0F2}"/>
    <dgm:cxn modelId="{B9973069-CE1D-4309-83CB-9423CE1FBDA4}" type="presOf" srcId="{6C17E5CE-AC8D-4859-B44A-6A9281A8608F}" destId="{33D5FCEE-099B-4273-AE5C-3E60904117B0}" srcOrd="0" destOrd="0" presId="urn:microsoft.com/office/officeart/2009/3/layout/HorizontalOrganizationChart"/>
    <dgm:cxn modelId="{4F42AEF4-6492-4E34-A474-0D82A0313203}" type="presOf" srcId="{58EDBA23-D66E-4A8D-9E8D-0A1A846AF1AB}" destId="{26C1E564-23CE-4DCD-B535-9AB81DB43A4F}" srcOrd="0" destOrd="0" presId="urn:microsoft.com/office/officeart/2009/3/layout/HorizontalOrganizationChart"/>
    <dgm:cxn modelId="{57081BF3-24FB-4C55-9617-CE843A8AFF74}" type="presOf" srcId="{049AD97A-30B2-40CE-94CE-04AC287170B3}" destId="{1020D198-B145-4BA5-8C5B-2A0E0D508E27}" srcOrd="0" destOrd="0" presId="urn:microsoft.com/office/officeart/2009/3/layout/HorizontalOrganizationChart"/>
    <dgm:cxn modelId="{A40C5984-278D-4BBC-B971-F2E56615257F}" type="presOf" srcId="{0ABF76CF-B061-49F7-9246-0DDE4BB5D719}" destId="{054D0707-FE49-489A-BDBC-3F2E3E0D3978}" srcOrd="1" destOrd="0" presId="urn:microsoft.com/office/officeart/2009/3/layout/HorizontalOrganizationChart"/>
    <dgm:cxn modelId="{2140BD98-1EF4-4C11-9EA3-D7C1CE07C9EF}" type="presOf" srcId="{A936A23D-ED66-4106-B4F7-72AEFBBB2448}" destId="{724B4C4B-BB4F-46C8-93F7-0C063A1E9E3D}" srcOrd="0" destOrd="0" presId="urn:microsoft.com/office/officeart/2009/3/layout/HorizontalOrganizationChart"/>
    <dgm:cxn modelId="{94A218D6-88D0-48B3-BF95-6A511D5A3E6B}" type="presOf" srcId="{0ABF76CF-B061-49F7-9246-0DDE4BB5D719}" destId="{6D395A52-1FF6-42B5-AAE0-42C3FB82A4F5}" srcOrd="0" destOrd="0" presId="urn:microsoft.com/office/officeart/2009/3/layout/HorizontalOrganizationChart"/>
    <dgm:cxn modelId="{40E0BF3F-3980-49D0-89EA-F043F352F71A}" type="presOf" srcId="{A936A23D-ED66-4106-B4F7-72AEFBBB2448}" destId="{154384E2-4301-4E93-8F7B-DAE969F83C15}" srcOrd="1" destOrd="0" presId="urn:microsoft.com/office/officeart/2009/3/layout/HorizontalOrganizationChart"/>
    <dgm:cxn modelId="{9D1F39EE-F3DF-4460-BF98-3B63B8F10762}" srcId="{58EDBA23-D66E-4A8D-9E8D-0A1A846AF1AB}" destId="{2B4352AC-36C2-4005-B77B-8859A00F107D}" srcOrd="0" destOrd="0" parTransId="{97DA3F80-CD18-4520-9991-2A6F2CE6C8EC}" sibTransId="{B2732596-A8D1-4F9C-A1BC-5CB663BCAFFD}"/>
    <dgm:cxn modelId="{D6113235-5BF1-48AB-81FA-14AB2C59BA3C}" srcId="{2B4352AC-36C2-4005-B77B-8859A00F107D}" destId="{A936A23D-ED66-4106-B4F7-72AEFBBB2448}" srcOrd="3" destOrd="0" parTransId="{23994A98-821E-4C0F-8C6D-67508D385C14}" sibTransId="{FE254309-1FAE-4A13-840B-40F55B41371C}"/>
    <dgm:cxn modelId="{A00567EA-B937-49DF-9EA2-4EFE0F702BA8}" type="presOf" srcId="{2B4352AC-36C2-4005-B77B-8859A00F107D}" destId="{13295AD5-FA86-403A-A25C-3575083A6B91}" srcOrd="1" destOrd="0" presId="urn:microsoft.com/office/officeart/2009/3/layout/HorizontalOrganizationChart"/>
    <dgm:cxn modelId="{EF3F04A2-D20A-442F-877C-04E5B94708D8}" type="presOf" srcId="{4C17DF2C-620D-4C21-97B9-3D7A9862AA6E}" destId="{8ABBE08A-ED56-468F-B3DB-BE8C56BFEC4F}" srcOrd="0" destOrd="0" presId="urn:microsoft.com/office/officeart/2009/3/layout/HorizontalOrganizationChart"/>
    <dgm:cxn modelId="{E8989DFF-7112-4D17-A9FB-203EA32145BD}" type="presOf" srcId="{36E46F68-D562-408A-AFB5-5F8F2C45300E}" destId="{44D512DD-F0DE-454B-943A-49C77B95F528}" srcOrd="1" destOrd="0" presId="urn:microsoft.com/office/officeart/2009/3/layout/HorizontalOrganizationChart"/>
    <dgm:cxn modelId="{829C940E-2450-4118-85BE-BD822F3FEE43}" type="presOf" srcId="{23994A98-821E-4C0F-8C6D-67508D385C14}" destId="{FDEEFB2A-6636-4B70-A29E-0640B1C9F5B4}" srcOrd="0" destOrd="0" presId="urn:microsoft.com/office/officeart/2009/3/layout/HorizontalOrganizationChart"/>
    <dgm:cxn modelId="{B463D63A-EA8C-4AE6-B908-603989D9D850}" type="presOf" srcId="{79B345EC-F7C2-4B36-9B2B-90F481376F37}" destId="{F18702AE-30F4-4A22-92C8-7C53499CB24E}" srcOrd="0" destOrd="0" presId="urn:microsoft.com/office/officeart/2009/3/layout/HorizontalOrganizationChart"/>
    <dgm:cxn modelId="{693FB193-D381-400D-84FF-FD8FC7338B6D}" type="presOf" srcId="{36E46F68-D562-408A-AFB5-5F8F2C45300E}" destId="{B7282BA7-EA0F-416C-A48D-8381324C06B0}" srcOrd="0" destOrd="0" presId="urn:microsoft.com/office/officeart/2009/3/layout/HorizontalOrganizationChart"/>
    <dgm:cxn modelId="{30BE6FEF-500D-4BDD-8E56-C831CE0E941C}" srcId="{2B4352AC-36C2-4005-B77B-8859A00F107D}" destId="{0ABF76CF-B061-49F7-9246-0DDE4BB5D719}" srcOrd="2" destOrd="0" parTransId="{79B345EC-F7C2-4B36-9B2B-90F481376F37}" sibTransId="{6FE53DA2-ECA9-42E2-8119-EB3F39EB8298}"/>
    <dgm:cxn modelId="{5FB9B9AE-06C2-4852-B96A-C16D5067A709}" type="presOf" srcId="{049AD97A-30B2-40CE-94CE-04AC287170B3}" destId="{283632CA-6BBB-48AB-BAD9-3C37BB671E24}" srcOrd="1" destOrd="0" presId="urn:microsoft.com/office/officeart/2009/3/layout/HorizontalOrganizationChart"/>
    <dgm:cxn modelId="{59CAB66B-B96B-4C7E-94A5-A6EC3539DC4B}" srcId="{2B4352AC-36C2-4005-B77B-8859A00F107D}" destId="{049AD97A-30B2-40CE-94CE-04AC287170B3}" srcOrd="1" destOrd="0" parTransId="{4C17DF2C-620D-4C21-97B9-3D7A9862AA6E}" sibTransId="{73696516-8C7D-439B-8BE4-4DBD249C9A82}"/>
    <dgm:cxn modelId="{0A06D951-B747-4831-BE9A-72D1FE10EFCC}" type="presOf" srcId="{2B4352AC-36C2-4005-B77B-8859A00F107D}" destId="{C752270F-3109-4319-8DE0-6D01889D0BB0}" srcOrd="0" destOrd="0" presId="urn:microsoft.com/office/officeart/2009/3/layout/HorizontalOrganizationChart"/>
    <dgm:cxn modelId="{77DC8F8B-181B-466C-8C0D-9B5958DEC553}" type="presParOf" srcId="{26C1E564-23CE-4DCD-B535-9AB81DB43A4F}" destId="{840A10FB-ADE0-447E-9BDD-A0AD520BF92E}" srcOrd="0" destOrd="0" presId="urn:microsoft.com/office/officeart/2009/3/layout/HorizontalOrganizationChart"/>
    <dgm:cxn modelId="{70024457-D964-43EC-B48E-4664ECAC4EA3}" type="presParOf" srcId="{840A10FB-ADE0-447E-9BDD-A0AD520BF92E}" destId="{7B5E22CD-7D42-4ACD-B664-0DE1C0F58C54}" srcOrd="0" destOrd="0" presId="urn:microsoft.com/office/officeart/2009/3/layout/HorizontalOrganizationChart"/>
    <dgm:cxn modelId="{83571B7F-D138-41C1-9648-B6084CA131E8}" type="presParOf" srcId="{7B5E22CD-7D42-4ACD-B664-0DE1C0F58C54}" destId="{C752270F-3109-4319-8DE0-6D01889D0BB0}" srcOrd="0" destOrd="0" presId="urn:microsoft.com/office/officeart/2009/3/layout/HorizontalOrganizationChart"/>
    <dgm:cxn modelId="{589D5440-C76C-4196-8D8A-2792877BB64F}" type="presParOf" srcId="{7B5E22CD-7D42-4ACD-B664-0DE1C0F58C54}" destId="{13295AD5-FA86-403A-A25C-3575083A6B91}" srcOrd="1" destOrd="0" presId="urn:microsoft.com/office/officeart/2009/3/layout/HorizontalOrganizationChart"/>
    <dgm:cxn modelId="{1A9BBAC1-956F-4C0B-8E50-17615078D399}" type="presParOf" srcId="{840A10FB-ADE0-447E-9BDD-A0AD520BF92E}" destId="{21021D06-F0CC-4F75-9194-A08A071EF425}" srcOrd="1" destOrd="0" presId="urn:microsoft.com/office/officeart/2009/3/layout/HorizontalOrganizationChart"/>
    <dgm:cxn modelId="{F425B439-96C4-49C7-833A-230348CBD95D}" type="presParOf" srcId="{21021D06-F0CC-4F75-9194-A08A071EF425}" destId="{33D5FCEE-099B-4273-AE5C-3E60904117B0}" srcOrd="0" destOrd="0" presId="urn:microsoft.com/office/officeart/2009/3/layout/HorizontalOrganizationChart"/>
    <dgm:cxn modelId="{2EA225A5-AB54-4E6F-AF95-B1DBD1016311}" type="presParOf" srcId="{21021D06-F0CC-4F75-9194-A08A071EF425}" destId="{B514BD70-9246-41B9-BBA1-B15346DD0B05}" srcOrd="1" destOrd="0" presId="urn:microsoft.com/office/officeart/2009/3/layout/HorizontalOrganizationChart"/>
    <dgm:cxn modelId="{B01D2BAD-BE3B-4F93-BD2D-FE882762DA5C}" type="presParOf" srcId="{B514BD70-9246-41B9-BBA1-B15346DD0B05}" destId="{2BCC5538-6DC9-4735-8AB4-465240D255B9}" srcOrd="0" destOrd="0" presId="urn:microsoft.com/office/officeart/2009/3/layout/HorizontalOrganizationChart"/>
    <dgm:cxn modelId="{FE66B153-310D-4123-95AA-D161FFE92CB8}" type="presParOf" srcId="{2BCC5538-6DC9-4735-8AB4-465240D255B9}" destId="{B7282BA7-EA0F-416C-A48D-8381324C06B0}" srcOrd="0" destOrd="0" presId="urn:microsoft.com/office/officeart/2009/3/layout/HorizontalOrganizationChart"/>
    <dgm:cxn modelId="{CC9ACAC1-2152-4A83-A886-5E988C3AE961}" type="presParOf" srcId="{2BCC5538-6DC9-4735-8AB4-465240D255B9}" destId="{44D512DD-F0DE-454B-943A-49C77B95F528}" srcOrd="1" destOrd="0" presId="urn:microsoft.com/office/officeart/2009/3/layout/HorizontalOrganizationChart"/>
    <dgm:cxn modelId="{1387EF83-161A-4099-A928-5129FB878D8B}" type="presParOf" srcId="{B514BD70-9246-41B9-BBA1-B15346DD0B05}" destId="{4F336736-45C2-4086-8348-A9724BD41534}" srcOrd="1" destOrd="0" presId="urn:microsoft.com/office/officeart/2009/3/layout/HorizontalOrganizationChart"/>
    <dgm:cxn modelId="{28FDB8F0-4D7F-42A8-ABEE-3CB58975E380}" type="presParOf" srcId="{B514BD70-9246-41B9-BBA1-B15346DD0B05}" destId="{0D553101-17C6-4B5F-AB58-54BF4CFA031A}" srcOrd="2" destOrd="0" presId="urn:microsoft.com/office/officeart/2009/3/layout/HorizontalOrganizationChart"/>
    <dgm:cxn modelId="{3CE31067-BAA1-4EEA-969D-03D0FD3A2B7F}" type="presParOf" srcId="{21021D06-F0CC-4F75-9194-A08A071EF425}" destId="{8ABBE08A-ED56-468F-B3DB-BE8C56BFEC4F}" srcOrd="2" destOrd="0" presId="urn:microsoft.com/office/officeart/2009/3/layout/HorizontalOrganizationChart"/>
    <dgm:cxn modelId="{2C5B1D3B-4ADC-4FC9-9529-E69B64DA6974}" type="presParOf" srcId="{21021D06-F0CC-4F75-9194-A08A071EF425}" destId="{86253F6C-6A7E-4419-A5AD-1C85034559C6}" srcOrd="3" destOrd="0" presId="urn:microsoft.com/office/officeart/2009/3/layout/HorizontalOrganizationChart"/>
    <dgm:cxn modelId="{D5948C20-6AF3-4DC4-B0E9-57AF8C2D2F53}" type="presParOf" srcId="{86253F6C-6A7E-4419-A5AD-1C85034559C6}" destId="{29DC033E-0534-4A44-9905-09099E8B2512}" srcOrd="0" destOrd="0" presId="urn:microsoft.com/office/officeart/2009/3/layout/HorizontalOrganizationChart"/>
    <dgm:cxn modelId="{3133213D-E6C1-4544-B2D8-F97BE41A59DC}" type="presParOf" srcId="{29DC033E-0534-4A44-9905-09099E8B2512}" destId="{1020D198-B145-4BA5-8C5B-2A0E0D508E27}" srcOrd="0" destOrd="0" presId="urn:microsoft.com/office/officeart/2009/3/layout/HorizontalOrganizationChart"/>
    <dgm:cxn modelId="{09F89A29-A5EA-4C3A-B079-F2746D09ED2C}" type="presParOf" srcId="{29DC033E-0534-4A44-9905-09099E8B2512}" destId="{283632CA-6BBB-48AB-BAD9-3C37BB671E24}" srcOrd="1" destOrd="0" presId="urn:microsoft.com/office/officeart/2009/3/layout/HorizontalOrganizationChart"/>
    <dgm:cxn modelId="{B3A581E8-FBEC-4B7E-8686-6EB50A417A72}" type="presParOf" srcId="{86253F6C-6A7E-4419-A5AD-1C85034559C6}" destId="{EF194DF5-84C8-4084-8239-5077C58CF9A7}" srcOrd="1" destOrd="0" presId="urn:microsoft.com/office/officeart/2009/3/layout/HorizontalOrganizationChart"/>
    <dgm:cxn modelId="{622E690D-DAF5-4D81-BE24-6D7E7E9EA2FF}" type="presParOf" srcId="{86253F6C-6A7E-4419-A5AD-1C85034559C6}" destId="{3EB069B5-7F42-4E4B-BEE9-F6530ADE59BB}" srcOrd="2" destOrd="0" presId="urn:microsoft.com/office/officeart/2009/3/layout/HorizontalOrganizationChart"/>
    <dgm:cxn modelId="{A4CEE175-0872-4579-9BAE-97486B2BAA73}" type="presParOf" srcId="{21021D06-F0CC-4F75-9194-A08A071EF425}" destId="{F18702AE-30F4-4A22-92C8-7C53499CB24E}" srcOrd="4" destOrd="0" presId="urn:microsoft.com/office/officeart/2009/3/layout/HorizontalOrganizationChart"/>
    <dgm:cxn modelId="{7D936683-8727-4B70-A100-2DD9A5C703C5}" type="presParOf" srcId="{21021D06-F0CC-4F75-9194-A08A071EF425}" destId="{C1840762-81E8-4DF0-A1BA-57FC00CDDEE4}" srcOrd="5" destOrd="0" presId="urn:microsoft.com/office/officeart/2009/3/layout/HorizontalOrganizationChart"/>
    <dgm:cxn modelId="{31CBE372-0AD4-4096-8338-FB1064DD4337}" type="presParOf" srcId="{C1840762-81E8-4DF0-A1BA-57FC00CDDEE4}" destId="{E9DE9CB6-BAED-40B7-BB52-C99711F7AD3D}" srcOrd="0" destOrd="0" presId="urn:microsoft.com/office/officeart/2009/3/layout/HorizontalOrganizationChart"/>
    <dgm:cxn modelId="{459FB5C2-88CF-4E91-96EF-6EEA0781693E}" type="presParOf" srcId="{E9DE9CB6-BAED-40B7-BB52-C99711F7AD3D}" destId="{6D395A52-1FF6-42B5-AAE0-42C3FB82A4F5}" srcOrd="0" destOrd="0" presId="urn:microsoft.com/office/officeart/2009/3/layout/HorizontalOrganizationChart"/>
    <dgm:cxn modelId="{2A58A748-6FC9-4074-AE38-D2AB88E61B95}" type="presParOf" srcId="{E9DE9CB6-BAED-40B7-BB52-C99711F7AD3D}" destId="{054D0707-FE49-489A-BDBC-3F2E3E0D3978}" srcOrd="1" destOrd="0" presId="urn:microsoft.com/office/officeart/2009/3/layout/HorizontalOrganizationChart"/>
    <dgm:cxn modelId="{9FBEE3FE-E012-48CE-BD17-BA2BD2C532E4}" type="presParOf" srcId="{C1840762-81E8-4DF0-A1BA-57FC00CDDEE4}" destId="{E3926CFC-9718-4025-ACBA-6AF831328452}" srcOrd="1" destOrd="0" presId="urn:microsoft.com/office/officeart/2009/3/layout/HorizontalOrganizationChart"/>
    <dgm:cxn modelId="{EC18AC26-0B57-42AC-A0EE-626D2E268DB6}" type="presParOf" srcId="{C1840762-81E8-4DF0-A1BA-57FC00CDDEE4}" destId="{44DD4845-FF21-4513-BB19-14852D0A9A4C}" srcOrd="2" destOrd="0" presId="urn:microsoft.com/office/officeart/2009/3/layout/HorizontalOrganizationChart"/>
    <dgm:cxn modelId="{77E102D5-655D-45C9-8770-174A825E02A9}" type="presParOf" srcId="{21021D06-F0CC-4F75-9194-A08A071EF425}" destId="{FDEEFB2A-6636-4B70-A29E-0640B1C9F5B4}" srcOrd="6" destOrd="0" presId="urn:microsoft.com/office/officeart/2009/3/layout/HorizontalOrganizationChart"/>
    <dgm:cxn modelId="{C78DF3C4-846E-441C-995F-EC9F5E6EDFF4}" type="presParOf" srcId="{21021D06-F0CC-4F75-9194-A08A071EF425}" destId="{D2426D9B-9603-4954-8EB6-044BFBF7BFD3}" srcOrd="7" destOrd="0" presId="urn:microsoft.com/office/officeart/2009/3/layout/HorizontalOrganizationChart"/>
    <dgm:cxn modelId="{A2064739-5AB0-4B4B-AB7B-3F7CDC9FF0F3}" type="presParOf" srcId="{D2426D9B-9603-4954-8EB6-044BFBF7BFD3}" destId="{E515C09D-184D-49AA-80B3-1A57D13C54E8}" srcOrd="0" destOrd="0" presId="urn:microsoft.com/office/officeart/2009/3/layout/HorizontalOrganizationChart"/>
    <dgm:cxn modelId="{BFF7D68A-ED06-4A88-B4A1-034859CD7DD6}" type="presParOf" srcId="{E515C09D-184D-49AA-80B3-1A57D13C54E8}" destId="{724B4C4B-BB4F-46C8-93F7-0C063A1E9E3D}" srcOrd="0" destOrd="0" presId="urn:microsoft.com/office/officeart/2009/3/layout/HorizontalOrganizationChart"/>
    <dgm:cxn modelId="{611492F3-41E5-4468-9B03-FDBAD359A0D2}" type="presParOf" srcId="{E515C09D-184D-49AA-80B3-1A57D13C54E8}" destId="{154384E2-4301-4E93-8F7B-DAE969F83C15}" srcOrd="1" destOrd="0" presId="urn:microsoft.com/office/officeart/2009/3/layout/HorizontalOrganizationChart"/>
    <dgm:cxn modelId="{06CDA0D0-01E6-45DB-B56C-A74306A16DF1}" type="presParOf" srcId="{D2426D9B-9603-4954-8EB6-044BFBF7BFD3}" destId="{22E7BA32-A267-4143-A8FF-B40034006080}" srcOrd="1" destOrd="0" presId="urn:microsoft.com/office/officeart/2009/3/layout/HorizontalOrganizationChart"/>
    <dgm:cxn modelId="{37283F9B-DA7B-4360-9AD8-5AF4CB6848E3}" type="presParOf" srcId="{D2426D9B-9603-4954-8EB6-044BFBF7BFD3}" destId="{E241580A-4662-4627-AE63-3BC032819A37}" srcOrd="2" destOrd="0" presId="urn:microsoft.com/office/officeart/2009/3/layout/HorizontalOrganizationChart"/>
    <dgm:cxn modelId="{1205C566-DA14-4CFC-8BCF-6AC18B924DAB}" type="presParOf" srcId="{840A10FB-ADE0-447E-9BDD-A0AD520BF92E}" destId="{C3F8CFCD-07E5-40B0-8A7D-F9C829D9AB2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EDBA23-D66E-4A8D-9E8D-0A1A846AF1AB}"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zh-CN" altLang="en-US"/>
        </a:p>
      </dgm:t>
    </dgm:pt>
    <dgm:pt modelId="{2B4352AC-36C2-4005-B77B-8859A00F107D}">
      <dgm:prSet phldrT="[文本]" custT="1"/>
      <dgm:spPr/>
      <dgm:t>
        <a:bodyPr/>
        <a:lstStyle/>
        <a:p>
          <a:pPr>
            <a:lnSpc>
              <a:spcPct val="100000"/>
            </a:lnSpc>
            <a:spcAft>
              <a:spcPts val="0"/>
            </a:spcAft>
          </a:pP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3</a:t>
          </a:r>
          <a:r>
            <a:rPr lang="zh-CN" altLang="en-US" sz="4400" b="0" dirty="0" smtClean="0">
              <a:solidFill>
                <a:schemeClr val="tx1"/>
              </a:solidFill>
              <a:latin typeface="微软雅黑" pitchFamily="34" charset="-122"/>
              <a:ea typeface="微软雅黑" pitchFamily="34" charset="-122"/>
            </a:rPr>
            <a:t>章   方程基础知识</a:t>
          </a:r>
          <a:endParaRPr lang="zh-CN" altLang="en-US" sz="4400" b="0" dirty="0">
            <a:solidFill>
              <a:schemeClr val="tx1"/>
            </a:solidFill>
            <a:latin typeface="微软雅黑" pitchFamily="34" charset="-122"/>
            <a:ea typeface="微软雅黑" pitchFamily="34" charset="-122"/>
          </a:endParaRPr>
        </a:p>
      </dgm:t>
    </dgm:pt>
    <dgm:pt modelId="{B2732596-A8D1-4F9C-A1BC-5CB663BCAFFD}" type="sibTrans" cxnId="{9D1F39EE-F3DF-4460-BF98-3B63B8F10762}">
      <dgm:prSet/>
      <dgm:spPr/>
      <dgm:t>
        <a:bodyPr/>
        <a:lstStyle/>
        <a:p>
          <a:endParaRPr lang="zh-CN" altLang="en-US"/>
        </a:p>
      </dgm:t>
    </dgm:pt>
    <dgm:pt modelId="{97DA3F80-CD18-4520-9991-2A6F2CE6C8EC}" type="parTrans" cxnId="{9D1F39EE-F3DF-4460-BF98-3B63B8F10762}">
      <dgm:prSet/>
      <dgm:spPr/>
      <dgm:t>
        <a:bodyPr/>
        <a:lstStyle/>
        <a:p>
          <a:endParaRPr lang="zh-CN" altLang="en-US"/>
        </a:p>
      </dgm:t>
    </dgm:pt>
    <dgm:pt modelId="{36E46F68-D562-408A-AFB5-5F8F2C45300E}">
      <dgm:prSet phldrT="[文本]" custT="1"/>
      <dgm:spPr/>
      <dgm:t>
        <a:bodyPr/>
        <a:lstStyle/>
        <a:p>
          <a:pPr>
            <a:spcAft>
              <a:spcPts val="0"/>
            </a:spcAft>
          </a:pPr>
          <a:r>
            <a:rPr lang="en-US" altLang="en-US" sz="4000" b="0" dirty="0" smtClean="0">
              <a:solidFill>
                <a:schemeClr val="tx1"/>
              </a:solidFill>
              <a:latin typeface="微软雅黑" pitchFamily="34" charset="-122"/>
              <a:ea typeface="微软雅黑" pitchFamily="34" charset="-122"/>
            </a:rPr>
            <a:t>1</a:t>
          </a:r>
          <a:r>
            <a:rPr lang="zh-CN" altLang="en-US" sz="4000" b="0" dirty="0" smtClean="0">
              <a:solidFill>
                <a:schemeClr val="tx1"/>
              </a:solidFill>
              <a:latin typeface="微软雅黑" pitchFamily="34" charset="-122"/>
              <a:ea typeface="微软雅黑" pitchFamily="34" charset="-122"/>
            </a:rPr>
            <a:t>、方程的基本性质</a:t>
          </a:r>
          <a:endParaRPr lang="en-US" altLang="zh-CN" sz="4000" b="0" dirty="0" smtClean="0">
            <a:solidFill>
              <a:schemeClr val="tx1"/>
            </a:solidFill>
            <a:latin typeface="微软雅黑" pitchFamily="34" charset="-122"/>
            <a:ea typeface="微软雅黑" pitchFamily="34" charset="-122"/>
          </a:endParaRPr>
        </a:p>
      </dgm:t>
    </dgm:pt>
    <dgm:pt modelId="{6C17E5CE-AC8D-4859-B44A-6A9281A8608F}" type="parTrans" cxnId="{E9917B4C-FCA7-4AEB-A37A-839103BCDC3A}">
      <dgm:prSet/>
      <dgm:spPr/>
      <dgm:t>
        <a:bodyPr/>
        <a:lstStyle/>
        <a:p>
          <a:endParaRPr lang="zh-CN" altLang="en-US" sz="4400">
            <a:solidFill>
              <a:schemeClr val="tx1"/>
            </a:solidFill>
          </a:endParaRPr>
        </a:p>
      </dgm:t>
    </dgm:pt>
    <dgm:pt modelId="{8F8B71C9-60F1-462C-8DA2-612C4C25D0F2}" type="sibTrans" cxnId="{E9917B4C-FCA7-4AEB-A37A-839103BCDC3A}">
      <dgm:prSet/>
      <dgm:spPr/>
      <dgm:t>
        <a:bodyPr/>
        <a:lstStyle/>
        <a:p>
          <a:endParaRPr lang="zh-CN" altLang="en-US"/>
        </a:p>
      </dgm:t>
    </dgm:pt>
    <dgm:pt modelId="{049AD97A-30B2-40CE-94CE-04AC287170B3}">
      <dgm:prSet phldrT="[文本]" custT="1"/>
      <dgm:spPr/>
      <dgm:t>
        <a:bodyPr/>
        <a:lstStyle/>
        <a:p>
          <a:pPr>
            <a:lnSpc>
              <a:spcPct val="100000"/>
            </a:lnSpc>
            <a:spcAft>
              <a:spcPts val="0"/>
            </a:spcAft>
          </a:pPr>
          <a:r>
            <a:rPr lang="en-US" altLang="en-US" sz="4000" b="0" dirty="0" smtClean="0">
              <a:solidFill>
                <a:schemeClr val="tx1"/>
              </a:solidFill>
              <a:latin typeface="微软雅黑" pitchFamily="34" charset="-122"/>
              <a:ea typeface="微软雅黑" pitchFamily="34" charset="-122"/>
            </a:rPr>
            <a:t>2</a:t>
          </a:r>
          <a:r>
            <a:rPr lang="zh-CN" altLang="en-US" sz="4000" b="0" dirty="0" smtClean="0">
              <a:solidFill>
                <a:schemeClr val="tx1"/>
              </a:solidFill>
              <a:latin typeface="微软雅黑" pitchFamily="34" charset="-122"/>
              <a:ea typeface="微软雅黑" pitchFamily="34" charset="-122"/>
            </a:rPr>
            <a:t>、解一元一次方程</a:t>
          </a:r>
          <a:endParaRPr lang="en-US" altLang="zh-CN" sz="4000" b="0" dirty="0" smtClean="0">
            <a:solidFill>
              <a:schemeClr val="tx1"/>
            </a:solidFill>
            <a:latin typeface="微软雅黑" pitchFamily="34" charset="-122"/>
            <a:ea typeface="微软雅黑" pitchFamily="34" charset="-122"/>
          </a:endParaRPr>
        </a:p>
      </dgm:t>
    </dgm:pt>
    <dgm:pt modelId="{4C17DF2C-620D-4C21-97B9-3D7A9862AA6E}" type="parTrans" cxnId="{59CAB66B-B96B-4C7E-94A5-A6EC3539DC4B}">
      <dgm:prSet/>
      <dgm:spPr/>
      <dgm:t>
        <a:bodyPr/>
        <a:lstStyle/>
        <a:p>
          <a:endParaRPr lang="zh-CN" altLang="en-US" sz="4400">
            <a:solidFill>
              <a:schemeClr val="tx1"/>
            </a:solidFill>
          </a:endParaRPr>
        </a:p>
      </dgm:t>
    </dgm:pt>
    <dgm:pt modelId="{73696516-8C7D-439B-8BE4-4DBD249C9A82}" type="sibTrans" cxnId="{59CAB66B-B96B-4C7E-94A5-A6EC3539DC4B}">
      <dgm:prSet/>
      <dgm:spPr/>
      <dgm:t>
        <a:bodyPr/>
        <a:lstStyle/>
        <a:p>
          <a:endParaRPr lang="zh-CN" altLang="en-US"/>
        </a:p>
      </dgm:t>
    </dgm:pt>
    <dgm:pt modelId="{0ABF76CF-B061-49F7-9246-0DDE4BB5D719}">
      <dgm:prSet phldrT="[文本]" custT="1"/>
      <dgm:spPr/>
      <dgm:t>
        <a:bodyPr/>
        <a:lstStyle/>
        <a:p>
          <a:r>
            <a:rPr lang="en-US" altLang="en-US" sz="4000" b="0" dirty="0" smtClean="0">
              <a:solidFill>
                <a:schemeClr val="tx1"/>
              </a:solidFill>
              <a:latin typeface="微软雅黑" pitchFamily="34" charset="-122"/>
              <a:ea typeface="微软雅黑" pitchFamily="34" charset="-122"/>
            </a:rPr>
            <a:t>3</a:t>
          </a:r>
          <a:r>
            <a:rPr lang="zh-CN" altLang="en-US" sz="4000" b="0" dirty="0" smtClean="0">
              <a:solidFill>
                <a:schemeClr val="tx1"/>
              </a:solidFill>
              <a:latin typeface="微软雅黑" pitchFamily="34" charset="-122"/>
              <a:ea typeface="微软雅黑" pitchFamily="34" charset="-122"/>
            </a:rPr>
            <a:t>、解二元一次方程组</a:t>
          </a:r>
          <a:endParaRPr lang="en-US" altLang="zh-CN" sz="4000" b="0" dirty="0" smtClean="0">
            <a:solidFill>
              <a:schemeClr val="tx1"/>
            </a:solidFill>
            <a:latin typeface="微软雅黑" pitchFamily="34" charset="-122"/>
            <a:ea typeface="微软雅黑" pitchFamily="34" charset="-122"/>
          </a:endParaRPr>
        </a:p>
      </dgm:t>
    </dgm:pt>
    <dgm:pt modelId="{79B345EC-F7C2-4B36-9B2B-90F481376F37}" type="parTrans" cxnId="{30BE6FEF-500D-4BDD-8E56-C831CE0E941C}">
      <dgm:prSet/>
      <dgm:spPr/>
      <dgm:t>
        <a:bodyPr/>
        <a:lstStyle/>
        <a:p>
          <a:endParaRPr lang="zh-CN" altLang="en-US" sz="4400">
            <a:solidFill>
              <a:schemeClr val="tx1"/>
            </a:solidFill>
          </a:endParaRPr>
        </a:p>
      </dgm:t>
    </dgm:pt>
    <dgm:pt modelId="{6FE53DA2-ECA9-42E2-8119-EB3F39EB8298}" type="sibTrans" cxnId="{30BE6FEF-500D-4BDD-8E56-C831CE0E941C}">
      <dgm:prSet/>
      <dgm:spPr/>
      <dgm:t>
        <a:bodyPr/>
        <a:lstStyle/>
        <a:p>
          <a:endParaRPr lang="zh-CN" altLang="en-US"/>
        </a:p>
      </dgm:t>
    </dgm:pt>
    <dgm:pt modelId="{A936A23D-ED66-4106-B4F7-72AEFBBB2448}">
      <dgm:prSet phldrT="[文本]" custT="1"/>
      <dgm:spPr/>
      <dgm:t>
        <a:bodyPr/>
        <a:lstStyle/>
        <a:p>
          <a:r>
            <a:rPr lang="en-US" altLang="en-US" sz="4000" b="0" dirty="0" smtClean="0">
              <a:solidFill>
                <a:schemeClr val="tx1"/>
              </a:solidFill>
              <a:latin typeface="微软雅黑" pitchFamily="34" charset="-122"/>
              <a:ea typeface="微软雅黑" pitchFamily="34" charset="-122"/>
            </a:rPr>
            <a:t>4</a:t>
          </a:r>
          <a:r>
            <a:rPr lang="zh-CN" altLang="en-US" sz="4000" b="0" dirty="0" smtClean="0">
              <a:solidFill>
                <a:schemeClr val="tx1"/>
              </a:solidFill>
              <a:latin typeface="微软雅黑" pitchFamily="34" charset="-122"/>
              <a:ea typeface="微软雅黑" pitchFamily="34" charset="-122"/>
            </a:rPr>
            <a:t>、解一元二次方程</a:t>
          </a:r>
          <a:endParaRPr lang="en-US" altLang="zh-CN" sz="4000" b="0" dirty="0" smtClean="0">
            <a:solidFill>
              <a:schemeClr val="tx1"/>
            </a:solidFill>
            <a:latin typeface="微软雅黑" pitchFamily="34" charset="-122"/>
            <a:ea typeface="微软雅黑" pitchFamily="34" charset="-122"/>
          </a:endParaRPr>
        </a:p>
      </dgm:t>
    </dgm:pt>
    <dgm:pt modelId="{23994A98-821E-4C0F-8C6D-67508D385C14}" type="parTrans" cxnId="{D6113235-5BF1-48AB-81FA-14AB2C59BA3C}">
      <dgm:prSet/>
      <dgm:spPr/>
      <dgm:t>
        <a:bodyPr/>
        <a:lstStyle/>
        <a:p>
          <a:endParaRPr lang="zh-CN" altLang="en-US" sz="4400">
            <a:solidFill>
              <a:schemeClr val="tx1"/>
            </a:solidFill>
          </a:endParaRPr>
        </a:p>
      </dgm:t>
    </dgm:pt>
    <dgm:pt modelId="{FE254309-1FAE-4A13-840B-40F55B41371C}" type="sibTrans" cxnId="{D6113235-5BF1-48AB-81FA-14AB2C59BA3C}">
      <dgm:prSet/>
      <dgm:spPr/>
      <dgm:t>
        <a:bodyPr/>
        <a:lstStyle/>
        <a:p>
          <a:endParaRPr lang="zh-CN" altLang="en-US"/>
        </a:p>
      </dgm:t>
    </dgm:pt>
    <dgm:pt modelId="{26C1E564-23CE-4DCD-B535-9AB81DB43A4F}" type="pres">
      <dgm:prSet presAssocID="{58EDBA23-D66E-4A8D-9E8D-0A1A846AF1AB}" presName="hierChild1" presStyleCnt="0">
        <dgm:presLayoutVars>
          <dgm:orgChart val="1"/>
          <dgm:chPref val="1"/>
          <dgm:dir/>
          <dgm:animOne val="branch"/>
          <dgm:animLvl val="lvl"/>
          <dgm:resizeHandles/>
        </dgm:presLayoutVars>
      </dgm:prSet>
      <dgm:spPr/>
      <dgm:t>
        <a:bodyPr/>
        <a:lstStyle/>
        <a:p>
          <a:endParaRPr lang="zh-CN" altLang="en-US"/>
        </a:p>
      </dgm:t>
    </dgm:pt>
    <dgm:pt modelId="{840A10FB-ADE0-447E-9BDD-A0AD520BF92E}" type="pres">
      <dgm:prSet presAssocID="{2B4352AC-36C2-4005-B77B-8859A00F107D}" presName="hierRoot1" presStyleCnt="0">
        <dgm:presLayoutVars>
          <dgm:hierBranch val="init"/>
        </dgm:presLayoutVars>
      </dgm:prSet>
      <dgm:spPr/>
    </dgm:pt>
    <dgm:pt modelId="{7B5E22CD-7D42-4ACD-B664-0DE1C0F58C54}" type="pres">
      <dgm:prSet presAssocID="{2B4352AC-36C2-4005-B77B-8859A00F107D}" presName="rootComposite1" presStyleCnt="0"/>
      <dgm:spPr/>
    </dgm:pt>
    <dgm:pt modelId="{C752270F-3109-4319-8DE0-6D01889D0BB0}" type="pres">
      <dgm:prSet presAssocID="{2B4352AC-36C2-4005-B77B-8859A00F107D}" presName="rootText1" presStyleLbl="node0" presStyleIdx="0" presStyleCnt="1" custScaleX="219288" custScaleY="167361" custLinFactNeighborY="-14272">
        <dgm:presLayoutVars>
          <dgm:chPref val="3"/>
        </dgm:presLayoutVars>
      </dgm:prSet>
      <dgm:spPr/>
      <dgm:t>
        <a:bodyPr/>
        <a:lstStyle/>
        <a:p>
          <a:endParaRPr lang="zh-CN" altLang="en-US"/>
        </a:p>
      </dgm:t>
    </dgm:pt>
    <dgm:pt modelId="{13295AD5-FA86-403A-A25C-3575083A6B91}" type="pres">
      <dgm:prSet presAssocID="{2B4352AC-36C2-4005-B77B-8859A00F107D}" presName="rootConnector1" presStyleLbl="node1" presStyleIdx="0" presStyleCnt="0"/>
      <dgm:spPr/>
      <dgm:t>
        <a:bodyPr/>
        <a:lstStyle/>
        <a:p>
          <a:endParaRPr lang="zh-CN" altLang="en-US"/>
        </a:p>
      </dgm:t>
    </dgm:pt>
    <dgm:pt modelId="{21021D06-F0CC-4F75-9194-A08A071EF425}" type="pres">
      <dgm:prSet presAssocID="{2B4352AC-36C2-4005-B77B-8859A00F107D}" presName="hierChild2" presStyleCnt="0"/>
      <dgm:spPr/>
    </dgm:pt>
    <dgm:pt modelId="{33D5FCEE-099B-4273-AE5C-3E60904117B0}" type="pres">
      <dgm:prSet presAssocID="{6C17E5CE-AC8D-4859-B44A-6A9281A8608F}" presName="Name64" presStyleLbl="parChTrans1D2" presStyleIdx="0" presStyleCnt="4"/>
      <dgm:spPr/>
      <dgm:t>
        <a:bodyPr/>
        <a:lstStyle/>
        <a:p>
          <a:endParaRPr lang="zh-CN" altLang="en-US"/>
        </a:p>
      </dgm:t>
    </dgm:pt>
    <dgm:pt modelId="{B514BD70-9246-41B9-BBA1-B15346DD0B05}" type="pres">
      <dgm:prSet presAssocID="{36E46F68-D562-408A-AFB5-5F8F2C45300E}" presName="hierRoot2" presStyleCnt="0">
        <dgm:presLayoutVars>
          <dgm:hierBranch val="init"/>
        </dgm:presLayoutVars>
      </dgm:prSet>
      <dgm:spPr/>
    </dgm:pt>
    <dgm:pt modelId="{2BCC5538-6DC9-4735-8AB4-465240D255B9}" type="pres">
      <dgm:prSet presAssocID="{36E46F68-D562-408A-AFB5-5F8F2C45300E}" presName="rootComposite" presStyleCnt="0"/>
      <dgm:spPr/>
    </dgm:pt>
    <dgm:pt modelId="{B7282BA7-EA0F-416C-A48D-8381324C06B0}" type="pres">
      <dgm:prSet presAssocID="{36E46F68-D562-408A-AFB5-5F8F2C45300E}" presName="rootText" presStyleLbl="node2" presStyleIdx="0" presStyleCnt="4" custScaleX="206162" custScaleY="100293" custLinFactNeighborY="-3043">
        <dgm:presLayoutVars>
          <dgm:chPref val="3"/>
        </dgm:presLayoutVars>
      </dgm:prSet>
      <dgm:spPr/>
      <dgm:t>
        <a:bodyPr/>
        <a:lstStyle/>
        <a:p>
          <a:endParaRPr lang="zh-CN" altLang="en-US"/>
        </a:p>
      </dgm:t>
    </dgm:pt>
    <dgm:pt modelId="{44D512DD-F0DE-454B-943A-49C77B95F528}" type="pres">
      <dgm:prSet presAssocID="{36E46F68-D562-408A-AFB5-5F8F2C45300E}" presName="rootConnector" presStyleLbl="node2" presStyleIdx="0" presStyleCnt="4"/>
      <dgm:spPr/>
      <dgm:t>
        <a:bodyPr/>
        <a:lstStyle/>
        <a:p>
          <a:endParaRPr lang="zh-CN" altLang="en-US"/>
        </a:p>
      </dgm:t>
    </dgm:pt>
    <dgm:pt modelId="{4F336736-45C2-4086-8348-A9724BD41534}" type="pres">
      <dgm:prSet presAssocID="{36E46F68-D562-408A-AFB5-5F8F2C45300E}" presName="hierChild4" presStyleCnt="0"/>
      <dgm:spPr/>
    </dgm:pt>
    <dgm:pt modelId="{0D553101-17C6-4B5F-AB58-54BF4CFA031A}" type="pres">
      <dgm:prSet presAssocID="{36E46F68-D562-408A-AFB5-5F8F2C45300E}" presName="hierChild5" presStyleCnt="0"/>
      <dgm:spPr/>
    </dgm:pt>
    <dgm:pt modelId="{8ABBE08A-ED56-468F-B3DB-BE8C56BFEC4F}" type="pres">
      <dgm:prSet presAssocID="{4C17DF2C-620D-4C21-97B9-3D7A9862AA6E}" presName="Name64" presStyleLbl="parChTrans1D2" presStyleIdx="1" presStyleCnt="4"/>
      <dgm:spPr/>
      <dgm:t>
        <a:bodyPr/>
        <a:lstStyle/>
        <a:p>
          <a:endParaRPr lang="zh-CN" altLang="en-US"/>
        </a:p>
      </dgm:t>
    </dgm:pt>
    <dgm:pt modelId="{86253F6C-6A7E-4419-A5AD-1C85034559C6}" type="pres">
      <dgm:prSet presAssocID="{049AD97A-30B2-40CE-94CE-04AC287170B3}" presName="hierRoot2" presStyleCnt="0">
        <dgm:presLayoutVars>
          <dgm:hierBranch val="init"/>
        </dgm:presLayoutVars>
      </dgm:prSet>
      <dgm:spPr/>
    </dgm:pt>
    <dgm:pt modelId="{29DC033E-0534-4A44-9905-09099E8B2512}" type="pres">
      <dgm:prSet presAssocID="{049AD97A-30B2-40CE-94CE-04AC287170B3}" presName="rootComposite" presStyleCnt="0"/>
      <dgm:spPr/>
    </dgm:pt>
    <dgm:pt modelId="{1020D198-B145-4BA5-8C5B-2A0E0D508E27}" type="pres">
      <dgm:prSet presAssocID="{049AD97A-30B2-40CE-94CE-04AC287170B3}" presName="rootText" presStyleLbl="node2" presStyleIdx="1" presStyleCnt="4" custScaleX="206162" custScaleY="100293" custLinFactNeighborY="-3043">
        <dgm:presLayoutVars>
          <dgm:chPref val="3"/>
        </dgm:presLayoutVars>
      </dgm:prSet>
      <dgm:spPr/>
      <dgm:t>
        <a:bodyPr/>
        <a:lstStyle/>
        <a:p>
          <a:endParaRPr lang="zh-CN" altLang="en-US"/>
        </a:p>
      </dgm:t>
    </dgm:pt>
    <dgm:pt modelId="{283632CA-6BBB-48AB-BAD9-3C37BB671E24}" type="pres">
      <dgm:prSet presAssocID="{049AD97A-30B2-40CE-94CE-04AC287170B3}" presName="rootConnector" presStyleLbl="node2" presStyleIdx="1" presStyleCnt="4"/>
      <dgm:spPr/>
      <dgm:t>
        <a:bodyPr/>
        <a:lstStyle/>
        <a:p>
          <a:endParaRPr lang="zh-CN" altLang="en-US"/>
        </a:p>
      </dgm:t>
    </dgm:pt>
    <dgm:pt modelId="{EF194DF5-84C8-4084-8239-5077C58CF9A7}" type="pres">
      <dgm:prSet presAssocID="{049AD97A-30B2-40CE-94CE-04AC287170B3}" presName="hierChild4" presStyleCnt="0"/>
      <dgm:spPr/>
    </dgm:pt>
    <dgm:pt modelId="{3EB069B5-7F42-4E4B-BEE9-F6530ADE59BB}" type="pres">
      <dgm:prSet presAssocID="{049AD97A-30B2-40CE-94CE-04AC287170B3}" presName="hierChild5" presStyleCnt="0"/>
      <dgm:spPr/>
    </dgm:pt>
    <dgm:pt modelId="{F18702AE-30F4-4A22-92C8-7C53499CB24E}" type="pres">
      <dgm:prSet presAssocID="{79B345EC-F7C2-4B36-9B2B-90F481376F37}" presName="Name64" presStyleLbl="parChTrans1D2" presStyleIdx="2" presStyleCnt="4"/>
      <dgm:spPr/>
      <dgm:t>
        <a:bodyPr/>
        <a:lstStyle/>
        <a:p>
          <a:endParaRPr lang="zh-CN" altLang="en-US"/>
        </a:p>
      </dgm:t>
    </dgm:pt>
    <dgm:pt modelId="{C1840762-81E8-4DF0-A1BA-57FC00CDDEE4}" type="pres">
      <dgm:prSet presAssocID="{0ABF76CF-B061-49F7-9246-0DDE4BB5D719}" presName="hierRoot2" presStyleCnt="0">
        <dgm:presLayoutVars>
          <dgm:hierBranch val="init"/>
        </dgm:presLayoutVars>
      </dgm:prSet>
      <dgm:spPr/>
    </dgm:pt>
    <dgm:pt modelId="{E9DE9CB6-BAED-40B7-BB52-C99711F7AD3D}" type="pres">
      <dgm:prSet presAssocID="{0ABF76CF-B061-49F7-9246-0DDE4BB5D719}" presName="rootComposite" presStyleCnt="0"/>
      <dgm:spPr/>
    </dgm:pt>
    <dgm:pt modelId="{6D395A52-1FF6-42B5-AAE0-42C3FB82A4F5}" type="pres">
      <dgm:prSet presAssocID="{0ABF76CF-B061-49F7-9246-0DDE4BB5D719}" presName="rootText" presStyleLbl="node2" presStyleIdx="2" presStyleCnt="4" custScaleX="206162" custScaleY="100293" custLinFactNeighborY="-3043">
        <dgm:presLayoutVars>
          <dgm:chPref val="3"/>
        </dgm:presLayoutVars>
      </dgm:prSet>
      <dgm:spPr/>
      <dgm:t>
        <a:bodyPr/>
        <a:lstStyle/>
        <a:p>
          <a:endParaRPr lang="zh-CN" altLang="en-US"/>
        </a:p>
      </dgm:t>
    </dgm:pt>
    <dgm:pt modelId="{054D0707-FE49-489A-BDBC-3F2E3E0D3978}" type="pres">
      <dgm:prSet presAssocID="{0ABF76CF-B061-49F7-9246-0DDE4BB5D719}" presName="rootConnector" presStyleLbl="node2" presStyleIdx="2" presStyleCnt="4"/>
      <dgm:spPr/>
      <dgm:t>
        <a:bodyPr/>
        <a:lstStyle/>
        <a:p>
          <a:endParaRPr lang="zh-CN" altLang="en-US"/>
        </a:p>
      </dgm:t>
    </dgm:pt>
    <dgm:pt modelId="{E3926CFC-9718-4025-ACBA-6AF831328452}" type="pres">
      <dgm:prSet presAssocID="{0ABF76CF-B061-49F7-9246-0DDE4BB5D719}" presName="hierChild4" presStyleCnt="0"/>
      <dgm:spPr/>
    </dgm:pt>
    <dgm:pt modelId="{44DD4845-FF21-4513-BB19-14852D0A9A4C}" type="pres">
      <dgm:prSet presAssocID="{0ABF76CF-B061-49F7-9246-0DDE4BB5D719}" presName="hierChild5" presStyleCnt="0"/>
      <dgm:spPr/>
    </dgm:pt>
    <dgm:pt modelId="{FDEEFB2A-6636-4B70-A29E-0640B1C9F5B4}" type="pres">
      <dgm:prSet presAssocID="{23994A98-821E-4C0F-8C6D-67508D385C14}" presName="Name64" presStyleLbl="parChTrans1D2" presStyleIdx="3" presStyleCnt="4"/>
      <dgm:spPr/>
      <dgm:t>
        <a:bodyPr/>
        <a:lstStyle/>
        <a:p>
          <a:endParaRPr lang="zh-CN" altLang="en-US"/>
        </a:p>
      </dgm:t>
    </dgm:pt>
    <dgm:pt modelId="{D2426D9B-9603-4954-8EB6-044BFBF7BFD3}" type="pres">
      <dgm:prSet presAssocID="{A936A23D-ED66-4106-B4F7-72AEFBBB2448}" presName="hierRoot2" presStyleCnt="0">
        <dgm:presLayoutVars>
          <dgm:hierBranch val="init"/>
        </dgm:presLayoutVars>
      </dgm:prSet>
      <dgm:spPr/>
    </dgm:pt>
    <dgm:pt modelId="{E515C09D-184D-49AA-80B3-1A57D13C54E8}" type="pres">
      <dgm:prSet presAssocID="{A936A23D-ED66-4106-B4F7-72AEFBBB2448}" presName="rootComposite" presStyleCnt="0"/>
      <dgm:spPr/>
    </dgm:pt>
    <dgm:pt modelId="{724B4C4B-BB4F-46C8-93F7-0C063A1E9E3D}" type="pres">
      <dgm:prSet presAssocID="{A936A23D-ED66-4106-B4F7-72AEFBBB2448}" presName="rootText" presStyleLbl="node2" presStyleIdx="3" presStyleCnt="4" custScaleX="206162" custScaleY="100293" custLinFactNeighborY="-3043">
        <dgm:presLayoutVars>
          <dgm:chPref val="3"/>
        </dgm:presLayoutVars>
      </dgm:prSet>
      <dgm:spPr/>
      <dgm:t>
        <a:bodyPr/>
        <a:lstStyle/>
        <a:p>
          <a:endParaRPr lang="zh-CN" altLang="en-US"/>
        </a:p>
      </dgm:t>
    </dgm:pt>
    <dgm:pt modelId="{154384E2-4301-4E93-8F7B-DAE969F83C15}" type="pres">
      <dgm:prSet presAssocID="{A936A23D-ED66-4106-B4F7-72AEFBBB2448}" presName="rootConnector" presStyleLbl="node2" presStyleIdx="3" presStyleCnt="4"/>
      <dgm:spPr/>
      <dgm:t>
        <a:bodyPr/>
        <a:lstStyle/>
        <a:p>
          <a:endParaRPr lang="zh-CN" altLang="en-US"/>
        </a:p>
      </dgm:t>
    </dgm:pt>
    <dgm:pt modelId="{22E7BA32-A267-4143-A8FF-B40034006080}" type="pres">
      <dgm:prSet presAssocID="{A936A23D-ED66-4106-B4F7-72AEFBBB2448}" presName="hierChild4" presStyleCnt="0"/>
      <dgm:spPr/>
    </dgm:pt>
    <dgm:pt modelId="{E241580A-4662-4627-AE63-3BC032819A37}" type="pres">
      <dgm:prSet presAssocID="{A936A23D-ED66-4106-B4F7-72AEFBBB2448}" presName="hierChild5" presStyleCnt="0"/>
      <dgm:spPr/>
    </dgm:pt>
    <dgm:pt modelId="{C3F8CFCD-07E5-40B0-8A7D-F9C829D9AB24}" type="pres">
      <dgm:prSet presAssocID="{2B4352AC-36C2-4005-B77B-8859A00F107D}" presName="hierChild3" presStyleCnt="0"/>
      <dgm:spPr/>
    </dgm:pt>
  </dgm:ptLst>
  <dgm:cxnLst>
    <dgm:cxn modelId="{E9917B4C-FCA7-4AEB-A37A-839103BCDC3A}" srcId="{2B4352AC-36C2-4005-B77B-8859A00F107D}" destId="{36E46F68-D562-408A-AFB5-5F8F2C45300E}" srcOrd="0" destOrd="0" parTransId="{6C17E5CE-AC8D-4859-B44A-6A9281A8608F}" sibTransId="{8F8B71C9-60F1-462C-8DA2-612C4C25D0F2}"/>
    <dgm:cxn modelId="{6C26939E-052B-4ED5-8D47-D7B26ADE5DE6}" type="presOf" srcId="{6C17E5CE-AC8D-4859-B44A-6A9281A8608F}" destId="{33D5FCEE-099B-4273-AE5C-3E60904117B0}" srcOrd="0" destOrd="0" presId="urn:microsoft.com/office/officeart/2009/3/layout/HorizontalOrganizationChart"/>
    <dgm:cxn modelId="{93E2E0CE-6318-48E6-B019-65446E470DA1}" type="presOf" srcId="{36E46F68-D562-408A-AFB5-5F8F2C45300E}" destId="{B7282BA7-EA0F-416C-A48D-8381324C06B0}" srcOrd="0" destOrd="0" presId="urn:microsoft.com/office/officeart/2009/3/layout/HorizontalOrganizationChart"/>
    <dgm:cxn modelId="{420C6D7F-8E4E-4F77-AEBC-8B52B043EAED}" type="presOf" srcId="{4C17DF2C-620D-4C21-97B9-3D7A9862AA6E}" destId="{8ABBE08A-ED56-468F-B3DB-BE8C56BFEC4F}" srcOrd="0" destOrd="0" presId="urn:microsoft.com/office/officeart/2009/3/layout/HorizontalOrganizationChart"/>
    <dgm:cxn modelId="{CC9A1A18-9BDE-439E-A6BD-776D12111A2B}" type="presOf" srcId="{2B4352AC-36C2-4005-B77B-8859A00F107D}" destId="{13295AD5-FA86-403A-A25C-3575083A6B91}" srcOrd="1" destOrd="0" presId="urn:microsoft.com/office/officeart/2009/3/layout/HorizontalOrganizationChart"/>
    <dgm:cxn modelId="{83C20E27-3D8D-4DA7-A6E3-4B27130CB5FE}" type="presOf" srcId="{A936A23D-ED66-4106-B4F7-72AEFBBB2448}" destId="{154384E2-4301-4E93-8F7B-DAE969F83C15}" srcOrd="1" destOrd="0" presId="urn:microsoft.com/office/officeart/2009/3/layout/HorizontalOrganizationChart"/>
    <dgm:cxn modelId="{6D341D22-1DC6-4708-8896-B5B2835BB9EF}" type="presOf" srcId="{0ABF76CF-B061-49F7-9246-0DDE4BB5D719}" destId="{6D395A52-1FF6-42B5-AAE0-42C3FB82A4F5}" srcOrd="0" destOrd="0" presId="urn:microsoft.com/office/officeart/2009/3/layout/HorizontalOrganizationChart"/>
    <dgm:cxn modelId="{F90B6D1F-2893-42E0-8CA0-5B92EAC71E9E}" type="presOf" srcId="{2B4352AC-36C2-4005-B77B-8859A00F107D}" destId="{C752270F-3109-4319-8DE0-6D01889D0BB0}" srcOrd="0" destOrd="0" presId="urn:microsoft.com/office/officeart/2009/3/layout/HorizontalOrganizationChart"/>
    <dgm:cxn modelId="{399C6620-9BF2-40B5-AAF1-19F32D8010D1}" type="presOf" srcId="{58EDBA23-D66E-4A8D-9E8D-0A1A846AF1AB}" destId="{26C1E564-23CE-4DCD-B535-9AB81DB43A4F}" srcOrd="0" destOrd="0" presId="urn:microsoft.com/office/officeart/2009/3/layout/HorizontalOrganizationChart"/>
    <dgm:cxn modelId="{9D1F39EE-F3DF-4460-BF98-3B63B8F10762}" srcId="{58EDBA23-D66E-4A8D-9E8D-0A1A846AF1AB}" destId="{2B4352AC-36C2-4005-B77B-8859A00F107D}" srcOrd="0" destOrd="0" parTransId="{97DA3F80-CD18-4520-9991-2A6F2CE6C8EC}" sibTransId="{B2732596-A8D1-4F9C-A1BC-5CB663BCAFFD}"/>
    <dgm:cxn modelId="{D6113235-5BF1-48AB-81FA-14AB2C59BA3C}" srcId="{2B4352AC-36C2-4005-B77B-8859A00F107D}" destId="{A936A23D-ED66-4106-B4F7-72AEFBBB2448}" srcOrd="3" destOrd="0" parTransId="{23994A98-821E-4C0F-8C6D-67508D385C14}" sibTransId="{FE254309-1FAE-4A13-840B-40F55B41371C}"/>
    <dgm:cxn modelId="{430DCCC2-CC8D-4F0C-94D0-95D0B6BA9D59}" type="presOf" srcId="{A936A23D-ED66-4106-B4F7-72AEFBBB2448}" destId="{724B4C4B-BB4F-46C8-93F7-0C063A1E9E3D}" srcOrd="0" destOrd="0" presId="urn:microsoft.com/office/officeart/2009/3/layout/HorizontalOrganizationChart"/>
    <dgm:cxn modelId="{EEFC22D3-DEF1-4C5B-A666-5CD956C5E679}" type="presOf" srcId="{79B345EC-F7C2-4B36-9B2B-90F481376F37}" destId="{F18702AE-30F4-4A22-92C8-7C53499CB24E}" srcOrd="0" destOrd="0" presId="urn:microsoft.com/office/officeart/2009/3/layout/HorizontalOrganizationChart"/>
    <dgm:cxn modelId="{36470645-FC02-4D77-9FB3-6EAED68B5411}" type="presOf" srcId="{049AD97A-30B2-40CE-94CE-04AC287170B3}" destId="{283632CA-6BBB-48AB-BAD9-3C37BB671E24}" srcOrd="1" destOrd="0" presId="urn:microsoft.com/office/officeart/2009/3/layout/HorizontalOrganizationChart"/>
    <dgm:cxn modelId="{6E49F29F-2EBF-4533-82BB-BE62AA6519CB}" type="presOf" srcId="{36E46F68-D562-408A-AFB5-5F8F2C45300E}" destId="{44D512DD-F0DE-454B-943A-49C77B95F528}" srcOrd="1" destOrd="0" presId="urn:microsoft.com/office/officeart/2009/3/layout/HorizontalOrganizationChart"/>
    <dgm:cxn modelId="{30BE6FEF-500D-4BDD-8E56-C831CE0E941C}" srcId="{2B4352AC-36C2-4005-B77B-8859A00F107D}" destId="{0ABF76CF-B061-49F7-9246-0DDE4BB5D719}" srcOrd="2" destOrd="0" parTransId="{79B345EC-F7C2-4B36-9B2B-90F481376F37}" sibTransId="{6FE53DA2-ECA9-42E2-8119-EB3F39EB8298}"/>
    <dgm:cxn modelId="{9ADA3460-EE38-46EB-ABFB-10995EFD92FC}" type="presOf" srcId="{049AD97A-30B2-40CE-94CE-04AC287170B3}" destId="{1020D198-B145-4BA5-8C5B-2A0E0D508E27}" srcOrd="0" destOrd="0" presId="urn:microsoft.com/office/officeart/2009/3/layout/HorizontalOrganizationChart"/>
    <dgm:cxn modelId="{61522E17-EE37-48E7-85AE-97D7EEAEE14F}" type="presOf" srcId="{0ABF76CF-B061-49F7-9246-0DDE4BB5D719}" destId="{054D0707-FE49-489A-BDBC-3F2E3E0D3978}" srcOrd="1" destOrd="0" presId="urn:microsoft.com/office/officeart/2009/3/layout/HorizontalOrganizationChart"/>
    <dgm:cxn modelId="{DBAF6AF3-217A-4893-B83E-91EA91E7DB5D}" type="presOf" srcId="{23994A98-821E-4C0F-8C6D-67508D385C14}" destId="{FDEEFB2A-6636-4B70-A29E-0640B1C9F5B4}" srcOrd="0" destOrd="0" presId="urn:microsoft.com/office/officeart/2009/3/layout/HorizontalOrganizationChart"/>
    <dgm:cxn modelId="{59CAB66B-B96B-4C7E-94A5-A6EC3539DC4B}" srcId="{2B4352AC-36C2-4005-B77B-8859A00F107D}" destId="{049AD97A-30B2-40CE-94CE-04AC287170B3}" srcOrd="1" destOrd="0" parTransId="{4C17DF2C-620D-4C21-97B9-3D7A9862AA6E}" sibTransId="{73696516-8C7D-439B-8BE4-4DBD249C9A82}"/>
    <dgm:cxn modelId="{63EEC9A9-EA43-48FB-82A3-B3E4212C3AD4}" type="presParOf" srcId="{26C1E564-23CE-4DCD-B535-9AB81DB43A4F}" destId="{840A10FB-ADE0-447E-9BDD-A0AD520BF92E}" srcOrd="0" destOrd="0" presId="urn:microsoft.com/office/officeart/2009/3/layout/HorizontalOrganizationChart"/>
    <dgm:cxn modelId="{B0F147C3-A4C0-47D8-A0E5-1AB9579F60D8}" type="presParOf" srcId="{840A10FB-ADE0-447E-9BDD-A0AD520BF92E}" destId="{7B5E22CD-7D42-4ACD-B664-0DE1C0F58C54}" srcOrd="0" destOrd="0" presId="urn:microsoft.com/office/officeart/2009/3/layout/HorizontalOrganizationChart"/>
    <dgm:cxn modelId="{619221B0-388B-4144-B0DE-8CE75C3B5128}" type="presParOf" srcId="{7B5E22CD-7D42-4ACD-B664-0DE1C0F58C54}" destId="{C752270F-3109-4319-8DE0-6D01889D0BB0}" srcOrd="0" destOrd="0" presId="urn:microsoft.com/office/officeart/2009/3/layout/HorizontalOrganizationChart"/>
    <dgm:cxn modelId="{93D1D293-7D0D-47F0-B77B-7F441C51B1FB}" type="presParOf" srcId="{7B5E22CD-7D42-4ACD-B664-0DE1C0F58C54}" destId="{13295AD5-FA86-403A-A25C-3575083A6B91}" srcOrd="1" destOrd="0" presId="urn:microsoft.com/office/officeart/2009/3/layout/HorizontalOrganizationChart"/>
    <dgm:cxn modelId="{84663FD7-F5ED-4E1C-B393-7F0A900B9083}" type="presParOf" srcId="{840A10FB-ADE0-447E-9BDD-A0AD520BF92E}" destId="{21021D06-F0CC-4F75-9194-A08A071EF425}" srcOrd="1" destOrd="0" presId="urn:microsoft.com/office/officeart/2009/3/layout/HorizontalOrganizationChart"/>
    <dgm:cxn modelId="{2B1A6DA9-A8AA-42DA-8CD3-E435874D8009}" type="presParOf" srcId="{21021D06-F0CC-4F75-9194-A08A071EF425}" destId="{33D5FCEE-099B-4273-AE5C-3E60904117B0}" srcOrd="0" destOrd="0" presId="urn:microsoft.com/office/officeart/2009/3/layout/HorizontalOrganizationChart"/>
    <dgm:cxn modelId="{B00C7892-2F42-478F-B5BF-03FC20B20282}" type="presParOf" srcId="{21021D06-F0CC-4F75-9194-A08A071EF425}" destId="{B514BD70-9246-41B9-BBA1-B15346DD0B05}" srcOrd="1" destOrd="0" presId="urn:microsoft.com/office/officeart/2009/3/layout/HorizontalOrganizationChart"/>
    <dgm:cxn modelId="{2D3BFA86-136B-4498-8CF9-E269CC5F74F6}" type="presParOf" srcId="{B514BD70-9246-41B9-BBA1-B15346DD0B05}" destId="{2BCC5538-6DC9-4735-8AB4-465240D255B9}" srcOrd="0" destOrd="0" presId="urn:microsoft.com/office/officeart/2009/3/layout/HorizontalOrganizationChart"/>
    <dgm:cxn modelId="{809A9901-69EA-4119-991A-6CAA8B0BD68B}" type="presParOf" srcId="{2BCC5538-6DC9-4735-8AB4-465240D255B9}" destId="{B7282BA7-EA0F-416C-A48D-8381324C06B0}" srcOrd="0" destOrd="0" presId="urn:microsoft.com/office/officeart/2009/3/layout/HorizontalOrganizationChart"/>
    <dgm:cxn modelId="{A77C2763-DCA6-4105-AA1C-7E96A4AA0D23}" type="presParOf" srcId="{2BCC5538-6DC9-4735-8AB4-465240D255B9}" destId="{44D512DD-F0DE-454B-943A-49C77B95F528}" srcOrd="1" destOrd="0" presId="urn:microsoft.com/office/officeart/2009/3/layout/HorizontalOrganizationChart"/>
    <dgm:cxn modelId="{B4FFFFD1-2420-4F34-A4BE-197D3F11200C}" type="presParOf" srcId="{B514BD70-9246-41B9-BBA1-B15346DD0B05}" destId="{4F336736-45C2-4086-8348-A9724BD41534}" srcOrd="1" destOrd="0" presId="urn:microsoft.com/office/officeart/2009/3/layout/HorizontalOrganizationChart"/>
    <dgm:cxn modelId="{3C276FE7-41B2-4378-81E0-B3F9542B5059}" type="presParOf" srcId="{B514BD70-9246-41B9-BBA1-B15346DD0B05}" destId="{0D553101-17C6-4B5F-AB58-54BF4CFA031A}" srcOrd="2" destOrd="0" presId="urn:microsoft.com/office/officeart/2009/3/layout/HorizontalOrganizationChart"/>
    <dgm:cxn modelId="{32D96496-5C72-4978-8AC0-9734D6943E06}" type="presParOf" srcId="{21021D06-F0CC-4F75-9194-A08A071EF425}" destId="{8ABBE08A-ED56-468F-B3DB-BE8C56BFEC4F}" srcOrd="2" destOrd="0" presId="urn:microsoft.com/office/officeart/2009/3/layout/HorizontalOrganizationChart"/>
    <dgm:cxn modelId="{29393068-D251-4D10-87BF-FF8BDC8E041F}" type="presParOf" srcId="{21021D06-F0CC-4F75-9194-A08A071EF425}" destId="{86253F6C-6A7E-4419-A5AD-1C85034559C6}" srcOrd="3" destOrd="0" presId="urn:microsoft.com/office/officeart/2009/3/layout/HorizontalOrganizationChart"/>
    <dgm:cxn modelId="{31D5858D-2A40-4884-AE99-FDC2C5C9BE77}" type="presParOf" srcId="{86253F6C-6A7E-4419-A5AD-1C85034559C6}" destId="{29DC033E-0534-4A44-9905-09099E8B2512}" srcOrd="0" destOrd="0" presId="urn:microsoft.com/office/officeart/2009/3/layout/HorizontalOrganizationChart"/>
    <dgm:cxn modelId="{546265CF-2103-4E20-8775-D22C3A701003}" type="presParOf" srcId="{29DC033E-0534-4A44-9905-09099E8B2512}" destId="{1020D198-B145-4BA5-8C5B-2A0E0D508E27}" srcOrd="0" destOrd="0" presId="urn:microsoft.com/office/officeart/2009/3/layout/HorizontalOrganizationChart"/>
    <dgm:cxn modelId="{5BF40692-A6B9-40E1-AA3C-2D0B00DE167D}" type="presParOf" srcId="{29DC033E-0534-4A44-9905-09099E8B2512}" destId="{283632CA-6BBB-48AB-BAD9-3C37BB671E24}" srcOrd="1" destOrd="0" presId="urn:microsoft.com/office/officeart/2009/3/layout/HorizontalOrganizationChart"/>
    <dgm:cxn modelId="{B9383352-DC0C-4DA2-A0BF-11C449FC345A}" type="presParOf" srcId="{86253F6C-6A7E-4419-A5AD-1C85034559C6}" destId="{EF194DF5-84C8-4084-8239-5077C58CF9A7}" srcOrd="1" destOrd="0" presId="urn:microsoft.com/office/officeart/2009/3/layout/HorizontalOrganizationChart"/>
    <dgm:cxn modelId="{6C635BD9-5FBA-4289-B0F3-CB8C3E14BDE6}" type="presParOf" srcId="{86253F6C-6A7E-4419-A5AD-1C85034559C6}" destId="{3EB069B5-7F42-4E4B-BEE9-F6530ADE59BB}" srcOrd="2" destOrd="0" presId="urn:microsoft.com/office/officeart/2009/3/layout/HorizontalOrganizationChart"/>
    <dgm:cxn modelId="{30F44C2A-F8CB-4D21-AA9C-36E8C20E9CAE}" type="presParOf" srcId="{21021D06-F0CC-4F75-9194-A08A071EF425}" destId="{F18702AE-30F4-4A22-92C8-7C53499CB24E}" srcOrd="4" destOrd="0" presId="urn:microsoft.com/office/officeart/2009/3/layout/HorizontalOrganizationChart"/>
    <dgm:cxn modelId="{1A3B6D6D-5CAA-4C4A-A704-6A5B0863B152}" type="presParOf" srcId="{21021D06-F0CC-4F75-9194-A08A071EF425}" destId="{C1840762-81E8-4DF0-A1BA-57FC00CDDEE4}" srcOrd="5" destOrd="0" presId="urn:microsoft.com/office/officeart/2009/3/layout/HorizontalOrganizationChart"/>
    <dgm:cxn modelId="{B39AE966-EE4B-4A50-A4E6-D9BB3785832E}" type="presParOf" srcId="{C1840762-81E8-4DF0-A1BA-57FC00CDDEE4}" destId="{E9DE9CB6-BAED-40B7-BB52-C99711F7AD3D}" srcOrd="0" destOrd="0" presId="urn:microsoft.com/office/officeart/2009/3/layout/HorizontalOrganizationChart"/>
    <dgm:cxn modelId="{4799174B-4E3E-49A1-89EC-972C8024F751}" type="presParOf" srcId="{E9DE9CB6-BAED-40B7-BB52-C99711F7AD3D}" destId="{6D395A52-1FF6-42B5-AAE0-42C3FB82A4F5}" srcOrd="0" destOrd="0" presId="urn:microsoft.com/office/officeart/2009/3/layout/HorizontalOrganizationChart"/>
    <dgm:cxn modelId="{60996FC4-C734-4303-9B7E-78D5C5DD959D}" type="presParOf" srcId="{E9DE9CB6-BAED-40B7-BB52-C99711F7AD3D}" destId="{054D0707-FE49-489A-BDBC-3F2E3E0D3978}" srcOrd="1" destOrd="0" presId="urn:microsoft.com/office/officeart/2009/3/layout/HorizontalOrganizationChart"/>
    <dgm:cxn modelId="{9A33A600-E080-4FEA-8007-F1E1B2EFEC89}" type="presParOf" srcId="{C1840762-81E8-4DF0-A1BA-57FC00CDDEE4}" destId="{E3926CFC-9718-4025-ACBA-6AF831328452}" srcOrd="1" destOrd="0" presId="urn:microsoft.com/office/officeart/2009/3/layout/HorizontalOrganizationChart"/>
    <dgm:cxn modelId="{042BF857-EF8D-4401-B9D2-B72EFFD652AD}" type="presParOf" srcId="{C1840762-81E8-4DF0-A1BA-57FC00CDDEE4}" destId="{44DD4845-FF21-4513-BB19-14852D0A9A4C}" srcOrd="2" destOrd="0" presId="urn:microsoft.com/office/officeart/2009/3/layout/HorizontalOrganizationChart"/>
    <dgm:cxn modelId="{D61D7FFC-B3B8-44DB-9C9C-54CC92BC21B2}" type="presParOf" srcId="{21021D06-F0CC-4F75-9194-A08A071EF425}" destId="{FDEEFB2A-6636-4B70-A29E-0640B1C9F5B4}" srcOrd="6" destOrd="0" presId="urn:microsoft.com/office/officeart/2009/3/layout/HorizontalOrganizationChart"/>
    <dgm:cxn modelId="{28CDE4B1-0F56-4F4B-867A-E0D0B00E9D73}" type="presParOf" srcId="{21021D06-F0CC-4F75-9194-A08A071EF425}" destId="{D2426D9B-9603-4954-8EB6-044BFBF7BFD3}" srcOrd="7" destOrd="0" presId="urn:microsoft.com/office/officeart/2009/3/layout/HorizontalOrganizationChart"/>
    <dgm:cxn modelId="{CF48BE5E-5E01-4394-9D5E-03ECEDDED29B}" type="presParOf" srcId="{D2426D9B-9603-4954-8EB6-044BFBF7BFD3}" destId="{E515C09D-184D-49AA-80B3-1A57D13C54E8}" srcOrd="0" destOrd="0" presId="urn:microsoft.com/office/officeart/2009/3/layout/HorizontalOrganizationChart"/>
    <dgm:cxn modelId="{D3B33EB4-AF65-4C08-8E6D-E09BE1E80FCC}" type="presParOf" srcId="{E515C09D-184D-49AA-80B3-1A57D13C54E8}" destId="{724B4C4B-BB4F-46C8-93F7-0C063A1E9E3D}" srcOrd="0" destOrd="0" presId="urn:microsoft.com/office/officeart/2009/3/layout/HorizontalOrganizationChart"/>
    <dgm:cxn modelId="{9B735849-D689-469B-9506-C155EA7D51EA}" type="presParOf" srcId="{E515C09D-184D-49AA-80B3-1A57D13C54E8}" destId="{154384E2-4301-4E93-8F7B-DAE969F83C15}" srcOrd="1" destOrd="0" presId="urn:microsoft.com/office/officeart/2009/3/layout/HorizontalOrganizationChart"/>
    <dgm:cxn modelId="{49DB1E8E-1D55-40F1-91E6-235F19886C5E}" type="presParOf" srcId="{D2426D9B-9603-4954-8EB6-044BFBF7BFD3}" destId="{22E7BA32-A267-4143-A8FF-B40034006080}" srcOrd="1" destOrd="0" presId="urn:microsoft.com/office/officeart/2009/3/layout/HorizontalOrganizationChart"/>
    <dgm:cxn modelId="{5421A659-B022-4DC5-89C3-A2B8BE5B3112}" type="presParOf" srcId="{D2426D9B-9603-4954-8EB6-044BFBF7BFD3}" destId="{E241580A-4662-4627-AE63-3BC032819A37}" srcOrd="2" destOrd="0" presId="urn:microsoft.com/office/officeart/2009/3/layout/HorizontalOrganizationChart"/>
    <dgm:cxn modelId="{BCE5C9C6-5BBF-4F52-BE01-0513F3AA5195}" type="presParOf" srcId="{840A10FB-ADE0-447E-9BDD-A0AD520BF92E}" destId="{C3F8CFCD-07E5-40B0-8A7D-F9C829D9AB2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EDBA23-D66E-4A8D-9E8D-0A1A846AF1AB}"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zh-CN" altLang="en-US"/>
        </a:p>
      </dgm:t>
    </dgm:pt>
    <dgm:pt modelId="{2B4352AC-36C2-4005-B77B-8859A00F107D}">
      <dgm:prSet phldrT="[文本]" custT="1"/>
      <dgm:spPr/>
      <dgm:t>
        <a:bodyPr/>
        <a:lstStyle/>
        <a:p>
          <a:pPr>
            <a:lnSpc>
              <a:spcPct val="100000"/>
            </a:lnSpc>
            <a:spcAft>
              <a:spcPts val="0"/>
            </a:spcAft>
          </a:pP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3</a:t>
          </a:r>
          <a:r>
            <a:rPr lang="zh-CN" altLang="en-US" sz="4400" b="0" dirty="0" smtClean="0">
              <a:solidFill>
                <a:schemeClr val="tx1"/>
              </a:solidFill>
              <a:latin typeface="微软雅黑" pitchFamily="34" charset="-122"/>
              <a:ea typeface="微软雅黑" pitchFamily="34" charset="-122"/>
            </a:rPr>
            <a:t>章   方程基础知识</a:t>
          </a:r>
          <a:endParaRPr lang="zh-CN" altLang="en-US" sz="4400" b="0" dirty="0">
            <a:solidFill>
              <a:schemeClr val="tx1"/>
            </a:solidFill>
            <a:latin typeface="微软雅黑" pitchFamily="34" charset="-122"/>
            <a:ea typeface="微软雅黑" pitchFamily="34" charset="-122"/>
          </a:endParaRPr>
        </a:p>
      </dgm:t>
    </dgm:pt>
    <dgm:pt modelId="{B2732596-A8D1-4F9C-A1BC-5CB663BCAFFD}" type="sibTrans" cxnId="{9D1F39EE-F3DF-4460-BF98-3B63B8F10762}">
      <dgm:prSet/>
      <dgm:spPr/>
      <dgm:t>
        <a:bodyPr/>
        <a:lstStyle/>
        <a:p>
          <a:endParaRPr lang="zh-CN" altLang="en-US"/>
        </a:p>
      </dgm:t>
    </dgm:pt>
    <dgm:pt modelId="{97DA3F80-CD18-4520-9991-2A6F2CE6C8EC}" type="parTrans" cxnId="{9D1F39EE-F3DF-4460-BF98-3B63B8F10762}">
      <dgm:prSet/>
      <dgm:spPr/>
      <dgm:t>
        <a:bodyPr/>
        <a:lstStyle/>
        <a:p>
          <a:endParaRPr lang="zh-CN" altLang="en-US"/>
        </a:p>
      </dgm:t>
    </dgm:pt>
    <dgm:pt modelId="{36E46F68-D562-408A-AFB5-5F8F2C45300E}">
      <dgm:prSet phldrT="[文本]" custT="1"/>
      <dgm:spPr/>
      <dgm:t>
        <a:bodyPr/>
        <a:lstStyle/>
        <a:p>
          <a:pPr>
            <a:spcAft>
              <a:spcPts val="0"/>
            </a:spcAft>
          </a:pPr>
          <a:r>
            <a:rPr lang="en-US" altLang="en-US" sz="4000" b="0" dirty="0" smtClean="0">
              <a:solidFill>
                <a:schemeClr val="tx1"/>
              </a:solidFill>
              <a:latin typeface="微软雅黑" pitchFamily="34" charset="-122"/>
              <a:ea typeface="微软雅黑" pitchFamily="34" charset="-122"/>
            </a:rPr>
            <a:t>1</a:t>
          </a:r>
          <a:r>
            <a:rPr lang="zh-CN" altLang="en-US" sz="4000" b="0" dirty="0" smtClean="0">
              <a:solidFill>
                <a:schemeClr val="tx1"/>
              </a:solidFill>
              <a:latin typeface="微软雅黑" pitchFamily="34" charset="-122"/>
              <a:ea typeface="微软雅黑" pitchFamily="34" charset="-122"/>
            </a:rPr>
            <a:t>、方程的基本性质</a:t>
          </a:r>
          <a:endParaRPr lang="en-US" altLang="zh-CN" sz="4000" b="0" dirty="0" smtClean="0">
            <a:solidFill>
              <a:schemeClr val="tx1"/>
            </a:solidFill>
            <a:latin typeface="微软雅黑" pitchFamily="34" charset="-122"/>
            <a:ea typeface="微软雅黑" pitchFamily="34" charset="-122"/>
          </a:endParaRPr>
        </a:p>
      </dgm:t>
    </dgm:pt>
    <dgm:pt modelId="{6C17E5CE-AC8D-4859-B44A-6A9281A8608F}" type="parTrans" cxnId="{E9917B4C-FCA7-4AEB-A37A-839103BCDC3A}">
      <dgm:prSet/>
      <dgm:spPr/>
      <dgm:t>
        <a:bodyPr/>
        <a:lstStyle/>
        <a:p>
          <a:endParaRPr lang="zh-CN" altLang="en-US" sz="4400">
            <a:solidFill>
              <a:schemeClr val="tx1"/>
            </a:solidFill>
          </a:endParaRPr>
        </a:p>
      </dgm:t>
    </dgm:pt>
    <dgm:pt modelId="{8F8B71C9-60F1-462C-8DA2-612C4C25D0F2}" type="sibTrans" cxnId="{E9917B4C-FCA7-4AEB-A37A-839103BCDC3A}">
      <dgm:prSet/>
      <dgm:spPr/>
      <dgm:t>
        <a:bodyPr/>
        <a:lstStyle/>
        <a:p>
          <a:endParaRPr lang="zh-CN" altLang="en-US"/>
        </a:p>
      </dgm:t>
    </dgm:pt>
    <dgm:pt modelId="{049AD97A-30B2-40CE-94CE-04AC287170B3}">
      <dgm:prSet phldrT="[文本]" custT="1"/>
      <dgm:spPr/>
      <dgm:t>
        <a:bodyPr/>
        <a:lstStyle/>
        <a:p>
          <a:pPr>
            <a:lnSpc>
              <a:spcPct val="100000"/>
            </a:lnSpc>
            <a:spcAft>
              <a:spcPts val="0"/>
            </a:spcAft>
          </a:pPr>
          <a:r>
            <a:rPr lang="en-US" altLang="en-US" sz="4000" b="0" dirty="0" smtClean="0">
              <a:solidFill>
                <a:schemeClr val="tx1"/>
              </a:solidFill>
              <a:latin typeface="微软雅黑" pitchFamily="34" charset="-122"/>
              <a:ea typeface="微软雅黑" pitchFamily="34" charset="-122"/>
            </a:rPr>
            <a:t>2</a:t>
          </a:r>
          <a:r>
            <a:rPr lang="zh-CN" altLang="en-US" sz="4000" b="0" dirty="0" smtClean="0">
              <a:solidFill>
                <a:schemeClr val="tx1"/>
              </a:solidFill>
              <a:latin typeface="微软雅黑" pitchFamily="34" charset="-122"/>
              <a:ea typeface="微软雅黑" pitchFamily="34" charset="-122"/>
            </a:rPr>
            <a:t>、解一元一次方程</a:t>
          </a:r>
          <a:endParaRPr lang="en-US" altLang="zh-CN" sz="4000" b="0" dirty="0" smtClean="0">
            <a:solidFill>
              <a:schemeClr val="tx1"/>
            </a:solidFill>
            <a:latin typeface="微软雅黑" pitchFamily="34" charset="-122"/>
            <a:ea typeface="微软雅黑" pitchFamily="34" charset="-122"/>
          </a:endParaRPr>
        </a:p>
      </dgm:t>
    </dgm:pt>
    <dgm:pt modelId="{4C17DF2C-620D-4C21-97B9-3D7A9862AA6E}" type="parTrans" cxnId="{59CAB66B-B96B-4C7E-94A5-A6EC3539DC4B}">
      <dgm:prSet/>
      <dgm:spPr/>
      <dgm:t>
        <a:bodyPr/>
        <a:lstStyle/>
        <a:p>
          <a:endParaRPr lang="zh-CN" altLang="en-US" sz="4400">
            <a:solidFill>
              <a:schemeClr val="tx1"/>
            </a:solidFill>
          </a:endParaRPr>
        </a:p>
      </dgm:t>
    </dgm:pt>
    <dgm:pt modelId="{73696516-8C7D-439B-8BE4-4DBD249C9A82}" type="sibTrans" cxnId="{59CAB66B-B96B-4C7E-94A5-A6EC3539DC4B}">
      <dgm:prSet/>
      <dgm:spPr/>
      <dgm:t>
        <a:bodyPr/>
        <a:lstStyle/>
        <a:p>
          <a:endParaRPr lang="zh-CN" altLang="en-US"/>
        </a:p>
      </dgm:t>
    </dgm:pt>
    <dgm:pt modelId="{0ABF76CF-B061-49F7-9246-0DDE4BB5D719}">
      <dgm:prSet phldrT="[文本]" custT="1"/>
      <dgm:spPr/>
      <dgm:t>
        <a:bodyPr/>
        <a:lstStyle/>
        <a:p>
          <a:r>
            <a:rPr lang="en-US" altLang="en-US" sz="4000" b="0" dirty="0" smtClean="0">
              <a:solidFill>
                <a:schemeClr val="tx1"/>
              </a:solidFill>
              <a:latin typeface="微软雅黑" pitchFamily="34" charset="-122"/>
              <a:ea typeface="微软雅黑" pitchFamily="34" charset="-122"/>
            </a:rPr>
            <a:t>3</a:t>
          </a:r>
          <a:r>
            <a:rPr lang="zh-CN" altLang="en-US" sz="4000" b="0" dirty="0" smtClean="0">
              <a:solidFill>
                <a:schemeClr val="tx1"/>
              </a:solidFill>
              <a:latin typeface="微软雅黑" pitchFamily="34" charset="-122"/>
              <a:ea typeface="微软雅黑" pitchFamily="34" charset="-122"/>
            </a:rPr>
            <a:t>、解二元一次方程组</a:t>
          </a:r>
          <a:endParaRPr lang="en-US" altLang="zh-CN" sz="4000" b="0" dirty="0" smtClean="0">
            <a:solidFill>
              <a:schemeClr val="tx1"/>
            </a:solidFill>
            <a:latin typeface="微软雅黑" pitchFamily="34" charset="-122"/>
            <a:ea typeface="微软雅黑" pitchFamily="34" charset="-122"/>
          </a:endParaRPr>
        </a:p>
      </dgm:t>
    </dgm:pt>
    <dgm:pt modelId="{79B345EC-F7C2-4B36-9B2B-90F481376F37}" type="parTrans" cxnId="{30BE6FEF-500D-4BDD-8E56-C831CE0E941C}">
      <dgm:prSet/>
      <dgm:spPr/>
      <dgm:t>
        <a:bodyPr/>
        <a:lstStyle/>
        <a:p>
          <a:endParaRPr lang="zh-CN" altLang="en-US" sz="4400">
            <a:solidFill>
              <a:schemeClr val="tx1"/>
            </a:solidFill>
          </a:endParaRPr>
        </a:p>
      </dgm:t>
    </dgm:pt>
    <dgm:pt modelId="{6FE53DA2-ECA9-42E2-8119-EB3F39EB8298}" type="sibTrans" cxnId="{30BE6FEF-500D-4BDD-8E56-C831CE0E941C}">
      <dgm:prSet/>
      <dgm:spPr/>
      <dgm:t>
        <a:bodyPr/>
        <a:lstStyle/>
        <a:p>
          <a:endParaRPr lang="zh-CN" altLang="en-US"/>
        </a:p>
      </dgm:t>
    </dgm:pt>
    <dgm:pt modelId="{A936A23D-ED66-4106-B4F7-72AEFBBB2448}">
      <dgm:prSet phldrT="[文本]" custT="1"/>
      <dgm:spPr/>
      <dgm:t>
        <a:bodyPr/>
        <a:lstStyle/>
        <a:p>
          <a:r>
            <a:rPr lang="en-US" altLang="en-US" sz="4000" b="0" dirty="0" smtClean="0">
              <a:solidFill>
                <a:schemeClr val="tx1"/>
              </a:solidFill>
              <a:latin typeface="微软雅黑" pitchFamily="34" charset="-122"/>
              <a:ea typeface="微软雅黑" pitchFamily="34" charset="-122"/>
            </a:rPr>
            <a:t>4</a:t>
          </a:r>
          <a:r>
            <a:rPr lang="zh-CN" altLang="en-US" sz="4000" b="0" dirty="0" smtClean="0">
              <a:solidFill>
                <a:schemeClr val="tx1"/>
              </a:solidFill>
              <a:latin typeface="微软雅黑" pitchFamily="34" charset="-122"/>
              <a:ea typeface="微软雅黑" pitchFamily="34" charset="-122"/>
            </a:rPr>
            <a:t>、解一元二次方程</a:t>
          </a:r>
          <a:endParaRPr lang="en-US" altLang="zh-CN" sz="4000" b="0" dirty="0" smtClean="0">
            <a:solidFill>
              <a:schemeClr val="tx1"/>
            </a:solidFill>
            <a:latin typeface="微软雅黑" pitchFamily="34" charset="-122"/>
            <a:ea typeface="微软雅黑" pitchFamily="34" charset="-122"/>
          </a:endParaRPr>
        </a:p>
      </dgm:t>
    </dgm:pt>
    <dgm:pt modelId="{23994A98-821E-4C0F-8C6D-67508D385C14}" type="parTrans" cxnId="{D6113235-5BF1-48AB-81FA-14AB2C59BA3C}">
      <dgm:prSet/>
      <dgm:spPr/>
      <dgm:t>
        <a:bodyPr/>
        <a:lstStyle/>
        <a:p>
          <a:endParaRPr lang="zh-CN" altLang="en-US" sz="4400">
            <a:solidFill>
              <a:schemeClr val="tx1"/>
            </a:solidFill>
          </a:endParaRPr>
        </a:p>
      </dgm:t>
    </dgm:pt>
    <dgm:pt modelId="{FE254309-1FAE-4A13-840B-40F55B41371C}" type="sibTrans" cxnId="{D6113235-5BF1-48AB-81FA-14AB2C59BA3C}">
      <dgm:prSet/>
      <dgm:spPr/>
      <dgm:t>
        <a:bodyPr/>
        <a:lstStyle/>
        <a:p>
          <a:endParaRPr lang="zh-CN" altLang="en-US"/>
        </a:p>
      </dgm:t>
    </dgm:pt>
    <dgm:pt modelId="{26C1E564-23CE-4DCD-B535-9AB81DB43A4F}" type="pres">
      <dgm:prSet presAssocID="{58EDBA23-D66E-4A8D-9E8D-0A1A846AF1AB}" presName="hierChild1" presStyleCnt="0">
        <dgm:presLayoutVars>
          <dgm:orgChart val="1"/>
          <dgm:chPref val="1"/>
          <dgm:dir/>
          <dgm:animOne val="branch"/>
          <dgm:animLvl val="lvl"/>
          <dgm:resizeHandles/>
        </dgm:presLayoutVars>
      </dgm:prSet>
      <dgm:spPr/>
      <dgm:t>
        <a:bodyPr/>
        <a:lstStyle/>
        <a:p>
          <a:endParaRPr lang="zh-CN" altLang="en-US"/>
        </a:p>
      </dgm:t>
    </dgm:pt>
    <dgm:pt modelId="{840A10FB-ADE0-447E-9BDD-A0AD520BF92E}" type="pres">
      <dgm:prSet presAssocID="{2B4352AC-36C2-4005-B77B-8859A00F107D}" presName="hierRoot1" presStyleCnt="0">
        <dgm:presLayoutVars>
          <dgm:hierBranch val="init"/>
        </dgm:presLayoutVars>
      </dgm:prSet>
      <dgm:spPr/>
    </dgm:pt>
    <dgm:pt modelId="{7B5E22CD-7D42-4ACD-B664-0DE1C0F58C54}" type="pres">
      <dgm:prSet presAssocID="{2B4352AC-36C2-4005-B77B-8859A00F107D}" presName="rootComposite1" presStyleCnt="0"/>
      <dgm:spPr/>
    </dgm:pt>
    <dgm:pt modelId="{C752270F-3109-4319-8DE0-6D01889D0BB0}" type="pres">
      <dgm:prSet presAssocID="{2B4352AC-36C2-4005-B77B-8859A00F107D}" presName="rootText1" presStyleLbl="node0" presStyleIdx="0" presStyleCnt="1" custScaleX="219288" custScaleY="167361" custLinFactNeighborY="-14272">
        <dgm:presLayoutVars>
          <dgm:chPref val="3"/>
        </dgm:presLayoutVars>
      </dgm:prSet>
      <dgm:spPr/>
      <dgm:t>
        <a:bodyPr/>
        <a:lstStyle/>
        <a:p>
          <a:endParaRPr lang="zh-CN" altLang="en-US"/>
        </a:p>
      </dgm:t>
    </dgm:pt>
    <dgm:pt modelId="{13295AD5-FA86-403A-A25C-3575083A6B91}" type="pres">
      <dgm:prSet presAssocID="{2B4352AC-36C2-4005-B77B-8859A00F107D}" presName="rootConnector1" presStyleLbl="node1" presStyleIdx="0" presStyleCnt="0"/>
      <dgm:spPr/>
      <dgm:t>
        <a:bodyPr/>
        <a:lstStyle/>
        <a:p>
          <a:endParaRPr lang="zh-CN" altLang="en-US"/>
        </a:p>
      </dgm:t>
    </dgm:pt>
    <dgm:pt modelId="{21021D06-F0CC-4F75-9194-A08A071EF425}" type="pres">
      <dgm:prSet presAssocID="{2B4352AC-36C2-4005-B77B-8859A00F107D}" presName="hierChild2" presStyleCnt="0"/>
      <dgm:spPr/>
    </dgm:pt>
    <dgm:pt modelId="{33D5FCEE-099B-4273-AE5C-3E60904117B0}" type="pres">
      <dgm:prSet presAssocID="{6C17E5CE-AC8D-4859-B44A-6A9281A8608F}" presName="Name64" presStyleLbl="parChTrans1D2" presStyleIdx="0" presStyleCnt="4"/>
      <dgm:spPr/>
      <dgm:t>
        <a:bodyPr/>
        <a:lstStyle/>
        <a:p>
          <a:endParaRPr lang="zh-CN" altLang="en-US"/>
        </a:p>
      </dgm:t>
    </dgm:pt>
    <dgm:pt modelId="{B514BD70-9246-41B9-BBA1-B15346DD0B05}" type="pres">
      <dgm:prSet presAssocID="{36E46F68-D562-408A-AFB5-5F8F2C45300E}" presName="hierRoot2" presStyleCnt="0">
        <dgm:presLayoutVars>
          <dgm:hierBranch val="init"/>
        </dgm:presLayoutVars>
      </dgm:prSet>
      <dgm:spPr/>
    </dgm:pt>
    <dgm:pt modelId="{2BCC5538-6DC9-4735-8AB4-465240D255B9}" type="pres">
      <dgm:prSet presAssocID="{36E46F68-D562-408A-AFB5-5F8F2C45300E}" presName="rootComposite" presStyleCnt="0"/>
      <dgm:spPr/>
    </dgm:pt>
    <dgm:pt modelId="{B7282BA7-EA0F-416C-A48D-8381324C06B0}" type="pres">
      <dgm:prSet presAssocID="{36E46F68-D562-408A-AFB5-5F8F2C45300E}" presName="rootText" presStyleLbl="node2" presStyleIdx="0" presStyleCnt="4" custScaleX="206162" custScaleY="100293" custLinFactNeighborY="-3043">
        <dgm:presLayoutVars>
          <dgm:chPref val="3"/>
        </dgm:presLayoutVars>
      </dgm:prSet>
      <dgm:spPr/>
      <dgm:t>
        <a:bodyPr/>
        <a:lstStyle/>
        <a:p>
          <a:endParaRPr lang="zh-CN" altLang="en-US"/>
        </a:p>
      </dgm:t>
    </dgm:pt>
    <dgm:pt modelId="{44D512DD-F0DE-454B-943A-49C77B95F528}" type="pres">
      <dgm:prSet presAssocID="{36E46F68-D562-408A-AFB5-5F8F2C45300E}" presName="rootConnector" presStyleLbl="node2" presStyleIdx="0" presStyleCnt="4"/>
      <dgm:spPr/>
      <dgm:t>
        <a:bodyPr/>
        <a:lstStyle/>
        <a:p>
          <a:endParaRPr lang="zh-CN" altLang="en-US"/>
        </a:p>
      </dgm:t>
    </dgm:pt>
    <dgm:pt modelId="{4F336736-45C2-4086-8348-A9724BD41534}" type="pres">
      <dgm:prSet presAssocID="{36E46F68-D562-408A-AFB5-5F8F2C45300E}" presName="hierChild4" presStyleCnt="0"/>
      <dgm:spPr/>
    </dgm:pt>
    <dgm:pt modelId="{0D553101-17C6-4B5F-AB58-54BF4CFA031A}" type="pres">
      <dgm:prSet presAssocID="{36E46F68-D562-408A-AFB5-5F8F2C45300E}" presName="hierChild5" presStyleCnt="0"/>
      <dgm:spPr/>
    </dgm:pt>
    <dgm:pt modelId="{8ABBE08A-ED56-468F-B3DB-BE8C56BFEC4F}" type="pres">
      <dgm:prSet presAssocID="{4C17DF2C-620D-4C21-97B9-3D7A9862AA6E}" presName="Name64" presStyleLbl="parChTrans1D2" presStyleIdx="1" presStyleCnt="4"/>
      <dgm:spPr/>
      <dgm:t>
        <a:bodyPr/>
        <a:lstStyle/>
        <a:p>
          <a:endParaRPr lang="zh-CN" altLang="en-US"/>
        </a:p>
      </dgm:t>
    </dgm:pt>
    <dgm:pt modelId="{86253F6C-6A7E-4419-A5AD-1C85034559C6}" type="pres">
      <dgm:prSet presAssocID="{049AD97A-30B2-40CE-94CE-04AC287170B3}" presName="hierRoot2" presStyleCnt="0">
        <dgm:presLayoutVars>
          <dgm:hierBranch val="init"/>
        </dgm:presLayoutVars>
      </dgm:prSet>
      <dgm:spPr/>
    </dgm:pt>
    <dgm:pt modelId="{29DC033E-0534-4A44-9905-09099E8B2512}" type="pres">
      <dgm:prSet presAssocID="{049AD97A-30B2-40CE-94CE-04AC287170B3}" presName="rootComposite" presStyleCnt="0"/>
      <dgm:spPr/>
    </dgm:pt>
    <dgm:pt modelId="{1020D198-B145-4BA5-8C5B-2A0E0D508E27}" type="pres">
      <dgm:prSet presAssocID="{049AD97A-30B2-40CE-94CE-04AC287170B3}" presName="rootText" presStyleLbl="node2" presStyleIdx="1" presStyleCnt="4" custScaleX="206162" custScaleY="100293" custLinFactNeighborY="-3043">
        <dgm:presLayoutVars>
          <dgm:chPref val="3"/>
        </dgm:presLayoutVars>
      </dgm:prSet>
      <dgm:spPr/>
      <dgm:t>
        <a:bodyPr/>
        <a:lstStyle/>
        <a:p>
          <a:endParaRPr lang="zh-CN" altLang="en-US"/>
        </a:p>
      </dgm:t>
    </dgm:pt>
    <dgm:pt modelId="{283632CA-6BBB-48AB-BAD9-3C37BB671E24}" type="pres">
      <dgm:prSet presAssocID="{049AD97A-30B2-40CE-94CE-04AC287170B3}" presName="rootConnector" presStyleLbl="node2" presStyleIdx="1" presStyleCnt="4"/>
      <dgm:spPr/>
      <dgm:t>
        <a:bodyPr/>
        <a:lstStyle/>
        <a:p>
          <a:endParaRPr lang="zh-CN" altLang="en-US"/>
        </a:p>
      </dgm:t>
    </dgm:pt>
    <dgm:pt modelId="{EF194DF5-84C8-4084-8239-5077C58CF9A7}" type="pres">
      <dgm:prSet presAssocID="{049AD97A-30B2-40CE-94CE-04AC287170B3}" presName="hierChild4" presStyleCnt="0"/>
      <dgm:spPr/>
    </dgm:pt>
    <dgm:pt modelId="{3EB069B5-7F42-4E4B-BEE9-F6530ADE59BB}" type="pres">
      <dgm:prSet presAssocID="{049AD97A-30B2-40CE-94CE-04AC287170B3}" presName="hierChild5" presStyleCnt="0"/>
      <dgm:spPr/>
    </dgm:pt>
    <dgm:pt modelId="{F18702AE-30F4-4A22-92C8-7C53499CB24E}" type="pres">
      <dgm:prSet presAssocID="{79B345EC-F7C2-4B36-9B2B-90F481376F37}" presName="Name64" presStyleLbl="parChTrans1D2" presStyleIdx="2" presStyleCnt="4"/>
      <dgm:spPr/>
      <dgm:t>
        <a:bodyPr/>
        <a:lstStyle/>
        <a:p>
          <a:endParaRPr lang="zh-CN" altLang="en-US"/>
        </a:p>
      </dgm:t>
    </dgm:pt>
    <dgm:pt modelId="{C1840762-81E8-4DF0-A1BA-57FC00CDDEE4}" type="pres">
      <dgm:prSet presAssocID="{0ABF76CF-B061-49F7-9246-0DDE4BB5D719}" presName="hierRoot2" presStyleCnt="0">
        <dgm:presLayoutVars>
          <dgm:hierBranch val="init"/>
        </dgm:presLayoutVars>
      </dgm:prSet>
      <dgm:spPr/>
    </dgm:pt>
    <dgm:pt modelId="{E9DE9CB6-BAED-40B7-BB52-C99711F7AD3D}" type="pres">
      <dgm:prSet presAssocID="{0ABF76CF-B061-49F7-9246-0DDE4BB5D719}" presName="rootComposite" presStyleCnt="0"/>
      <dgm:spPr/>
    </dgm:pt>
    <dgm:pt modelId="{6D395A52-1FF6-42B5-AAE0-42C3FB82A4F5}" type="pres">
      <dgm:prSet presAssocID="{0ABF76CF-B061-49F7-9246-0DDE4BB5D719}" presName="rootText" presStyleLbl="node2" presStyleIdx="2" presStyleCnt="4" custScaleX="206162" custScaleY="100293" custLinFactNeighborY="-3043">
        <dgm:presLayoutVars>
          <dgm:chPref val="3"/>
        </dgm:presLayoutVars>
      </dgm:prSet>
      <dgm:spPr/>
      <dgm:t>
        <a:bodyPr/>
        <a:lstStyle/>
        <a:p>
          <a:endParaRPr lang="zh-CN" altLang="en-US"/>
        </a:p>
      </dgm:t>
    </dgm:pt>
    <dgm:pt modelId="{054D0707-FE49-489A-BDBC-3F2E3E0D3978}" type="pres">
      <dgm:prSet presAssocID="{0ABF76CF-B061-49F7-9246-0DDE4BB5D719}" presName="rootConnector" presStyleLbl="node2" presStyleIdx="2" presStyleCnt="4"/>
      <dgm:spPr/>
      <dgm:t>
        <a:bodyPr/>
        <a:lstStyle/>
        <a:p>
          <a:endParaRPr lang="zh-CN" altLang="en-US"/>
        </a:p>
      </dgm:t>
    </dgm:pt>
    <dgm:pt modelId="{E3926CFC-9718-4025-ACBA-6AF831328452}" type="pres">
      <dgm:prSet presAssocID="{0ABF76CF-B061-49F7-9246-0DDE4BB5D719}" presName="hierChild4" presStyleCnt="0"/>
      <dgm:spPr/>
    </dgm:pt>
    <dgm:pt modelId="{44DD4845-FF21-4513-BB19-14852D0A9A4C}" type="pres">
      <dgm:prSet presAssocID="{0ABF76CF-B061-49F7-9246-0DDE4BB5D719}" presName="hierChild5" presStyleCnt="0"/>
      <dgm:spPr/>
    </dgm:pt>
    <dgm:pt modelId="{FDEEFB2A-6636-4B70-A29E-0640B1C9F5B4}" type="pres">
      <dgm:prSet presAssocID="{23994A98-821E-4C0F-8C6D-67508D385C14}" presName="Name64" presStyleLbl="parChTrans1D2" presStyleIdx="3" presStyleCnt="4"/>
      <dgm:spPr/>
      <dgm:t>
        <a:bodyPr/>
        <a:lstStyle/>
        <a:p>
          <a:endParaRPr lang="zh-CN" altLang="en-US"/>
        </a:p>
      </dgm:t>
    </dgm:pt>
    <dgm:pt modelId="{D2426D9B-9603-4954-8EB6-044BFBF7BFD3}" type="pres">
      <dgm:prSet presAssocID="{A936A23D-ED66-4106-B4F7-72AEFBBB2448}" presName="hierRoot2" presStyleCnt="0">
        <dgm:presLayoutVars>
          <dgm:hierBranch val="init"/>
        </dgm:presLayoutVars>
      </dgm:prSet>
      <dgm:spPr/>
    </dgm:pt>
    <dgm:pt modelId="{E515C09D-184D-49AA-80B3-1A57D13C54E8}" type="pres">
      <dgm:prSet presAssocID="{A936A23D-ED66-4106-B4F7-72AEFBBB2448}" presName="rootComposite" presStyleCnt="0"/>
      <dgm:spPr/>
    </dgm:pt>
    <dgm:pt modelId="{724B4C4B-BB4F-46C8-93F7-0C063A1E9E3D}" type="pres">
      <dgm:prSet presAssocID="{A936A23D-ED66-4106-B4F7-72AEFBBB2448}" presName="rootText" presStyleLbl="node2" presStyleIdx="3" presStyleCnt="4" custScaleX="206162" custScaleY="100293" custLinFactNeighborY="-3043">
        <dgm:presLayoutVars>
          <dgm:chPref val="3"/>
        </dgm:presLayoutVars>
      </dgm:prSet>
      <dgm:spPr/>
      <dgm:t>
        <a:bodyPr/>
        <a:lstStyle/>
        <a:p>
          <a:endParaRPr lang="zh-CN" altLang="en-US"/>
        </a:p>
      </dgm:t>
    </dgm:pt>
    <dgm:pt modelId="{154384E2-4301-4E93-8F7B-DAE969F83C15}" type="pres">
      <dgm:prSet presAssocID="{A936A23D-ED66-4106-B4F7-72AEFBBB2448}" presName="rootConnector" presStyleLbl="node2" presStyleIdx="3" presStyleCnt="4"/>
      <dgm:spPr/>
      <dgm:t>
        <a:bodyPr/>
        <a:lstStyle/>
        <a:p>
          <a:endParaRPr lang="zh-CN" altLang="en-US"/>
        </a:p>
      </dgm:t>
    </dgm:pt>
    <dgm:pt modelId="{22E7BA32-A267-4143-A8FF-B40034006080}" type="pres">
      <dgm:prSet presAssocID="{A936A23D-ED66-4106-B4F7-72AEFBBB2448}" presName="hierChild4" presStyleCnt="0"/>
      <dgm:spPr/>
    </dgm:pt>
    <dgm:pt modelId="{E241580A-4662-4627-AE63-3BC032819A37}" type="pres">
      <dgm:prSet presAssocID="{A936A23D-ED66-4106-B4F7-72AEFBBB2448}" presName="hierChild5" presStyleCnt="0"/>
      <dgm:spPr/>
    </dgm:pt>
    <dgm:pt modelId="{C3F8CFCD-07E5-40B0-8A7D-F9C829D9AB24}" type="pres">
      <dgm:prSet presAssocID="{2B4352AC-36C2-4005-B77B-8859A00F107D}" presName="hierChild3" presStyleCnt="0"/>
      <dgm:spPr/>
    </dgm:pt>
  </dgm:ptLst>
  <dgm:cxnLst>
    <dgm:cxn modelId="{76BA3B01-6786-47B6-B7EE-5BCE6B9EA874}" type="presOf" srcId="{79B345EC-F7C2-4B36-9B2B-90F481376F37}" destId="{F18702AE-30F4-4A22-92C8-7C53499CB24E}" srcOrd="0" destOrd="0" presId="urn:microsoft.com/office/officeart/2009/3/layout/HorizontalOrganizationChart"/>
    <dgm:cxn modelId="{E9917B4C-FCA7-4AEB-A37A-839103BCDC3A}" srcId="{2B4352AC-36C2-4005-B77B-8859A00F107D}" destId="{36E46F68-D562-408A-AFB5-5F8F2C45300E}" srcOrd="0" destOrd="0" parTransId="{6C17E5CE-AC8D-4859-B44A-6A9281A8608F}" sibTransId="{8F8B71C9-60F1-462C-8DA2-612C4C25D0F2}"/>
    <dgm:cxn modelId="{5BA4DBA2-D50A-4D9E-B52D-A0FD2EF197F2}" type="presOf" srcId="{58EDBA23-D66E-4A8D-9E8D-0A1A846AF1AB}" destId="{26C1E564-23CE-4DCD-B535-9AB81DB43A4F}" srcOrd="0" destOrd="0" presId="urn:microsoft.com/office/officeart/2009/3/layout/HorizontalOrganizationChart"/>
    <dgm:cxn modelId="{935FF8D4-C1A5-42B0-8CA2-47E6D8C232C4}" type="presOf" srcId="{23994A98-821E-4C0F-8C6D-67508D385C14}" destId="{FDEEFB2A-6636-4B70-A29E-0640B1C9F5B4}" srcOrd="0" destOrd="0" presId="urn:microsoft.com/office/officeart/2009/3/layout/HorizontalOrganizationChart"/>
    <dgm:cxn modelId="{2AC57A3E-0DC4-455D-A995-87A159ED0F85}" type="presOf" srcId="{049AD97A-30B2-40CE-94CE-04AC287170B3}" destId="{1020D198-B145-4BA5-8C5B-2A0E0D508E27}" srcOrd="0" destOrd="0" presId="urn:microsoft.com/office/officeart/2009/3/layout/HorizontalOrganizationChart"/>
    <dgm:cxn modelId="{9D1F39EE-F3DF-4460-BF98-3B63B8F10762}" srcId="{58EDBA23-D66E-4A8D-9E8D-0A1A846AF1AB}" destId="{2B4352AC-36C2-4005-B77B-8859A00F107D}" srcOrd="0" destOrd="0" parTransId="{97DA3F80-CD18-4520-9991-2A6F2CE6C8EC}" sibTransId="{B2732596-A8D1-4F9C-A1BC-5CB663BCAFFD}"/>
    <dgm:cxn modelId="{2A946229-1826-43E6-B271-08EEF4222DF8}" type="presOf" srcId="{36E46F68-D562-408A-AFB5-5F8F2C45300E}" destId="{B7282BA7-EA0F-416C-A48D-8381324C06B0}" srcOrd="0" destOrd="0" presId="urn:microsoft.com/office/officeart/2009/3/layout/HorizontalOrganizationChart"/>
    <dgm:cxn modelId="{B617EFDF-B41F-4957-8CF8-87BFF1690237}" type="presOf" srcId="{6C17E5CE-AC8D-4859-B44A-6A9281A8608F}" destId="{33D5FCEE-099B-4273-AE5C-3E60904117B0}" srcOrd="0" destOrd="0" presId="urn:microsoft.com/office/officeart/2009/3/layout/HorizontalOrganizationChart"/>
    <dgm:cxn modelId="{6505F5F6-82A8-4D6E-BD2E-7A257500DF02}" type="presOf" srcId="{0ABF76CF-B061-49F7-9246-0DDE4BB5D719}" destId="{6D395A52-1FF6-42B5-AAE0-42C3FB82A4F5}" srcOrd="0" destOrd="0" presId="urn:microsoft.com/office/officeart/2009/3/layout/HorizontalOrganizationChart"/>
    <dgm:cxn modelId="{D6113235-5BF1-48AB-81FA-14AB2C59BA3C}" srcId="{2B4352AC-36C2-4005-B77B-8859A00F107D}" destId="{A936A23D-ED66-4106-B4F7-72AEFBBB2448}" srcOrd="3" destOrd="0" parTransId="{23994A98-821E-4C0F-8C6D-67508D385C14}" sibTransId="{FE254309-1FAE-4A13-840B-40F55B41371C}"/>
    <dgm:cxn modelId="{63F4BFC1-9BCC-4C13-9FF4-6AF134DE76D8}" type="presOf" srcId="{049AD97A-30B2-40CE-94CE-04AC287170B3}" destId="{283632CA-6BBB-48AB-BAD9-3C37BB671E24}" srcOrd="1" destOrd="0" presId="urn:microsoft.com/office/officeart/2009/3/layout/HorizontalOrganizationChart"/>
    <dgm:cxn modelId="{3F0994DD-76B5-4B54-8F70-D83107D48C18}" type="presOf" srcId="{4C17DF2C-620D-4C21-97B9-3D7A9862AA6E}" destId="{8ABBE08A-ED56-468F-B3DB-BE8C56BFEC4F}" srcOrd="0" destOrd="0" presId="urn:microsoft.com/office/officeart/2009/3/layout/HorizontalOrganizationChart"/>
    <dgm:cxn modelId="{4981788A-EB5C-4718-9F74-39087275F45B}" type="presOf" srcId="{0ABF76CF-B061-49F7-9246-0DDE4BB5D719}" destId="{054D0707-FE49-489A-BDBC-3F2E3E0D3978}" srcOrd="1" destOrd="0" presId="urn:microsoft.com/office/officeart/2009/3/layout/HorizontalOrganizationChart"/>
    <dgm:cxn modelId="{EED97C48-150A-4710-9978-4D1CDF26FD38}" type="presOf" srcId="{2B4352AC-36C2-4005-B77B-8859A00F107D}" destId="{C752270F-3109-4319-8DE0-6D01889D0BB0}" srcOrd="0" destOrd="0" presId="urn:microsoft.com/office/officeart/2009/3/layout/HorizontalOrganizationChart"/>
    <dgm:cxn modelId="{38270DB0-E739-4DF2-8F00-134570CAB1C3}" type="presOf" srcId="{2B4352AC-36C2-4005-B77B-8859A00F107D}" destId="{13295AD5-FA86-403A-A25C-3575083A6B91}" srcOrd="1" destOrd="0" presId="urn:microsoft.com/office/officeart/2009/3/layout/HorizontalOrganizationChart"/>
    <dgm:cxn modelId="{07EC6E6A-0CD7-4AA4-9BCA-C3A6768F2F08}" type="presOf" srcId="{36E46F68-D562-408A-AFB5-5F8F2C45300E}" destId="{44D512DD-F0DE-454B-943A-49C77B95F528}" srcOrd="1" destOrd="0" presId="urn:microsoft.com/office/officeart/2009/3/layout/HorizontalOrganizationChart"/>
    <dgm:cxn modelId="{30BE6FEF-500D-4BDD-8E56-C831CE0E941C}" srcId="{2B4352AC-36C2-4005-B77B-8859A00F107D}" destId="{0ABF76CF-B061-49F7-9246-0DDE4BB5D719}" srcOrd="2" destOrd="0" parTransId="{79B345EC-F7C2-4B36-9B2B-90F481376F37}" sibTransId="{6FE53DA2-ECA9-42E2-8119-EB3F39EB8298}"/>
    <dgm:cxn modelId="{CB87A900-E2FA-4359-A2D2-ECFD8BB773A2}" type="presOf" srcId="{A936A23D-ED66-4106-B4F7-72AEFBBB2448}" destId="{154384E2-4301-4E93-8F7B-DAE969F83C15}" srcOrd="1" destOrd="0" presId="urn:microsoft.com/office/officeart/2009/3/layout/HorizontalOrganizationChart"/>
    <dgm:cxn modelId="{59CAB66B-B96B-4C7E-94A5-A6EC3539DC4B}" srcId="{2B4352AC-36C2-4005-B77B-8859A00F107D}" destId="{049AD97A-30B2-40CE-94CE-04AC287170B3}" srcOrd="1" destOrd="0" parTransId="{4C17DF2C-620D-4C21-97B9-3D7A9862AA6E}" sibTransId="{73696516-8C7D-439B-8BE4-4DBD249C9A82}"/>
    <dgm:cxn modelId="{73C7D02E-89A0-4821-A526-AF2777D45434}" type="presOf" srcId="{A936A23D-ED66-4106-B4F7-72AEFBBB2448}" destId="{724B4C4B-BB4F-46C8-93F7-0C063A1E9E3D}" srcOrd="0" destOrd="0" presId="urn:microsoft.com/office/officeart/2009/3/layout/HorizontalOrganizationChart"/>
    <dgm:cxn modelId="{821AFE54-078B-49BD-8323-F3EA9C7146B5}" type="presParOf" srcId="{26C1E564-23CE-4DCD-B535-9AB81DB43A4F}" destId="{840A10FB-ADE0-447E-9BDD-A0AD520BF92E}" srcOrd="0" destOrd="0" presId="urn:microsoft.com/office/officeart/2009/3/layout/HorizontalOrganizationChart"/>
    <dgm:cxn modelId="{18872028-E3A0-458E-9924-4946E3799E6D}" type="presParOf" srcId="{840A10FB-ADE0-447E-9BDD-A0AD520BF92E}" destId="{7B5E22CD-7D42-4ACD-B664-0DE1C0F58C54}" srcOrd="0" destOrd="0" presId="urn:microsoft.com/office/officeart/2009/3/layout/HorizontalOrganizationChart"/>
    <dgm:cxn modelId="{B2585348-DD0C-46E2-A753-06F9DC89A217}" type="presParOf" srcId="{7B5E22CD-7D42-4ACD-B664-0DE1C0F58C54}" destId="{C752270F-3109-4319-8DE0-6D01889D0BB0}" srcOrd="0" destOrd="0" presId="urn:microsoft.com/office/officeart/2009/3/layout/HorizontalOrganizationChart"/>
    <dgm:cxn modelId="{84C20C26-4154-4360-945F-FA7994269791}" type="presParOf" srcId="{7B5E22CD-7D42-4ACD-B664-0DE1C0F58C54}" destId="{13295AD5-FA86-403A-A25C-3575083A6B91}" srcOrd="1" destOrd="0" presId="urn:microsoft.com/office/officeart/2009/3/layout/HorizontalOrganizationChart"/>
    <dgm:cxn modelId="{BE30CC2B-D8BF-4F58-A042-64084F32C290}" type="presParOf" srcId="{840A10FB-ADE0-447E-9BDD-A0AD520BF92E}" destId="{21021D06-F0CC-4F75-9194-A08A071EF425}" srcOrd="1" destOrd="0" presId="urn:microsoft.com/office/officeart/2009/3/layout/HorizontalOrganizationChart"/>
    <dgm:cxn modelId="{36112A0F-0420-4811-9F6E-D40AEB118442}" type="presParOf" srcId="{21021D06-F0CC-4F75-9194-A08A071EF425}" destId="{33D5FCEE-099B-4273-AE5C-3E60904117B0}" srcOrd="0" destOrd="0" presId="urn:microsoft.com/office/officeart/2009/3/layout/HorizontalOrganizationChart"/>
    <dgm:cxn modelId="{5FEB95AD-4A34-41C1-95D8-38844E2E7BBB}" type="presParOf" srcId="{21021D06-F0CC-4F75-9194-A08A071EF425}" destId="{B514BD70-9246-41B9-BBA1-B15346DD0B05}" srcOrd="1" destOrd="0" presId="urn:microsoft.com/office/officeart/2009/3/layout/HorizontalOrganizationChart"/>
    <dgm:cxn modelId="{72891AAE-C221-41EC-A0FF-4BB2743120FD}" type="presParOf" srcId="{B514BD70-9246-41B9-BBA1-B15346DD0B05}" destId="{2BCC5538-6DC9-4735-8AB4-465240D255B9}" srcOrd="0" destOrd="0" presId="urn:microsoft.com/office/officeart/2009/3/layout/HorizontalOrganizationChart"/>
    <dgm:cxn modelId="{33610BDA-3597-4D9D-AF84-9475D681F1FA}" type="presParOf" srcId="{2BCC5538-6DC9-4735-8AB4-465240D255B9}" destId="{B7282BA7-EA0F-416C-A48D-8381324C06B0}" srcOrd="0" destOrd="0" presId="urn:microsoft.com/office/officeart/2009/3/layout/HorizontalOrganizationChart"/>
    <dgm:cxn modelId="{49A87322-515B-4C73-9066-108552EA2112}" type="presParOf" srcId="{2BCC5538-6DC9-4735-8AB4-465240D255B9}" destId="{44D512DD-F0DE-454B-943A-49C77B95F528}" srcOrd="1" destOrd="0" presId="urn:microsoft.com/office/officeart/2009/3/layout/HorizontalOrganizationChart"/>
    <dgm:cxn modelId="{40BFB424-8F07-4FBA-BE6A-EDED76CDA4DB}" type="presParOf" srcId="{B514BD70-9246-41B9-BBA1-B15346DD0B05}" destId="{4F336736-45C2-4086-8348-A9724BD41534}" srcOrd="1" destOrd="0" presId="urn:microsoft.com/office/officeart/2009/3/layout/HorizontalOrganizationChart"/>
    <dgm:cxn modelId="{0BE90096-6876-4286-9FFD-F43BC2E9C643}" type="presParOf" srcId="{B514BD70-9246-41B9-BBA1-B15346DD0B05}" destId="{0D553101-17C6-4B5F-AB58-54BF4CFA031A}" srcOrd="2" destOrd="0" presId="urn:microsoft.com/office/officeart/2009/3/layout/HorizontalOrganizationChart"/>
    <dgm:cxn modelId="{6015C515-09BB-47A0-9E00-8C9CDF5FB430}" type="presParOf" srcId="{21021D06-F0CC-4F75-9194-A08A071EF425}" destId="{8ABBE08A-ED56-468F-B3DB-BE8C56BFEC4F}" srcOrd="2" destOrd="0" presId="urn:microsoft.com/office/officeart/2009/3/layout/HorizontalOrganizationChart"/>
    <dgm:cxn modelId="{8C28E5B4-1712-436D-B8AC-147BFC1289C1}" type="presParOf" srcId="{21021D06-F0CC-4F75-9194-A08A071EF425}" destId="{86253F6C-6A7E-4419-A5AD-1C85034559C6}" srcOrd="3" destOrd="0" presId="urn:microsoft.com/office/officeart/2009/3/layout/HorizontalOrganizationChart"/>
    <dgm:cxn modelId="{195E1DBC-F4F7-44B1-930C-32EB793EDDB1}" type="presParOf" srcId="{86253F6C-6A7E-4419-A5AD-1C85034559C6}" destId="{29DC033E-0534-4A44-9905-09099E8B2512}" srcOrd="0" destOrd="0" presId="urn:microsoft.com/office/officeart/2009/3/layout/HorizontalOrganizationChart"/>
    <dgm:cxn modelId="{2707A3D8-D215-4502-81BD-4838F0988F9D}" type="presParOf" srcId="{29DC033E-0534-4A44-9905-09099E8B2512}" destId="{1020D198-B145-4BA5-8C5B-2A0E0D508E27}" srcOrd="0" destOrd="0" presId="urn:microsoft.com/office/officeart/2009/3/layout/HorizontalOrganizationChart"/>
    <dgm:cxn modelId="{C549BDEC-68FF-4A28-B57C-2446DA5936E7}" type="presParOf" srcId="{29DC033E-0534-4A44-9905-09099E8B2512}" destId="{283632CA-6BBB-48AB-BAD9-3C37BB671E24}" srcOrd="1" destOrd="0" presId="urn:microsoft.com/office/officeart/2009/3/layout/HorizontalOrganizationChart"/>
    <dgm:cxn modelId="{A62196BD-6D29-430C-817F-8685136F3D75}" type="presParOf" srcId="{86253F6C-6A7E-4419-A5AD-1C85034559C6}" destId="{EF194DF5-84C8-4084-8239-5077C58CF9A7}" srcOrd="1" destOrd="0" presId="urn:microsoft.com/office/officeart/2009/3/layout/HorizontalOrganizationChart"/>
    <dgm:cxn modelId="{F24A63CD-C5C7-4600-909F-0E225FF6F6FF}" type="presParOf" srcId="{86253F6C-6A7E-4419-A5AD-1C85034559C6}" destId="{3EB069B5-7F42-4E4B-BEE9-F6530ADE59BB}" srcOrd="2" destOrd="0" presId="urn:microsoft.com/office/officeart/2009/3/layout/HorizontalOrganizationChart"/>
    <dgm:cxn modelId="{823F9A21-862D-4527-A0F5-75738D5E61A2}" type="presParOf" srcId="{21021D06-F0CC-4F75-9194-A08A071EF425}" destId="{F18702AE-30F4-4A22-92C8-7C53499CB24E}" srcOrd="4" destOrd="0" presId="urn:microsoft.com/office/officeart/2009/3/layout/HorizontalOrganizationChart"/>
    <dgm:cxn modelId="{CFB6BA04-0216-4573-8CA9-233F40E7E7A0}" type="presParOf" srcId="{21021D06-F0CC-4F75-9194-A08A071EF425}" destId="{C1840762-81E8-4DF0-A1BA-57FC00CDDEE4}" srcOrd="5" destOrd="0" presId="urn:microsoft.com/office/officeart/2009/3/layout/HorizontalOrganizationChart"/>
    <dgm:cxn modelId="{6400C516-C857-412B-82E9-57F53305446D}" type="presParOf" srcId="{C1840762-81E8-4DF0-A1BA-57FC00CDDEE4}" destId="{E9DE9CB6-BAED-40B7-BB52-C99711F7AD3D}" srcOrd="0" destOrd="0" presId="urn:microsoft.com/office/officeart/2009/3/layout/HorizontalOrganizationChart"/>
    <dgm:cxn modelId="{CFED9C7E-0117-4735-9EF6-F7D4F5A50EC0}" type="presParOf" srcId="{E9DE9CB6-BAED-40B7-BB52-C99711F7AD3D}" destId="{6D395A52-1FF6-42B5-AAE0-42C3FB82A4F5}" srcOrd="0" destOrd="0" presId="urn:microsoft.com/office/officeart/2009/3/layout/HorizontalOrganizationChart"/>
    <dgm:cxn modelId="{E230C95E-36EE-49E2-AD33-21EB81F1AACE}" type="presParOf" srcId="{E9DE9CB6-BAED-40B7-BB52-C99711F7AD3D}" destId="{054D0707-FE49-489A-BDBC-3F2E3E0D3978}" srcOrd="1" destOrd="0" presId="urn:microsoft.com/office/officeart/2009/3/layout/HorizontalOrganizationChart"/>
    <dgm:cxn modelId="{344D2CE4-AF91-4381-A000-B5CE93891639}" type="presParOf" srcId="{C1840762-81E8-4DF0-A1BA-57FC00CDDEE4}" destId="{E3926CFC-9718-4025-ACBA-6AF831328452}" srcOrd="1" destOrd="0" presId="urn:microsoft.com/office/officeart/2009/3/layout/HorizontalOrganizationChart"/>
    <dgm:cxn modelId="{985EEEC6-6D8F-4B55-96DE-B30F1BA8B830}" type="presParOf" srcId="{C1840762-81E8-4DF0-A1BA-57FC00CDDEE4}" destId="{44DD4845-FF21-4513-BB19-14852D0A9A4C}" srcOrd="2" destOrd="0" presId="urn:microsoft.com/office/officeart/2009/3/layout/HorizontalOrganizationChart"/>
    <dgm:cxn modelId="{368D6CCC-A972-4C70-A5F5-0E0AEE14DEC0}" type="presParOf" srcId="{21021D06-F0CC-4F75-9194-A08A071EF425}" destId="{FDEEFB2A-6636-4B70-A29E-0640B1C9F5B4}" srcOrd="6" destOrd="0" presId="urn:microsoft.com/office/officeart/2009/3/layout/HorizontalOrganizationChart"/>
    <dgm:cxn modelId="{358E9FEB-8937-449C-AD68-6A07B1FBFF98}" type="presParOf" srcId="{21021D06-F0CC-4F75-9194-A08A071EF425}" destId="{D2426D9B-9603-4954-8EB6-044BFBF7BFD3}" srcOrd="7" destOrd="0" presId="urn:microsoft.com/office/officeart/2009/3/layout/HorizontalOrganizationChart"/>
    <dgm:cxn modelId="{A39BD74B-80F2-4781-9CC9-4D49479132E8}" type="presParOf" srcId="{D2426D9B-9603-4954-8EB6-044BFBF7BFD3}" destId="{E515C09D-184D-49AA-80B3-1A57D13C54E8}" srcOrd="0" destOrd="0" presId="urn:microsoft.com/office/officeart/2009/3/layout/HorizontalOrganizationChart"/>
    <dgm:cxn modelId="{44C3EC04-9DA4-431F-9A04-6159C76073E6}" type="presParOf" srcId="{E515C09D-184D-49AA-80B3-1A57D13C54E8}" destId="{724B4C4B-BB4F-46C8-93F7-0C063A1E9E3D}" srcOrd="0" destOrd="0" presId="urn:microsoft.com/office/officeart/2009/3/layout/HorizontalOrganizationChart"/>
    <dgm:cxn modelId="{92AACFD4-0C95-48F7-A5DE-7C0BEC0E5C3A}" type="presParOf" srcId="{E515C09D-184D-49AA-80B3-1A57D13C54E8}" destId="{154384E2-4301-4E93-8F7B-DAE969F83C15}" srcOrd="1" destOrd="0" presId="urn:microsoft.com/office/officeart/2009/3/layout/HorizontalOrganizationChart"/>
    <dgm:cxn modelId="{1C5F7432-1158-40E5-B39B-75FF40FCDC18}" type="presParOf" srcId="{D2426D9B-9603-4954-8EB6-044BFBF7BFD3}" destId="{22E7BA32-A267-4143-A8FF-B40034006080}" srcOrd="1" destOrd="0" presId="urn:microsoft.com/office/officeart/2009/3/layout/HorizontalOrganizationChart"/>
    <dgm:cxn modelId="{2BF321AF-3321-4373-8929-AE4796708246}" type="presParOf" srcId="{D2426D9B-9603-4954-8EB6-044BFBF7BFD3}" destId="{E241580A-4662-4627-AE63-3BC032819A37}" srcOrd="2" destOrd="0" presId="urn:microsoft.com/office/officeart/2009/3/layout/HorizontalOrganizationChart"/>
    <dgm:cxn modelId="{BFC01039-8E60-4802-81EE-E0628369C14E}" type="presParOf" srcId="{840A10FB-ADE0-447E-9BDD-A0AD520BF92E}" destId="{C3F8CFCD-07E5-40B0-8A7D-F9C829D9AB2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EDBA23-D66E-4A8D-9E8D-0A1A846AF1AB}"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zh-CN" altLang="en-US"/>
        </a:p>
      </dgm:t>
    </dgm:pt>
    <dgm:pt modelId="{2B4352AC-36C2-4005-B77B-8859A00F107D}">
      <dgm:prSet phldrT="[文本]" custT="1"/>
      <dgm:spPr/>
      <dgm:t>
        <a:bodyPr/>
        <a:lstStyle/>
        <a:p>
          <a:pPr>
            <a:lnSpc>
              <a:spcPct val="100000"/>
            </a:lnSpc>
            <a:spcAft>
              <a:spcPts val="0"/>
            </a:spcAft>
          </a:pP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3</a:t>
          </a:r>
          <a:r>
            <a:rPr lang="zh-CN" altLang="en-US" sz="4400" b="0" dirty="0" smtClean="0">
              <a:solidFill>
                <a:schemeClr val="tx1"/>
              </a:solidFill>
              <a:latin typeface="微软雅黑" pitchFamily="34" charset="-122"/>
              <a:ea typeface="微软雅黑" pitchFamily="34" charset="-122"/>
            </a:rPr>
            <a:t>章   方程基础知识</a:t>
          </a:r>
          <a:endParaRPr lang="zh-CN" altLang="en-US" sz="4400" b="0" dirty="0">
            <a:solidFill>
              <a:schemeClr val="tx1"/>
            </a:solidFill>
            <a:latin typeface="微软雅黑" pitchFamily="34" charset="-122"/>
            <a:ea typeface="微软雅黑" pitchFamily="34" charset="-122"/>
          </a:endParaRPr>
        </a:p>
      </dgm:t>
    </dgm:pt>
    <dgm:pt modelId="{B2732596-A8D1-4F9C-A1BC-5CB663BCAFFD}" type="sibTrans" cxnId="{9D1F39EE-F3DF-4460-BF98-3B63B8F10762}">
      <dgm:prSet/>
      <dgm:spPr/>
      <dgm:t>
        <a:bodyPr/>
        <a:lstStyle/>
        <a:p>
          <a:endParaRPr lang="zh-CN" altLang="en-US"/>
        </a:p>
      </dgm:t>
    </dgm:pt>
    <dgm:pt modelId="{97DA3F80-CD18-4520-9991-2A6F2CE6C8EC}" type="parTrans" cxnId="{9D1F39EE-F3DF-4460-BF98-3B63B8F10762}">
      <dgm:prSet/>
      <dgm:spPr/>
      <dgm:t>
        <a:bodyPr/>
        <a:lstStyle/>
        <a:p>
          <a:endParaRPr lang="zh-CN" altLang="en-US"/>
        </a:p>
      </dgm:t>
    </dgm:pt>
    <dgm:pt modelId="{36E46F68-D562-408A-AFB5-5F8F2C45300E}">
      <dgm:prSet phldrT="[文本]" custT="1"/>
      <dgm:spPr/>
      <dgm:t>
        <a:bodyPr/>
        <a:lstStyle/>
        <a:p>
          <a:pPr>
            <a:spcAft>
              <a:spcPts val="0"/>
            </a:spcAft>
          </a:pPr>
          <a:r>
            <a:rPr lang="en-US" altLang="en-US" sz="4000" b="0" dirty="0" smtClean="0">
              <a:solidFill>
                <a:schemeClr val="tx1"/>
              </a:solidFill>
              <a:latin typeface="微软雅黑" pitchFamily="34" charset="-122"/>
              <a:ea typeface="微软雅黑" pitchFamily="34" charset="-122"/>
            </a:rPr>
            <a:t>1</a:t>
          </a:r>
          <a:r>
            <a:rPr lang="zh-CN" altLang="en-US" sz="4000" b="0" dirty="0" smtClean="0">
              <a:solidFill>
                <a:schemeClr val="tx1"/>
              </a:solidFill>
              <a:latin typeface="微软雅黑" pitchFamily="34" charset="-122"/>
              <a:ea typeface="微软雅黑" pitchFamily="34" charset="-122"/>
            </a:rPr>
            <a:t>、方程的基本性质</a:t>
          </a:r>
          <a:endParaRPr lang="en-US" altLang="zh-CN" sz="4000" b="0" dirty="0" smtClean="0">
            <a:solidFill>
              <a:schemeClr val="tx1"/>
            </a:solidFill>
            <a:latin typeface="微软雅黑" pitchFamily="34" charset="-122"/>
            <a:ea typeface="微软雅黑" pitchFamily="34" charset="-122"/>
          </a:endParaRPr>
        </a:p>
      </dgm:t>
    </dgm:pt>
    <dgm:pt modelId="{6C17E5CE-AC8D-4859-B44A-6A9281A8608F}" type="parTrans" cxnId="{E9917B4C-FCA7-4AEB-A37A-839103BCDC3A}">
      <dgm:prSet/>
      <dgm:spPr/>
      <dgm:t>
        <a:bodyPr/>
        <a:lstStyle/>
        <a:p>
          <a:endParaRPr lang="zh-CN" altLang="en-US" sz="4400">
            <a:solidFill>
              <a:schemeClr val="tx1"/>
            </a:solidFill>
          </a:endParaRPr>
        </a:p>
      </dgm:t>
    </dgm:pt>
    <dgm:pt modelId="{8F8B71C9-60F1-462C-8DA2-612C4C25D0F2}" type="sibTrans" cxnId="{E9917B4C-FCA7-4AEB-A37A-839103BCDC3A}">
      <dgm:prSet/>
      <dgm:spPr/>
      <dgm:t>
        <a:bodyPr/>
        <a:lstStyle/>
        <a:p>
          <a:endParaRPr lang="zh-CN" altLang="en-US"/>
        </a:p>
      </dgm:t>
    </dgm:pt>
    <dgm:pt modelId="{049AD97A-30B2-40CE-94CE-04AC287170B3}">
      <dgm:prSet phldrT="[文本]" custT="1"/>
      <dgm:spPr/>
      <dgm:t>
        <a:bodyPr/>
        <a:lstStyle/>
        <a:p>
          <a:pPr>
            <a:lnSpc>
              <a:spcPct val="100000"/>
            </a:lnSpc>
            <a:spcAft>
              <a:spcPts val="0"/>
            </a:spcAft>
          </a:pPr>
          <a:r>
            <a:rPr lang="en-US" altLang="en-US" sz="4000" b="0" dirty="0" smtClean="0">
              <a:solidFill>
                <a:schemeClr val="tx1"/>
              </a:solidFill>
              <a:latin typeface="微软雅黑" pitchFamily="34" charset="-122"/>
              <a:ea typeface="微软雅黑" pitchFamily="34" charset="-122"/>
            </a:rPr>
            <a:t>2</a:t>
          </a:r>
          <a:r>
            <a:rPr lang="zh-CN" altLang="en-US" sz="4000" b="0" dirty="0" smtClean="0">
              <a:solidFill>
                <a:schemeClr val="tx1"/>
              </a:solidFill>
              <a:latin typeface="微软雅黑" pitchFamily="34" charset="-122"/>
              <a:ea typeface="微软雅黑" pitchFamily="34" charset="-122"/>
            </a:rPr>
            <a:t>、解一元一次方程</a:t>
          </a:r>
          <a:endParaRPr lang="en-US" altLang="zh-CN" sz="4000" b="0" dirty="0" smtClean="0">
            <a:solidFill>
              <a:schemeClr val="tx1"/>
            </a:solidFill>
            <a:latin typeface="微软雅黑" pitchFamily="34" charset="-122"/>
            <a:ea typeface="微软雅黑" pitchFamily="34" charset="-122"/>
          </a:endParaRPr>
        </a:p>
      </dgm:t>
    </dgm:pt>
    <dgm:pt modelId="{4C17DF2C-620D-4C21-97B9-3D7A9862AA6E}" type="parTrans" cxnId="{59CAB66B-B96B-4C7E-94A5-A6EC3539DC4B}">
      <dgm:prSet/>
      <dgm:spPr/>
      <dgm:t>
        <a:bodyPr/>
        <a:lstStyle/>
        <a:p>
          <a:endParaRPr lang="zh-CN" altLang="en-US" sz="4400">
            <a:solidFill>
              <a:schemeClr val="tx1"/>
            </a:solidFill>
          </a:endParaRPr>
        </a:p>
      </dgm:t>
    </dgm:pt>
    <dgm:pt modelId="{73696516-8C7D-439B-8BE4-4DBD249C9A82}" type="sibTrans" cxnId="{59CAB66B-B96B-4C7E-94A5-A6EC3539DC4B}">
      <dgm:prSet/>
      <dgm:spPr/>
      <dgm:t>
        <a:bodyPr/>
        <a:lstStyle/>
        <a:p>
          <a:endParaRPr lang="zh-CN" altLang="en-US"/>
        </a:p>
      </dgm:t>
    </dgm:pt>
    <dgm:pt modelId="{0ABF76CF-B061-49F7-9246-0DDE4BB5D719}">
      <dgm:prSet phldrT="[文本]" custT="1"/>
      <dgm:spPr/>
      <dgm:t>
        <a:bodyPr/>
        <a:lstStyle/>
        <a:p>
          <a:r>
            <a:rPr lang="en-US" altLang="en-US" sz="4000" b="0" dirty="0" smtClean="0">
              <a:solidFill>
                <a:schemeClr val="tx1"/>
              </a:solidFill>
              <a:latin typeface="微软雅黑" pitchFamily="34" charset="-122"/>
              <a:ea typeface="微软雅黑" pitchFamily="34" charset="-122"/>
            </a:rPr>
            <a:t>3</a:t>
          </a:r>
          <a:r>
            <a:rPr lang="zh-CN" altLang="en-US" sz="4000" b="0" dirty="0" smtClean="0">
              <a:solidFill>
                <a:schemeClr val="tx1"/>
              </a:solidFill>
              <a:latin typeface="微软雅黑" pitchFamily="34" charset="-122"/>
              <a:ea typeface="微软雅黑" pitchFamily="34" charset="-122"/>
            </a:rPr>
            <a:t>、解二元一次方程组</a:t>
          </a:r>
          <a:endParaRPr lang="en-US" altLang="zh-CN" sz="4000" b="0" dirty="0" smtClean="0">
            <a:solidFill>
              <a:schemeClr val="tx1"/>
            </a:solidFill>
            <a:latin typeface="微软雅黑" pitchFamily="34" charset="-122"/>
            <a:ea typeface="微软雅黑" pitchFamily="34" charset="-122"/>
          </a:endParaRPr>
        </a:p>
      </dgm:t>
    </dgm:pt>
    <dgm:pt modelId="{79B345EC-F7C2-4B36-9B2B-90F481376F37}" type="parTrans" cxnId="{30BE6FEF-500D-4BDD-8E56-C831CE0E941C}">
      <dgm:prSet/>
      <dgm:spPr/>
      <dgm:t>
        <a:bodyPr/>
        <a:lstStyle/>
        <a:p>
          <a:endParaRPr lang="zh-CN" altLang="en-US" sz="4400">
            <a:solidFill>
              <a:schemeClr val="tx1"/>
            </a:solidFill>
          </a:endParaRPr>
        </a:p>
      </dgm:t>
    </dgm:pt>
    <dgm:pt modelId="{6FE53DA2-ECA9-42E2-8119-EB3F39EB8298}" type="sibTrans" cxnId="{30BE6FEF-500D-4BDD-8E56-C831CE0E941C}">
      <dgm:prSet/>
      <dgm:spPr/>
      <dgm:t>
        <a:bodyPr/>
        <a:lstStyle/>
        <a:p>
          <a:endParaRPr lang="zh-CN" altLang="en-US"/>
        </a:p>
      </dgm:t>
    </dgm:pt>
    <dgm:pt modelId="{A936A23D-ED66-4106-B4F7-72AEFBBB2448}">
      <dgm:prSet phldrT="[文本]" custT="1"/>
      <dgm:spPr/>
      <dgm:t>
        <a:bodyPr/>
        <a:lstStyle/>
        <a:p>
          <a:r>
            <a:rPr lang="en-US" altLang="en-US" sz="4000" b="0" dirty="0" smtClean="0">
              <a:solidFill>
                <a:schemeClr val="tx1"/>
              </a:solidFill>
              <a:latin typeface="微软雅黑" pitchFamily="34" charset="-122"/>
              <a:ea typeface="微软雅黑" pitchFamily="34" charset="-122"/>
            </a:rPr>
            <a:t>4</a:t>
          </a:r>
          <a:r>
            <a:rPr lang="zh-CN" altLang="en-US" sz="4000" b="0" dirty="0" smtClean="0">
              <a:solidFill>
                <a:schemeClr val="tx1"/>
              </a:solidFill>
              <a:latin typeface="微软雅黑" pitchFamily="34" charset="-122"/>
              <a:ea typeface="微软雅黑" pitchFamily="34" charset="-122"/>
            </a:rPr>
            <a:t>、解一元二次方程</a:t>
          </a:r>
          <a:endParaRPr lang="en-US" altLang="zh-CN" sz="4000" b="0" dirty="0" smtClean="0">
            <a:solidFill>
              <a:schemeClr val="tx1"/>
            </a:solidFill>
            <a:latin typeface="微软雅黑" pitchFamily="34" charset="-122"/>
            <a:ea typeface="微软雅黑" pitchFamily="34" charset="-122"/>
          </a:endParaRPr>
        </a:p>
      </dgm:t>
    </dgm:pt>
    <dgm:pt modelId="{23994A98-821E-4C0F-8C6D-67508D385C14}" type="parTrans" cxnId="{D6113235-5BF1-48AB-81FA-14AB2C59BA3C}">
      <dgm:prSet/>
      <dgm:spPr/>
      <dgm:t>
        <a:bodyPr/>
        <a:lstStyle/>
        <a:p>
          <a:endParaRPr lang="zh-CN" altLang="en-US" sz="4400">
            <a:solidFill>
              <a:schemeClr val="tx1"/>
            </a:solidFill>
          </a:endParaRPr>
        </a:p>
      </dgm:t>
    </dgm:pt>
    <dgm:pt modelId="{FE254309-1FAE-4A13-840B-40F55B41371C}" type="sibTrans" cxnId="{D6113235-5BF1-48AB-81FA-14AB2C59BA3C}">
      <dgm:prSet/>
      <dgm:spPr/>
      <dgm:t>
        <a:bodyPr/>
        <a:lstStyle/>
        <a:p>
          <a:endParaRPr lang="zh-CN" altLang="en-US"/>
        </a:p>
      </dgm:t>
    </dgm:pt>
    <dgm:pt modelId="{26C1E564-23CE-4DCD-B535-9AB81DB43A4F}" type="pres">
      <dgm:prSet presAssocID="{58EDBA23-D66E-4A8D-9E8D-0A1A846AF1AB}" presName="hierChild1" presStyleCnt="0">
        <dgm:presLayoutVars>
          <dgm:orgChart val="1"/>
          <dgm:chPref val="1"/>
          <dgm:dir/>
          <dgm:animOne val="branch"/>
          <dgm:animLvl val="lvl"/>
          <dgm:resizeHandles/>
        </dgm:presLayoutVars>
      </dgm:prSet>
      <dgm:spPr/>
      <dgm:t>
        <a:bodyPr/>
        <a:lstStyle/>
        <a:p>
          <a:endParaRPr lang="zh-CN" altLang="en-US"/>
        </a:p>
      </dgm:t>
    </dgm:pt>
    <dgm:pt modelId="{840A10FB-ADE0-447E-9BDD-A0AD520BF92E}" type="pres">
      <dgm:prSet presAssocID="{2B4352AC-36C2-4005-B77B-8859A00F107D}" presName="hierRoot1" presStyleCnt="0">
        <dgm:presLayoutVars>
          <dgm:hierBranch val="init"/>
        </dgm:presLayoutVars>
      </dgm:prSet>
      <dgm:spPr/>
    </dgm:pt>
    <dgm:pt modelId="{7B5E22CD-7D42-4ACD-B664-0DE1C0F58C54}" type="pres">
      <dgm:prSet presAssocID="{2B4352AC-36C2-4005-B77B-8859A00F107D}" presName="rootComposite1" presStyleCnt="0"/>
      <dgm:spPr/>
    </dgm:pt>
    <dgm:pt modelId="{C752270F-3109-4319-8DE0-6D01889D0BB0}" type="pres">
      <dgm:prSet presAssocID="{2B4352AC-36C2-4005-B77B-8859A00F107D}" presName="rootText1" presStyleLbl="node0" presStyleIdx="0" presStyleCnt="1" custScaleX="219288" custScaleY="167361" custLinFactNeighborY="-14272">
        <dgm:presLayoutVars>
          <dgm:chPref val="3"/>
        </dgm:presLayoutVars>
      </dgm:prSet>
      <dgm:spPr/>
      <dgm:t>
        <a:bodyPr/>
        <a:lstStyle/>
        <a:p>
          <a:endParaRPr lang="zh-CN" altLang="en-US"/>
        </a:p>
      </dgm:t>
    </dgm:pt>
    <dgm:pt modelId="{13295AD5-FA86-403A-A25C-3575083A6B91}" type="pres">
      <dgm:prSet presAssocID="{2B4352AC-36C2-4005-B77B-8859A00F107D}" presName="rootConnector1" presStyleLbl="node1" presStyleIdx="0" presStyleCnt="0"/>
      <dgm:spPr/>
      <dgm:t>
        <a:bodyPr/>
        <a:lstStyle/>
        <a:p>
          <a:endParaRPr lang="zh-CN" altLang="en-US"/>
        </a:p>
      </dgm:t>
    </dgm:pt>
    <dgm:pt modelId="{21021D06-F0CC-4F75-9194-A08A071EF425}" type="pres">
      <dgm:prSet presAssocID="{2B4352AC-36C2-4005-B77B-8859A00F107D}" presName="hierChild2" presStyleCnt="0"/>
      <dgm:spPr/>
    </dgm:pt>
    <dgm:pt modelId="{33D5FCEE-099B-4273-AE5C-3E60904117B0}" type="pres">
      <dgm:prSet presAssocID="{6C17E5CE-AC8D-4859-B44A-6A9281A8608F}" presName="Name64" presStyleLbl="parChTrans1D2" presStyleIdx="0" presStyleCnt="4"/>
      <dgm:spPr/>
      <dgm:t>
        <a:bodyPr/>
        <a:lstStyle/>
        <a:p>
          <a:endParaRPr lang="zh-CN" altLang="en-US"/>
        </a:p>
      </dgm:t>
    </dgm:pt>
    <dgm:pt modelId="{B514BD70-9246-41B9-BBA1-B15346DD0B05}" type="pres">
      <dgm:prSet presAssocID="{36E46F68-D562-408A-AFB5-5F8F2C45300E}" presName="hierRoot2" presStyleCnt="0">
        <dgm:presLayoutVars>
          <dgm:hierBranch val="init"/>
        </dgm:presLayoutVars>
      </dgm:prSet>
      <dgm:spPr/>
    </dgm:pt>
    <dgm:pt modelId="{2BCC5538-6DC9-4735-8AB4-465240D255B9}" type="pres">
      <dgm:prSet presAssocID="{36E46F68-D562-408A-AFB5-5F8F2C45300E}" presName="rootComposite" presStyleCnt="0"/>
      <dgm:spPr/>
    </dgm:pt>
    <dgm:pt modelId="{B7282BA7-EA0F-416C-A48D-8381324C06B0}" type="pres">
      <dgm:prSet presAssocID="{36E46F68-D562-408A-AFB5-5F8F2C45300E}" presName="rootText" presStyleLbl="node2" presStyleIdx="0" presStyleCnt="4" custScaleX="206162" custScaleY="100293" custLinFactNeighborY="-3043">
        <dgm:presLayoutVars>
          <dgm:chPref val="3"/>
        </dgm:presLayoutVars>
      </dgm:prSet>
      <dgm:spPr/>
      <dgm:t>
        <a:bodyPr/>
        <a:lstStyle/>
        <a:p>
          <a:endParaRPr lang="zh-CN" altLang="en-US"/>
        </a:p>
      </dgm:t>
    </dgm:pt>
    <dgm:pt modelId="{44D512DD-F0DE-454B-943A-49C77B95F528}" type="pres">
      <dgm:prSet presAssocID="{36E46F68-D562-408A-AFB5-5F8F2C45300E}" presName="rootConnector" presStyleLbl="node2" presStyleIdx="0" presStyleCnt="4"/>
      <dgm:spPr/>
      <dgm:t>
        <a:bodyPr/>
        <a:lstStyle/>
        <a:p>
          <a:endParaRPr lang="zh-CN" altLang="en-US"/>
        </a:p>
      </dgm:t>
    </dgm:pt>
    <dgm:pt modelId="{4F336736-45C2-4086-8348-A9724BD41534}" type="pres">
      <dgm:prSet presAssocID="{36E46F68-D562-408A-AFB5-5F8F2C45300E}" presName="hierChild4" presStyleCnt="0"/>
      <dgm:spPr/>
    </dgm:pt>
    <dgm:pt modelId="{0D553101-17C6-4B5F-AB58-54BF4CFA031A}" type="pres">
      <dgm:prSet presAssocID="{36E46F68-D562-408A-AFB5-5F8F2C45300E}" presName="hierChild5" presStyleCnt="0"/>
      <dgm:spPr/>
    </dgm:pt>
    <dgm:pt modelId="{8ABBE08A-ED56-468F-B3DB-BE8C56BFEC4F}" type="pres">
      <dgm:prSet presAssocID="{4C17DF2C-620D-4C21-97B9-3D7A9862AA6E}" presName="Name64" presStyleLbl="parChTrans1D2" presStyleIdx="1" presStyleCnt="4"/>
      <dgm:spPr/>
      <dgm:t>
        <a:bodyPr/>
        <a:lstStyle/>
        <a:p>
          <a:endParaRPr lang="zh-CN" altLang="en-US"/>
        </a:p>
      </dgm:t>
    </dgm:pt>
    <dgm:pt modelId="{86253F6C-6A7E-4419-A5AD-1C85034559C6}" type="pres">
      <dgm:prSet presAssocID="{049AD97A-30B2-40CE-94CE-04AC287170B3}" presName="hierRoot2" presStyleCnt="0">
        <dgm:presLayoutVars>
          <dgm:hierBranch val="init"/>
        </dgm:presLayoutVars>
      </dgm:prSet>
      <dgm:spPr/>
    </dgm:pt>
    <dgm:pt modelId="{29DC033E-0534-4A44-9905-09099E8B2512}" type="pres">
      <dgm:prSet presAssocID="{049AD97A-30B2-40CE-94CE-04AC287170B3}" presName="rootComposite" presStyleCnt="0"/>
      <dgm:spPr/>
    </dgm:pt>
    <dgm:pt modelId="{1020D198-B145-4BA5-8C5B-2A0E0D508E27}" type="pres">
      <dgm:prSet presAssocID="{049AD97A-30B2-40CE-94CE-04AC287170B3}" presName="rootText" presStyleLbl="node2" presStyleIdx="1" presStyleCnt="4" custScaleX="206162" custScaleY="100293" custLinFactNeighborY="-3043">
        <dgm:presLayoutVars>
          <dgm:chPref val="3"/>
        </dgm:presLayoutVars>
      </dgm:prSet>
      <dgm:spPr/>
      <dgm:t>
        <a:bodyPr/>
        <a:lstStyle/>
        <a:p>
          <a:endParaRPr lang="zh-CN" altLang="en-US"/>
        </a:p>
      </dgm:t>
    </dgm:pt>
    <dgm:pt modelId="{283632CA-6BBB-48AB-BAD9-3C37BB671E24}" type="pres">
      <dgm:prSet presAssocID="{049AD97A-30B2-40CE-94CE-04AC287170B3}" presName="rootConnector" presStyleLbl="node2" presStyleIdx="1" presStyleCnt="4"/>
      <dgm:spPr/>
      <dgm:t>
        <a:bodyPr/>
        <a:lstStyle/>
        <a:p>
          <a:endParaRPr lang="zh-CN" altLang="en-US"/>
        </a:p>
      </dgm:t>
    </dgm:pt>
    <dgm:pt modelId="{EF194DF5-84C8-4084-8239-5077C58CF9A7}" type="pres">
      <dgm:prSet presAssocID="{049AD97A-30B2-40CE-94CE-04AC287170B3}" presName="hierChild4" presStyleCnt="0"/>
      <dgm:spPr/>
    </dgm:pt>
    <dgm:pt modelId="{3EB069B5-7F42-4E4B-BEE9-F6530ADE59BB}" type="pres">
      <dgm:prSet presAssocID="{049AD97A-30B2-40CE-94CE-04AC287170B3}" presName="hierChild5" presStyleCnt="0"/>
      <dgm:spPr/>
    </dgm:pt>
    <dgm:pt modelId="{F18702AE-30F4-4A22-92C8-7C53499CB24E}" type="pres">
      <dgm:prSet presAssocID="{79B345EC-F7C2-4B36-9B2B-90F481376F37}" presName="Name64" presStyleLbl="parChTrans1D2" presStyleIdx="2" presStyleCnt="4"/>
      <dgm:spPr/>
      <dgm:t>
        <a:bodyPr/>
        <a:lstStyle/>
        <a:p>
          <a:endParaRPr lang="zh-CN" altLang="en-US"/>
        </a:p>
      </dgm:t>
    </dgm:pt>
    <dgm:pt modelId="{C1840762-81E8-4DF0-A1BA-57FC00CDDEE4}" type="pres">
      <dgm:prSet presAssocID="{0ABF76CF-B061-49F7-9246-0DDE4BB5D719}" presName="hierRoot2" presStyleCnt="0">
        <dgm:presLayoutVars>
          <dgm:hierBranch val="init"/>
        </dgm:presLayoutVars>
      </dgm:prSet>
      <dgm:spPr/>
    </dgm:pt>
    <dgm:pt modelId="{E9DE9CB6-BAED-40B7-BB52-C99711F7AD3D}" type="pres">
      <dgm:prSet presAssocID="{0ABF76CF-B061-49F7-9246-0DDE4BB5D719}" presName="rootComposite" presStyleCnt="0"/>
      <dgm:spPr/>
    </dgm:pt>
    <dgm:pt modelId="{6D395A52-1FF6-42B5-AAE0-42C3FB82A4F5}" type="pres">
      <dgm:prSet presAssocID="{0ABF76CF-B061-49F7-9246-0DDE4BB5D719}" presName="rootText" presStyleLbl="node2" presStyleIdx="2" presStyleCnt="4" custScaleX="206162" custScaleY="100293" custLinFactNeighborY="-3043">
        <dgm:presLayoutVars>
          <dgm:chPref val="3"/>
        </dgm:presLayoutVars>
      </dgm:prSet>
      <dgm:spPr/>
      <dgm:t>
        <a:bodyPr/>
        <a:lstStyle/>
        <a:p>
          <a:endParaRPr lang="zh-CN" altLang="en-US"/>
        </a:p>
      </dgm:t>
    </dgm:pt>
    <dgm:pt modelId="{054D0707-FE49-489A-BDBC-3F2E3E0D3978}" type="pres">
      <dgm:prSet presAssocID="{0ABF76CF-B061-49F7-9246-0DDE4BB5D719}" presName="rootConnector" presStyleLbl="node2" presStyleIdx="2" presStyleCnt="4"/>
      <dgm:spPr/>
      <dgm:t>
        <a:bodyPr/>
        <a:lstStyle/>
        <a:p>
          <a:endParaRPr lang="zh-CN" altLang="en-US"/>
        </a:p>
      </dgm:t>
    </dgm:pt>
    <dgm:pt modelId="{E3926CFC-9718-4025-ACBA-6AF831328452}" type="pres">
      <dgm:prSet presAssocID="{0ABF76CF-B061-49F7-9246-0DDE4BB5D719}" presName="hierChild4" presStyleCnt="0"/>
      <dgm:spPr/>
    </dgm:pt>
    <dgm:pt modelId="{44DD4845-FF21-4513-BB19-14852D0A9A4C}" type="pres">
      <dgm:prSet presAssocID="{0ABF76CF-B061-49F7-9246-0DDE4BB5D719}" presName="hierChild5" presStyleCnt="0"/>
      <dgm:spPr/>
    </dgm:pt>
    <dgm:pt modelId="{FDEEFB2A-6636-4B70-A29E-0640B1C9F5B4}" type="pres">
      <dgm:prSet presAssocID="{23994A98-821E-4C0F-8C6D-67508D385C14}" presName="Name64" presStyleLbl="parChTrans1D2" presStyleIdx="3" presStyleCnt="4"/>
      <dgm:spPr/>
      <dgm:t>
        <a:bodyPr/>
        <a:lstStyle/>
        <a:p>
          <a:endParaRPr lang="zh-CN" altLang="en-US"/>
        </a:p>
      </dgm:t>
    </dgm:pt>
    <dgm:pt modelId="{D2426D9B-9603-4954-8EB6-044BFBF7BFD3}" type="pres">
      <dgm:prSet presAssocID="{A936A23D-ED66-4106-B4F7-72AEFBBB2448}" presName="hierRoot2" presStyleCnt="0">
        <dgm:presLayoutVars>
          <dgm:hierBranch val="init"/>
        </dgm:presLayoutVars>
      </dgm:prSet>
      <dgm:spPr/>
    </dgm:pt>
    <dgm:pt modelId="{E515C09D-184D-49AA-80B3-1A57D13C54E8}" type="pres">
      <dgm:prSet presAssocID="{A936A23D-ED66-4106-B4F7-72AEFBBB2448}" presName="rootComposite" presStyleCnt="0"/>
      <dgm:spPr/>
    </dgm:pt>
    <dgm:pt modelId="{724B4C4B-BB4F-46C8-93F7-0C063A1E9E3D}" type="pres">
      <dgm:prSet presAssocID="{A936A23D-ED66-4106-B4F7-72AEFBBB2448}" presName="rootText" presStyleLbl="node2" presStyleIdx="3" presStyleCnt="4" custScaleX="206162" custScaleY="100293" custLinFactNeighborY="-3043">
        <dgm:presLayoutVars>
          <dgm:chPref val="3"/>
        </dgm:presLayoutVars>
      </dgm:prSet>
      <dgm:spPr/>
      <dgm:t>
        <a:bodyPr/>
        <a:lstStyle/>
        <a:p>
          <a:endParaRPr lang="zh-CN" altLang="en-US"/>
        </a:p>
      </dgm:t>
    </dgm:pt>
    <dgm:pt modelId="{154384E2-4301-4E93-8F7B-DAE969F83C15}" type="pres">
      <dgm:prSet presAssocID="{A936A23D-ED66-4106-B4F7-72AEFBBB2448}" presName="rootConnector" presStyleLbl="node2" presStyleIdx="3" presStyleCnt="4"/>
      <dgm:spPr/>
      <dgm:t>
        <a:bodyPr/>
        <a:lstStyle/>
        <a:p>
          <a:endParaRPr lang="zh-CN" altLang="en-US"/>
        </a:p>
      </dgm:t>
    </dgm:pt>
    <dgm:pt modelId="{22E7BA32-A267-4143-A8FF-B40034006080}" type="pres">
      <dgm:prSet presAssocID="{A936A23D-ED66-4106-B4F7-72AEFBBB2448}" presName="hierChild4" presStyleCnt="0"/>
      <dgm:spPr/>
    </dgm:pt>
    <dgm:pt modelId="{E241580A-4662-4627-AE63-3BC032819A37}" type="pres">
      <dgm:prSet presAssocID="{A936A23D-ED66-4106-B4F7-72AEFBBB2448}" presName="hierChild5" presStyleCnt="0"/>
      <dgm:spPr/>
    </dgm:pt>
    <dgm:pt modelId="{C3F8CFCD-07E5-40B0-8A7D-F9C829D9AB24}" type="pres">
      <dgm:prSet presAssocID="{2B4352AC-36C2-4005-B77B-8859A00F107D}" presName="hierChild3" presStyleCnt="0"/>
      <dgm:spPr/>
    </dgm:pt>
  </dgm:ptLst>
  <dgm:cxnLst>
    <dgm:cxn modelId="{E9917B4C-FCA7-4AEB-A37A-839103BCDC3A}" srcId="{2B4352AC-36C2-4005-B77B-8859A00F107D}" destId="{36E46F68-D562-408A-AFB5-5F8F2C45300E}" srcOrd="0" destOrd="0" parTransId="{6C17E5CE-AC8D-4859-B44A-6A9281A8608F}" sibTransId="{8F8B71C9-60F1-462C-8DA2-612C4C25D0F2}"/>
    <dgm:cxn modelId="{06A5BF6C-0855-4D74-B04E-FA47A985F29E}" type="presOf" srcId="{2B4352AC-36C2-4005-B77B-8859A00F107D}" destId="{13295AD5-FA86-403A-A25C-3575083A6B91}" srcOrd="1" destOrd="0" presId="urn:microsoft.com/office/officeart/2009/3/layout/HorizontalOrganizationChart"/>
    <dgm:cxn modelId="{DA816B3D-052C-446E-9F3B-9A8B0E840FCE}" type="presOf" srcId="{A936A23D-ED66-4106-B4F7-72AEFBBB2448}" destId="{154384E2-4301-4E93-8F7B-DAE969F83C15}" srcOrd="1" destOrd="0" presId="urn:microsoft.com/office/officeart/2009/3/layout/HorizontalOrganizationChart"/>
    <dgm:cxn modelId="{7F3F7237-8D00-42EF-A67B-B5CAC826F91C}" type="presOf" srcId="{A936A23D-ED66-4106-B4F7-72AEFBBB2448}" destId="{724B4C4B-BB4F-46C8-93F7-0C063A1E9E3D}" srcOrd="0" destOrd="0" presId="urn:microsoft.com/office/officeart/2009/3/layout/HorizontalOrganizationChart"/>
    <dgm:cxn modelId="{0ECDA862-0D67-4F86-9D8B-6E16CEE466DB}" type="presOf" srcId="{049AD97A-30B2-40CE-94CE-04AC287170B3}" destId="{1020D198-B145-4BA5-8C5B-2A0E0D508E27}" srcOrd="0" destOrd="0" presId="urn:microsoft.com/office/officeart/2009/3/layout/HorizontalOrganizationChart"/>
    <dgm:cxn modelId="{9D1F39EE-F3DF-4460-BF98-3B63B8F10762}" srcId="{58EDBA23-D66E-4A8D-9E8D-0A1A846AF1AB}" destId="{2B4352AC-36C2-4005-B77B-8859A00F107D}" srcOrd="0" destOrd="0" parTransId="{97DA3F80-CD18-4520-9991-2A6F2CE6C8EC}" sibTransId="{B2732596-A8D1-4F9C-A1BC-5CB663BCAFFD}"/>
    <dgm:cxn modelId="{41F979B6-FC46-4763-BE74-7F5A4180218E}" type="presOf" srcId="{6C17E5CE-AC8D-4859-B44A-6A9281A8608F}" destId="{33D5FCEE-099B-4273-AE5C-3E60904117B0}" srcOrd="0" destOrd="0" presId="urn:microsoft.com/office/officeart/2009/3/layout/HorizontalOrganizationChart"/>
    <dgm:cxn modelId="{73CAD003-23EA-4884-A175-11B64B501E92}" type="presOf" srcId="{23994A98-821E-4C0F-8C6D-67508D385C14}" destId="{FDEEFB2A-6636-4B70-A29E-0640B1C9F5B4}" srcOrd="0" destOrd="0" presId="urn:microsoft.com/office/officeart/2009/3/layout/HorizontalOrganizationChart"/>
    <dgm:cxn modelId="{D6113235-5BF1-48AB-81FA-14AB2C59BA3C}" srcId="{2B4352AC-36C2-4005-B77B-8859A00F107D}" destId="{A936A23D-ED66-4106-B4F7-72AEFBBB2448}" srcOrd="3" destOrd="0" parTransId="{23994A98-821E-4C0F-8C6D-67508D385C14}" sibTransId="{FE254309-1FAE-4A13-840B-40F55B41371C}"/>
    <dgm:cxn modelId="{11F86DE4-B096-4232-8040-9FB988D743FC}" type="presOf" srcId="{0ABF76CF-B061-49F7-9246-0DDE4BB5D719}" destId="{054D0707-FE49-489A-BDBC-3F2E3E0D3978}" srcOrd="1" destOrd="0" presId="urn:microsoft.com/office/officeart/2009/3/layout/HorizontalOrganizationChart"/>
    <dgm:cxn modelId="{846951F1-1FE5-44A8-A7A4-8F1A5D47EDBA}" type="presOf" srcId="{36E46F68-D562-408A-AFB5-5F8F2C45300E}" destId="{44D512DD-F0DE-454B-943A-49C77B95F528}" srcOrd="1" destOrd="0" presId="urn:microsoft.com/office/officeart/2009/3/layout/HorizontalOrganizationChart"/>
    <dgm:cxn modelId="{860F979B-9368-4DB2-B456-3B351BC0C328}" type="presOf" srcId="{049AD97A-30B2-40CE-94CE-04AC287170B3}" destId="{283632CA-6BBB-48AB-BAD9-3C37BB671E24}" srcOrd="1" destOrd="0" presId="urn:microsoft.com/office/officeart/2009/3/layout/HorizontalOrganizationChart"/>
    <dgm:cxn modelId="{543E4770-0FD1-4BCF-9905-C30B24F86C6E}" type="presOf" srcId="{2B4352AC-36C2-4005-B77B-8859A00F107D}" destId="{C752270F-3109-4319-8DE0-6D01889D0BB0}" srcOrd="0" destOrd="0" presId="urn:microsoft.com/office/officeart/2009/3/layout/HorizontalOrganizationChart"/>
    <dgm:cxn modelId="{30BE6FEF-500D-4BDD-8E56-C831CE0E941C}" srcId="{2B4352AC-36C2-4005-B77B-8859A00F107D}" destId="{0ABF76CF-B061-49F7-9246-0DDE4BB5D719}" srcOrd="2" destOrd="0" parTransId="{79B345EC-F7C2-4B36-9B2B-90F481376F37}" sibTransId="{6FE53DA2-ECA9-42E2-8119-EB3F39EB8298}"/>
    <dgm:cxn modelId="{15B2A05B-0B68-45A9-8BF2-F711626E1C00}" type="presOf" srcId="{4C17DF2C-620D-4C21-97B9-3D7A9862AA6E}" destId="{8ABBE08A-ED56-468F-B3DB-BE8C56BFEC4F}" srcOrd="0" destOrd="0" presId="urn:microsoft.com/office/officeart/2009/3/layout/HorizontalOrganizationChart"/>
    <dgm:cxn modelId="{A85B5ECA-4093-44F9-9B09-58B3A6A713DA}" type="presOf" srcId="{79B345EC-F7C2-4B36-9B2B-90F481376F37}" destId="{F18702AE-30F4-4A22-92C8-7C53499CB24E}" srcOrd="0" destOrd="0" presId="urn:microsoft.com/office/officeart/2009/3/layout/HorizontalOrganizationChart"/>
    <dgm:cxn modelId="{7873FEE5-EDC2-472C-AB65-9A8B992B13A3}" type="presOf" srcId="{36E46F68-D562-408A-AFB5-5F8F2C45300E}" destId="{B7282BA7-EA0F-416C-A48D-8381324C06B0}" srcOrd="0" destOrd="0" presId="urn:microsoft.com/office/officeart/2009/3/layout/HorizontalOrganizationChart"/>
    <dgm:cxn modelId="{3891CDD0-FA5F-4CF1-B9A2-73D9279BF5B1}" type="presOf" srcId="{0ABF76CF-B061-49F7-9246-0DDE4BB5D719}" destId="{6D395A52-1FF6-42B5-AAE0-42C3FB82A4F5}" srcOrd="0" destOrd="0" presId="urn:microsoft.com/office/officeart/2009/3/layout/HorizontalOrganizationChart"/>
    <dgm:cxn modelId="{59CAB66B-B96B-4C7E-94A5-A6EC3539DC4B}" srcId="{2B4352AC-36C2-4005-B77B-8859A00F107D}" destId="{049AD97A-30B2-40CE-94CE-04AC287170B3}" srcOrd="1" destOrd="0" parTransId="{4C17DF2C-620D-4C21-97B9-3D7A9862AA6E}" sibTransId="{73696516-8C7D-439B-8BE4-4DBD249C9A82}"/>
    <dgm:cxn modelId="{F4FEF5FB-BF15-4AD1-B35B-E4338FE6AEA3}" type="presOf" srcId="{58EDBA23-D66E-4A8D-9E8D-0A1A846AF1AB}" destId="{26C1E564-23CE-4DCD-B535-9AB81DB43A4F}" srcOrd="0" destOrd="0" presId="urn:microsoft.com/office/officeart/2009/3/layout/HorizontalOrganizationChart"/>
    <dgm:cxn modelId="{E476BADC-A1E2-40DD-9FFE-1A24A087758A}" type="presParOf" srcId="{26C1E564-23CE-4DCD-B535-9AB81DB43A4F}" destId="{840A10FB-ADE0-447E-9BDD-A0AD520BF92E}" srcOrd="0" destOrd="0" presId="urn:microsoft.com/office/officeart/2009/3/layout/HorizontalOrganizationChart"/>
    <dgm:cxn modelId="{CB5B5981-96BF-4908-A0A0-6F646E22C86B}" type="presParOf" srcId="{840A10FB-ADE0-447E-9BDD-A0AD520BF92E}" destId="{7B5E22CD-7D42-4ACD-B664-0DE1C0F58C54}" srcOrd="0" destOrd="0" presId="urn:microsoft.com/office/officeart/2009/3/layout/HorizontalOrganizationChart"/>
    <dgm:cxn modelId="{3CEC771A-EF44-4203-A00E-A0A79B9DD2D6}" type="presParOf" srcId="{7B5E22CD-7D42-4ACD-B664-0DE1C0F58C54}" destId="{C752270F-3109-4319-8DE0-6D01889D0BB0}" srcOrd="0" destOrd="0" presId="urn:microsoft.com/office/officeart/2009/3/layout/HorizontalOrganizationChart"/>
    <dgm:cxn modelId="{FA4EB930-0432-4DE2-82FD-88F2A58422D8}" type="presParOf" srcId="{7B5E22CD-7D42-4ACD-B664-0DE1C0F58C54}" destId="{13295AD5-FA86-403A-A25C-3575083A6B91}" srcOrd="1" destOrd="0" presId="urn:microsoft.com/office/officeart/2009/3/layout/HorizontalOrganizationChart"/>
    <dgm:cxn modelId="{BF272C34-25B4-4D10-A39A-D82755281267}" type="presParOf" srcId="{840A10FB-ADE0-447E-9BDD-A0AD520BF92E}" destId="{21021D06-F0CC-4F75-9194-A08A071EF425}" srcOrd="1" destOrd="0" presId="urn:microsoft.com/office/officeart/2009/3/layout/HorizontalOrganizationChart"/>
    <dgm:cxn modelId="{EAA0EFCA-B230-404C-B19A-3E38A6B9DE13}" type="presParOf" srcId="{21021D06-F0CC-4F75-9194-A08A071EF425}" destId="{33D5FCEE-099B-4273-AE5C-3E60904117B0}" srcOrd="0" destOrd="0" presId="urn:microsoft.com/office/officeart/2009/3/layout/HorizontalOrganizationChart"/>
    <dgm:cxn modelId="{245BA92A-0649-406E-B65E-300479E85296}" type="presParOf" srcId="{21021D06-F0CC-4F75-9194-A08A071EF425}" destId="{B514BD70-9246-41B9-BBA1-B15346DD0B05}" srcOrd="1" destOrd="0" presId="urn:microsoft.com/office/officeart/2009/3/layout/HorizontalOrganizationChart"/>
    <dgm:cxn modelId="{72596B50-CD56-4327-B789-A4A4E2F98CC7}" type="presParOf" srcId="{B514BD70-9246-41B9-BBA1-B15346DD0B05}" destId="{2BCC5538-6DC9-4735-8AB4-465240D255B9}" srcOrd="0" destOrd="0" presId="urn:microsoft.com/office/officeart/2009/3/layout/HorizontalOrganizationChart"/>
    <dgm:cxn modelId="{5C5D7976-E697-4EA0-AABB-7541C7767D64}" type="presParOf" srcId="{2BCC5538-6DC9-4735-8AB4-465240D255B9}" destId="{B7282BA7-EA0F-416C-A48D-8381324C06B0}" srcOrd="0" destOrd="0" presId="urn:microsoft.com/office/officeart/2009/3/layout/HorizontalOrganizationChart"/>
    <dgm:cxn modelId="{7B7F9135-7CC1-410E-8231-8F18C6D30370}" type="presParOf" srcId="{2BCC5538-6DC9-4735-8AB4-465240D255B9}" destId="{44D512DD-F0DE-454B-943A-49C77B95F528}" srcOrd="1" destOrd="0" presId="urn:microsoft.com/office/officeart/2009/3/layout/HorizontalOrganizationChart"/>
    <dgm:cxn modelId="{C9E59FCE-0F09-4FB9-B813-ECE5BA18E441}" type="presParOf" srcId="{B514BD70-9246-41B9-BBA1-B15346DD0B05}" destId="{4F336736-45C2-4086-8348-A9724BD41534}" srcOrd="1" destOrd="0" presId="urn:microsoft.com/office/officeart/2009/3/layout/HorizontalOrganizationChart"/>
    <dgm:cxn modelId="{0F4825A8-3E64-42D2-81C5-A9BFC4835A40}" type="presParOf" srcId="{B514BD70-9246-41B9-BBA1-B15346DD0B05}" destId="{0D553101-17C6-4B5F-AB58-54BF4CFA031A}" srcOrd="2" destOrd="0" presId="urn:microsoft.com/office/officeart/2009/3/layout/HorizontalOrganizationChart"/>
    <dgm:cxn modelId="{7A6AF2C9-BEBE-4676-9DF9-7C2C1740ADD1}" type="presParOf" srcId="{21021D06-F0CC-4F75-9194-A08A071EF425}" destId="{8ABBE08A-ED56-468F-B3DB-BE8C56BFEC4F}" srcOrd="2" destOrd="0" presId="urn:microsoft.com/office/officeart/2009/3/layout/HorizontalOrganizationChart"/>
    <dgm:cxn modelId="{87B7EEAD-4E98-48FC-AD0C-9A9C706587B4}" type="presParOf" srcId="{21021D06-F0CC-4F75-9194-A08A071EF425}" destId="{86253F6C-6A7E-4419-A5AD-1C85034559C6}" srcOrd="3" destOrd="0" presId="urn:microsoft.com/office/officeart/2009/3/layout/HorizontalOrganizationChart"/>
    <dgm:cxn modelId="{D8613887-731F-4BA5-A38D-9B5517965FAB}" type="presParOf" srcId="{86253F6C-6A7E-4419-A5AD-1C85034559C6}" destId="{29DC033E-0534-4A44-9905-09099E8B2512}" srcOrd="0" destOrd="0" presId="urn:microsoft.com/office/officeart/2009/3/layout/HorizontalOrganizationChart"/>
    <dgm:cxn modelId="{8D1DE30C-2E3C-4030-9641-B739BB67F8B6}" type="presParOf" srcId="{29DC033E-0534-4A44-9905-09099E8B2512}" destId="{1020D198-B145-4BA5-8C5B-2A0E0D508E27}" srcOrd="0" destOrd="0" presId="urn:microsoft.com/office/officeart/2009/3/layout/HorizontalOrganizationChart"/>
    <dgm:cxn modelId="{B68D07A6-5590-464B-93EB-EDB6F2C0110C}" type="presParOf" srcId="{29DC033E-0534-4A44-9905-09099E8B2512}" destId="{283632CA-6BBB-48AB-BAD9-3C37BB671E24}" srcOrd="1" destOrd="0" presId="urn:microsoft.com/office/officeart/2009/3/layout/HorizontalOrganizationChart"/>
    <dgm:cxn modelId="{2B45097F-50A3-48AD-B9AB-144A16C42DB8}" type="presParOf" srcId="{86253F6C-6A7E-4419-A5AD-1C85034559C6}" destId="{EF194DF5-84C8-4084-8239-5077C58CF9A7}" srcOrd="1" destOrd="0" presId="urn:microsoft.com/office/officeart/2009/3/layout/HorizontalOrganizationChart"/>
    <dgm:cxn modelId="{F2490FB8-F7B9-4B68-99C3-2ACEB9589DE7}" type="presParOf" srcId="{86253F6C-6A7E-4419-A5AD-1C85034559C6}" destId="{3EB069B5-7F42-4E4B-BEE9-F6530ADE59BB}" srcOrd="2" destOrd="0" presId="urn:microsoft.com/office/officeart/2009/3/layout/HorizontalOrganizationChart"/>
    <dgm:cxn modelId="{92C78DE0-14C4-46C6-8F8D-6394FD758C42}" type="presParOf" srcId="{21021D06-F0CC-4F75-9194-A08A071EF425}" destId="{F18702AE-30F4-4A22-92C8-7C53499CB24E}" srcOrd="4" destOrd="0" presId="urn:microsoft.com/office/officeart/2009/3/layout/HorizontalOrganizationChart"/>
    <dgm:cxn modelId="{E36B2912-02B2-4AB4-A3B5-3B6D047A21DD}" type="presParOf" srcId="{21021D06-F0CC-4F75-9194-A08A071EF425}" destId="{C1840762-81E8-4DF0-A1BA-57FC00CDDEE4}" srcOrd="5" destOrd="0" presId="urn:microsoft.com/office/officeart/2009/3/layout/HorizontalOrganizationChart"/>
    <dgm:cxn modelId="{2580872C-F291-45CE-86B8-C24CC95D9E68}" type="presParOf" srcId="{C1840762-81E8-4DF0-A1BA-57FC00CDDEE4}" destId="{E9DE9CB6-BAED-40B7-BB52-C99711F7AD3D}" srcOrd="0" destOrd="0" presId="urn:microsoft.com/office/officeart/2009/3/layout/HorizontalOrganizationChart"/>
    <dgm:cxn modelId="{F1747BDD-CAA6-4DBB-A58C-4EE76B15978E}" type="presParOf" srcId="{E9DE9CB6-BAED-40B7-BB52-C99711F7AD3D}" destId="{6D395A52-1FF6-42B5-AAE0-42C3FB82A4F5}" srcOrd="0" destOrd="0" presId="urn:microsoft.com/office/officeart/2009/3/layout/HorizontalOrganizationChart"/>
    <dgm:cxn modelId="{61FC31F9-1DF6-444D-8D28-3B96A1E05C9E}" type="presParOf" srcId="{E9DE9CB6-BAED-40B7-BB52-C99711F7AD3D}" destId="{054D0707-FE49-489A-BDBC-3F2E3E0D3978}" srcOrd="1" destOrd="0" presId="urn:microsoft.com/office/officeart/2009/3/layout/HorizontalOrganizationChart"/>
    <dgm:cxn modelId="{B328D7AC-1D78-487E-ACF5-7093B136AA17}" type="presParOf" srcId="{C1840762-81E8-4DF0-A1BA-57FC00CDDEE4}" destId="{E3926CFC-9718-4025-ACBA-6AF831328452}" srcOrd="1" destOrd="0" presId="urn:microsoft.com/office/officeart/2009/3/layout/HorizontalOrganizationChart"/>
    <dgm:cxn modelId="{2E95E274-47A0-421B-A99D-B98F1172D658}" type="presParOf" srcId="{C1840762-81E8-4DF0-A1BA-57FC00CDDEE4}" destId="{44DD4845-FF21-4513-BB19-14852D0A9A4C}" srcOrd="2" destOrd="0" presId="urn:microsoft.com/office/officeart/2009/3/layout/HorizontalOrganizationChart"/>
    <dgm:cxn modelId="{7B877CCC-DFD6-434D-871E-6A2E23B73466}" type="presParOf" srcId="{21021D06-F0CC-4F75-9194-A08A071EF425}" destId="{FDEEFB2A-6636-4B70-A29E-0640B1C9F5B4}" srcOrd="6" destOrd="0" presId="urn:microsoft.com/office/officeart/2009/3/layout/HorizontalOrganizationChart"/>
    <dgm:cxn modelId="{3D8AB31F-5B15-40BA-ABCC-3E8987058889}" type="presParOf" srcId="{21021D06-F0CC-4F75-9194-A08A071EF425}" destId="{D2426D9B-9603-4954-8EB6-044BFBF7BFD3}" srcOrd="7" destOrd="0" presId="urn:microsoft.com/office/officeart/2009/3/layout/HorizontalOrganizationChart"/>
    <dgm:cxn modelId="{AAE4B9D0-1454-4520-9E9E-759409E3C14D}" type="presParOf" srcId="{D2426D9B-9603-4954-8EB6-044BFBF7BFD3}" destId="{E515C09D-184D-49AA-80B3-1A57D13C54E8}" srcOrd="0" destOrd="0" presId="urn:microsoft.com/office/officeart/2009/3/layout/HorizontalOrganizationChart"/>
    <dgm:cxn modelId="{C9F52923-37C9-498E-978B-0E5F78111C1D}" type="presParOf" srcId="{E515C09D-184D-49AA-80B3-1A57D13C54E8}" destId="{724B4C4B-BB4F-46C8-93F7-0C063A1E9E3D}" srcOrd="0" destOrd="0" presId="urn:microsoft.com/office/officeart/2009/3/layout/HorizontalOrganizationChart"/>
    <dgm:cxn modelId="{8EDA705C-FB79-4068-8FC6-EAC1B5569F60}" type="presParOf" srcId="{E515C09D-184D-49AA-80B3-1A57D13C54E8}" destId="{154384E2-4301-4E93-8F7B-DAE969F83C15}" srcOrd="1" destOrd="0" presId="urn:microsoft.com/office/officeart/2009/3/layout/HorizontalOrganizationChart"/>
    <dgm:cxn modelId="{ADA48D05-A635-4A11-8EEF-1CF54238B815}" type="presParOf" srcId="{D2426D9B-9603-4954-8EB6-044BFBF7BFD3}" destId="{22E7BA32-A267-4143-A8FF-B40034006080}" srcOrd="1" destOrd="0" presId="urn:microsoft.com/office/officeart/2009/3/layout/HorizontalOrganizationChart"/>
    <dgm:cxn modelId="{D183D400-FCA5-4A40-8090-149CFA4143AB}" type="presParOf" srcId="{D2426D9B-9603-4954-8EB6-044BFBF7BFD3}" destId="{E241580A-4662-4627-AE63-3BC032819A37}" srcOrd="2" destOrd="0" presId="urn:microsoft.com/office/officeart/2009/3/layout/HorizontalOrganizationChart"/>
    <dgm:cxn modelId="{676C41FE-7BA1-4597-9029-80C4A81482BB}" type="presParOf" srcId="{840A10FB-ADE0-447E-9BDD-A0AD520BF92E}" destId="{C3F8CFCD-07E5-40B0-8A7D-F9C829D9AB2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EDBA23-D66E-4A8D-9E8D-0A1A846AF1AB}"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zh-CN" altLang="en-US"/>
        </a:p>
      </dgm:t>
    </dgm:pt>
    <dgm:pt modelId="{2B4352AC-36C2-4005-B77B-8859A00F107D}">
      <dgm:prSet phldrT="[文本]" custT="1"/>
      <dgm:spPr/>
      <dgm:t>
        <a:bodyPr/>
        <a:lstStyle/>
        <a:p>
          <a:pPr>
            <a:lnSpc>
              <a:spcPct val="100000"/>
            </a:lnSpc>
            <a:spcAft>
              <a:spcPts val="0"/>
            </a:spcAft>
          </a:pPr>
          <a:r>
            <a:rPr lang="zh-CN" altLang="en-US" sz="4400" b="1" dirty="0" smtClean="0">
              <a:latin typeface="微软雅黑" pitchFamily="34" charset="-122"/>
              <a:ea typeface="微软雅黑" pitchFamily="34" charset="-122"/>
            </a:rPr>
            <a:t>联考数学春笋班</a:t>
          </a:r>
          <a:endParaRPr lang="en-US" altLang="zh-CN" sz="4400" b="1" dirty="0" smtClean="0">
            <a:latin typeface="微软雅黑" pitchFamily="34" charset="-122"/>
            <a:ea typeface="微软雅黑" pitchFamily="34" charset="-122"/>
          </a:endParaRPr>
        </a:p>
      </dgm:t>
    </dgm:pt>
    <dgm:pt modelId="{97DA3F80-CD18-4520-9991-2A6F2CE6C8EC}" type="parTrans" cxnId="{9D1F39EE-F3DF-4460-BF98-3B63B8F10762}">
      <dgm:prSet/>
      <dgm:spPr/>
      <dgm:t>
        <a:bodyPr/>
        <a:lstStyle/>
        <a:p>
          <a:endParaRPr lang="zh-CN" altLang="en-US"/>
        </a:p>
      </dgm:t>
    </dgm:pt>
    <dgm:pt modelId="{B2732596-A8D1-4F9C-A1BC-5CB663BCAFFD}" type="sibTrans" cxnId="{9D1F39EE-F3DF-4460-BF98-3B63B8F10762}">
      <dgm:prSet/>
      <dgm:spPr/>
      <dgm:t>
        <a:bodyPr/>
        <a:lstStyle/>
        <a:p>
          <a:endParaRPr lang="zh-CN" altLang="en-US"/>
        </a:p>
      </dgm:t>
    </dgm:pt>
    <dgm:pt modelId="{D3E81FA7-3588-4627-A580-192AE7F6C8B3}">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6</a:t>
          </a:r>
          <a:r>
            <a:rPr lang="zh-CN" altLang="en-US" sz="4400" b="0" dirty="0" smtClean="0">
              <a:solidFill>
                <a:schemeClr val="tx1"/>
              </a:solidFill>
              <a:latin typeface="微软雅黑" pitchFamily="34" charset="-122"/>
              <a:ea typeface="微软雅黑" pitchFamily="34" charset="-122"/>
            </a:rPr>
            <a:t>章     条件充分性判断</a:t>
          </a:r>
          <a:endParaRPr lang="zh-CN" altLang="en-US" sz="4400" b="0" dirty="0">
            <a:solidFill>
              <a:schemeClr val="tx1"/>
            </a:solidFill>
            <a:latin typeface="微软雅黑" pitchFamily="34" charset="-122"/>
            <a:ea typeface="微软雅黑" pitchFamily="34" charset="-122"/>
          </a:endParaRPr>
        </a:p>
      </dgm:t>
    </dgm:pt>
    <dgm:pt modelId="{A01C4D45-FF0A-4462-A5D0-C14281A2E8FA}" type="sibTrans" cxnId="{15C1E05B-48F1-405D-805D-C8EA12A95131}">
      <dgm:prSet/>
      <dgm:spPr/>
      <dgm:t>
        <a:bodyPr/>
        <a:lstStyle/>
        <a:p>
          <a:endParaRPr lang="zh-CN" altLang="en-US"/>
        </a:p>
      </dgm:t>
    </dgm:pt>
    <dgm:pt modelId="{4293EEBA-D323-4AD7-859A-D3EBB2FD6D5C}" type="parTrans" cxnId="{15C1E05B-48F1-405D-805D-C8EA12A95131}">
      <dgm:prSet/>
      <dgm:spPr/>
      <dgm:t>
        <a:bodyPr/>
        <a:lstStyle/>
        <a:p>
          <a:endParaRPr lang="zh-CN" altLang="en-US" sz="4400" b="0"/>
        </a:p>
      </dgm:t>
    </dgm:pt>
    <dgm:pt modelId="{1ED9BDB3-4B87-43B7-BD27-5BA5C6BDF108}">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5</a:t>
          </a:r>
          <a:r>
            <a:rPr lang="zh-CN" altLang="en-US" sz="4400" b="0" dirty="0" smtClean="0">
              <a:solidFill>
                <a:schemeClr val="tx1"/>
              </a:solidFill>
              <a:latin typeface="微软雅黑" pitchFamily="34" charset="-122"/>
              <a:ea typeface="微软雅黑" pitchFamily="34" charset="-122"/>
            </a:rPr>
            <a:t>章     函数基础知识</a:t>
          </a:r>
          <a:endParaRPr lang="zh-CN" altLang="en-US" sz="4400" b="0" dirty="0">
            <a:solidFill>
              <a:schemeClr val="tx1"/>
            </a:solidFill>
            <a:latin typeface="微软雅黑" pitchFamily="34" charset="-122"/>
            <a:ea typeface="微软雅黑" pitchFamily="34" charset="-122"/>
          </a:endParaRPr>
        </a:p>
      </dgm:t>
    </dgm:pt>
    <dgm:pt modelId="{5A87AD0A-9CF4-48D1-9FFC-1486F9C705ED}" type="sibTrans" cxnId="{B2224D87-E2CC-4BBB-87C0-A55FBD21A773}">
      <dgm:prSet/>
      <dgm:spPr/>
      <dgm:t>
        <a:bodyPr/>
        <a:lstStyle/>
        <a:p>
          <a:endParaRPr lang="zh-CN" altLang="en-US"/>
        </a:p>
      </dgm:t>
    </dgm:pt>
    <dgm:pt modelId="{222E55EF-B8DE-45B9-B96B-970598221EC8}" type="parTrans" cxnId="{B2224D87-E2CC-4BBB-87C0-A55FBD21A773}">
      <dgm:prSet/>
      <dgm:spPr/>
      <dgm:t>
        <a:bodyPr/>
        <a:lstStyle/>
        <a:p>
          <a:endParaRPr lang="zh-CN" altLang="en-US" sz="4400" b="0"/>
        </a:p>
      </dgm:t>
    </dgm:pt>
    <dgm:pt modelId="{72EC6D73-F4C0-4026-B0FA-926852A07FC1}">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4</a:t>
          </a:r>
          <a:r>
            <a:rPr lang="zh-CN" altLang="en-US" sz="4400" b="0" dirty="0" smtClean="0">
              <a:solidFill>
                <a:schemeClr val="tx1"/>
              </a:solidFill>
              <a:latin typeface="微软雅黑" pitchFamily="34" charset="-122"/>
              <a:ea typeface="微软雅黑" pitchFamily="34" charset="-122"/>
            </a:rPr>
            <a:t>章     不等式基础知识</a:t>
          </a:r>
          <a:endParaRPr lang="zh-CN" altLang="en-US" sz="4400" b="0" dirty="0">
            <a:solidFill>
              <a:schemeClr val="tx1"/>
            </a:solidFill>
            <a:latin typeface="微软雅黑" pitchFamily="34" charset="-122"/>
            <a:ea typeface="微软雅黑" pitchFamily="34" charset="-122"/>
          </a:endParaRPr>
        </a:p>
      </dgm:t>
    </dgm:pt>
    <dgm:pt modelId="{CE84834A-DA11-4FC3-9CA4-6AA5CF67B804}" type="sibTrans" cxnId="{4D25D30E-872A-447E-B133-7989E7BDD259}">
      <dgm:prSet/>
      <dgm:spPr/>
      <dgm:t>
        <a:bodyPr/>
        <a:lstStyle/>
        <a:p>
          <a:endParaRPr lang="zh-CN" altLang="en-US"/>
        </a:p>
      </dgm:t>
    </dgm:pt>
    <dgm:pt modelId="{D11F0633-E59E-43C9-A38B-97781D33A2E3}" type="parTrans" cxnId="{4D25D30E-872A-447E-B133-7989E7BDD259}">
      <dgm:prSet/>
      <dgm:spPr/>
      <dgm:t>
        <a:bodyPr/>
        <a:lstStyle/>
        <a:p>
          <a:endParaRPr lang="zh-CN" altLang="en-US" sz="4400" b="0"/>
        </a:p>
      </dgm:t>
    </dgm:pt>
    <dgm:pt modelId="{AE108C0C-B6F8-4385-B6B3-226C6DC16ECA}">
      <dgm:prSet phldrT="[文本]" custT="1"/>
      <dgm:spPr/>
      <dgm:t>
        <a:bodyPr/>
        <a:lstStyle/>
        <a:p>
          <a:pPr algn="l">
            <a:lnSpc>
              <a:spcPct val="100000"/>
            </a:lnSpc>
            <a:spcAft>
              <a:spcPts val="0"/>
            </a:spcAft>
          </a:pPr>
          <a:r>
            <a:rPr lang="zh-CN" altLang="en-US" sz="4400" b="0" dirty="0" smtClean="0">
              <a:solidFill>
                <a:schemeClr val="tx1"/>
              </a:solidFill>
              <a:latin typeface="微软雅黑" pitchFamily="34" charset="-122"/>
              <a:ea typeface="微软雅黑" pitchFamily="34" charset="-122"/>
            </a:rPr>
            <a:t>    第</a:t>
          </a:r>
          <a:r>
            <a:rPr lang="en-US" altLang="zh-CN" sz="4400" b="0" dirty="0" smtClean="0">
              <a:solidFill>
                <a:schemeClr val="tx1"/>
              </a:solidFill>
              <a:latin typeface="微软雅黑" pitchFamily="34" charset="-122"/>
              <a:ea typeface="微软雅黑" pitchFamily="34" charset="-122"/>
            </a:rPr>
            <a:t>3</a:t>
          </a:r>
          <a:r>
            <a:rPr lang="zh-CN" altLang="en-US" sz="4400" b="0" dirty="0" smtClean="0">
              <a:solidFill>
                <a:schemeClr val="tx1"/>
              </a:solidFill>
              <a:latin typeface="微软雅黑" pitchFamily="34" charset="-122"/>
              <a:ea typeface="微软雅黑" pitchFamily="34" charset="-122"/>
            </a:rPr>
            <a:t>章     方程基础知识</a:t>
          </a:r>
          <a:endParaRPr lang="zh-CN" altLang="en-US" sz="4400" b="0" dirty="0">
            <a:solidFill>
              <a:schemeClr val="tx1"/>
            </a:solidFill>
            <a:latin typeface="微软雅黑" pitchFamily="34" charset="-122"/>
            <a:ea typeface="微软雅黑" pitchFamily="34" charset="-122"/>
          </a:endParaRPr>
        </a:p>
      </dgm:t>
    </dgm:pt>
    <dgm:pt modelId="{3E09465D-EF81-418F-8550-936CD8D4DA27}" type="sibTrans" cxnId="{7D3EFC96-37E9-42AE-97FE-570C15AE0CA8}">
      <dgm:prSet/>
      <dgm:spPr/>
      <dgm:t>
        <a:bodyPr/>
        <a:lstStyle/>
        <a:p>
          <a:endParaRPr lang="zh-CN" altLang="en-US"/>
        </a:p>
      </dgm:t>
    </dgm:pt>
    <dgm:pt modelId="{24F6751D-255A-45D9-B77B-5F0F08CD1B67}" type="parTrans" cxnId="{7D3EFC96-37E9-42AE-97FE-570C15AE0CA8}">
      <dgm:prSet/>
      <dgm:spPr/>
      <dgm:t>
        <a:bodyPr/>
        <a:lstStyle/>
        <a:p>
          <a:endParaRPr lang="zh-CN" altLang="en-US" sz="4400" b="0"/>
        </a:p>
      </dgm:t>
    </dgm:pt>
    <dgm:pt modelId="{02D854FC-9CC5-449D-AD86-FE2CD7B247D6}">
      <dgm:prSet phldrT="[文本]" custT="1"/>
      <dgm:spPr/>
      <dgm:t>
        <a:bodyPr/>
        <a:lstStyle/>
        <a:p>
          <a:pPr algn="l">
            <a:lnSpc>
              <a:spcPct val="100000"/>
            </a:lnSpc>
            <a:spcAft>
              <a:spcPts val="0"/>
            </a:spcAft>
          </a:pPr>
          <a:r>
            <a:rPr lang="zh-CN" altLang="en-US" sz="4400" b="0" dirty="0" smtClean="0">
              <a:latin typeface="微软雅黑" pitchFamily="34" charset="-122"/>
              <a:ea typeface="微软雅黑" pitchFamily="34" charset="-122"/>
            </a:rPr>
            <a:t>    </a:t>
          </a: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2</a:t>
          </a:r>
          <a:r>
            <a:rPr lang="zh-CN" altLang="en-US" sz="4400" b="0" dirty="0" smtClean="0">
              <a:solidFill>
                <a:schemeClr val="tx1"/>
              </a:solidFill>
              <a:latin typeface="微软雅黑" pitchFamily="34" charset="-122"/>
              <a:ea typeface="微软雅黑" pitchFamily="34" charset="-122"/>
            </a:rPr>
            <a:t>章     代数式的运算</a:t>
          </a:r>
          <a:endParaRPr lang="zh-CN" altLang="en-US" sz="4400" b="0" dirty="0">
            <a:solidFill>
              <a:schemeClr val="tx1"/>
            </a:solidFill>
            <a:latin typeface="微软雅黑" pitchFamily="34" charset="-122"/>
            <a:ea typeface="微软雅黑" pitchFamily="34" charset="-122"/>
          </a:endParaRPr>
        </a:p>
      </dgm:t>
    </dgm:pt>
    <dgm:pt modelId="{CCCBF972-388A-4B21-9F4B-E58C0E843AC8}" type="sibTrans" cxnId="{E59BB9EC-C81A-4C71-A48D-460196773A3B}">
      <dgm:prSet/>
      <dgm:spPr/>
      <dgm:t>
        <a:bodyPr/>
        <a:lstStyle/>
        <a:p>
          <a:endParaRPr lang="zh-CN" altLang="en-US"/>
        </a:p>
      </dgm:t>
    </dgm:pt>
    <dgm:pt modelId="{D698E730-3A2B-45C7-967B-3708D4D2F963}" type="parTrans" cxnId="{E59BB9EC-C81A-4C71-A48D-460196773A3B}">
      <dgm:prSet/>
      <dgm:spPr/>
      <dgm:t>
        <a:bodyPr/>
        <a:lstStyle/>
        <a:p>
          <a:endParaRPr lang="zh-CN" altLang="en-US" sz="4400" b="0"/>
        </a:p>
      </dgm:t>
    </dgm:pt>
    <dgm:pt modelId="{C08A4C85-593A-4083-93A5-D266344A1DE7}">
      <dgm:prSet phldrT="[文本]" custT="1"/>
      <dgm:spPr/>
      <dgm:t>
        <a:bodyPr/>
        <a:lstStyle/>
        <a:p>
          <a:pPr algn="l">
            <a:lnSpc>
              <a:spcPct val="100000"/>
            </a:lnSpc>
            <a:spcAft>
              <a:spcPts val="0"/>
            </a:spcAft>
          </a:pPr>
          <a:r>
            <a:rPr lang="en-US" altLang="zh-CN" sz="4400" b="0" dirty="0" smtClean="0">
              <a:solidFill>
                <a:schemeClr val="tx1"/>
              </a:solidFill>
              <a:latin typeface="微软雅黑" pitchFamily="34" charset="-122"/>
              <a:ea typeface="微软雅黑" pitchFamily="34" charset="-122"/>
            </a:rPr>
            <a:t>    </a:t>
          </a:r>
          <a:r>
            <a:rPr lang="zh-CN" altLang="en-US" sz="4400" b="0" dirty="0" smtClean="0">
              <a:solidFill>
                <a:schemeClr val="tx1"/>
              </a:solidFill>
              <a:latin typeface="微软雅黑" pitchFamily="34" charset="-122"/>
              <a:ea typeface="微软雅黑" pitchFamily="34" charset="-122"/>
            </a:rPr>
            <a:t>第</a:t>
          </a:r>
          <a:r>
            <a:rPr lang="en-US" altLang="zh-CN" sz="4400" b="0" dirty="0" smtClean="0">
              <a:solidFill>
                <a:schemeClr val="tx1"/>
              </a:solidFill>
              <a:latin typeface="微软雅黑" pitchFamily="34" charset="-122"/>
              <a:ea typeface="微软雅黑" pitchFamily="34" charset="-122"/>
            </a:rPr>
            <a:t>1</a:t>
          </a:r>
          <a:r>
            <a:rPr lang="zh-CN" altLang="en-US" sz="4400" b="0" dirty="0" smtClean="0">
              <a:solidFill>
                <a:schemeClr val="tx1"/>
              </a:solidFill>
              <a:latin typeface="微软雅黑" pitchFamily="34" charset="-122"/>
              <a:ea typeface="微软雅黑" pitchFamily="34" charset="-122"/>
            </a:rPr>
            <a:t>章     数的运算</a:t>
          </a:r>
          <a:endParaRPr lang="zh-CN" altLang="en-US" sz="4400" b="0" dirty="0">
            <a:solidFill>
              <a:schemeClr val="tx1"/>
            </a:solidFill>
            <a:latin typeface="微软雅黑" pitchFamily="34" charset="-122"/>
            <a:ea typeface="微软雅黑" pitchFamily="34" charset="-122"/>
          </a:endParaRPr>
        </a:p>
      </dgm:t>
    </dgm:pt>
    <dgm:pt modelId="{68E7D9C1-E02A-4559-B1A3-C7320D52B0E7}" type="sibTrans" cxnId="{25D06976-14DE-4F4C-80F3-CC358A94467F}">
      <dgm:prSet/>
      <dgm:spPr/>
      <dgm:t>
        <a:bodyPr/>
        <a:lstStyle/>
        <a:p>
          <a:endParaRPr lang="zh-CN" altLang="en-US"/>
        </a:p>
      </dgm:t>
    </dgm:pt>
    <dgm:pt modelId="{6C94581F-5A6C-4FCC-9307-2A770C7115FB}" type="parTrans" cxnId="{25D06976-14DE-4F4C-80F3-CC358A94467F}">
      <dgm:prSet/>
      <dgm:spPr/>
      <dgm:t>
        <a:bodyPr/>
        <a:lstStyle/>
        <a:p>
          <a:endParaRPr lang="zh-CN" altLang="en-US" sz="4400" b="0"/>
        </a:p>
      </dgm:t>
    </dgm:pt>
    <dgm:pt modelId="{26C1E564-23CE-4DCD-B535-9AB81DB43A4F}" type="pres">
      <dgm:prSet presAssocID="{58EDBA23-D66E-4A8D-9E8D-0A1A846AF1AB}" presName="hierChild1" presStyleCnt="0">
        <dgm:presLayoutVars>
          <dgm:orgChart val="1"/>
          <dgm:chPref val="1"/>
          <dgm:dir/>
          <dgm:animOne val="branch"/>
          <dgm:animLvl val="lvl"/>
          <dgm:resizeHandles/>
        </dgm:presLayoutVars>
      </dgm:prSet>
      <dgm:spPr/>
      <dgm:t>
        <a:bodyPr/>
        <a:lstStyle/>
        <a:p>
          <a:endParaRPr lang="zh-CN" altLang="en-US"/>
        </a:p>
      </dgm:t>
    </dgm:pt>
    <dgm:pt modelId="{840A10FB-ADE0-447E-9BDD-A0AD520BF92E}" type="pres">
      <dgm:prSet presAssocID="{2B4352AC-36C2-4005-B77B-8859A00F107D}" presName="hierRoot1" presStyleCnt="0">
        <dgm:presLayoutVars>
          <dgm:hierBranch val="init"/>
        </dgm:presLayoutVars>
      </dgm:prSet>
      <dgm:spPr/>
    </dgm:pt>
    <dgm:pt modelId="{7B5E22CD-7D42-4ACD-B664-0DE1C0F58C54}" type="pres">
      <dgm:prSet presAssocID="{2B4352AC-36C2-4005-B77B-8859A00F107D}" presName="rootComposite1" presStyleCnt="0"/>
      <dgm:spPr/>
    </dgm:pt>
    <dgm:pt modelId="{C752270F-3109-4319-8DE0-6D01889D0BB0}" type="pres">
      <dgm:prSet presAssocID="{2B4352AC-36C2-4005-B77B-8859A00F107D}" presName="rootText1" presStyleLbl="node0" presStyleIdx="0" presStyleCnt="1" custScaleX="149102" custScaleY="127290" custLinFactNeighborY="-14272">
        <dgm:presLayoutVars>
          <dgm:chPref val="3"/>
        </dgm:presLayoutVars>
      </dgm:prSet>
      <dgm:spPr/>
      <dgm:t>
        <a:bodyPr/>
        <a:lstStyle/>
        <a:p>
          <a:endParaRPr lang="zh-CN" altLang="en-US"/>
        </a:p>
      </dgm:t>
    </dgm:pt>
    <dgm:pt modelId="{13295AD5-FA86-403A-A25C-3575083A6B91}" type="pres">
      <dgm:prSet presAssocID="{2B4352AC-36C2-4005-B77B-8859A00F107D}" presName="rootConnector1" presStyleLbl="node1" presStyleIdx="0" presStyleCnt="0"/>
      <dgm:spPr/>
      <dgm:t>
        <a:bodyPr/>
        <a:lstStyle/>
        <a:p>
          <a:endParaRPr lang="zh-CN" altLang="en-US"/>
        </a:p>
      </dgm:t>
    </dgm:pt>
    <dgm:pt modelId="{21021D06-F0CC-4F75-9194-A08A071EF425}" type="pres">
      <dgm:prSet presAssocID="{2B4352AC-36C2-4005-B77B-8859A00F107D}" presName="hierChild2" presStyleCnt="0"/>
      <dgm:spPr/>
    </dgm:pt>
    <dgm:pt modelId="{2CA729E8-2B33-466C-8A3C-A6FB076DF308}" type="pres">
      <dgm:prSet presAssocID="{6C94581F-5A6C-4FCC-9307-2A770C7115FB}" presName="Name64" presStyleLbl="parChTrans1D2" presStyleIdx="0" presStyleCnt="6"/>
      <dgm:spPr/>
      <dgm:t>
        <a:bodyPr/>
        <a:lstStyle/>
        <a:p>
          <a:endParaRPr lang="zh-CN" altLang="en-US"/>
        </a:p>
      </dgm:t>
    </dgm:pt>
    <dgm:pt modelId="{181F876B-81A0-4CAD-825D-B40217DEE452}" type="pres">
      <dgm:prSet presAssocID="{C08A4C85-593A-4083-93A5-D266344A1DE7}" presName="hierRoot2" presStyleCnt="0">
        <dgm:presLayoutVars>
          <dgm:hierBranch val="init"/>
        </dgm:presLayoutVars>
      </dgm:prSet>
      <dgm:spPr/>
    </dgm:pt>
    <dgm:pt modelId="{7EBB07C6-4CD3-4F8B-9C52-505E783FEC97}" type="pres">
      <dgm:prSet presAssocID="{C08A4C85-593A-4083-93A5-D266344A1DE7}" presName="rootComposite" presStyleCnt="0"/>
      <dgm:spPr/>
    </dgm:pt>
    <dgm:pt modelId="{6222EF41-613E-43A9-B69E-25E421C9CE71}" type="pres">
      <dgm:prSet presAssocID="{C08A4C85-593A-4083-93A5-D266344A1DE7}" presName="rootText" presStyleLbl="node2" presStyleIdx="0" presStyleCnt="6" custScaleX="235896" custLinFactNeighborX="114" custLinFactNeighborY="9129">
        <dgm:presLayoutVars>
          <dgm:chPref val="3"/>
        </dgm:presLayoutVars>
      </dgm:prSet>
      <dgm:spPr/>
      <dgm:t>
        <a:bodyPr/>
        <a:lstStyle/>
        <a:p>
          <a:endParaRPr lang="zh-CN" altLang="en-US"/>
        </a:p>
      </dgm:t>
    </dgm:pt>
    <dgm:pt modelId="{004CE987-ADB9-479A-BAEA-E6D1FD4C381E}" type="pres">
      <dgm:prSet presAssocID="{C08A4C85-593A-4083-93A5-D266344A1DE7}" presName="rootConnector" presStyleLbl="node2" presStyleIdx="0" presStyleCnt="6"/>
      <dgm:spPr/>
      <dgm:t>
        <a:bodyPr/>
        <a:lstStyle/>
        <a:p>
          <a:endParaRPr lang="zh-CN" altLang="en-US"/>
        </a:p>
      </dgm:t>
    </dgm:pt>
    <dgm:pt modelId="{FC259A71-00C8-4794-8241-AF586B3A7618}" type="pres">
      <dgm:prSet presAssocID="{C08A4C85-593A-4083-93A5-D266344A1DE7}" presName="hierChild4" presStyleCnt="0"/>
      <dgm:spPr/>
    </dgm:pt>
    <dgm:pt modelId="{1FE3EB40-DC54-45DF-96FD-B768F9D2375F}" type="pres">
      <dgm:prSet presAssocID="{C08A4C85-593A-4083-93A5-D266344A1DE7}" presName="hierChild5" presStyleCnt="0"/>
      <dgm:spPr/>
    </dgm:pt>
    <dgm:pt modelId="{FA5EFEBA-3C91-41A0-9683-467E98D34647}" type="pres">
      <dgm:prSet presAssocID="{D698E730-3A2B-45C7-967B-3708D4D2F963}" presName="Name64" presStyleLbl="parChTrans1D2" presStyleIdx="1" presStyleCnt="6"/>
      <dgm:spPr/>
      <dgm:t>
        <a:bodyPr/>
        <a:lstStyle/>
        <a:p>
          <a:endParaRPr lang="zh-CN" altLang="en-US"/>
        </a:p>
      </dgm:t>
    </dgm:pt>
    <dgm:pt modelId="{7D2A3213-8C14-4686-96CA-F9B2A45FF0B7}" type="pres">
      <dgm:prSet presAssocID="{02D854FC-9CC5-449D-AD86-FE2CD7B247D6}" presName="hierRoot2" presStyleCnt="0">
        <dgm:presLayoutVars>
          <dgm:hierBranch val="init"/>
        </dgm:presLayoutVars>
      </dgm:prSet>
      <dgm:spPr/>
    </dgm:pt>
    <dgm:pt modelId="{854A6865-6DB6-41D3-9B78-327CB9877A63}" type="pres">
      <dgm:prSet presAssocID="{02D854FC-9CC5-449D-AD86-FE2CD7B247D6}" presName="rootComposite" presStyleCnt="0"/>
      <dgm:spPr/>
    </dgm:pt>
    <dgm:pt modelId="{8FC9FA9B-5E97-4B00-8867-4487781F3F9C}" type="pres">
      <dgm:prSet presAssocID="{02D854FC-9CC5-449D-AD86-FE2CD7B247D6}" presName="rootText" presStyleLbl="node2" presStyleIdx="1" presStyleCnt="6" custScaleX="235896">
        <dgm:presLayoutVars>
          <dgm:chPref val="3"/>
        </dgm:presLayoutVars>
      </dgm:prSet>
      <dgm:spPr/>
      <dgm:t>
        <a:bodyPr/>
        <a:lstStyle/>
        <a:p>
          <a:endParaRPr lang="zh-CN" altLang="en-US"/>
        </a:p>
      </dgm:t>
    </dgm:pt>
    <dgm:pt modelId="{2B36DFDB-8650-43E8-8BC0-B445CF973BE6}" type="pres">
      <dgm:prSet presAssocID="{02D854FC-9CC5-449D-AD86-FE2CD7B247D6}" presName="rootConnector" presStyleLbl="node2" presStyleIdx="1" presStyleCnt="6"/>
      <dgm:spPr/>
      <dgm:t>
        <a:bodyPr/>
        <a:lstStyle/>
        <a:p>
          <a:endParaRPr lang="zh-CN" altLang="en-US"/>
        </a:p>
      </dgm:t>
    </dgm:pt>
    <dgm:pt modelId="{A17524F6-712E-407A-83E1-8325BCC48CC0}" type="pres">
      <dgm:prSet presAssocID="{02D854FC-9CC5-449D-AD86-FE2CD7B247D6}" presName="hierChild4" presStyleCnt="0"/>
      <dgm:spPr/>
    </dgm:pt>
    <dgm:pt modelId="{F2F5D0D9-C597-4DA2-80B0-4769BEF3EE2C}" type="pres">
      <dgm:prSet presAssocID="{02D854FC-9CC5-449D-AD86-FE2CD7B247D6}" presName="hierChild5" presStyleCnt="0"/>
      <dgm:spPr/>
    </dgm:pt>
    <dgm:pt modelId="{180D49B2-7604-438F-ADEB-AA82DBB63D90}" type="pres">
      <dgm:prSet presAssocID="{24F6751D-255A-45D9-B77B-5F0F08CD1B67}" presName="Name64" presStyleLbl="parChTrans1D2" presStyleIdx="2" presStyleCnt="6"/>
      <dgm:spPr/>
      <dgm:t>
        <a:bodyPr/>
        <a:lstStyle/>
        <a:p>
          <a:endParaRPr lang="zh-CN" altLang="en-US"/>
        </a:p>
      </dgm:t>
    </dgm:pt>
    <dgm:pt modelId="{715EC710-E65A-467D-991E-0A93AB8F63E7}" type="pres">
      <dgm:prSet presAssocID="{AE108C0C-B6F8-4385-B6B3-226C6DC16ECA}" presName="hierRoot2" presStyleCnt="0">
        <dgm:presLayoutVars>
          <dgm:hierBranch val="init"/>
        </dgm:presLayoutVars>
      </dgm:prSet>
      <dgm:spPr/>
    </dgm:pt>
    <dgm:pt modelId="{C86C5DDF-289A-4C70-9148-6A5ACB48E592}" type="pres">
      <dgm:prSet presAssocID="{AE108C0C-B6F8-4385-B6B3-226C6DC16ECA}" presName="rootComposite" presStyleCnt="0"/>
      <dgm:spPr/>
    </dgm:pt>
    <dgm:pt modelId="{850B2D45-9CD2-4A08-8B31-633E64B1FD47}" type="pres">
      <dgm:prSet presAssocID="{AE108C0C-B6F8-4385-B6B3-226C6DC16ECA}" presName="rootText" presStyleLbl="node2" presStyleIdx="2" presStyleCnt="6" custScaleX="235896">
        <dgm:presLayoutVars>
          <dgm:chPref val="3"/>
        </dgm:presLayoutVars>
      </dgm:prSet>
      <dgm:spPr/>
      <dgm:t>
        <a:bodyPr/>
        <a:lstStyle/>
        <a:p>
          <a:endParaRPr lang="zh-CN" altLang="en-US"/>
        </a:p>
      </dgm:t>
    </dgm:pt>
    <dgm:pt modelId="{2D80BBCE-44CB-4180-A58A-EDB3B43AA090}" type="pres">
      <dgm:prSet presAssocID="{AE108C0C-B6F8-4385-B6B3-226C6DC16ECA}" presName="rootConnector" presStyleLbl="node2" presStyleIdx="2" presStyleCnt="6"/>
      <dgm:spPr/>
      <dgm:t>
        <a:bodyPr/>
        <a:lstStyle/>
        <a:p>
          <a:endParaRPr lang="zh-CN" altLang="en-US"/>
        </a:p>
      </dgm:t>
    </dgm:pt>
    <dgm:pt modelId="{BD14B3F4-E598-49E4-9C1E-6DCDCA6A8770}" type="pres">
      <dgm:prSet presAssocID="{AE108C0C-B6F8-4385-B6B3-226C6DC16ECA}" presName="hierChild4" presStyleCnt="0"/>
      <dgm:spPr/>
    </dgm:pt>
    <dgm:pt modelId="{C648914F-D30A-4AA6-B773-6FFA4A3F961C}" type="pres">
      <dgm:prSet presAssocID="{AE108C0C-B6F8-4385-B6B3-226C6DC16ECA}" presName="hierChild5" presStyleCnt="0"/>
      <dgm:spPr/>
    </dgm:pt>
    <dgm:pt modelId="{7D81E4E1-919F-4A3D-BBB4-AC17CBD435CE}" type="pres">
      <dgm:prSet presAssocID="{D11F0633-E59E-43C9-A38B-97781D33A2E3}" presName="Name64" presStyleLbl="parChTrans1D2" presStyleIdx="3" presStyleCnt="6"/>
      <dgm:spPr/>
      <dgm:t>
        <a:bodyPr/>
        <a:lstStyle/>
        <a:p>
          <a:endParaRPr lang="zh-CN" altLang="en-US"/>
        </a:p>
      </dgm:t>
    </dgm:pt>
    <dgm:pt modelId="{B21BA676-56E8-473B-BB21-9E66F41F43B3}" type="pres">
      <dgm:prSet presAssocID="{72EC6D73-F4C0-4026-B0FA-926852A07FC1}" presName="hierRoot2" presStyleCnt="0">
        <dgm:presLayoutVars>
          <dgm:hierBranch val="init"/>
        </dgm:presLayoutVars>
      </dgm:prSet>
      <dgm:spPr/>
    </dgm:pt>
    <dgm:pt modelId="{8FBED595-ABB2-4C95-9CFF-A0DE2C4E04B8}" type="pres">
      <dgm:prSet presAssocID="{72EC6D73-F4C0-4026-B0FA-926852A07FC1}" presName="rootComposite" presStyleCnt="0"/>
      <dgm:spPr/>
    </dgm:pt>
    <dgm:pt modelId="{CFB7B5EA-D527-4206-91FF-F737D0741078}" type="pres">
      <dgm:prSet presAssocID="{72EC6D73-F4C0-4026-B0FA-926852A07FC1}" presName="rootText" presStyleLbl="node2" presStyleIdx="3" presStyleCnt="6" custScaleX="235896">
        <dgm:presLayoutVars>
          <dgm:chPref val="3"/>
        </dgm:presLayoutVars>
      </dgm:prSet>
      <dgm:spPr/>
      <dgm:t>
        <a:bodyPr/>
        <a:lstStyle/>
        <a:p>
          <a:endParaRPr lang="zh-CN" altLang="en-US"/>
        </a:p>
      </dgm:t>
    </dgm:pt>
    <dgm:pt modelId="{F55C378C-3115-4ECA-8A44-74679D15B7D6}" type="pres">
      <dgm:prSet presAssocID="{72EC6D73-F4C0-4026-B0FA-926852A07FC1}" presName="rootConnector" presStyleLbl="node2" presStyleIdx="3" presStyleCnt="6"/>
      <dgm:spPr/>
      <dgm:t>
        <a:bodyPr/>
        <a:lstStyle/>
        <a:p>
          <a:endParaRPr lang="zh-CN" altLang="en-US"/>
        </a:p>
      </dgm:t>
    </dgm:pt>
    <dgm:pt modelId="{8365BD45-6353-4422-8630-3AD7665BF188}" type="pres">
      <dgm:prSet presAssocID="{72EC6D73-F4C0-4026-B0FA-926852A07FC1}" presName="hierChild4" presStyleCnt="0"/>
      <dgm:spPr/>
    </dgm:pt>
    <dgm:pt modelId="{390DD1D4-F761-47BA-A4A2-2E9D67EC602F}" type="pres">
      <dgm:prSet presAssocID="{72EC6D73-F4C0-4026-B0FA-926852A07FC1}" presName="hierChild5" presStyleCnt="0"/>
      <dgm:spPr/>
    </dgm:pt>
    <dgm:pt modelId="{8575BB85-5DE5-407C-97D9-BA36CAEB4AB5}" type="pres">
      <dgm:prSet presAssocID="{222E55EF-B8DE-45B9-B96B-970598221EC8}" presName="Name64" presStyleLbl="parChTrans1D2" presStyleIdx="4" presStyleCnt="6"/>
      <dgm:spPr/>
      <dgm:t>
        <a:bodyPr/>
        <a:lstStyle/>
        <a:p>
          <a:endParaRPr lang="zh-CN" altLang="en-US"/>
        </a:p>
      </dgm:t>
    </dgm:pt>
    <dgm:pt modelId="{85C76A0D-1325-4B4E-863E-07EF87D00931}" type="pres">
      <dgm:prSet presAssocID="{1ED9BDB3-4B87-43B7-BD27-5BA5C6BDF108}" presName="hierRoot2" presStyleCnt="0">
        <dgm:presLayoutVars>
          <dgm:hierBranch val="init"/>
        </dgm:presLayoutVars>
      </dgm:prSet>
      <dgm:spPr/>
    </dgm:pt>
    <dgm:pt modelId="{8B06AD24-36CD-458D-AE4F-C6C8B81ACF09}" type="pres">
      <dgm:prSet presAssocID="{1ED9BDB3-4B87-43B7-BD27-5BA5C6BDF108}" presName="rootComposite" presStyleCnt="0"/>
      <dgm:spPr/>
    </dgm:pt>
    <dgm:pt modelId="{D0EBC28D-20F8-452E-BE88-96A9CC1E369E}" type="pres">
      <dgm:prSet presAssocID="{1ED9BDB3-4B87-43B7-BD27-5BA5C6BDF108}" presName="rootText" presStyleLbl="node2" presStyleIdx="4" presStyleCnt="6" custScaleX="235896">
        <dgm:presLayoutVars>
          <dgm:chPref val="3"/>
        </dgm:presLayoutVars>
      </dgm:prSet>
      <dgm:spPr/>
      <dgm:t>
        <a:bodyPr/>
        <a:lstStyle/>
        <a:p>
          <a:endParaRPr lang="zh-CN" altLang="en-US"/>
        </a:p>
      </dgm:t>
    </dgm:pt>
    <dgm:pt modelId="{94A095E7-9A47-48E6-9643-619D6DD38533}" type="pres">
      <dgm:prSet presAssocID="{1ED9BDB3-4B87-43B7-BD27-5BA5C6BDF108}" presName="rootConnector" presStyleLbl="node2" presStyleIdx="4" presStyleCnt="6"/>
      <dgm:spPr/>
      <dgm:t>
        <a:bodyPr/>
        <a:lstStyle/>
        <a:p>
          <a:endParaRPr lang="zh-CN" altLang="en-US"/>
        </a:p>
      </dgm:t>
    </dgm:pt>
    <dgm:pt modelId="{730D9E2A-EDE6-4538-BF0E-8364C49C4C71}" type="pres">
      <dgm:prSet presAssocID="{1ED9BDB3-4B87-43B7-BD27-5BA5C6BDF108}" presName="hierChild4" presStyleCnt="0"/>
      <dgm:spPr/>
    </dgm:pt>
    <dgm:pt modelId="{5B06E39E-4CD3-4AC4-A236-1FB94A198910}" type="pres">
      <dgm:prSet presAssocID="{1ED9BDB3-4B87-43B7-BD27-5BA5C6BDF108}" presName="hierChild5" presStyleCnt="0"/>
      <dgm:spPr/>
    </dgm:pt>
    <dgm:pt modelId="{250DE310-C52A-415E-A23F-79DA1BB4B40F}" type="pres">
      <dgm:prSet presAssocID="{4293EEBA-D323-4AD7-859A-D3EBB2FD6D5C}" presName="Name64" presStyleLbl="parChTrans1D2" presStyleIdx="5" presStyleCnt="6"/>
      <dgm:spPr/>
      <dgm:t>
        <a:bodyPr/>
        <a:lstStyle/>
        <a:p>
          <a:endParaRPr lang="zh-CN" altLang="en-US"/>
        </a:p>
      </dgm:t>
    </dgm:pt>
    <dgm:pt modelId="{91A5BD03-1BAB-49DC-B818-DF5852C19A0B}" type="pres">
      <dgm:prSet presAssocID="{D3E81FA7-3588-4627-A580-192AE7F6C8B3}" presName="hierRoot2" presStyleCnt="0">
        <dgm:presLayoutVars>
          <dgm:hierBranch val="init"/>
        </dgm:presLayoutVars>
      </dgm:prSet>
      <dgm:spPr/>
    </dgm:pt>
    <dgm:pt modelId="{63129218-764B-477A-BC72-FD160BA9DC88}" type="pres">
      <dgm:prSet presAssocID="{D3E81FA7-3588-4627-A580-192AE7F6C8B3}" presName="rootComposite" presStyleCnt="0"/>
      <dgm:spPr/>
    </dgm:pt>
    <dgm:pt modelId="{1E7250F8-1D83-43B8-BEC1-7982E46CAFC1}" type="pres">
      <dgm:prSet presAssocID="{D3E81FA7-3588-4627-A580-192AE7F6C8B3}" presName="rootText" presStyleLbl="node2" presStyleIdx="5" presStyleCnt="6" custScaleX="235896">
        <dgm:presLayoutVars>
          <dgm:chPref val="3"/>
        </dgm:presLayoutVars>
      </dgm:prSet>
      <dgm:spPr/>
      <dgm:t>
        <a:bodyPr/>
        <a:lstStyle/>
        <a:p>
          <a:endParaRPr lang="zh-CN" altLang="en-US"/>
        </a:p>
      </dgm:t>
    </dgm:pt>
    <dgm:pt modelId="{D46E89EB-3FB3-40EF-8C94-8889AF502197}" type="pres">
      <dgm:prSet presAssocID="{D3E81FA7-3588-4627-A580-192AE7F6C8B3}" presName="rootConnector" presStyleLbl="node2" presStyleIdx="5" presStyleCnt="6"/>
      <dgm:spPr/>
      <dgm:t>
        <a:bodyPr/>
        <a:lstStyle/>
        <a:p>
          <a:endParaRPr lang="zh-CN" altLang="en-US"/>
        </a:p>
      </dgm:t>
    </dgm:pt>
    <dgm:pt modelId="{A5381480-B395-45EF-BD28-6DEC3576684F}" type="pres">
      <dgm:prSet presAssocID="{D3E81FA7-3588-4627-A580-192AE7F6C8B3}" presName="hierChild4" presStyleCnt="0"/>
      <dgm:spPr/>
    </dgm:pt>
    <dgm:pt modelId="{55F4AB20-EAAA-4CB4-B47A-5915B821D7FB}" type="pres">
      <dgm:prSet presAssocID="{D3E81FA7-3588-4627-A580-192AE7F6C8B3}" presName="hierChild5" presStyleCnt="0"/>
      <dgm:spPr/>
    </dgm:pt>
    <dgm:pt modelId="{C3F8CFCD-07E5-40B0-8A7D-F9C829D9AB24}" type="pres">
      <dgm:prSet presAssocID="{2B4352AC-36C2-4005-B77B-8859A00F107D}" presName="hierChild3" presStyleCnt="0"/>
      <dgm:spPr/>
    </dgm:pt>
  </dgm:ptLst>
  <dgm:cxnLst>
    <dgm:cxn modelId="{4D25D30E-872A-447E-B133-7989E7BDD259}" srcId="{2B4352AC-36C2-4005-B77B-8859A00F107D}" destId="{72EC6D73-F4C0-4026-B0FA-926852A07FC1}" srcOrd="3" destOrd="0" parTransId="{D11F0633-E59E-43C9-A38B-97781D33A2E3}" sibTransId="{CE84834A-DA11-4FC3-9CA4-6AA5CF67B804}"/>
    <dgm:cxn modelId="{BEC2F003-EBD6-4816-AD26-B3B54DACE32C}" type="presOf" srcId="{C08A4C85-593A-4083-93A5-D266344A1DE7}" destId="{004CE987-ADB9-479A-BAEA-E6D1FD4C381E}" srcOrd="1" destOrd="0" presId="urn:microsoft.com/office/officeart/2009/3/layout/HorizontalOrganizationChart"/>
    <dgm:cxn modelId="{15C1E05B-48F1-405D-805D-C8EA12A95131}" srcId="{2B4352AC-36C2-4005-B77B-8859A00F107D}" destId="{D3E81FA7-3588-4627-A580-192AE7F6C8B3}" srcOrd="5" destOrd="0" parTransId="{4293EEBA-D323-4AD7-859A-D3EBB2FD6D5C}" sibTransId="{A01C4D45-FF0A-4462-A5D0-C14281A2E8FA}"/>
    <dgm:cxn modelId="{5536417B-427F-4134-A493-9D7A7543F50D}" type="presOf" srcId="{C08A4C85-593A-4083-93A5-D266344A1DE7}" destId="{6222EF41-613E-43A9-B69E-25E421C9CE71}" srcOrd="0" destOrd="0" presId="urn:microsoft.com/office/officeart/2009/3/layout/HorizontalOrganizationChart"/>
    <dgm:cxn modelId="{8997F5E0-CD9D-452B-8BC0-0001270C3012}" type="presOf" srcId="{AE108C0C-B6F8-4385-B6B3-226C6DC16ECA}" destId="{2D80BBCE-44CB-4180-A58A-EDB3B43AA090}" srcOrd="1" destOrd="0" presId="urn:microsoft.com/office/officeart/2009/3/layout/HorizontalOrganizationChart"/>
    <dgm:cxn modelId="{5C7589C0-6D29-4ABA-B80B-77B420F8EBBE}" type="presOf" srcId="{AE108C0C-B6F8-4385-B6B3-226C6DC16ECA}" destId="{850B2D45-9CD2-4A08-8B31-633E64B1FD47}" srcOrd="0" destOrd="0" presId="urn:microsoft.com/office/officeart/2009/3/layout/HorizontalOrganizationChart"/>
    <dgm:cxn modelId="{25D06976-14DE-4F4C-80F3-CC358A94467F}" srcId="{2B4352AC-36C2-4005-B77B-8859A00F107D}" destId="{C08A4C85-593A-4083-93A5-D266344A1DE7}" srcOrd="0" destOrd="0" parTransId="{6C94581F-5A6C-4FCC-9307-2A770C7115FB}" sibTransId="{68E7D9C1-E02A-4559-B1A3-C7320D52B0E7}"/>
    <dgm:cxn modelId="{7D3EFC96-37E9-42AE-97FE-570C15AE0CA8}" srcId="{2B4352AC-36C2-4005-B77B-8859A00F107D}" destId="{AE108C0C-B6F8-4385-B6B3-226C6DC16ECA}" srcOrd="2" destOrd="0" parTransId="{24F6751D-255A-45D9-B77B-5F0F08CD1B67}" sibTransId="{3E09465D-EF81-418F-8550-936CD8D4DA27}"/>
    <dgm:cxn modelId="{4AE2A3BB-91C8-4A30-9C88-4A7A87C6D4F4}" type="presOf" srcId="{222E55EF-B8DE-45B9-B96B-970598221EC8}" destId="{8575BB85-5DE5-407C-97D9-BA36CAEB4AB5}" srcOrd="0" destOrd="0" presId="urn:microsoft.com/office/officeart/2009/3/layout/HorizontalOrganizationChart"/>
    <dgm:cxn modelId="{B2224D87-E2CC-4BBB-87C0-A55FBD21A773}" srcId="{2B4352AC-36C2-4005-B77B-8859A00F107D}" destId="{1ED9BDB3-4B87-43B7-BD27-5BA5C6BDF108}" srcOrd="4" destOrd="0" parTransId="{222E55EF-B8DE-45B9-B96B-970598221EC8}" sibTransId="{5A87AD0A-9CF4-48D1-9FFC-1486F9C705ED}"/>
    <dgm:cxn modelId="{C531DBF9-7E14-4463-B4D3-A01158050BFC}" type="presOf" srcId="{58EDBA23-D66E-4A8D-9E8D-0A1A846AF1AB}" destId="{26C1E564-23CE-4DCD-B535-9AB81DB43A4F}" srcOrd="0" destOrd="0" presId="urn:microsoft.com/office/officeart/2009/3/layout/HorizontalOrganizationChart"/>
    <dgm:cxn modelId="{9D1F39EE-F3DF-4460-BF98-3B63B8F10762}" srcId="{58EDBA23-D66E-4A8D-9E8D-0A1A846AF1AB}" destId="{2B4352AC-36C2-4005-B77B-8859A00F107D}" srcOrd="0" destOrd="0" parTransId="{97DA3F80-CD18-4520-9991-2A6F2CE6C8EC}" sibTransId="{B2732596-A8D1-4F9C-A1BC-5CB663BCAFFD}"/>
    <dgm:cxn modelId="{DABD57AC-0146-4D48-8159-6223C492B983}" type="presOf" srcId="{2B4352AC-36C2-4005-B77B-8859A00F107D}" destId="{13295AD5-FA86-403A-A25C-3575083A6B91}" srcOrd="1" destOrd="0" presId="urn:microsoft.com/office/officeart/2009/3/layout/HorizontalOrganizationChart"/>
    <dgm:cxn modelId="{3F9A4534-C477-4C1A-957A-DE8C72D750C9}" type="presOf" srcId="{02D854FC-9CC5-449D-AD86-FE2CD7B247D6}" destId="{8FC9FA9B-5E97-4B00-8867-4487781F3F9C}" srcOrd="0" destOrd="0" presId="urn:microsoft.com/office/officeart/2009/3/layout/HorizontalOrganizationChart"/>
    <dgm:cxn modelId="{E59BB9EC-C81A-4C71-A48D-460196773A3B}" srcId="{2B4352AC-36C2-4005-B77B-8859A00F107D}" destId="{02D854FC-9CC5-449D-AD86-FE2CD7B247D6}" srcOrd="1" destOrd="0" parTransId="{D698E730-3A2B-45C7-967B-3708D4D2F963}" sibTransId="{CCCBF972-388A-4B21-9F4B-E58C0E843AC8}"/>
    <dgm:cxn modelId="{F7B06ADE-0352-41A6-9F1C-055373D1FD38}" type="presOf" srcId="{24F6751D-255A-45D9-B77B-5F0F08CD1B67}" destId="{180D49B2-7604-438F-ADEB-AA82DBB63D90}" srcOrd="0" destOrd="0" presId="urn:microsoft.com/office/officeart/2009/3/layout/HorizontalOrganizationChart"/>
    <dgm:cxn modelId="{F0DD8EB2-6778-460B-935A-366E4A990D75}" type="presOf" srcId="{6C94581F-5A6C-4FCC-9307-2A770C7115FB}" destId="{2CA729E8-2B33-466C-8A3C-A6FB076DF308}" srcOrd="0" destOrd="0" presId="urn:microsoft.com/office/officeart/2009/3/layout/HorizontalOrganizationChart"/>
    <dgm:cxn modelId="{865384C9-9A3B-4706-B6BC-06700B29F3CF}" type="presOf" srcId="{72EC6D73-F4C0-4026-B0FA-926852A07FC1}" destId="{CFB7B5EA-D527-4206-91FF-F737D0741078}" srcOrd="0" destOrd="0" presId="urn:microsoft.com/office/officeart/2009/3/layout/HorizontalOrganizationChart"/>
    <dgm:cxn modelId="{852BBFBD-10AD-46C8-B71E-883C14ABB5B4}" type="presOf" srcId="{D3E81FA7-3588-4627-A580-192AE7F6C8B3}" destId="{1E7250F8-1D83-43B8-BEC1-7982E46CAFC1}" srcOrd="0" destOrd="0" presId="urn:microsoft.com/office/officeart/2009/3/layout/HorizontalOrganizationChart"/>
    <dgm:cxn modelId="{70F87CA2-F488-4170-9FDA-53A1E8099828}" type="presOf" srcId="{1ED9BDB3-4B87-43B7-BD27-5BA5C6BDF108}" destId="{D0EBC28D-20F8-452E-BE88-96A9CC1E369E}" srcOrd="0" destOrd="0" presId="urn:microsoft.com/office/officeart/2009/3/layout/HorizontalOrganizationChart"/>
    <dgm:cxn modelId="{F693F65C-7B7C-404A-A804-E59CE67479E1}" type="presOf" srcId="{2B4352AC-36C2-4005-B77B-8859A00F107D}" destId="{C752270F-3109-4319-8DE0-6D01889D0BB0}" srcOrd="0" destOrd="0" presId="urn:microsoft.com/office/officeart/2009/3/layout/HorizontalOrganizationChart"/>
    <dgm:cxn modelId="{DA893E42-1E15-4A0A-A62E-550D72C891B2}" type="presOf" srcId="{D698E730-3A2B-45C7-967B-3708D4D2F963}" destId="{FA5EFEBA-3C91-41A0-9683-467E98D34647}" srcOrd="0" destOrd="0" presId="urn:microsoft.com/office/officeart/2009/3/layout/HorizontalOrganizationChart"/>
    <dgm:cxn modelId="{8E266BA2-A2CF-4B7A-B3F9-D36973A91732}" type="presOf" srcId="{D11F0633-E59E-43C9-A38B-97781D33A2E3}" destId="{7D81E4E1-919F-4A3D-BBB4-AC17CBD435CE}" srcOrd="0" destOrd="0" presId="urn:microsoft.com/office/officeart/2009/3/layout/HorizontalOrganizationChart"/>
    <dgm:cxn modelId="{71448328-7952-4285-9162-F856BEE44640}" type="presOf" srcId="{1ED9BDB3-4B87-43B7-BD27-5BA5C6BDF108}" destId="{94A095E7-9A47-48E6-9643-619D6DD38533}" srcOrd="1" destOrd="0" presId="urn:microsoft.com/office/officeart/2009/3/layout/HorizontalOrganizationChart"/>
    <dgm:cxn modelId="{297C5C1A-F1D6-45D9-9CF2-0F91A88BF621}" type="presOf" srcId="{D3E81FA7-3588-4627-A580-192AE7F6C8B3}" destId="{D46E89EB-3FB3-40EF-8C94-8889AF502197}" srcOrd="1" destOrd="0" presId="urn:microsoft.com/office/officeart/2009/3/layout/HorizontalOrganizationChart"/>
    <dgm:cxn modelId="{44C12C82-C6A9-4E3F-811E-E0E910A508E9}" type="presOf" srcId="{02D854FC-9CC5-449D-AD86-FE2CD7B247D6}" destId="{2B36DFDB-8650-43E8-8BC0-B445CF973BE6}" srcOrd="1" destOrd="0" presId="urn:microsoft.com/office/officeart/2009/3/layout/HorizontalOrganizationChart"/>
    <dgm:cxn modelId="{F524EB62-1884-4CB2-98BB-2F85F4E801FB}" type="presOf" srcId="{72EC6D73-F4C0-4026-B0FA-926852A07FC1}" destId="{F55C378C-3115-4ECA-8A44-74679D15B7D6}" srcOrd="1" destOrd="0" presId="urn:microsoft.com/office/officeart/2009/3/layout/HorizontalOrganizationChart"/>
    <dgm:cxn modelId="{07A5E67E-D450-4F28-8926-1FCC0F8EDFE7}" type="presOf" srcId="{4293EEBA-D323-4AD7-859A-D3EBB2FD6D5C}" destId="{250DE310-C52A-415E-A23F-79DA1BB4B40F}" srcOrd="0" destOrd="0" presId="urn:microsoft.com/office/officeart/2009/3/layout/HorizontalOrganizationChart"/>
    <dgm:cxn modelId="{7B3D848F-F7D1-4EF1-8EEF-26476AF2A3D6}" type="presParOf" srcId="{26C1E564-23CE-4DCD-B535-9AB81DB43A4F}" destId="{840A10FB-ADE0-447E-9BDD-A0AD520BF92E}" srcOrd="0" destOrd="0" presId="urn:microsoft.com/office/officeart/2009/3/layout/HorizontalOrganizationChart"/>
    <dgm:cxn modelId="{3BC4E7AC-D330-4438-8F9C-BB3199A1B999}" type="presParOf" srcId="{840A10FB-ADE0-447E-9BDD-A0AD520BF92E}" destId="{7B5E22CD-7D42-4ACD-B664-0DE1C0F58C54}" srcOrd="0" destOrd="0" presId="urn:microsoft.com/office/officeart/2009/3/layout/HorizontalOrganizationChart"/>
    <dgm:cxn modelId="{81C55637-6AD0-48A2-BB87-D95B92F86B74}" type="presParOf" srcId="{7B5E22CD-7D42-4ACD-B664-0DE1C0F58C54}" destId="{C752270F-3109-4319-8DE0-6D01889D0BB0}" srcOrd="0" destOrd="0" presId="urn:microsoft.com/office/officeart/2009/3/layout/HorizontalOrganizationChart"/>
    <dgm:cxn modelId="{AC5AACAF-F182-4F81-8D02-CEBC4ACE990D}" type="presParOf" srcId="{7B5E22CD-7D42-4ACD-B664-0DE1C0F58C54}" destId="{13295AD5-FA86-403A-A25C-3575083A6B91}" srcOrd="1" destOrd="0" presId="urn:microsoft.com/office/officeart/2009/3/layout/HorizontalOrganizationChart"/>
    <dgm:cxn modelId="{9403A2FC-FFB9-4992-BD81-B424492DCBF4}" type="presParOf" srcId="{840A10FB-ADE0-447E-9BDD-A0AD520BF92E}" destId="{21021D06-F0CC-4F75-9194-A08A071EF425}" srcOrd="1" destOrd="0" presId="urn:microsoft.com/office/officeart/2009/3/layout/HorizontalOrganizationChart"/>
    <dgm:cxn modelId="{C02B3532-AFD6-4C91-B6B3-45F0A02514EE}" type="presParOf" srcId="{21021D06-F0CC-4F75-9194-A08A071EF425}" destId="{2CA729E8-2B33-466C-8A3C-A6FB076DF308}" srcOrd="0" destOrd="0" presId="urn:microsoft.com/office/officeart/2009/3/layout/HorizontalOrganizationChart"/>
    <dgm:cxn modelId="{86B66EB0-B973-42C5-86AD-DB33CFB596D9}" type="presParOf" srcId="{21021D06-F0CC-4F75-9194-A08A071EF425}" destId="{181F876B-81A0-4CAD-825D-B40217DEE452}" srcOrd="1" destOrd="0" presId="urn:microsoft.com/office/officeart/2009/3/layout/HorizontalOrganizationChart"/>
    <dgm:cxn modelId="{CE379594-73D5-4772-9054-31364685599B}" type="presParOf" srcId="{181F876B-81A0-4CAD-825D-B40217DEE452}" destId="{7EBB07C6-4CD3-4F8B-9C52-505E783FEC97}" srcOrd="0" destOrd="0" presId="urn:microsoft.com/office/officeart/2009/3/layout/HorizontalOrganizationChart"/>
    <dgm:cxn modelId="{77BBDCB2-FC07-4A9E-BA73-7D8D9C702653}" type="presParOf" srcId="{7EBB07C6-4CD3-4F8B-9C52-505E783FEC97}" destId="{6222EF41-613E-43A9-B69E-25E421C9CE71}" srcOrd="0" destOrd="0" presId="urn:microsoft.com/office/officeart/2009/3/layout/HorizontalOrganizationChart"/>
    <dgm:cxn modelId="{12F0D22E-D467-4B57-98AD-1DCC6CB8BEA3}" type="presParOf" srcId="{7EBB07C6-4CD3-4F8B-9C52-505E783FEC97}" destId="{004CE987-ADB9-479A-BAEA-E6D1FD4C381E}" srcOrd="1" destOrd="0" presId="urn:microsoft.com/office/officeart/2009/3/layout/HorizontalOrganizationChart"/>
    <dgm:cxn modelId="{711096AB-A5D7-44FD-9F36-6FE23736755C}" type="presParOf" srcId="{181F876B-81A0-4CAD-825D-B40217DEE452}" destId="{FC259A71-00C8-4794-8241-AF586B3A7618}" srcOrd="1" destOrd="0" presId="urn:microsoft.com/office/officeart/2009/3/layout/HorizontalOrganizationChart"/>
    <dgm:cxn modelId="{671F7A3A-0B7D-481C-B2BA-1D0D300040AF}" type="presParOf" srcId="{181F876B-81A0-4CAD-825D-B40217DEE452}" destId="{1FE3EB40-DC54-45DF-96FD-B768F9D2375F}" srcOrd="2" destOrd="0" presId="urn:microsoft.com/office/officeart/2009/3/layout/HorizontalOrganizationChart"/>
    <dgm:cxn modelId="{375FC767-8E77-4C52-A65C-990FCDFBD198}" type="presParOf" srcId="{21021D06-F0CC-4F75-9194-A08A071EF425}" destId="{FA5EFEBA-3C91-41A0-9683-467E98D34647}" srcOrd="2" destOrd="0" presId="urn:microsoft.com/office/officeart/2009/3/layout/HorizontalOrganizationChart"/>
    <dgm:cxn modelId="{8A26BDEF-DCEA-41DD-B478-713CB572B9DD}" type="presParOf" srcId="{21021D06-F0CC-4F75-9194-A08A071EF425}" destId="{7D2A3213-8C14-4686-96CA-F9B2A45FF0B7}" srcOrd="3" destOrd="0" presId="urn:microsoft.com/office/officeart/2009/3/layout/HorizontalOrganizationChart"/>
    <dgm:cxn modelId="{B852B105-707D-4479-ABA6-C7A5EA5E9D26}" type="presParOf" srcId="{7D2A3213-8C14-4686-96CA-F9B2A45FF0B7}" destId="{854A6865-6DB6-41D3-9B78-327CB9877A63}" srcOrd="0" destOrd="0" presId="urn:microsoft.com/office/officeart/2009/3/layout/HorizontalOrganizationChart"/>
    <dgm:cxn modelId="{D5B83B85-B791-4F50-A1F7-9948BBED25BD}" type="presParOf" srcId="{854A6865-6DB6-41D3-9B78-327CB9877A63}" destId="{8FC9FA9B-5E97-4B00-8867-4487781F3F9C}" srcOrd="0" destOrd="0" presId="urn:microsoft.com/office/officeart/2009/3/layout/HorizontalOrganizationChart"/>
    <dgm:cxn modelId="{6C48075D-70FA-4FEE-88F6-C82AFB327571}" type="presParOf" srcId="{854A6865-6DB6-41D3-9B78-327CB9877A63}" destId="{2B36DFDB-8650-43E8-8BC0-B445CF973BE6}" srcOrd="1" destOrd="0" presId="urn:microsoft.com/office/officeart/2009/3/layout/HorizontalOrganizationChart"/>
    <dgm:cxn modelId="{E46F1428-EF34-4D9A-8876-E0873326E832}" type="presParOf" srcId="{7D2A3213-8C14-4686-96CA-F9B2A45FF0B7}" destId="{A17524F6-712E-407A-83E1-8325BCC48CC0}" srcOrd="1" destOrd="0" presId="urn:microsoft.com/office/officeart/2009/3/layout/HorizontalOrganizationChart"/>
    <dgm:cxn modelId="{9CD500E1-E2A2-4CC6-B12B-6FF64805F123}" type="presParOf" srcId="{7D2A3213-8C14-4686-96CA-F9B2A45FF0B7}" destId="{F2F5D0D9-C597-4DA2-80B0-4769BEF3EE2C}" srcOrd="2" destOrd="0" presId="urn:microsoft.com/office/officeart/2009/3/layout/HorizontalOrganizationChart"/>
    <dgm:cxn modelId="{53D40FD6-1864-451A-B583-D9C78E3FD80C}" type="presParOf" srcId="{21021D06-F0CC-4F75-9194-A08A071EF425}" destId="{180D49B2-7604-438F-ADEB-AA82DBB63D90}" srcOrd="4" destOrd="0" presId="urn:microsoft.com/office/officeart/2009/3/layout/HorizontalOrganizationChart"/>
    <dgm:cxn modelId="{561B25E7-470C-4A8A-8EC3-41009DE7B40B}" type="presParOf" srcId="{21021D06-F0CC-4F75-9194-A08A071EF425}" destId="{715EC710-E65A-467D-991E-0A93AB8F63E7}" srcOrd="5" destOrd="0" presId="urn:microsoft.com/office/officeart/2009/3/layout/HorizontalOrganizationChart"/>
    <dgm:cxn modelId="{D5B74997-D4A4-4EE9-AFFE-BD702E23BCF7}" type="presParOf" srcId="{715EC710-E65A-467D-991E-0A93AB8F63E7}" destId="{C86C5DDF-289A-4C70-9148-6A5ACB48E592}" srcOrd="0" destOrd="0" presId="urn:microsoft.com/office/officeart/2009/3/layout/HorizontalOrganizationChart"/>
    <dgm:cxn modelId="{03C55091-2A28-495F-884E-DE79CD6AE536}" type="presParOf" srcId="{C86C5DDF-289A-4C70-9148-6A5ACB48E592}" destId="{850B2D45-9CD2-4A08-8B31-633E64B1FD47}" srcOrd="0" destOrd="0" presId="urn:microsoft.com/office/officeart/2009/3/layout/HorizontalOrganizationChart"/>
    <dgm:cxn modelId="{F546C6EE-CA3E-4531-B64B-0086DBC9ABD3}" type="presParOf" srcId="{C86C5DDF-289A-4C70-9148-6A5ACB48E592}" destId="{2D80BBCE-44CB-4180-A58A-EDB3B43AA090}" srcOrd="1" destOrd="0" presId="urn:microsoft.com/office/officeart/2009/3/layout/HorizontalOrganizationChart"/>
    <dgm:cxn modelId="{1884CD61-6922-4960-8DD1-EC9D424C3DCA}" type="presParOf" srcId="{715EC710-E65A-467D-991E-0A93AB8F63E7}" destId="{BD14B3F4-E598-49E4-9C1E-6DCDCA6A8770}" srcOrd="1" destOrd="0" presId="urn:microsoft.com/office/officeart/2009/3/layout/HorizontalOrganizationChart"/>
    <dgm:cxn modelId="{EC6FC557-B223-43EA-ABDD-C4C6932D0772}" type="presParOf" srcId="{715EC710-E65A-467D-991E-0A93AB8F63E7}" destId="{C648914F-D30A-4AA6-B773-6FFA4A3F961C}" srcOrd="2" destOrd="0" presId="urn:microsoft.com/office/officeart/2009/3/layout/HorizontalOrganizationChart"/>
    <dgm:cxn modelId="{B73C8A78-6C04-4CDF-B448-BC4175F9C2BA}" type="presParOf" srcId="{21021D06-F0CC-4F75-9194-A08A071EF425}" destId="{7D81E4E1-919F-4A3D-BBB4-AC17CBD435CE}" srcOrd="6" destOrd="0" presId="urn:microsoft.com/office/officeart/2009/3/layout/HorizontalOrganizationChart"/>
    <dgm:cxn modelId="{D3849461-11CF-47EA-9B65-C98DDCE2F009}" type="presParOf" srcId="{21021D06-F0CC-4F75-9194-A08A071EF425}" destId="{B21BA676-56E8-473B-BB21-9E66F41F43B3}" srcOrd="7" destOrd="0" presId="urn:microsoft.com/office/officeart/2009/3/layout/HorizontalOrganizationChart"/>
    <dgm:cxn modelId="{00626959-F515-4AA8-BC20-8E5528868DCF}" type="presParOf" srcId="{B21BA676-56E8-473B-BB21-9E66F41F43B3}" destId="{8FBED595-ABB2-4C95-9CFF-A0DE2C4E04B8}" srcOrd="0" destOrd="0" presId="urn:microsoft.com/office/officeart/2009/3/layout/HorizontalOrganizationChart"/>
    <dgm:cxn modelId="{BD015518-6E0C-4CBF-868B-13C68CC5CEDD}" type="presParOf" srcId="{8FBED595-ABB2-4C95-9CFF-A0DE2C4E04B8}" destId="{CFB7B5EA-D527-4206-91FF-F737D0741078}" srcOrd="0" destOrd="0" presId="urn:microsoft.com/office/officeart/2009/3/layout/HorizontalOrganizationChart"/>
    <dgm:cxn modelId="{815908E4-CAE9-447E-918D-166FB091265C}" type="presParOf" srcId="{8FBED595-ABB2-4C95-9CFF-A0DE2C4E04B8}" destId="{F55C378C-3115-4ECA-8A44-74679D15B7D6}" srcOrd="1" destOrd="0" presId="urn:microsoft.com/office/officeart/2009/3/layout/HorizontalOrganizationChart"/>
    <dgm:cxn modelId="{929095B3-F324-4B1B-A608-423D5DBEF269}" type="presParOf" srcId="{B21BA676-56E8-473B-BB21-9E66F41F43B3}" destId="{8365BD45-6353-4422-8630-3AD7665BF188}" srcOrd="1" destOrd="0" presId="urn:microsoft.com/office/officeart/2009/3/layout/HorizontalOrganizationChart"/>
    <dgm:cxn modelId="{32164064-5D6A-47CB-8EA3-EE8602572532}" type="presParOf" srcId="{B21BA676-56E8-473B-BB21-9E66F41F43B3}" destId="{390DD1D4-F761-47BA-A4A2-2E9D67EC602F}" srcOrd="2" destOrd="0" presId="urn:microsoft.com/office/officeart/2009/3/layout/HorizontalOrganizationChart"/>
    <dgm:cxn modelId="{D82624D6-B91B-46B3-A04B-546B9CAF964F}" type="presParOf" srcId="{21021D06-F0CC-4F75-9194-A08A071EF425}" destId="{8575BB85-5DE5-407C-97D9-BA36CAEB4AB5}" srcOrd="8" destOrd="0" presId="urn:microsoft.com/office/officeart/2009/3/layout/HorizontalOrganizationChart"/>
    <dgm:cxn modelId="{892ED405-9AC7-4EE0-AC16-BF60D193A2F3}" type="presParOf" srcId="{21021D06-F0CC-4F75-9194-A08A071EF425}" destId="{85C76A0D-1325-4B4E-863E-07EF87D00931}" srcOrd="9" destOrd="0" presId="urn:microsoft.com/office/officeart/2009/3/layout/HorizontalOrganizationChart"/>
    <dgm:cxn modelId="{30138606-CA9D-4C0A-BEC3-C86E7D5D1359}" type="presParOf" srcId="{85C76A0D-1325-4B4E-863E-07EF87D00931}" destId="{8B06AD24-36CD-458D-AE4F-C6C8B81ACF09}" srcOrd="0" destOrd="0" presId="urn:microsoft.com/office/officeart/2009/3/layout/HorizontalOrganizationChart"/>
    <dgm:cxn modelId="{A45384AD-EFD6-4550-9B72-3A72821220BF}" type="presParOf" srcId="{8B06AD24-36CD-458D-AE4F-C6C8B81ACF09}" destId="{D0EBC28D-20F8-452E-BE88-96A9CC1E369E}" srcOrd="0" destOrd="0" presId="urn:microsoft.com/office/officeart/2009/3/layout/HorizontalOrganizationChart"/>
    <dgm:cxn modelId="{5DD9C642-54A6-4644-B613-F4E623E5EFF0}" type="presParOf" srcId="{8B06AD24-36CD-458D-AE4F-C6C8B81ACF09}" destId="{94A095E7-9A47-48E6-9643-619D6DD38533}" srcOrd="1" destOrd="0" presId="urn:microsoft.com/office/officeart/2009/3/layout/HorizontalOrganizationChart"/>
    <dgm:cxn modelId="{F3BD095A-2AE8-46E0-B553-A818632A096E}" type="presParOf" srcId="{85C76A0D-1325-4B4E-863E-07EF87D00931}" destId="{730D9E2A-EDE6-4538-BF0E-8364C49C4C71}" srcOrd="1" destOrd="0" presId="urn:microsoft.com/office/officeart/2009/3/layout/HorizontalOrganizationChart"/>
    <dgm:cxn modelId="{D4E8E1F1-0BC7-4C17-B259-0EEB7631301B}" type="presParOf" srcId="{85C76A0D-1325-4B4E-863E-07EF87D00931}" destId="{5B06E39E-4CD3-4AC4-A236-1FB94A198910}" srcOrd="2" destOrd="0" presId="urn:microsoft.com/office/officeart/2009/3/layout/HorizontalOrganizationChart"/>
    <dgm:cxn modelId="{B8A11285-2B56-4190-8284-913A0237290C}" type="presParOf" srcId="{21021D06-F0CC-4F75-9194-A08A071EF425}" destId="{250DE310-C52A-415E-A23F-79DA1BB4B40F}" srcOrd="10" destOrd="0" presId="urn:microsoft.com/office/officeart/2009/3/layout/HorizontalOrganizationChart"/>
    <dgm:cxn modelId="{941F5D0A-71B1-4165-9334-8A52BD222EE2}" type="presParOf" srcId="{21021D06-F0CC-4F75-9194-A08A071EF425}" destId="{91A5BD03-1BAB-49DC-B818-DF5852C19A0B}" srcOrd="11" destOrd="0" presId="urn:microsoft.com/office/officeart/2009/3/layout/HorizontalOrganizationChart"/>
    <dgm:cxn modelId="{9C5CE82B-2A7B-4DA6-8223-80E99BE680B2}" type="presParOf" srcId="{91A5BD03-1BAB-49DC-B818-DF5852C19A0B}" destId="{63129218-764B-477A-BC72-FD160BA9DC88}" srcOrd="0" destOrd="0" presId="urn:microsoft.com/office/officeart/2009/3/layout/HorizontalOrganizationChart"/>
    <dgm:cxn modelId="{AB408FC2-361D-43C5-96E8-B6A7F74EABA1}" type="presParOf" srcId="{63129218-764B-477A-BC72-FD160BA9DC88}" destId="{1E7250F8-1D83-43B8-BEC1-7982E46CAFC1}" srcOrd="0" destOrd="0" presId="urn:microsoft.com/office/officeart/2009/3/layout/HorizontalOrganizationChart"/>
    <dgm:cxn modelId="{137D5708-EC63-43FE-A190-8B13EC581286}" type="presParOf" srcId="{63129218-764B-477A-BC72-FD160BA9DC88}" destId="{D46E89EB-3FB3-40EF-8C94-8889AF502197}" srcOrd="1" destOrd="0" presId="urn:microsoft.com/office/officeart/2009/3/layout/HorizontalOrganizationChart"/>
    <dgm:cxn modelId="{85B729A1-317D-406A-B0C6-71B75C5C59FA}" type="presParOf" srcId="{91A5BD03-1BAB-49DC-B818-DF5852C19A0B}" destId="{A5381480-B395-45EF-BD28-6DEC3576684F}" srcOrd="1" destOrd="0" presId="urn:microsoft.com/office/officeart/2009/3/layout/HorizontalOrganizationChart"/>
    <dgm:cxn modelId="{7297C5EC-3B4D-48A6-9CBF-9060CC48B7D2}" type="presParOf" srcId="{91A5BD03-1BAB-49DC-B818-DF5852C19A0B}" destId="{55F4AB20-EAAA-4CB4-B47A-5915B821D7FB}" srcOrd="2" destOrd="0" presId="urn:microsoft.com/office/officeart/2009/3/layout/HorizontalOrganizationChart"/>
    <dgm:cxn modelId="{2DD95253-13D1-4B18-861F-541616433B70}" type="presParOf" srcId="{840A10FB-ADE0-447E-9BDD-A0AD520BF92E}" destId="{C3F8CFCD-07E5-40B0-8A7D-F9C829D9AB2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E310-C52A-415E-A23F-79DA1BB4B40F}">
      <dsp:nvSpPr>
        <dsp:cNvPr id="0" name=""/>
        <dsp:cNvSpPr/>
      </dsp:nvSpPr>
      <dsp:spPr>
        <a:xfrm>
          <a:off x="8331724" y="4882495"/>
          <a:ext cx="824092" cy="4608859"/>
        </a:xfrm>
        <a:custGeom>
          <a:avLst/>
          <a:gdLst/>
          <a:ahLst/>
          <a:cxnLst/>
          <a:rect l="0" t="0" r="0" b="0"/>
          <a:pathLst>
            <a:path>
              <a:moveTo>
                <a:pt x="0" y="0"/>
              </a:moveTo>
              <a:lnTo>
                <a:pt x="412046" y="0"/>
              </a:lnTo>
              <a:lnTo>
                <a:pt x="412046" y="4608859"/>
              </a:lnTo>
              <a:lnTo>
                <a:pt x="824092" y="460885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75BB85-5DE5-407C-97D9-BA36CAEB4AB5}">
      <dsp:nvSpPr>
        <dsp:cNvPr id="0" name=""/>
        <dsp:cNvSpPr/>
      </dsp:nvSpPr>
      <dsp:spPr>
        <a:xfrm>
          <a:off x="8331724" y="4882495"/>
          <a:ext cx="824092" cy="2837060"/>
        </a:xfrm>
        <a:custGeom>
          <a:avLst/>
          <a:gdLst/>
          <a:ahLst/>
          <a:cxnLst/>
          <a:rect l="0" t="0" r="0" b="0"/>
          <a:pathLst>
            <a:path>
              <a:moveTo>
                <a:pt x="0" y="0"/>
              </a:moveTo>
              <a:lnTo>
                <a:pt x="412046" y="0"/>
              </a:lnTo>
              <a:lnTo>
                <a:pt x="412046" y="2837060"/>
              </a:lnTo>
              <a:lnTo>
                <a:pt x="824092" y="283706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1E4E1-919F-4A3D-BBB4-AC17CBD435CE}">
      <dsp:nvSpPr>
        <dsp:cNvPr id="0" name=""/>
        <dsp:cNvSpPr/>
      </dsp:nvSpPr>
      <dsp:spPr>
        <a:xfrm>
          <a:off x="8331724" y="4882495"/>
          <a:ext cx="824092" cy="1065261"/>
        </a:xfrm>
        <a:custGeom>
          <a:avLst/>
          <a:gdLst/>
          <a:ahLst/>
          <a:cxnLst/>
          <a:rect l="0" t="0" r="0" b="0"/>
          <a:pathLst>
            <a:path>
              <a:moveTo>
                <a:pt x="0" y="0"/>
              </a:moveTo>
              <a:lnTo>
                <a:pt x="412046" y="0"/>
              </a:lnTo>
              <a:lnTo>
                <a:pt x="412046" y="1065261"/>
              </a:lnTo>
              <a:lnTo>
                <a:pt x="824092" y="1065261"/>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0D49B2-7604-438F-ADEB-AA82DBB63D90}">
      <dsp:nvSpPr>
        <dsp:cNvPr id="0" name=""/>
        <dsp:cNvSpPr/>
      </dsp:nvSpPr>
      <dsp:spPr>
        <a:xfrm>
          <a:off x="8331724" y="4175958"/>
          <a:ext cx="824092" cy="706537"/>
        </a:xfrm>
        <a:custGeom>
          <a:avLst/>
          <a:gdLst/>
          <a:ahLst/>
          <a:cxnLst/>
          <a:rect l="0" t="0" r="0" b="0"/>
          <a:pathLst>
            <a:path>
              <a:moveTo>
                <a:pt x="0" y="706537"/>
              </a:moveTo>
              <a:lnTo>
                <a:pt x="412046" y="706537"/>
              </a:lnTo>
              <a:lnTo>
                <a:pt x="412046" y="0"/>
              </a:lnTo>
              <a:lnTo>
                <a:pt x="824092"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EFEBA-3C91-41A0-9683-467E98D34647}">
      <dsp:nvSpPr>
        <dsp:cNvPr id="0" name=""/>
        <dsp:cNvSpPr/>
      </dsp:nvSpPr>
      <dsp:spPr>
        <a:xfrm>
          <a:off x="8331724" y="2404159"/>
          <a:ext cx="824092" cy="2478336"/>
        </a:xfrm>
        <a:custGeom>
          <a:avLst/>
          <a:gdLst/>
          <a:ahLst/>
          <a:cxnLst/>
          <a:rect l="0" t="0" r="0" b="0"/>
          <a:pathLst>
            <a:path>
              <a:moveTo>
                <a:pt x="0" y="2478336"/>
              </a:moveTo>
              <a:lnTo>
                <a:pt x="412046" y="2478336"/>
              </a:lnTo>
              <a:lnTo>
                <a:pt x="412046" y="0"/>
              </a:lnTo>
              <a:lnTo>
                <a:pt x="824092"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A729E8-2B33-466C-8A3C-A6FB076DF308}">
      <dsp:nvSpPr>
        <dsp:cNvPr id="0" name=""/>
        <dsp:cNvSpPr/>
      </dsp:nvSpPr>
      <dsp:spPr>
        <a:xfrm>
          <a:off x="8331724" y="747088"/>
          <a:ext cx="828789" cy="4135407"/>
        </a:xfrm>
        <a:custGeom>
          <a:avLst/>
          <a:gdLst/>
          <a:ahLst/>
          <a:cxnLst/>
          <a:rect l="0" t="0" r="0" b="0"/>
          <a:pathLst>
            <a:path>
              <a:moveTo>
                <a:pt x="0" y="4135407"/>
              </a:moveTo>
              <a:lnTo>
                <a:pt x="416743" y="4135407"/>
              </a:lnTo>
              <a:lnTo>
                <a:pt x="416743" y="0"/>
              </a:lnTo>
              <a:lnTo>
                <a:pt x="828789"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52270F-3109-4319-8DE0-6D01889D0BB0}">
      <dsp:nvSpPr>
        <dsp:cNvPr id="0" name=""/>
        <dsp:cNvSpPr/>
      </dsp:nvSpPr>
      <dsp:spPr>
        <a:xfrm>
          <a:off x="2188032" y="4082643"/>
          <a:ext cx="6143692" cy="1599705"/>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100000"/>
            </a:lnSpc>
            <a:spcBef>
              <a:spcPct val="0"/>
            </a:spcBef>
            <a:spcAft>
              <a:spcPts val="0"/>
            </a:spcAft>
          </a:pPr>
          <a:r>
            <a:rPr lang="zh-CN" altLang="en-US" sz="4400" b="1" kern="1200" dirty="0" smtClean="0">
              <a:latin typeface="微软雅黑" pitchFamily="34" charset="-122"/>
              <a:ea typeface="微软雅黑" pitchFamily="34" charset="-122"/>
            </a:rPr>
            <a:t>联考数学春笋班</a:t>
          </a:r>
          <a:endParaRPr lang="en-US" altLang="zh-CN" sz="4400" b="1" kern="1200" dirty="0" smtClean="0">
            <a:latin typeface="微软雅黑" pitchFamily="34" charset="-122"/>
            <a:ea typeface="微软雅黑" pitchFamily="34" charset="-122"/>
          </a:endParaRPr>
        </a:p>
      </dsp:txBody>
      <dsp:txXfrm>
        <a:off x="2188032" y="4082643"/>
        <a:ext cx="6143692" cy="1599705"/>
      </dsp:txXfrm>
    </dsp:sp>
    <dsp:sp modelId="{6222EF41-613E-43A9-B69E-25E421C9CE71}">
      <dsp:nvSpPr>
        <dsp:cNvPr id="0" name=""/>
        <dsp:cNvSpPr/>
      </dsp:nvSpPr>
      <dsp:spPr>
        <a:xfrm>
          <a:off x="9160514" y="118718"/>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en-US" altLang="zh-CN" sz="4400" b="0" kern="1200" dirty="0" smtClean="0">
              <a:solidFill>
                <a:schemeClr val="tx1"/>
              </a:solidFill>
              <a:latin typeface="微软雅黑" pitchFamily="34" charset="-122"/>
              <a:ea typeface="微软雅黑" pitchFamily="34" charset="-122"/>
            </a:rPr>
            <a:t>    </a:t>
          </a: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1</a:t>
          </a:r>
          <a:r>
            <a:rPr lang="zh-CN" altLang="en-US" sz="4400" b="0" kern="1200" dirty="0" smtClean="0">
              <a:solidFill>
                <a:schemeClr val="tx1"/>
              </a:solidFill>
              <a:latin typeface="微软雅黑" pitchFamily="34" charset="-122"/>
              <a:ea typeface="微软雅黑" pitchFamily="34" charset="-122"/>
            </a:rPr>
            <a:t>章     数的运算</a:t>
          </a:r>
          <a:endParaRPr lang="zh-CN" altLang="en-US" sz="4400" b="0" kern="1200" dirty="0">
            <a:solidFill>
              <a:schemeClr val="tx1"/>
            </a:solidFill>
            <a:latin typeface="微软雅黑" pitchFamily="34" charset="-122"/>
            <a:ea typeface="微软雅黑" pitchFamily="34" charset="-122"/>
          </a:endParaRPr>
        </a:p>
      </dsp:txBody>
      <dsp:txXfrm>
        <a:off x="9160514" y="118718"/>
        <a:ext cx="9720006" cy="1256741"/>
      </dsp:txXfrm>
    </dsp:sp>
    <dsp:sp modelId="{8FC9FA9B-5E97-4B00-8867-4487781F3F9C}">
      <dsp:nvSpPr>
        <dsp:cNvPr id="0" name=""/>
        <dsp:cNvSpPr/>
      </dsp:nvSpPr>
      <dsp:spPr>
        <a:xfrm>
          <a:off x="9155817" y="1775789"/>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latin typeface="微软雅黑" pitchFamily="34" charset="-122"/>
              <a:ea typeface="微软雅黑" pitchFamily="34" charset="-122"/>
            </a:rPr>
            <a:t>    </a:t>
          </a: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2</a:t>
          </a:r>
          <a:r>
            <a:rPr lang="zh-CN" altLang="en-US" sz="4400" b="0" kern="1200" dirty="0" smtClean="0">
              <a:solidFill>
                <a:schemeClr val="tx1"/>
              </a:solidFill>
              <a:latin typeface="微软雅黑" pitchFamily="34" charset="-122"/>
              <a:ea typeface="微软雅黑" pitchFamily="34" charset="-122"/>
            </a:rPr>
            <a:t>章     代数式的运算</a:t>
          </a:r>
          <a:endParaRPr lang="zh-CN" altLang="en-US" sz="4400" b="0" kern="1200" dirty="0">
            <a:solidFill>
              <a:schemeClr val="tx1"/>
            </a:solidFill>
            <a:latin typeface="微软雅黑" pitchFamily="34" charset="-122"/>
            <a:ea typeface="微软雅黑" pitchFamily="34" charset="-122"/>
          </a:endParaRPr>
        </a:p>
      </dsp:txBody>
      <dsp:txXfrm>
        <a:off x="9155817" y="1775789"/>
        <a:ext cx="9720006" cy="1256741"/>
      </dsp:txXfrm>
    </dsp:sp>
    <dsp:sp modelId="{850B2D45-9CD2-4A08-8B31-633E64B1FD47}">
      <dsp:nvSpPr>
        <dsp:cNvPr id="0" name=""/>
        <dsp:cNvSpPr/>
      </dsp:nvSpPr>
      <dsp:spPr>
        <a:xfrm>
          <a:off x="9155817" y="3547588"/>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3</a:t>
          </a:r>
          <a:r>
            <a:rPr lang="zh-CN" altLang="en-US" sz="4400" b="0" kern="1200" dirty="0" smtClean="0">
              <a:solidFill>
                <a:schemeClr val="tx1"/>
              </a:solidFill>
              <a:latin typeface="微软雅黑" pitchFamily="34" charset="-122"/>
              <a:ea typeface="微软雅黑" pitchFamily="34" charset="-122"/>
            </a:rPr>
            <a:t>章     方程基础知识</a:t>
          </a:r>
          <a:endParaRPr lang="zh-CN" altLang="en-US" sz="4400" b="0" kern="1200" dirty="0">
            <a:solidFill>
              <a:schemeClr val="tx1"/>
            </a:solidFill>
            <a:latin typeface="微软雅黑" pitchFamily="34" charset="-122"/>
            <a:ea typeface="微软雅黑" pitchFamily="34" charset="-122"/>
          </a:endParaRPr>
        </a:p>
      </dsp:txBody>
      <dsp:txXfrm>
        <a:off x="9155817" y="3547588"/>
        <a:ext cx="9720006" cy="1256741"/>
      </dsp:txXfrm>
    </dsp:sp>
    <dsp:sp modelId="{CFB7B5EA-D527-4206-91FF-F737D0741078}">
      <dsp:nvSpPr>
        <dsp:cNvPr id="0" name=""/>
        <dsp:cNvSpPr/>
      </dsp:nvSpPr>
      <dsp:spPr>
        <a:xfrm>
          <a:off x="9155817" y="5319386"/>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4</a:t>
          </a:r>
          <a:r>
            <a:rPr lang="zh-CN" altLang="en-US" sz="4400" b="0" kern="1200" dirty="0" smtClean="0">
              <a:solidFill>
                <a:schemeClr val="tx1"/>
              </a:solidFill>
              <a:latin typeface="微软雅黑" pitchFamily="34" charset="-122"/>
              <a:ea typeface="微软雅黑" pitchFamily="34" charset="-122"/>
            </a:rPr>
            <a:t>章     不等式基础知识</a:t>
          </a:r>
          <a:endParaRPr lang="zh-CN" altLang="en-US" sz="4400" b="0" kern="1200" dirty="0">
            <a:solidFill>
              <a:schemeClr val="tx1"/>
            </a:solidFill>
            <a:latin typeface="微软雅黑" pitchFamily="34" charset="-122"/>
            <a:ea typeface="微软雅黑" pitchFamily="34" charset="-122"/>
          </a:endParaRPr>
        </a:p>
      </dsp:txBody>
      <dsp:txXfrm>
        <a:off x="9155817" y="5319386"/>
        <a:ext cx="9720006" cy="1256741"/>
      </dsp:txXfrm>
    </dsp:sp>
    <dsp:sp modelId="{D0EBC28D-20F8-452E-BE88-96A9CC1E369E}">
      <dsp:nvSpPr>
        <dsp:cNvPr id="0" name=""/>
        <dsp:cNvSpPr/>
      </dsp:nvSpPr>
      <dsp:spPr>
        <a:xfrm>
          <a:off x="9155817" y="7091185"/>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5</a:t>
          </a:r>
          <a:r>
            <a:rPr lang="zh-CN" altLang="en-US" sz="4400" b="0" kern="1200" dirty="0" smtClean="0">
              <a:solidFill>
                <a:schemeClr val="tx1"/>
              </a:solidFill>
              <a:latin typeface="微软雅黑" pitchFamily="34" charset="-122"/>
              <a:ea typeface="微软雅黑" pitchFamily="34" charset="-122"/>
            </a:rPr>
            <a:t>章     函数基础知识</a:t>
          </a:r>
          <a:endParaRPr lang="zh-CN" altLang="en-US" sz="4400" b="0" kern="1200" dirty="0">
            <a:solidFill>
              <a:schemeClr val="tx1"/>
            </a:solidFill>
            <a:latin typeface="微软雅黑" pitchFamily="34" charset="-122"/>
            <a:ea typeface="微软雅黑" pitchFamily="34" charset="-122"/>
          </a:endParaRPr>
        </a:p>
      </dsp:txBody>
      <dsp:txXfrm>
        <a:off x="9155817" y="7091185"/>
        <a:ext cx="9720006" cy="1256741"/>
      </dsp:txXfrm>
    </dsp:sp>
    <dsp:sp modelId="{1E7250F8-1D83-43B8-BEC1-7982E46CAFC1}">
      <dsp:nvSpPr>
        <dsp:cNvPr id="0" name=""/>
        <dsp:cNvSpPr/>
      </dsp:nvSpPr>
      <dsp:spPr>
        <a:xfrm>
          <a:off x="9155817" y="8862984"/>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6</a:t>
          </a:r>
          <a:r>
            <a:rPr lang="zh-CN" altLang="en-US" sz="4400" b="0" kern="1200" dirty="0" smtClean="0">
              <a:solidFill>
                <a:schemeClr val="tx1"/>
              </a:solidFill>
              <a:latin typeface="微软雅黑" pitchFamily="34" charset="-122"/>
              <a:ea typeface="微软雅黑" pitchFamily="34" charset="-122"/>
            </a:rPr>
            <a:t>章     条件充分性判断</a:t>
          </a:r>
          <a:endParaRPr lang="zh-CN" altLang="en-US" sz="4400" b="0" kern="1200" dirty="0">
            <a:solidFill>
              <a:schemeClr val="tx1"/>
            </a:solidFill>
            <a:latin typeface="微软雅黑" pitchFamily="34" charset="-122"/>
            <a:ea typeface="微软雅黑" pitchFamily="34" charset="-122"/>
          </a:endParaRPr>
        </a:p>
      </dsp:txBody>
      <dsp:txXfrm>
        <a:off x="9155817" y="8862984"/>
        <a:ext cx="9720006" cy="1256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EFB2A-6636-4B70-A29E-0640B1C9F5B4}">
      <dsp:nvSpPr>
        <dsp:cNvPr id="0" name=""/>
        <dsp:cNvSpPr/>
      </dsp:nvSpPr>
      <dsp:spPr>
        <a:xfrm>
          <a:off x="8263480" y="4587719"/>
          <a:ext cx="753024" cy="2562499"/>
        </a:xfrm>
        <a:custGeom>
          <a:avLst/>
          <a:gdLst/>
          <a:ahLst/>
          <a:cxnLst/>
          <a:rect l="0" t="0" r="0" b="0"/>
          <a:pathLst>
            <a:path>
              <a:moveTo>
                <a:pt x="0" y="0"/>
              </a:moveTo>
              <a:lnTo>
                <a:pt x="376512" y="0"/>
              </a:lnTo>
              <a:lnTo>
                <a:pt x="376512" y="2562499"/>
              </a:lnTo>
              <a:lnTo>
                <a:pt x="753024" y="256249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02AE-30F4-4A22-92C8-7C53499CB24E}">
      <dsp:nvSpPr>
        <dsp:cNvPr id="0" name=""/>
        <dsp:cNvSpPr/>
      </dsp:nvSpPr>
      <dsp:spPr>
        <a:xfrm>
          <a:off x="8263480" y="4587719"/>
          <a:ext cx="753024" cy="940132"/>
        </a:xfrm>
        <a:custGeom>
          <a:avLst/>
          <a:gdLst/>
          <a:ahLst/>
          <a:cxnLst/>
          <a:rect l="0" t="0" r="0" b="0"/>
          <a:pathLst>
            <a:path>
              <a:moveTo>
                <a:pt x="0" y="0"/>
              </a:moveTo>
              <a:lnTo>
                <a:pt x="376512" y="0"/>
              </a:lnTo>
              <a:lnTo>
                <a:pt x="376512" y="940132"/>
              </a:lnTo>
              <a:lnTo>
                <a:pt x="753024" y="94013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BE08A-ED56-468F-B3DB-BE8C56BFEC4F}">
      <dsp:nvSpPr>
        <dsp:cNvPr id="0" name=""/>
        <dsp:cNvSpPr/>
      </dsp:nvSpPr>
      <dsp:spPr>
        <a:xfrm>
          <a:off x="8263480" y="3905486"/>
          <a:ext cx="753024" cy="682233"/>
        </a:xfrm>
        <a:custGeom>
          <a:avLst/>
          <a:gdLst/>
          <a:ahLst/>
          <a:cxnLst/>
          <a:rect l="0" t="0" r="0" b="0"/>
          <a:pathLst>
            <a:path>
              <a:moveTo>
                <a:pt x="0" y="682233"/>
              </a:moveTo>
              <a:lnTo>
                <a:pt x="376512" y="682233"/>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D5FCEE-099B-4273-AE5C-3E60904117B0}">
      <dsp:nvSpPr>
        <dsp:cNvPr id="0" name=""/>
        <dsp:cNvSpPr/>
      </dsp:nvSpPr>
      <dsp:spPr>
        <a:xfrm>
          <a:off x="8263480" y="2283119"/>
          <a:ext cx="753024" cy="2304599"/>
        </a:xfrm>
        <a:custGeom>
          <a:avLst/>
          <a:gdLst/>
          <a:ahLst/>
          <a:cxnLst/>
          <a:rect l="0" t="0" r="0" b="0"/>
          <a:pathLst>
            <a:path>
              <a:moveTo>
                <a:pt x="0" y="2304599"/>
              </a:moveTo>
              <a:lnTo>
                <a:pt x="376512" y="2304599"/>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52270F-3109-4319-8DE0-6D01889D0BB0}">
      <dsp:nvSpPr>
        <dsp:cNvPr id="0" name=""/>
        <dsp:cNvSpPr/>
      </dsp:nvSpPr>
      <dsp:spPr>
        <a:xfrm>
          <a:off x="7024" y="3626765"/>
          <a:ext cx="8256456" cy="1921909"/>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3</a:t>
          </a:r>
          <a:r>
            <a:rPr lang="zh-CN" altLang="en-US" sz="4400" b="0" kern="1200" dirty="0" smtClean="0">
              <a:solidFill>
                <a:schemeClr val="tx1"/>
              </a:solidFill>
              <a:latin typeface="微软雅黑" pitchFamily="34" charset="-122"/>
              <a:ea typeface="微软雅黑" pitchFamily="34" charset="-122"/>
            </a:rPr>
            <a:t>章   方程基础知识</a:t>
          </a:r>
          <a:endParaRPr lang="zh-CN" altLang="en-US" sz="4400" b="0" kern="1200" dirty="0">
            <a:solidFill>
              <a:schemeClr val="tx1"/>
            </a:solidFill>
            <a:latin typeface="微软雅黑" pitchFamily="34" charset="-122"/>
            <a:ea typeface="微软雅黑" pitchFamily="34" charset="-122"/>
          </a:endParaRPr>
        </a:p>
      </dsp:txBody>
      <dsp:txXfrm>
        <a:off x="7024" y="3626765"/>
        <a:ext cx="8256456" cy="1921909"/>
      </dsp:txXfrm>
    </dsp:sp>
    <dsp:sp modelId="{B7282BA7-EA0F-416C-A48D-8381324C06B0}">
      <dsp:nvSpPr>
        <dsp:cNvPr id="0" name=""/>
        <dsp:cNvSpPr/>
      </dsp:nvSpPr>
      <dsp:spPr>
        <a:xfrm>
          <a:off x="9016504" y="1707256"/>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1</a:t>
          </a:r>
          <a:r>
            <a:rPr lang="zh-CN" altLang="en-US" sz="4000" b="0" kern="1200" dirty="0" smtClean="0">
              <a:solidFill>
                <a:schemeClr val="tx1"/>
              </a:solidFill>
              <a:latin typeface="微软雅黑" pitchFamily="34" charset="-122"/>
              <a:ea typeface="微软雅黑" pitchFamily="34" charset="-122"/>
            </a:rPr>
            <a:t>、方程的基本性质</a:t>
          </a:r>
          <a:endParaRPr lang="en-US" altLang="zh-CN" sz="4000" b="0" kern="1200" dirty="0" smtClean="0">
            <a:solidFill>
              <a:schemeClr val="tx1"/>
            </a:solidFill>
            <a:latin typeface="微软雅黑" pitchFamily="34" charset="-122"/>
            <a:ea typeface="微软雅黑" pitchFamily="34" charset="-122"/>
          </a:endParaRPr>
        </a:p>
      </dsp:txBody>
      <dsp:txXfrm>
        <a:off x="9016504" y="1707256"/>
        <a:ext cx="7762246" cy="1151726"/>
      </dsp:txXfrm>
    </dsp:sp>
    <dsp:sp modelId="{1020D198-B145-4BA5-8C5B-2A0E0D508E27}">
      <dsp:nvSpPr>
        <dsp:cNvPr id="0" name=""/>
        <dsp:cNvSpPr/>
      </dsp:nvSpPr>
      <dsp:spPr>
        <a:xfrm>
          <a:off x="9016504" y="3329623"/>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10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2</a:t>
          </a:r>
          <a:r>
            <a:rPr lang="zh-CN" altLang="en-US" sz="4000" b="0" kern="1200" dirty="0" smtClean="0">
              <a:solidFill>
                <a:schemeClr val="tx1"/>
              </a:solidFill>
              <a:latin typeface="微软雅黑" pitchFamily="34" charset="-122"/>
              <a:ea typeface="微软雅黑" pitchFamily="34" charset="-122"/>
            </a:rPr>
            <a:t>、解一元一次方程</a:t>
          </a:r>
          <a:endParaRPr lang="en-US" altLang="zh-CN" sz="4000" b="0" kern="1200" dirty="0" smtClean="0">
            <a:solidFill>
              <a:schemeClr val="tx1"/>
            </a:solidFill>
            <a:latin typeface="微软雅黑" pitchFamily="34" charset="-122"/>
            <a:ea typeface="微软雅黑" pitchFamily="34" charset="-122"/>
          </a:endParaRPr>
        </a:p>
      </dsp:txBody>
      <dsp:txXfrm>
        <a:off x="9016504" y="3329623"/>
        <a:ext cx="7762246" cy="1151726"/>
      </dsp:txXfrm>
    </dsp:sp>
    <dsp:sp modelId="{6D395A52-1FF6-42B5-AAE0-42C3FB82A4F5}">
      <dsp:nvSpPr>
        <dsp:cNvPr id="0" name=""/>
        <dsp:cNvSpPr/>
      </dsp:nvSpPr>
      <dsp:spPr>
        <a:xfrm>
          <a:off x="9016504" y="4951989"/>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3</a:t>
          </a:r>
          <a:r>
            <a:rPr lang="zh-CN" altLang="en-US" sz="4000" b="0" kern="1200" dirty="0" smtClean="0">
              <a:solidFill>
                <a:schemeClr val="tx1"/>
              </a:solidFill>
              <a:latin typeface="微软雅黑" pitchFamily="34" charset="-122"/>
              <a:ea typeface="微软雅黑" pitchFamily="34" charset="-122"/>
            </a:rPr>
            <a:t>、解二元一次方程组</a:t>
          </a:r>
          <a:endParaRPr lang="en-US" altLang="zh-CN" sz="4000" b="0" kern="1200" dirty="0" smtClean="0">
            <a:solidFill>
              <a:schemeClr val="tx1"/>
            </a:solidFill>
            <a:latin typeface="微软雅黑" pitchFamily="34" charset="-122"/>
            <a:ea typeface="微软雅黑" pitchFamily="34" charset="-122"/>
          </a:endParaRPr>
        </a:p>
      </dsp:txBody>
      <dsp:txXfrm>
        <a:off x="9016504" y="4951989"/>
        <a:ext cx="7762246" cy="1151726"/>
      </dsp:txXfrm>
    </dsp:sp>
    <dsp:sp modelId="{724B4C4B-BB4F-46C8-93F7-0C063A1E9E3D}">
      <dsp:nvSpPr>
        <dsp:cNvPr id="0" name=""/>
        <dsp:cNvSpPr/>
      </dsp:nvSpPr>
      <dsp:spPr>
        <a:xfrm>
          <a:off x="9016504" y="6574355"/>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4</a:t>
          </a:r>
          <a:r>
            <a:rPr lang="zh-CN" altLang="en-US" sz="4000" b="0" kern="1200" dirty="0" smtClean="0">
              <a:solidFill>
                <a:schemeClr val="tx1"/>
              </a:solidFill>
              <a:latin typeface="微软雅黑" pitchFamily="34" charset="-122"/>
              <a:ea typeface="微软雅黑" pitchFamily="34" charset="-122"/>
            </a:rPr>
            <a:t>、解一元二次方程</a:t>
          </a:r>
          <a:endParaRPr lang="en-US" altLang="zh-CN" sz="4000" b="0" kern="1200" dirty="0" smtClean="0">
            <a:solidFill>
              <a:schemeClr val="tx1"/>
            </a:solidFill>
            <a:latin typeface="微软雅黑" pitchFamily="34" charset="-122"/>
            <a:ea typeface="微软雅黑" pitchFamily="34" charset="-122"/>
          </a:endParaRPr>
        </a:p>
      </dsp:txBody>
      <dsp:txXfrm>
        <a:off x="9016504" y="6574355"/>
        <a:ext cx="7762246" cy="1151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EFB2A-6636-4B70-A29E-0640B1C9F5B4}">
      <dsp:nvSpPr>
        <dsp:cNvPr id="0" name=""/>
        <dsp:cNvSpPr/>
      </dsp:nvSpPr>
      <dsp:spPr>
        <a:xfrm>
          <a:off x="8263480" y="4587719"/>
          <a:ext cx="753024" cy="2562499"/>
        </a:xfrm>
        <a:custGeom>
          <a:avLst/>
          <a:gdLst/>
          <a:ahLst/>
          <a:cxnLst/>
          <a:rect l="0" t="0" r="0" b="0"/>
          <a:pathLst>
            <a:path>
              <a:moveTo>
                <a:pt x="0" y="0"/>
              </a:moveTo>
              <a:lnTo>
                <a:pt x="376512" y="0"/>
              </a:lnTo>
              <a:lnTo>
                <a:pt x="376512" y="2562499"/>
              </a:lnTo>
              <a:lnTo>
                <a:pt x="753024" y="256249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02AE-30F4-4A22-92C8-7C53499CB24E}">
      <dsp:nvSpPr>
        <dsp:cNvPr id="0" name=""/>
        <dsp:cNvSpPr/>
      </dsp:nvSpPr>
      <dsp:spPr>
        <a:xfrm>
          <a:off x="8263480" y="4587719"/>
          <a:ext cx="753024" cy="940132"/>
        </a:xfrm>
        <a:custGeom>
          <a:avLst/>
          <a:gdLst/>
          <a:ahLst/>
          <a:cxnLst/>
          <a:rect l="0" t="0" r="0" b="0"/>
          <a:pathLst>
            <a:path>
              <a:moveTo>
                <a:pt x="0" y="0"/>
              </a:moveTo>
              <a:lnTo>
                <a:pt x="376512" y="0"/>
              </a:lnTo>
              <a:lnTo>
                <a:pt x="376512" y="940132"/>
              </a:lnTo>
              <a:lnTo>
                <a:pt x="753024" y="94013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BE08A-ED56-468F-B3DB-BE8C56BFEC4F}">
      <dsp:nvSpPr>
        <dsp:cNvPr id="0" name=""/>
        <dsp:cNvSpPr/>
      </dsp:nvSpPr>
      <dsp:spPr>
        <a:xfrm>
          <a:off x="8263480" y="3905486"/>
          <a:ext cx="753024" cy="682233"/>
        </a:xfrm>
        <a:custGeom>
          <a:avLst/>
          <a:gdLst/>
          <a:ahLst/>
          <a:cxnLst/>
          <a:rect l="0" t="0" r="0" b="0"/>
          <a:pathLst>
            <a:path>
              <a:moveTo>
                <a:pt x="0" y="682233"/>
              </a:moveTo>
              <a:lnTo>
                <a:pt x="376512" y="682233"/>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D5FCEE-099B-4273-AE5C-3E60904117B0}">
      <dsp:nvSpPr>
        <dsp:cNvPr id="0" name=""/>
        <dsp:cNvSpPr/>
      </dsp:nvSpPr>
      <dsp:spPr>
        <a:xfrm>
          <a:off x="8263480" y="2283119"/>
          <a:ext cx="753024" cy="2304599"/>
        </a:xfrm>
        <a:custGeom>
          <a:avLst/>
          <a:gdLst/>
          <a:ahLst/>
          <a:cxnLst/>
          <a:rect l="0" t="0" r="0" b="0"/>
          <a:pathLst>
            <a:path>
              <a:moveTo>
                <a:pt x="0" y="2304599"/>
              </a:moveTo>
              <a:lnTo>
                <a:pt x="376512" y="2304599"/>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52270F-3109-4319-8DE0-6D01889D0BB0}">
      <dsp:nvSpPr>
        <dsp:cNvPr id="0" name=""/>
        <dsp:cNvSpPr/>
      </dsp:nvSpPr>
      <dsp:spPr>
        <a:xfrm>
          <a:off x="7024" y="3626765"/>
          <a:ext cx="8256456" cy="1921909"/>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3</a:t>
          </a:r>
          <a:r>
            <a:rPr lang="zh-CN" altLang="en-US" sz="4400" b="0" kern="1200" dirty="0" smtClean="0">
              <a:solidFill>
                <a:schemeClr val="tx1"/>
              </a:solidFill>
              <a:latin typeface="微软雅黑" pitchFamily="34" charset="-122"/>
              <a:ea typeface="微软雅黑" pitchFamily="34" charset="-122"/>
            </a:rPr>
            <a:t>章   方程基础知识</a:t>
          </a:r>
          <a:endParaRPr lang="zh-CN" altLang="en-US" sz="4400" b="0" kern="1200" dirty="0">
            <a:solidFill>
              <a:schemeClr val="tx1"/>
            </a:solidFill>
            <a:latin typeface="微软雅黑" pitchFamily="34" charset="-122"/>
            <a:ea typeface="微软雅黑" pitchFamily="34" charset="-122"/>
          </a:endParaRPr>
        </a:p>
      </dsp:txBody>
      <dsp:txXfrm>
        <a:off x="7024" y="3626765"/>
        <a:ext cx="8256456" cy="1921909"/>
      </dsp:txXfrm>
    </dsp:sp>
    <dsp:sp modelId="{B7282BA7-EA0F-416C-A48D-8381324C06B0}">
      <dsp:nvSpPr>
        <dsp:cNvPr id="0" name=""/>
        <dsp:cNvSpPr/>
      </dsp:nvSpPr>
      <dsp:spPr>
        <a:xfrm>
          <a:off x="9016504" y="1707256"/>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1</a:t>
          </a:r>
          <a:r>
            <a:rPr lang="zh-CN" altLang="en-US" sz="4000" b="0" kern="1200" dirty="0" smtClean="0">
              <a:solidFill>
                <a:schemeClr val="tx1"/>
              </a:solidFill>
              <a:latin typeface="微软雅黑" pitchFamily="34" charset="-122"/>
              <a:ea typeface="微软雅黑" pitchFamily="34" charset="-122"/>
            </a:rPr>
            <a:t>、方程的基本性质</a:t>
          </a:r>
          <a:endParaRPr lang="en-US" altLang="zh-CN" sz="4000" b="0" kern="1200" dirty="0" smtClean="0">
            <a:solidFill>
              <a:schemeClr val="tx1"/>
            </a:solidFill>
            <a:latin typeface="微软雅黑" pitchFamily="34" charset="-122"/>
            <a:ea typeface="微软雅黑" pitchFamily="34" charset="-122"/>
          </a:endParaRPr>
        </a:p>
      </dsp:txBody>
      <dsp:txXfrm>
        <a:off x="9016504" y="1707256"/>
        <a:ext cx="7762246" cy="1151726"/>
      </dsp:txXfrm>
    </dsp:sp>
    <dsp:sp modelId="{1020D198-B145-4BA5-8C5B-2A0E0D508E27}">
      <dsp:nvSpPr>
        <dsp:cNvPr id="0" name=""/>
        <dsp:cNvSpPr/>
      </dsp:nvSpPr>
      <dsp:spPr>
        <a:xfrm>
          <a:off x="9016504" y="3329623"/>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10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2</a:t>
          </a:r>
          <a:r>
            <a:rPr lang="zh-CN" altLang="en-US" sz="4000" b="0" kern="1200" dirty="0" smtClean="0">
              <a:solidFill>
                <a:schemeClr val="tx1"/>
              </a:solidFill>
              <a:latin typeface="微软雅黑" pitchFamily="34" charset="-122"/>
              <a:ea typeface="微软雅黑" pitchFamily="34" charset="-122"/>
            </a:rPr>
            <a:t>、解一元一次方程</a:t>
          </a:r>
          <a:endParaRPr lang="en-US" altLang="zh-CN" sz="4000" b="0" kern="1200" dirty="0" smtClean="0">
            <a:solidFill>
              <a:schemeClr val="tx1"/>
            </a:solidFill>
            <a:latin typeface="微软雅黑" pitchFamily="34" charset="-122"/>
            <a:ea typeface="微软雅黑" pitchFamily="34" charset="-122"/>
          </a:endParaRPr>
        </a:p>
      </dsp:txBody>
      <dsp:txXfrm>
        <a:off x="9016504" y="3329623"/>
        <a:ext cx="7762246" cy="1151726"/>
      </dsp:txXfrm>
    </dsp:sp>
    <dsp:sp modelId="{6D395A52-1FF6-42B5-AAE0-42C3FB82A4F5}">
      <dsp:nvSpPr>
        <dsp:cNvPr id="0" name=""/>
        <dsp:cNvSpPr/>
      </dsp:nvSpPr>
      <dsp:spPr>
        <a:xfrm>
          <a:off x="9016504" y="4951989"/>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3</a:t>
          </a:r>
          <a:r>
            <a:rPr lang="zh-CN" altLang="en-US" sz="4000" b="0" kern="1200" dirty="0" smtClean="0">
              <a:solidFill>
                <a:schemeClr val="tx1"/>
              </a:solidFill>
              <a:latin typeface="微软雅黑" pitchFamily="34" charset="-122"/>
              <a:ea typeface="微软雅黑" pitchFamily="34" charset="-122"/>
            </a:rPr>
            <a:t>、解二元一次方程组</a:t>
          </a:r>
          <a:endParaRPr lang="en-US" altLang="zh-CN" sz="4000" b="0" kern="1200" dirty="0" smtClean="0">
            <a:solidFill>
              <a:schemeClr val="tx1"/>
            </a:solidFill>
            <a:latin typeface="微软雅黑" pitchFamily="34" charset="-122"/>
            <a:ea typeface="微软雅黑" pitchFamily="34" charset="-122"/>
          </a:endParaRPr>
        </a:p>
      </dsp:txBody>
      <dsp:txXfrm>
        <a:off x="9016504" y="4951989"/>
        <a:ext cx="7762246" cy="1151726"/>
      </dsp:txXfrm>
    </dsp:sp>
    <dsp:sp modelId="{724B4C4B-BB4F-46C8-93F7-0C063A1E9E3D}">
      <dsp:nvSpPr>
        <dsp:cNvPr id="0" name=""/>
        <dsp:cNvSpPr/>
      </dsp:nvSpPr>
      <dsp:spPr>
        <a:xfrm>
          <a:off x="9016504" y="6574355"/>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4</a:t>
          </a:r>
          <a:r>
            <a:rPr lang="zh-CN" altLang="en-US" sz="4000" b="0" kern="1200" dirty="0" smtClean="0">
              <a:solidFill>
                <a:schemeClr val="tx1"/>
              </a:solidFill>
              <a:latin typeface="微软雅黑" pitchFamily="34" charset="-122"/>
              <a:ea typeface="微软雅黑" pitchFamily="34" charset="-122"/>
            </a:rPr>
            <a:t>、解一元二次方程</a:t>
          </a:r>
          <a:endParaRPr lang="en-US" altLang="zh-CN" sz="4000" b="0" kern="1200" dirty="0" smtClean="0">
            <a:solidFill>
              <a:schemeClr val="tx1"/>
            </a:solidFill>
            <a:latin typeface="微软雅黑" pitchFamily="34" charset="-122"/>
            <a:ea typeface="微软雅黑" pitchFamily="34" charset="-122"/>
          </a:endParaRPr>
        </a:p>
      </dsp:txBody>
      <dsp:txXfrm>
        <a:off x="9016504" y="6574355"/>
        <a:ext cx="7762246" cy="1151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EFB2A-6636-4B70-A29E-0640B1C9F5B4}">
      <dsp:nvSpPr>
        <dsp:cNvPr id="0" name=""/>
        <dsp:cNvSpPr/>
      </dsp:nvSpPr>
      <dsp:spPr>
        <a:xfrm>
          <a:off x="8263480" y="4587719"/>
          <a:ext cx="753024" cy="2562499"/>
        </a:xfrm>
        <a:custGeom>
          <a:avLst/>
          <a:gdLst/>
          <a:ahLst/>
          <a:cxnLst/>
          <a:rect l="0" t="0" r="0" b="0"/>
          <a:pathLst>
            <a:path>
              <a:moveTo>
                <a:pt x="0" y="0"/>
              </a:moveTo>
              <a:lnTo>
                <a:pt x="376512" y="0"/>
              </a:lnTo>
              <a:lnTo>
                <a:pt x="376512" y="2562499"/>
              </a:lnTo>
              <a:lnTo>
                <a:pt x="753024" y="256249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02AE-30F4-4A22-92C8-7C53499CB24E}">
      <dsp:nvSpPr>
        <dsp:cNvPr id="0" name=""/>
        <dsp:cNvSpPr/>
      </dsp:nvSpPr>
      <dsp:spPr>
        <a:xfrm>
          <a:off x="8263480" y="4587719"/>
          <a:ext cx="753024" cy="940132"/>
        </a:xfrm>
        <a:custGeom>
          <a:avLst/>
          <a:gdLst/>
          <a:ahLst/>
          <a:cxnLst/>
          <a:rect l="0" t="0" r="0" b="0"/>
          <a:pathLst>
            <a:path>
              <a:moveTo>
                <a:pt x="0" y="0"/>
              </a:moveTo>
              <a:lnTo>
                <a:pt x="376512" y="0"/>
              </a:lnTo>
              <a:lnTo>
                <a:pt x="376512" y="940132"/>
              </a:lnTo>
              <a:lnTo>
                <a:pt x="753024" y="94013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BE08A-ED56-468F-B3DB-BE8C56BFEC4F}">
      <dsp:nvSpPr>
        <dsp:cNvPr id="0" name=""/>
        <dsp:cNvSpPr/>
      </dsp:nvSpPr>
      <dsp:spPr>
        <a:xfrm>
          <a:off x="8263480" y="3905486"/>
          <a:ext cx="753024" cy="682233"/>
        </a:xfrm>
        <a:custGeom>
          <a:avLst/>
          <a:gdLst/>
          <a:ahLst/>
          <a:cxnLst/>
          <a:rect l="0" t="0" r="0" b="0"/>
          <a:pathLst>
            <a:path>
              <a:moveTo>
                <a:pt x="0" y="682233"/>
              </a:moveTo>
              <a:lnTo>
                <a:pt x="376512" y="682233"/>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D5FCEE-099B-4273-AE5C-3E60904117B0}">
      <dsp:nvSpPr>
        <dsp:cNvPr id="0" name=""/>
        <dsp:cNvSpPr/>
      </dsp:nvSpPr>
      <dsp:spPr>
        <a:xfrm>
          <a:off x="8263480" y="2283119"/>
          <a:ext cx="753024" cy="2304599"/>
        </a:xfrm>
        <a:custGeom>
          <a:avLst/>
          <a:gdLst/>
          <a:ahLst/>
          <a:cxnLst/>
          <a:rect l="0" t="0" r="0" b="0"/>
          <a:pathLst>
            <a:path>
              <a:moveTo>
                <a:pt x="0" y="2304599"/>
              </a:moveTo>
              <a:lnTo>
                <a:pt x="376512" y="2304599"/>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52270F-3109-4319-8DE0-6D01889D0BB0}">
      <dsp:nvSpPr>
        <dsp:cNvPr id="0" name=""/>
        <dsp:cNvSpPr/>
      </dsp:nvSpPr>
      <dsp:spPr>
        <a:xfrm>
          <a:off x="7024" y="3626765"/>
          <a:ext cx="8256456" cy="1921909"/>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3</a:t>
          </a:r>
          <a:r>
            <a:rPr lang="zh-CN" altLang="en-US" sz="4400" b="0" kern="1200" dirty="0" smtClean="0">
              <a:solidFill>
                <a:schemeClr val="tx1"/>
              </a:solidFill>
              <a:latin typeface="微软雅黑" pitchFamily="34" charset="-122"/>
              <a:ea typeface="微软雅黑" pitchFamily="34" charset="-122"/>
            </a:rPr>
            <a:t>章   方程基础知识</a:t>
          </a:r>
          <a:endParaRPr lang="zh-CN" altLang="en-US" sz="4400" b="0" kern="1200" dirty="0">
            <a:solidFill>
              <a:schemeClr val="tx1"/>
            </a:solidFill>
            <a:latin typeface="微软雅黑" pitchFamily="34" charset="-122"/>
            <a:ea typeface="微软雅黑" pitchFamily="34" charset="-122"/>
          </a:endParaRPr>
        </a:p>
      </dsp:txBody>
      <dsp:txXfrm>
        <a:off x="7024" y="3626765"/>
        <a:ext cx="8256456" cy="1921909"/>
      </dsp:txXfrm>
    </dsp:sp>
    <dsp:sp modelId="{B7282BA7-EA0F-416C-A48D-8381324C06B0}">
      <dsp:nvSpPr>
        <dsp:cNvPr id="0" name=""/>
        <dsp:cNvSpPr/>
      </dsp:nvSpPr>
      <dsp:spPr>
        <a:xfrm>
          <a:off x="9016504" y="1707256"/>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1</a:t>
          </a:r>
          <a:r>
            <a:rPr lang="zh-CN" altLang="en-US" sz="4000" b="0" kern="1200" dirty="0" smtClean="0">
              <a:solidFill>
                <a:schemeClr val="tx1"/>
              </a:solidFill>
              <a:latin typeface="微软雅黑" pitchFamily="34" charset="-122"/>
              <a:ea typeface="微软雅黑" pitchFamily="34" charset="-122"/>
            </a:rPr>
            <a:t>、方程的基本性质</a:t>
          </a:r>
          <a:endParaRPr lang="en-US" altLang="zh-CN" sz="4000" b="0" kern="1200" dirty="0" smtClean="0">
            <a:solidFill>
              <a:schemeClr val="tx1"/>
            </a:solidFill>
            <a:latin typeface="微软雅黑" pitchFamily="34" charset="-122"/>
            <a:ea typeface="微软雅黑" pitchFamily="34" charset="-122"/>
          </a:endParaRPr>
        </a:p>
      </dsp:txBody>
      <dsp:txXfrm>
        <a:off x="9016504" y="1707256"/>
        <a:ext cx="7762246" cy="1151726"/>
      </dsp:txXfrm>
    </dsp:sp>
    <dsp:sp modelId="{1020D198-B145-4BA5-8C5B-2A0E0D508E27}">
      <dsp:nvSpPr>
        <dsp:cNvPr id="0" name=""/>
        <dsp:cNvSpPr/>
      </dsp:nvSpPr>
      <dsp:spPr>
        <a:xfrm>
          <a:off x="9016504" y="3329623"/>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10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2</a:t>
          </a:r>
          <a:r>
            <a:rPr lang="zh-CN" altLang="en-US" sz="4000" b="0" kern="1200" dirty="0" smtClean="0">
              <a:solidFill>
                <a:schemeClr val="tx1"/>
              </a:solidFill>
              <a:latin typeface="微软雅黑" pitchFamily="34" charset="-122"/>
              <a:ea typeface="微软雅黑" pitchFamily="34" charset="-122"/>
            </a:rPr>
            <a:t>、解一元一次方程</a:t>
          </a:r>
          <a:endParaRPr lang="en-US" altLang="zh-CN" sz="4000" b="0" kern="1200" dirty="0" smtClean="0">
            <a:solidFill>
              <a:schemeClr val="tx1"/>
            </a:solidFill>
            <a:latin typeface="微软雅黑" pitchFamily="34" charset="-122"/>
            <a:ea typeface="微软雅黑" pitchFamily="34" charset="-122"/>
          </a:endParaRPr>
        </a:p>
      </dsp:txBody>
      <dsp:txXfrm>
        <a:off x="9016504" y="3329623"/>
        <a:ext cx="7762246" cy="1151726"/>
      </dsp:txXfrm>
    </dsp:sp>
    <dsp:sp modelId="{6D395A52-1FF6-42B5-AAE0-42C3FB82A4F5}">
      <dsp:nvSpPr>
        <dsp:cNvPr id="0" name=""/>
        <dsp:cNvSpPr/>
      </dsp:nvSpPr>
      <dsp:spPr>
        <a:xfrm>
          <a:off x="9016504" y="4951989"/>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3</a:t>
          </a:r>
          <a:r>
            <a:rPr lang="zh-CN" altLang="en-US" sz="4000" b="0" kern="1200" dirty="0" smtClean="0">
              <a:solidFill>
                <a:schemeClr val="tx1"/>
              </a:solidFill>
              <a:latin typeface="微软雅黑" pitchFamily="34" charset="-122"/>
              <a:ea typeface="微软雅黑" pitchFamily="34" charset="-122"/>
            </a:rPr>
            <a:t>、解二元一次方程组</a:t>
          </a:r>
          <a:endParaRPr lang="en-US" altLang="zh-CN" sz="4000" b="0" kern="1200" dirty="0" smtClean="0">
            <a:solidFill>
              <a:schemeClr val="tx1"/>
            </a:solidFill>
            <a:latin typeface="微软雅黑" pitchFamily="34" charset="-122"/>
            <a:ea typeface="微软雅黑" pitchFamily="34" charset="-122"/>
          </a:endParaRPr>
        </a:p>
      </dsp:txBody>
      <dsp:txXfrm>
        <a:off x="9016504" y="4951989"/>
        <a:ext cx="7762246" cy="1151726"/>
      </dsp:txXfrm>
    </dsp:sp>
    <dsp:sp modelId="{724B4C4B-BB4F-46C8-93F7-0C063A1E9E3D}">
      <dsp:nvSpPr>
        <dsp:cNvPr id="0" name=""/>
        <dsp:cNvSpPr/>
      </dsp:nvSpPr>
      <dsp:spPr>
        <a:xfrm>
          <a:off x="9016504" y="6574355"/>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4</a:t>
          </a:r>
          <a:r>
            <a:rPr lang="zh-CN" altLang="en-US" sz="4000" b="0" kern="1200" dirty="0" smtClean="0">
              <a:solidFill>
                <a:schemeClr val="tx1"/>
              </a:solidFill>
              <a:latin typeface="微软雅黑" pitchFamily="34" charset="-122"/>
              <a:ea typeface="微软雅黑" pitchFamily="34" charset="-122"/>
            </a:rPr>
            <a:t>、解一元二次方程</a:t>
          </a:r>
          <a:endParaRPr lang="en-US" altLang="zh-CN" sz="4000" b="0" kern="1200" dirty="0" smtClean="0">
            <a:solidFill>
              <a:schemeClr val="tx1"/>
            </a:solidFill>
            <a:latin typeface="微软雅黑" pitchFamily="34" charset="-122"/>
            <a:ea typeface="微软雅黑" pitchFamily="34" charset="-122"/>
          </a:endParaRPr>
        </a:p>
      </dsp:txBody>
      <dsp:txXfrm>
        <a:off x="9016504" y="6574355"/>
        <a:ext cx="7762246" cy="1151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EFB2A-6636-4B70-A29E-0640B1C9F5B4}">
      <dsp:nvSpPr>
        <dsp:cNvPr id="0" name=""/>
        <dsp:cNvSpPr/>
      </dsp:nvSpPr>
      <dsp:spPr>
        <a:xfrm>
          <a:off x="8263480" y="4587719"/>
          <a:ext cx="753024" cy="2562499"/>
        </a:xfrm>
        <a:custGeom>
          <a:avLst/>
          <a:gdLst/>
          <a:ahLst/>
          <a:cxnLst/>
          <a:rect l="0" t="0" r="0" b="0"/>
          <a:pathLst>
            <a:path>
              <a:moveTo>
                <a:pt x="0" y="0"/>
              </a:moveTo>
              <a:lnTo>
                <a:pt x="376512" y="0"/>
              </a:lnTo>
              <a:lnTo>
                <a:pt x="376512" y="2562499"/>
              </a:lnTo>
              <a:lnTo>
                <a:pt x="753024" y="256249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02AE-30F4-4A22-92C8-7C53499CB24E}">
      <dsp:nvSpPr>
        <dsp:cNvPr id="0" name=""/>
        <dsp:cNvSpPr/>
      </dsp:nvSpPr>
      <dsp:spPr>
        <a:xfrm>
          <a:off x="8263480" y="4587719"/>
          <a:ext cx="753024" cy="940132"/>
        </a:xfrm>
        <a:custGeom>
          <a:avLst/>
          <a:gdLst/>
          <a:ahLst/>
          <a:cxnLst/>
          <a:rect l="0" t="0" r="0" b="0"/>
          <a:pathLst>
            <a:path>
              <a:moveTo>
                <a:pt x="0" y="0"/>
              </a:moveTo>
              <a:lnTo>
                <a:pt x="376512" y="0"/>
              </a:lnTo>
              <a:lnTo>
                <a:pt x="376512" y="940132"/>
              </a:lnTo>
              <a:lnTo>
                <a:pt x="753024" y="94013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BE08A-ED56-468F-B3DB-BE8C56BFEC4F}">
      <dsp:nvSpPr>
        <dsp:cNvPr id="0" name=""/>
        <dsp:cNvSpPr/>
      </dsp:nvSpPr>
      <dsp:spPr>
        <a:xfrm>
          <a:off x="8263480" y="3905486"/>
          <a:ext cx="753024" cy="682233"/>
        </a:xfrm>
        <a:custGeom>
          <a:avLst/>
          <a:gdLst/>
          <a:ahLst/>
          <a:cxnLst/>
          <a:rect l="0" t="0" r="0" b="0"/>
          <a:pathLst>
            <a:path>
              <a:moveTo>
                <a:pt x="0" y="682233"/>
              </a:moveTo>
              <a:lnTo>
                <a:pt x="376512" y="682233"/>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D5FCEE-099B-4273-AE5C-3E60904117B0}">
      <dsp:nvSpPr>
        <dsp:cNvPr id="0" name=""/>
        <dsp:cNvSpPr/>
      </dsp:nvSpPr>
      <dsp:spPr>
        <a:xfrm>
          <a:off x="8263480" y="2283119"/>
          <a:ext cx="753024" cy="2304599"/>
        </a:xfrm>
        <a:custGeom>
          <a:avLst/>
          <a:gdLst/>
          <a:ahLst/>
          <a:cxnLst/>
          <a:rect l="0" t="0" r="0" b="0"/>
          <a:pathLst>
            <a:path>
              <a:moveTo>
                <a:pt x="0" y="2304599"/>
              </a:moveTo>
              <a:lnTo>
                <a:pt x="376512" y="2304599"/>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52270F-3109-4319-8DE0-6D01889D0BB0}">
      <dsp:nvSpPr>
        <dsp:cNvPr id="0" name=""/>
        <dsp:cNvSpPr/>
      </dsp:nvSpPr>
      <dsp:spPr>
        <a:xfrm>
          <a:off x="7024" y="3626765"/>
          <a:ext cx="8256456" cy="1921909"/>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3</a:t>
          </a:r>
          <a:r>
            <a:rPr lang="zh-CN" altLang="en-US" sz="4400" b="0" kern="1200" dirty="0" smtClean="0">
              <a:solidFill>
                <a:schemeClr val="tx1"/>
              </a:solidFill>
              <a:latin typeface="微软雅黑" pitchFamily="34" charset="-122"/>
              <a:ea typeface="微软雅黑" pitchFamily="34" charset="-122"/>
            </a:rPr>
            <a:t>章   方程基础知识</a:t>
          </a:r>
          <a:endParaRPr lang="zh-CN" altLang="en-US" sz="4400" b="0" kern="1200" dirty="0">
            <a:solidFill>
              <a:schemeClr val="tx1"/>
            </a:solidFill>
            <a:latin typeface="微软雅黑" pitchFamily="34" charset="-122"/>
            <a:ea typeface="微软雅黑" pitchFamily="34" charset="-122"/>
          </a:endParaRPr>
        </a:p>
      </dsp:txBody>
      <dsp:txXfrm>
        <a:off x="7024" y="3626765"/>
        <a:ext cx="8256456" cy="1921909"/>
      </dsp:txXfrm>
    </dsp:sp>
    <dsp:sp modelId="{B7282BA7-EA0F-416C-A48D-8381324C06B0}">
      <dsp:nvSpPr>
        <dsp:cNvPr id="0" name=""/>
        <dsp:cNvSpPr/>
      </dsp:nvSpPr>
      <dsp:spPr>
        <a:xfrm>
          <a:off x="9016504" y="1707256"/>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1</a:t>
          </a:r>
          <a:r>
            <a:rPr lang="zh-CN" altLang="en-US" sz="4000" b="0" kern="1200" dirty="0" smtClean="0">
              <a:solidFill>
                <a:schemeClr val="tx1"/>
              </a:solidFill>
              <a:latin typeface="微软雅黑" pitchFamily="34" charset="-122"/>
              <a:ea typeface="微软雅黑" pitchFamily="34" charset="-122"/>
            </a:rPr>
            <a:t>、方程的基本性质</a:t>
          </a:r>
          <a:endParaRPr lang="en-US" altLang="zh-CN" sz="4000" b="0" kern="1200" dirty="0" smtClean="0">
            <a:solidFill>
              <a:schemeClr val="tx1"/>
            </a:solidFill>
            <a:latin typeface="微软雅黑" pitchFamily="34" charset="-122"/>
            <a:ea typeface="微软雅黑" pitchFamily="34" charset="-122"/>
          </a:endParaRPr>
        </a:p>
      </dsp:txBody>
      <dsp:txXfrm>
        <a:off x="9016504" y="1707256"/>
        <a:ext cx="7762246" cy="1151726"/>
      </dsp:txXfrm>
    </dsp:sp>
    <dsp:sp modelId="{1020D198-B145-4BA5-8C5B-2A0E0D508E27}">
      <dsp:nvSpPr>
        <dsp:cNvPr id="0" name=""/>
        <dsp:cNvSpPr/>
      </dsp:nvSpPr>
      <dsp:spPr>
        <a:xfrm>
          <a:off x="9016504" y="3329623"/>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10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2</a:t>
          </a:r>
          <a:r>
            <a:rPr lang="zh-CN" altLang="en-US" sz="4000" b="0" kern="1200" dirty="0" smtClean="0">
              <a:solidFill>
                <a:schemeClr val="tx1"/>
              </a:solidFill>
              <a:latin typeface="微软雅黑" pitchFamily="34" charset="-122"/>
              <a:ea typeface="微软雅黑" pitchFamily="34" charset="-122"/>
            </a:rPr>
            <a:t>、解一元一次方程</a:t>
          </a:r>
          <a:endParaRPr lang="en-US" altLang="zh-CN" sz="4000" b="0" kern="1200" dirty="0" smtClean="0">
            <a:solidFill>
              <a:schemeClr val="tx1"/>
            </a:solidFill>
            <a:latin typeface="微软雅黑" pitchFamily="34" charset="-122"/>
            <a:ea typeface="微软雅黑" pitchFamily="34" charset="-122"/>
          </a:endParaRPr>
        </a:p>
      </dsp:txBody>
      <dsp:txXfrm>
        <a:off x="9016504" y="3329623"/>
        <a:ext cx="7762246" cy="1151726"/>
      </dsp:txXfrm>
    </dsp:sp>
    <dsp:sp modelId="{6D395A52-1FF6-42B5-AAE0-42C3FB82A4F5}">
      <dsp:nvSpPr>
        <dsp:cNvPr id="0" name=""/>
        <dsp:cNvSpPr/>
      </dsp:nvSpPr>
      <dsp:spPr>
        <a:xfrm>
          <a:off x="9016504" y="4951989"/>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3</a:t>
          </a:r>
          <a:r>
            <a:rPr lang="zh-CN" altLang="en-US" sz="4000" b="0" kern="1200" dirty="0" smtClean="0">
              <a:solidFill>
                <a:schemeClr val="tx1"/>
              </a:solidFill>
              <a:latin typeface="微软雅黑" pitchFamily="34" charset="-122"/>
              <a:ea typeface="微软雅黑" pitchFamily="34" charset="-122"/>
            </a:rPr>
            <a:t>、解二元一次方程组</a:t>
          </a:r>
          <a:endParaRPr lang="en-US" altLang="zh-CN" sz="4000" b="0" kern="1200" dirty="0" smtClean="0">
            <a:solidFill>
              <a:schemeClr val="tx1"/>
            </a:solidFill>
            <a:latin typeface="微软雅黑" pitchFamily="34" charset="-122"/>
            <a:ea typeface="微软雅黑" pitchFamily="34" charset="-122"/>
          </a:endParaRPr>
        </a:p>
      </dsp:txBody>
      <dsp:txXfrm>
        <a:off x="9016504" y="4951989"/>
        <a:ext cx="7762246" cy="1151726"/>
      </dsp:txXfrm>
    </dsp:sp>
    <dsp:sp modelId="{724B4C4B-BB4F-46C8-93F7-0C063A1E9E3D}">
      <dsp:nvSpPr>
        <dsp:cNvPr id="0" name=""/>
        <dsp:cNvSpPr/>
      </dsp:nvSpPr>
      <dsp:spPr>
        <a:xfrm>
          <a:off x="9016504" y="6574355"/>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4</a:t>
          </a:r>
          <a:r>
            <a:rPr lang="zh-CN" altLang="en-US" sz="4000" b="0" kern="1200" dirty="0" smtClean="0">
              <a:solidFill>
                <a:schemeClr val="tx1"/>
              </a:solidFill>
              <a:latin typeface="微软雅黑" pitchFamily="34" charset="-122"/>
              <a:ea typeface="微软雅黑" pitchFamily="34" charset="-122"/>
            </a:rPr>
            <a:t>、解一元二次方程</a:t>
          </a:r>
          <a:endParaRPr lang="en-US" altLang="zh-CN" sz="4000" b="0" kern="1200" dirty="0" smtClean="0">
            <a:solidFill>
              <a:schemeClr val="tx1"/>
            </a:solidFill>
            <a:latin typeface="微软雅黑" pitchFamily="34" charset="-122"/>
            <a:ea typeface="微软雅黑" pitchFamily="34" charset="-122"/>
          </a:endParaRPr>
        </a:p>
      </dsp:txBody>
      <dsp:txXfrm>
        <a:off x="9016504" y="6574355"/>
        <a:ext cx="7762246" cy="11517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EFB2A-6636-4B70-A29E-0640B1C9F5B4}">
      <dsp:nvSpPr>
        <dsp:cNvPr id="0" name=""/>
        <dsp:cNvSpPr/>
      </dsp:nvSpPr>
      <dsp:spPr>
        <a:xfrm>
          <a:off x="8263480" y="4587719"/>
          <a:ext cx="753024" cy="2562499"/>
        </a:xfrm>
        <a:custGeom>
          <a:avLst/>
          <a:gdLst/>
          <a:ahLst/>
          <a:cxnLst/>
          <a:rect l="0" t="0" r="0" b="0"/>
          <a:pathLst>
            <a:path>
              <a:moveTo>
                <a:pt x="0" y="0"/>
              </a:moveTo>
              <a:lnTo>
                <a:pt x="376512" y="0"/>
              </a:lnTo>
              <a:lnTo>
                <a:pt x="376512" y="2562499"/>
              </a:lnTo>
              <a:lnTo>
                <a:pt x="753024" y="256249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02AE-30F4-4A22-92C8-7C53499CB24E}">
      <dsp:nvSpPr>
        <dsp:cNvPr id="0" name=""/>
        <dsp:cNvSpPr/>
      </dsp:nvSpPr>
      <dsp:spPr>
        <a:xfrm>
          <a:off x="8263480" y="4587719"/>
          <a:ext cx="753024" cy="940132"/>
        </a:xfrm>
        <a:custGeom>
          <a:avLst/>
          <a:gdLst/>
          <a:ahLst/>
          <a:cxnLst/>
          <a:rect l="0" t="0" r="0" b="0"/>
          <a:pathLst>
            <a:path>
              <a:moveTo>
                <a:pt x="0" y="0"/>
              </a:moveTo>
              <a:lnTo>
                <a:pt x="376512" y="0"/>
              </a:lnTo>
              <a:lnTo>
                <a:pt x="376512" y="940132"/>
              </a:lnTo>
              <a:lnTo>
                <a:pt x="753024" y="94013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BE08A-ED56-468F-B3DB-BE8C56BFEC4F}">
      <dsp:nvSpPr>
        <dsp:cNvPr id="0" name=""/>
        <dsp:cNvSpPr/>
      </dsp:nvSpPr>
      <dsp:spPr>
        <a:xfrm>
          <a:off x="8263480" y="3905486"/>
          <a:ext cx="753024" cy="682233"/>
        </a:xfrm>
        <a:custGeom>
          <a:avLst/>
          <a:gdLst/>
          <a:ahLst/>
          <a:cxnLst/>
          <a:rect l="0" t="0" r="0" b="0"/>
          <a:pathLst>
            <a:path>
              <a:moveTo>
                <a:pt x="0" y="682233"/>
              </a:moveTo>
              <a:lnTo>
                <a:pt x="376512" y="682233"/>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D5FCEE-099B-4273-AE5C-3E60904117B0}">
      <dsp:nvSpPr>
        <dsp:cNvPr id="0" name=""/>
        <dsp:cNvSpPr/>
      </dsp:nvSpPr>
      <dsp:spPr>
        <a:xfrm>
          <a:off x="8263480" y="2283119"/>
          <a:ext cx="753024" cy="2304599"/>
        </a:xfrm>
        <a:custGeom>
          <a:avLst/>
          <a:gdLst/>
          <a:ahLst/>
          <a:cxnLst/>
          <a:rect l="0" t="0" r="0" b="0"/>
          <a:pathLst>
            <a:path>
              <a:moveTo>
                <a:pt x="0" y="2304599"/>
              </a:moveTo>
              <a:lnTo>
                <a:pt x="376512" y="2304599"/>
              </a:lnTo>
              <a:lnTo>
                <a:pt x="376512" y="0"/>
              </a:lnTo>
              <a:lnTo>
                <a:pt x="753024"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52270F-3109-4319-8DE0-6D01889D0BB0}">
      <dsp:nvSpPr>
        <dsp:cNvPr id="0" name=""/>
        <dsp:cNvSpPr/>
      </dsp:nvSpPr>
      <dsp:spPr>
        <a:xfrm>
          <a:off x="7024" y="3626765"/>
          <a:ext cx="8256456" cy="1921909"/>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3</a:t>
          </a:r>
          <a:r>
            <a:rPr lang="zh-CN" altLang="en-US" sz="4400" b="0" kern="1200" dirty="0" smtClean="0">
              <a:solidFill>
                <a:schemeClr val="tx1"/>
              </a:solidFill>
              <a:latin typeface="微软雅黑" pitchFamily="34" charset="-122"/>
              <a:ea typeface="微软雅黑" pitchFamily="34" charset="-122"/>
            </a:rPr>
            <a:t>章   方程基础知识</a:t>
          </a:r>
          <a:endParaRPr lang="zh-CN" altLang="en-US" sz="4400" b="0" kern="1200" dirty="0">
            <a:solidFill>
              <a:schemeClr val="tx1"/>
            </a:solidFill>
            <a:latin typeface="微软雅黑" pitchFamily="34" charset="-122"/>
            <a:ea typeface="微软雅黑" pitchFamily="34" charset="-122"/>
          </a:endParaRPr>
        </a:p>
      </dsp:txBody>
      <dsp:txXfrm>
        <a:off x="7024" y="3626765"/>
        <a:ext cx="8256456" cy="1921909"/>
      </dsp:txXfrm>
    </dsp:sp>
    <dsp:sp modelId="{B7282BA7-EA0F-416C-A48D-8381324C06B0}">
      <dsp:nvSpPr>
        <dsp:cNvPr id="0" name=""/>
        <dsp:cNvSpPr/>
      </dsp:nvSpPr>
      <dsp:spPr>
        <a:xfrm>
          <a:off x="9016504" y="1707256"/>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1</a:t>
          </a:r>
          <a:r>
            <a:rPr lang="zh-CN" altLang="en-US" sz="4000" b="0" kern="1200" dirty="0" smtClean="0">
              <a:solidFill>
                <a:schemeClr val="tx1"/>
              </a:solidFill>
              <a:latin typeface="微软雅黑" pitchFamily="34" charset="-122"/>
              <a:ea typeface="微软雅黑" pitchFamily="34" charset="-122"/>
            </a:rPr>
            <a:t>、方程的基本性质</a:t>
          </a:r>
          <a:endParaRPr lang="en-US" altLang="zh-CN" sz="4000" b="0" kern="1200" dirty="0" smtClean="0">
            <a:solidFill>
              <a:schemeClr val="tx1"/>
            </a:solidFill>
            <a:latin typeface="微软雅黑" pitchFamily="34" charset="-122"/>
            <a:ea typeface="微软雅黑" pitchFamily="34" charset="-122"/>
          </a:endParaRPr>
        </a:p>
      </dsp:txBody>
      <dsp:txXfrm>
        <a:off x="9016504" y="1707256"/>
        <a:ext cx="7762246" cy="1151726"/>
      </dsp:txXfrm>
    </dsp:sp>
    <dsp:sp modelId="{1020D198-B145-4BA5-8C5B-2A0E0D508E27}">
      <dsp:nvSpPr>
        <dsp:cNvPr id="0" name=""/>
        <dsp:cNvSpPr/>
      </dsp:nvSpPr>
      <dsp:spPr>
        <a:xfrm>
          <a:off x="9016504" y="3329623"/>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100000"/>
            </a:lnSpc>
            <a:spcBef>
              <a:spcPct val="0"/>
            </a:spcBef>
            <a:spcAft>
              <a:spcPts val="0"/>
            </a:spcAft>
          </a:pPr>
          <a:r>
            <a:rPr lang="en-US" altLang="en-US" sz="4000" b="0" kern="1200" dirty="0" smtClean="0">
              <a:solidFill>
                <a:schemeClr val="tx1"/>
              </a:solidFill>
              <a:latin typeface="微软雅黑" pitchFamily="34" charset="-122"/>
              <a:ea typeface="微软雅黑" pitchFamily="34" charset="-122"/>
            </a:rPr>
            <a:t>2</a:t>
          </a:r>
          <a:r>
            <a:rPr lang="zh-CN" altLang="en-US" sz="4000" b="0" kern="1200" dirty="0" smtClean="0">
              <a:solidFill>
                <a:schemeClr val="tx1"/>
              </a:solidFill>
              <a:latin typeface="微软雅黑" pitchFamily="34" charset="-122"/>
              <a:ea typeface="微软雅黑" pitchFamily="34" charset="-122"/>
            </a:rPr>
            <a:t>、解一元一次方程</a:t>
          </a:r>
          <a:endParaRPr lang="en-US" altLang="zh-CN" sz="4000" b="0" kern="1200" dirty="0" smtClean="0">
            <a:solidFill>
              <a:schemeClr val="tx1"/>
            </a:solidFill>
            <a:latin typeface="微软雅黑" pitchFamily="34" charset="-122"/>
            <a:ea typeface="微软雅黑" pitchFamily="34" charset="-122"/>
          </a:endParaRPr>
        </a:p>
      </dsp:txBody>
      <dsp:txXfrm>
        <a:off x="9016504" y="3329623"/>
        <a:ext cx="7762246" cy="1151726"/>
      </dsp:txXfrm>
    </dsp:sp>
    <dsp:sp modelId="{6D395A52-1FF6-42B5-AAE0-42C3FB82A4F5}">
      <dsp:nvSpPr>
        <dsp:cNvPr id="0" name=""/>
        <dsp:cNvSpPr/>
      </dsp:nvSpPr>
      <dsp:spPr>
        <a:xfrm>
          <a:off x="9016504" y="4951989"/>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3</a:t>
          </a:r>
          <a:r>
            <a:rPr lang="zh-CN" altLang="en-US" sz="4000" b="0" kern="1200" dirty="0" smtClean="0">
              <a:solidFill>
                <a:schemeClr val="tx1"/>
              </a:solidFill>
              <a:latin typeface="微软雅黑" pitchFamily="34" charset="-122"/>
              <a:ea typeface="微软雅黑" pitchFamily="34" charset="-122"/>
            </a:rPr>
            <a:t>、解二元一次方程组</a:t>
          </a:r>
          <a:endParaRPr lang="en-US" altLang="zh-CN" sz="4000" b="0" kern="1200" dirty="0" smtClean="0">
            <a:solidFill>
              <a:schemeClr val="tx1"/>
            </a:solidFill>
            <a:latin typeface="微软雅黑" pitchFamily="34" charset="-122"/>
            <a:ea typeface="微软雅黑" pitchFamily="34" charset="-122"/>
          </a:endParaRPr>
        </a:p>
      </dsp:txBody>
      <dsp:txXfrm>
        <a:off x="9016504" y="4951989"/>
        <a:ext cx="7762246" cy="1151726"/>
      </dsp:txXfrm>
    </dsp:sp>
    <dsp:sp modelId="{724B4C4B-BB4F-46C8-93F7-0C063A1E9E3D}">
      <dsp:nvSpPr>
        <dsp:cNvPr id="0" name=""/>
        <dsp:cNvSpPr/>
      </dsp:nvSpPr>
      <dsp:spPr>
        <a:xfrm>
          <a:off x="9016504" y="6574355"/>
          <a:ext cx="7762246" cy="1151726"/>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en-US" sz="4000" b="0" kern="1200" dirty="0" smtClean="0">
              <a:solidFill>
                <a:schemeClr val="tx1"/>
              </a:solidFill>
              <a:latin typeface="微软雅黑" pitchFamily="34" charset="-122"/>
              <a:ea typeface="微软雅黑" pitchFamily="34" charset="-122"/>
            </a:rPr>
            <a:t>4</a:t>
          </a:r>
          <a:r>
            <a:rPr lang="zh-CN" altLang="en-US" sz="4000" b="0" kern="1200" dirty="0" smtClean="0">
              <a:solidFill>
                <a:schemeClr val="tx1"/>
              </a:solidFill>
              <a:latin typeface="微软雅黑" pitchFamily="34" charset="-122"/>
              <a:ea typeface="微软雅黑" pitchFamily="34" charset="-122"/>
            </a:rPr>
            <a:t>、解一元二次方程</a:t>
          </a:r>
          <a:endParaRPr lang="en-US" altLang="zh-CN" sz="4000" b="0" kern="1200" dirty="0" smtClean="0">
            <a:solidFill>
              <a:schemeClr val="tx1"/>
            </a:solidFill>
            <a:latin typeface="微软雅黑" pitchFamily="34" charset="-122"/>
            <a:ea typeface="微软雅黑" pitchFamily="34" charset="-122"/>
          </a:endParaRPr>
        </a:p>
      </dsp:txBody>
      <dsp:txXfrm>
        <a:off x="9016504" y="6574355"/>
        <a:ext cx="7762246" cy="11517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E310-C52A-415E-A23F-79DA1BB4B40F}">
      <dsp:nvSpPr>
        <dsp:cNvPr id="0" name=""/>
        <dsp:cNvSpPr/>
      </dsp:nvSpPr>
      <dsp:spPr>
        <a:xfrm>
          <a:off x="8331724" y="4882495"/>
          <a:ext cx="824092" cy="4608859"/>
        </a:xfrm>
        <a:custGeom>
          <a:avLst/>
          <a:gdLst/>
          <a:ahLst/>
          <a:cxnLst/>
          <a:rect l="0" t="0" r="0" b="0"/>
          <a:pathLst>
            <a:path>
              <a:moveTo>
                <a:pt x="0" y="0"/>
              </a:moveTo>
              <a:lnTo>
                <a:pt x="412046" y="0"/>
              </a:lnTo>
              <a:lnTo>
                <a:pt x="412046" y="4608859"/>
              </a:lnTo>
              <a:lnTo>
                <a:pt x="824092" y="4608859"/>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75BB85-5DE5-407C-97D9-BA36CAEB4AB5}">
      <dsp:nvSpPr>
        <dsp:cNvPr id="0" name=""/>
        <dsp:cNvSpPr/>
      </dsp:nvSpPr>
      <dsp:spPr>
        <a:xfrm>
          <a:off x="8331724" y="4882495"/>
          <a:ext cx="824092" cy="2837060"/>
        </a:xfrm>
        <a:custGeom>
          <a:avLst/>
          <a:gdLst/>
          <a:ahLst/>
          <a:cxnLst/>
          <a:rect l="0" t="0" r="0" b="0"/>
          <a:pathLst>
            <a:path>
              <a:moveTo>
                <a:pt x="0" y="0"/>
              </a:moveTo>
              <a:lnTo>
                <a:pt x="412046" y="0"/>
              </a:lnTo>
              <a:lnTo>
                <a:pt x="412046" y="2837060"/>
              </a:lnTo>
              <a:lnTo>
                <a:pt x="824092" y="283706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1E4E1-919F-4A3D-BBB4-AC17CBD435CE}">
      <dsp:nvSpPr>
        <dsp:cNvPr id="0" name=""/>
        <dsp:cNvSpPr/>
      </dsp:nvSpPr>
      <dsp:spPr>
        <a:xfrm>
          <a:off x="8331724" y="4882495"/>
          <a:ext cx="824092" cy="1065261"/>
        </a:xfrm>
        <a:custGeom>
          <a:avLst/>
          <a:gdLst/>
          <a:ahLst/>
          <a:cxnLst/>
          <a:rect l="0" t="0" r="0" b="0"/>
          <a:pathLst>
            <a:path>
              <a:moveTo>
                <a:pt x="0" y="0"/>
              </a:moveTo>
              <a:lnTo>
                <a:pt x="412046" y="0"/>
              </a:lnTo>
              <a:lnTo>
                <a:pt x="412046" y="1065261"/>
              </a:lnTo>
              <a:lnTo>
                <a:pt x="824092" y="1065261"/>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0D49B2-7604-438F-ADEB-AA82DBB63D90}">
      <dsp:nvSpPr>
        <dsp:cNvPr id="0" name=""/>
        <dsp:cNvSpPr/>
      </dsp:nvSpPr>
      <dsp:spPr>
        <a:xfrm>
          <a:off x="8331724" y="4175958"/>
          <a:ext cx="824092" cy="706537"/>
        </a:xfrm>
        <a:custGeom>
          <a:avLst/>
          <a:gdLst/>
          <a:ahLst/>
          <a:cxnLst/>
          <a:rect l="0" t="0" r="0" b="0"/>
          <a:pathLst>
            <a:path>
              <a:moveTo>
                <a:pt x="0" y="706537"/>
              </a:moveTo>
              <a:lnTo>
                <a:pt x="412046" y="706537"/>
              </a:lnTo>
              <a:lnTo>
                <a:pt x="412046" y="0"/>
              </a:lnTo>
              <a:lnTo>
                <a:pt x="824092"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EFEBA-3C91-41A0-9683-467E98D34647}">
      <dsp:nvSpPr>
        <dsp:cNvPr id="0" name=""/>
        <dsp:cNvSpPr/>
      </dsp:nvSpPr>
      <dsp:spPr>
        <a:xfrm>
          <a:off x="8331724" y="2404159"/>
          <a:ext cx="824092" cy="2478336"/>
        </a:xfrm>
        <a:custGeom>
          <a:avLst/>
          <a:gdLst/>
          <a:ahLst/>
          <a:cxnLst/>
          <a:rect l="0" t="0" r="0" b="0"/>
          <a:pathLst>
            <a:path>
              <a:moveTo>
                <a:pt x="0" y="2478336"/>
              </a:moveTo>
              <a:lnTo>
                <a:pt x="412046" y="2478336"/>
              </a:lnTo>
              <a:lnTo>
                <a:pt x="412046" y="0"/>
              </a:lnTo>
              <a:lnTo>
                <a:pt x="824092"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A729E8-2B33-466C-8A3C-A6FB076DF308}">
      <dsp:nvSpPr>
        <dsp:cNvPr id="0" name=""/>
        <dsp:cNvSpPr/>
      </dsp:nvSpPr>
      <dsp:spPr>
        <a:xfrm>
          <a:off x="8331724" y="747088"/>
          <a:ext cx="828789" cy="4135407"/>
        </a:xfrm>
        <a:custGeom>
          <a:avLst/>
          <a:gdLst/>
          <a:ahLst/>
          <a:cxnLst/>
          <a:rect l="0" t="0" r="0" b="0"/>
          <a:pathLst>
            <a:path>
              <a:moveTo>
                <a:pt x="0" y="4135407"/>
              </a:moveTo>
              <a:lnTo>
                <a:pt x="416743" y="4135407"/>
              </a:lnTo>
              <a:lnTo>
                <a:pt x="416743" y="0"/>
              </a:lnTo>
              <a:lnTo>
                <a:pt x="828789"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52270F-3109-4319-8DE0-6D01889D0BB0}">
      <dsp:nvSpPr>
        <dsp:cNvPr id="0" name=""/>
        <dsp:cNvSpPr/>
      </dsp:nvSpPr>
      <dsp:spPr>
        <a:xfrm>
          <a:off x="2188032" y="4082642"/>
          <a:ext cx="6143692" cy="1599705"/>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100000"/>
            </a:lnSpc>
            <a:spcBef>
              <a:spcPct val="0"/>
            </a:spcBef>
            <a:spcAft>
              <a:spcPts val="0"/>
            </a:spcAft>
          </a:pPr>
          <a:r>
            <a:rPr lang="zh-CN" altLang="en-US" sz="4400" b="1" kern="1200" dirty="0" smtClean="0">
              <a:latin typeface="微软雅黑" pitchFamily="34" charset="-122"/>
              <a:ea typeface="微软雅黑" pitchFamily="34" charset="-122"/>
            </a:rPr>
            <a:t>联考数学春笋班</a:t>
          </a:r>
          <a:endParaRPr lang="en-US" altLang="zh-CN" sz="4400" b="1" kern="1200" dirty="0" smtClean="0">
            <a:latin typeface="微软雅黑" pitchFamily="34" charset="-122"/>
            <a:ea typeface="微软雅黑" pitchFamily="34" charset="-122"/>
          </a:endParaRPr>
        </a:p>
      </dsp:txBody>
      <dsp:txXfrm>
        <a:off x="2188032" y="4082642"/>
        <a:ext cx="6143692" cy="1599705"/>
      </dsp:txXfrm>
    </dsp:sp>
    <dsp:sp modelId="{6222EF41-613E-43A9-B69E-25E421C9CE71}">
      <dsp:nvSpPr>
        <dsp:cNvPr id="0" name=""/>
        <dsp:cNvSpPr/>
      </dsp:nvSpPr>
      <dsp:spPr>
        <a:xfrm>
          <a:off x="9160514" y="118717"/>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en-US" altLang="zh-CN" sz="4400" b="0" kern="1200" dirty="0" smtClean="0">
              <a:solidFill>
                <a:schemeClr val="tx1"/>
              </a:solidFill>
              <a:latin typeface="微软雅黑" pitchFamily="34" charset="-122"/>
              <a:ea typeface="微软雅黑" pitchFamily="34" charset="-122"/>
            </a:rPr>
            <a:t>    </a:t>
          </a: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1</a:t>
          </a:r>
          <a:r>
            <a:rPr lang="zh-CN" altLang="en-US" sz="4400" b="0" kern="1200" dirty="0" smtClean="0">
              <a:solidFill>
                <a:schemeClr val="tx1"/>
              </a:solidFill>
              <a:latin typeface="微软雅黑" pitchFamily="34" charset="-122"/>
              <a:ea typeface="微软雅黑" pitchFamily="34" charset="-122"/>
            </a:rPr>
            <a:t>章     数的运算</a:t>
          </a:r>
          <a:endParaRPr lang="zh-CN" altLang="en-US" sz="4400" b="0" kern="1200" dirty="0">
            <a:solidFill>
              <a:schemeClr val="tx1"/>
            </a:solidFill>
            <a:latin typeface="微软雅黑" pitchFamily="34" charset="-122"/>
            <a:ea typeface="微软雅黑" pitchFamily="34" charset="-122"/>
          </a:endParaRPr>
        </a:p>
      </dsp:txBody>
      <dsp:txXfrm>
        <a:off x="9160514" y="118717"/>
        <a:ext cx="9720006" cy="1256741"/>
      </dsp:txXfrm>
    </dsp:sp>
    <dsp:sp modelId="{8FC9FA9B-5E97-4B00-8867-4487781F3F9C}">
      <dsp:nvSpPr>
        <dsp:cNvPr id="0" name=""/>
        <dsp:cNvSpPr/>
      </dsp:nvSpPr>
      <dsp:spPr>
        <a:xfrm>
          <a:off x="9155817" y="1775788"/>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latin typeface="微软雅黑" pitchFamily="34" charset="-122"/>
              <a:ea typeface="微软雅黑" pitchFamily="34" charset="-122"/>
            </a:rPr>
            <a:t>    </a:t>
          </a:r>
          <a:r>
            <a:rPr lang="zh-CN" altLang="en-US" sz="4400" b="0" kern="1200" dirty="0" smtClean="0">
              <a:solidFill>
                <a:schemeClr val="tx1"/>
              </a:solidFill>
              <a:latin typeface="微软雅黑" pitchFamily="34" charset="-122"/>
              <a:ea typeface="微软雅黑" pitchFamily="34" charset="-122"/>
            </a:rPr>
            <a:t>第</a:t>
          </a:r>
          <a:r>
            <a:rPr lang="en-US" altLang="zh-CN" sz="4400" b="0" kern="1200" dirty="0" smtClean="0">
              <a:solidFill>
                <a:schemeClr val="tx1"/>
              </a:solidFill>
              <a:latin typeface="微软雅黑" pitchFamily="34" charset="-122"/>
              <a:ea typeface="微软雅黑" pitchFamily="34" charset="-122"/>
            </a:rPr>
            <a:t>2</a:t>
          </a:r>
          <a:r>
            <a:rPr lang="zh-CN" altLang="en-US" sz="4400" b="0" kern="1200" dirty="0" smtClean="0">
              <a:solidFill>
                <a:schemeClr val="tx1"/>
              </a:solidFill>
              <a:latin typeface="微软雅黑" pitchFamily="34" charset="-122"/>
              <a:ea typeface="微软雅黑" pitchFamily="34" charset="-122"/>
            </a:rPr>
            <a:t>章     代数式的运算</a:t>
          </a:r>
          <a:endParaRPr lang="zh-CN" altLang="en-US" sz="4400" b="0" kern="1200" dirty="0">
            <a:solidFill>
              <a:schemeClr val="tx1"/>
            </a:solidFill>
            <a:latin typeface="微软雅黑" pitchFamily="34" charset="-122"/>
            <a:ea typeface="微软雅黑" pitchFamily="34" charset="-122"/>
          </a:endParaRPr>
        </a:p>
      </dsp:txBody>
      <dsp:txXfrm>
        <a:off x="9155817" y="1775788"/>
        <a:ext cx="9720006" cy="1256741"/>
      </dsp:txXfrm>
    </dsp:sp>
    <dsp:sp modelId="{850B2D45-9CD2-4A08-8B31-633E64B1FD47}">
      <dsp:nvSpPr>
        <dsp:cNvPr id="0" name=""/>
        <dsp:cNvSpPr/>
      </dsp:nvSpPr>
      <dsp:spPr>
        <a:xfrm>
          <a:off x="9155817" y="3547587"/>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3</a:t>
          </a:r>
          <a:r>
            <a:rPr lang="zh-CN" altLang="en-US" sz="4400" b="0" kern="1200" dirty="0" smtClean="0">
              <a:solidFill>
                <a:schemeClr val="tx1"/>
              </a:solidFill>
              <a:latin typeface="微软雅黑" pitchFamily="34" charset="-122"/>
              <a:ea typeface="微软雅黑" pitchFamily="34" charset="-122"/>
            </a:rPr>
            <a:t>章     方程基础知识</a:t>
          </a:r>
          <a:endParaRPr lang="zh-CN" altLang="en-US" sz="4400" b="0" kern="1200" dirty="0">
            <a:solidFill>
              <a:schemeClr val="tx1"/>
            </a:solidFill>
            <a:latin typeface="微软雅黑" pitchFamily="34" charset="-122"/>
            <a:ea typeface="微软雅黑" pitchFamily="34" charset="-122"/>
          </a:endParaRPr>
        </a:p>
      </dsp:txBody>
      <dsp:txXfrm>
        <a:off x="9155817" y="3547587"/>
        <a:ext cx="9720006" cy="1256741"/>
      </dsp:txXfrm>
    </dsp:sp>
    <dsp:sp modelId="{CFB7B5EA-D527-4206-91FF-F737D0741078}">
      <dsp:nvSpPr>
        <dsp:cNvPr id="0" name=""/>
        <dsp:cNvSpPr/>
      </dsp:nvSpPr>
      <dsp:spPr>
        <a:xfrm>
          <a:off x="9155817" y="5319386"/>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4</a:t>
          </a:r>
          <a:r>
            <a:rPr lang="zh-CN" altLang="en-US" sz="4400" b="0" kern="1200" dirty="0" smtClean="0">
              <a:solidFill>
                <a:schemeClr val="tx1"/>
              </a:solidFill>
              <a:latin typeface="微软雅黑" pitchFamily="34" charset="-122"/>
              <a:ea typeface="微软雅黑" pitchFamily="34" charset="-122"/>
            </a:rPr>
            <a:t>章     不等式基础知识</a:t>
          </a:r>
          <a:endParaRPr lang="zh-CN" altLang="en-US" sz="4400" b="0" kern="1200" dirty="0">
            <a:solidFill>
              <a:schemeClr val="tx1"/>
            </a:solidFill>
            <a:latin typeface="微软雅黑" pitchFamily="34" charset="-122"/>
            <a:ea typeface="微软雅黑" pitchFamily="34" charset="-122"/>
          </a:endParaRPr>
        </a:p>
      </dsp:txBody>
      <dsp:txXfrm>
        <a:off x="9155817" y="5319386"/>
        <a:ext cx="9720006" cy="1256741"/>
      </dsp:txXfrm>
    </dsp:sp>
    <dsp:sp modelId="{D0EBC28D-20F8-452E-BE88-96A9CC1E369E}">
      <dsp:nvSpPr>
        <dsp:cNvPr id="0" name=""/>
        <dsp:cNvSpPr/>
      </dsp:nvSpPr>
      <dsp:spPr>
        <a:xfrm>
          <a:off x="9155817" y="7091185"/>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5</a:t>
          </a:r>
          <a:r>
            <a:rPr lang="zh-CN" altLang="en-US" sz="4400" b="0" kern="1200" dirty="0" smtClean="0">
              <a:solidFill>
                <a:schemeClr val="tx1"/>
              </a:solidFill>
              <a:latin typeface="微软雅黑" pitchFamily="34" charset="-122"/>
              <a:ea typeface="微软雅黑" pitchFamily="34" charset="-122"/>
            </a:rPr>
            <a:t>章     函数基础知识</a:t>
          </a:r>
          <a:endParaRPr lang="zh-CN" altLang="en-US" sz="4400" b="0" kern="1200" dirty="0">
            <a:solidFill>
              <a:schemeClr val="tx1"/>
            </a:solidFill>
            <a:latin typeface="微软雅黑" pitchFamily="34" charset="-122"/>
            <a:ea typeface="微软雅黑" pitchFamily="34" charset="-122"/>
          </a:endParaRPr>
        </a:p>
      </dsp:txBody>
      <dsp:txXfrm>
        <a:off x="9155817" y="7091185"/>
        <a:ext cx="9720006" cy="1256741"/>
      </dsp:txXfrm>
    </dsp:sp>
    <dsp:sp modelId="{1E7250F8-1D83-43B8-BEC1-7982E46CAFC1}">
      <dsp:nvSpPr>
        <dsp:cNvPr id="0" name=""/>
        <dsp:cNvSpPr/>
      </dsp:nvSpPr>
      <dsp:spPr>
        <a:xfrm>
          <a:off x="9155817" y="8862984"/>
          <a:ext cx="9720006" cy="125674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l" defTabSz="1955800">
            <a:lnSpc>
              <a:spcPct val="100000"/>
            </a:lnSpc>
            <a:spcBef>
              <a:spcPct val="0"/>
            </a:spcBef>
            <a:spcAft>
              <a:spcPts val="0"/>
            </a:spcAft>
          </a:pPr>
          <a:r>
            <a:rPr lang="zh-CN" altLang="en-US" sz="4400" b="0" kern="1200" dirty="0" smtClean="0">
              <a:solidFill>
                <a:schemeClr val="tx1"/>
              </a:solidFill>
              <a:latin typeface="微软雅黑" pitchFamily="34" charset="-122"/>
              <a:ea typeface="微软雅黑" pitchFamily="34" charset="-122"/>
            </a:rPr>
            <a:t>    第</a:t>
          </a:r>
          <a:r>
            <a:rPr lang="en-US" altLang="zh-CN" sz="4400" b="0" kern="1200" dirty="0" smtClean="0">
              <a:solidFill>
                <a:schemeClr val="tx1"/>
              </a:solidFill>
              <a:latin typeface="微软雅黑" pitchFamily="34" charset="-122"/>
              <a:ea typeface="微软雅黑" pitchFamily="34" charset="-122"/>
            </a:rPr>
            <a:t>6</a:t>
          </a:r>
          <a:r>
            <a:rPr lang="zh-CN" altLang="en-US" sz="4400" b="0" kern="1200" dirty="0" smtClean="0">
              <a:solidFill>
                <a:schemeClr val="tx1"/>
              </a:solidFill>
              <a:latin typeface="微软雅黑" pitchFamily="34" charset="-122"/>
              <a:ea typeface="微软雅黑" pitchFamily="34" charset="-122"/>
            </a:rPr>
            <a:t>章     条件充分性判断</a:t>
          </a:r>
          <a:endParaRPr lang="zh-CN" altLang="en-US" sz="4400" b="0" kern="1200" dirty="0">
            <a:solidFill>
              <a:schemeClr val="tx1"/>
            </a:solidFill>
            <a:latin typeface="微软雅黑" pitchFamily="34" charset="-122"/>
            <a:ea typeface="微软雅黑" pitchFamily="34" charset="-122"/>
          </a:endParaRPr>
        </a:p>
      </dsp:txBody>
      <dsp:txXfrm>
        <a:off x="9155817" y="8862984"/>
        <a:ext cx="9720006" cy="125674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0388531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7430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633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633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743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633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633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633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743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633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743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376F6675-9CA1-4822-BCBC-3C14710B21BA}" type="slidenum">
              <a:rPr lang="zh-CN" altLang="en-US" smtClean="0">
                <a:solidFill>
                  <a:prstClr val="black"/>
                </a:solidFill>
                <a:latin typeface="Calibri"/>
                <a:ea typeface="宋体"/>
              </a:rPr>
              <a:pPr/>
              <a:t>16</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435420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743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与副标题">
    <p:spTree>
      <p:nvGrpSpPr>
        <p:cNvPr id="1" name=""/>
        <p:cNvGrpSpPr/>
        <p:nvPr/>
      </p:nvGrpSpPr>
      <p:grpSpPr>
        <a:xfrm>
          <a:off x="0" y="0"/>
          <a:ext cx="0" cy="0"/>
          <a:chOff x="0" y="0"/>
          <a:chExt cx="0" cy="0"/>
        </a:xfrm>
      </p:grpSpPr>
      <p:sp>
        <p:nvSpPr>
          <p:cNvPr id="13"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4"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5" name="幻灯片编号"/>
          <p:cNvSpPr txBox="1">
            <a:spLocks noGrp="1"/>
          </p:cNvSpPr>
          <p:nvPr>
            <p:ph type="sldNum" sz="quarter" idx="2"/>
          </p:nvPr>
        </p:nvSpPr>
        <p:spPr>
          <a:xfrm>
            <a:off x="11959053" y="13081000"/>
            <a:ext cx="453238" cy="461060"/>
          </a:xfrm>
          <a:prstGeom prst="rect">
            <a:avLst/>
          </a:prstGeom>
        </p:spPr>
        <p:txBody>
          <a:bodyPr lIns="91440" tIns="45720" rIns="91440" bIns="45720"/>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83BE18-B052-4D40-846A-747510913F58}"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391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6320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99" y="914400"/>
            <a:ext cx="7864474" cy="3200400"/>
          </a:xfrm>
        </p:spPr>
        <p:txBody>
          <a:bodyPr anchor="b"/>
          <a:lstStyle>
            <a:lvl1pPr>
              <a:defRPr sz="6400"/>
            </a:lvl1pPr>
          </a:lstStyle>
          <a:p>
            <a:r>
              <a:rPr lang="zh-CN" altLang="en-US"/>
              <a:t>单击此处编辑母版标题样式</a:t>
            </a:r>
          </a:p>
        </p:txBody>
      </p:sp>
      <p:sp>
        <p:nvSpPr>
          <p:cNvPr id="3" name="内容占位符 2"/>
          <p:cNvSpPr>
            <a:spLocks noGrp="1"/>
          </p:cNvSpPr>
          <p:nvPr>
            <p:ph idx="1"/>
          </p:nvPr>
        </p:nvSpPr>
        <p:spPr>
          <a:xfrm>
            <a:off x="10366376" y="1974873"/>
            <a:ext cx="12344400" cy="9747250"/>
          </a:xfrm>
        </p:spPr>
        <p:txBody>
          <a:bodyPr/>
          <a:lstStyle>
            <a:lvl1pPr>
              <a:defRPr sz="6400"/>
            </a:lvl1pPr>
            <a:lvl2pPr>
              <a:defRPr sz="5600">
                <a:latin typeface="宋体" panose="02010600030101010101" pitchFamily="2" charset="-122"/>
                <a:ea typeface="宋体" panose="02010600030101010101" pitchFamily="2" charset="-122"/>
              </a:defRPr>
            </a:lvl2pPr>
            <a:lvl3pPr>
              <a:defRPr sz="4800">
                <a:latin typeface="宋体" panose="02010600030101010101" pitchFamily="2" charset="-122"/>
                <a:ea typeface="宋体" panose="02010600030101010101" pitchFamily="2" charset="-122"/>
              </a:defRPr>
            </a:lvl3pPr>
            <a:lvl4pPr>
              <a:defRPr sz="4000">
                <a:latin typeface="宋体" panose="02010600030101010101" pitchFamily="2" charset="-122"/>
                <a:ea typeface="宋体" panose="02010600030101010101" pitchFamily="2" charset="-122"/>
              </a:defRPr>
            </a:lvl4pPr>
            <a:lvl5pPr>
              <a:defRPr sz="4000">
                <a:latin typeface="宋体" panose="02010600030101010101" pitchFamily="2" charset="-122"/>
                <a:ea typeface="宋体" panose="02010600030101010101" pitchFamily="2" charset="-122"/>
              </a:defRPr>
            </a:lvl5pPr>
            <a:lvl6pPr>
              <a:defRPr sz="4000"/>
            </a:lvl6pPr>
            <a:lvl7pPr>
              <a:defRPr sz="4000"/>
            </a:lvl7pPr>
            <a:lvl8pPr>
              <a:defRPr sz="4000"/>
            </a:lvl8pPr>
            <a:lvl9pPr>
              <a:defRPr sz="4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79599"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885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99" y="914400"/>
            <a:ext cx="7864474" cy="3200400"/>
          </a:xfrm>
        </p:spPr>
        <p:txBody>
          <a:bodyPr anchor="b"/>
          <a:lstStyle>
            <a:lvl1pPr>
              <a:defRPr sz="6400"/>
            </a:lvl1pPr>
          </a:lstStyle>
          <a:p>
            <a:r>
              <a:rPr lang="zh-CN" altLang="en-US"/>
              <a:t>单击此处编辑母版标题样式</a:t>
            </a:r>
          </a:p>
        </p:txBody>
      </p:sp>
      <p:sp>
        <p:nvSpPr>
          <p:cNvPr id="3" name="图片占位符 2"/>
          <p:cNvSpPr>
            <a:spLocks noGrp="1"/>
          </p:cNvSpPr>
          <p:nvPr>
            <p:ph type="pic" idx="1"/>
          </p:nvPr>
        </p:nvSpPr>
        <p:spPr>
          <a:xfrm>
            <a:off x="10366376" y="1974873"/>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99"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038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96B047-83D7-479E-8986-2C5FC2B3AC6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815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730250"/>
            <a:ext cx="15468600" cy="11623676"/>
          </a:xfrm>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E160D6-9EB7-4FF9-98EE-9458CD0D16E9}"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137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空白 拷贝 6">
    <p:spTree>
      <p:nvGrpSpPr>
        <p:cNvPr id="1" name=""/>
        <p:cNvGrpSpPr/>
        <p:nvPr/>
      </p:nvGrpSpPr>
      <p:grpSpPr>
        <a:xfrm>
          <a:off x="0" y="0"/>
          <a:ext cx="0" cy="0"/>
          <a:chOff x="0" y="0"/>
          <a:chExt cx="0" cy="0"/>
        </a:xfrm>
      </p:grpSpPr>
      <p:sp>
        <p:nvSpPr>
          <p:cNvPr id="52" name="练习题"/>
          <p:cNvSpPr txBox="1"/>
          <p:nvPr/>
        </p:nvSpPr>
        <p:spPr>
          <a:xfrm>
            <a:off x="2927373" y="737517"/>
            <a:ext cx="2795637" cy="1179810"/>
          </a:xfrm>
          <a:prstGeom prst="rect">
            <a:avLst/>
          </a:prstGeom>
          <a:ln w="12700">
            <a:miter lim="400000"/>
          </a:ln>
        </p:spPr>
        <p:txBody>
          <a:bodyPr wrap="none" lIns="50800" tIns="50800" rIns="50800" bIns="50800" anchor="ctr">
            <a:spAutoFit/>
          </a:bodyPr>
          <a:lstStyle>
            <a:lvl1pPr>
              <a:defRPr sz="7000"/>
            </a:lvl1pPr>
          </a:lstStyle>
          <a:p>
            <a:pPr algn="l" defTabSz="1828800" hangingPunct="1"/>
            <a:r>
              <a:rPr b="0" kern="1200">
                <a:solidFill>
                  <a:prstClr val="black"/>
                </a:solidFill>
                <a:latin typeface="宋体" panose="02010600030101010101" pitchFamily="2" charset="-122"/>
                <a:ea typeface="宋体" panose="02010600030101010101" pitchFamily="2" charset="-122"/>
                <a:cs typeface="+mn-cs"/>
              </a:rPr>
              <a:t>练习题</a:t>
            </a:r>
          </a:p>
        </p:txBody>
      </p:sp>
      <p:pic>
        <p:nvPicPr>
          <p:cNvPr id="53" name="图像" descr="图像"/>
          <p:cNvPicPr>
            <a:picLocks noChangeAspect="1"/>
          </p:cNvPicPr>
          <p:nvPr/>
        </p:nvPicPr>
        <p:blipFill>
          <a:blip r:embed="rId2"/>
          <a:stretch>
            <a:fillRect/>
          </a:stretch>
        </p:blipFill>
        <p:spPr>
          <a:xfrm>
            <a:off x="501673" y="508147"/>
            <a:ext cx="1828738" cy="1638550"/>
          </a:xfrm>
          <a:prstGeom prst="rect">
            <a:avLst/>
          </a:prstGeom>
          <a:ln w="12700">
            <a:miter lim="400000"/>
            <a:headEnd/>
            <a:tailEnd/>
          </a:ln>
        </p:spPr>
      </p:pic>
      <p:sp>
        <p:nvSpPr>
          <p:cNvPr id="54" name="幻灯片编号"/>
          <p:cNvSpPr txBox="1">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403427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a:t>单击此处编辑母版标题样式</a:t>
            </a:r>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50F7A0-DAB4-4BE1-9CE9-8DA26B4F1D62}"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3065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1923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95"/>
            <a:ext cx="21031200" cy="5705474"/>
          </a:xfrm>
        </p:spPr>
        <p:txBody>
          <a:bodyPr anchor="b"/>
          <a:lstStyle>
            <a:lvl1pPr>
              <a:defRPr sz="12000"/>
            </a:lvl1pPr>
          </a:lstStyle>
          <a:p>
            <a:r>
              <a:rPr lang="zh-CN" altLang="en-US"/>
              <a:t>单击此处编辑母版标题样式</a:t>
            </a:r>
          </a:p>
        </p:txBody>
      </p:sp>
      <p:sp>
        <p:nvSpPr>
          <p:cNvPr id="3" name="文本占位符 2"/>
          <p:cNvSpPr>
            <a:spLocks noGrp="1"/>
          </p:cNvSpPr>
          <p:nvPr>
            <p:ph type="body" idx="1"/>
          </p:nvPr>
        </p:nvSpPr>
        <p:spPr>
          <a:xfrm>
            <a:off x="1663700" y="9178945"/>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921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xfrm>
            <a:off x="11959053" y="13081000"/>
            <a:ext cx="453238" cy="461060"/>
          </a:xfrm>
          <a:prstGeom prst="rect">
            <a:avLst/>
          </a:prstGeom>
        </p:spPr>
        <p:txBody>
          <a:bodyPr lIns="91440" tIns="45720" rIns="91440" bIns="45720"/>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44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C9940A-A7B6-4079-A6B3-0AA3BEAE57F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580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9"/>
            <a:ext cx="21031200" cy="2651126"/>
          </a:xfrm>
        </p:spPr>
        <p:txBody>
          <a:bodyPr/>
          <a:lstStyle/>
          <a:p>
            <a:r>
              <a:rPr lang="zh-CN" altLang="en-US"/>
              <a:t>单击此处编辑母版标题样式</a:t>
            </a:r>
          </a:p>
        </p:txBody>
      </p:sp>
      <p:sp>
        <p:nvSpPr>
          <p:cNvPr id="3" name="文本占位符 2"/>
          <p:cNvSpPr>
            <a:spLocks noGrp="1"/>
          </p:cNvSpPr>
          <p:nvPr>
            <p:ph type="body" idx="1"/>
          </p:nvPr>
        </p:nvSpPr>
        <p:spPr>
          <a:xfrm>
            <a:off x="1679583"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4" name="内容占位符 3"/>
          <p:cNvSpPr>
            <a:spLocks noGrp="1"/>
          </p:cNvSpPr>
          <p:nvPr>
            <p:ph sz="half" idx="2"/>
          </p:nvPr>
        </p:nvSpPr>
        <p:spPr>
          <a:xfrm>
            <a:off x="1679583" y="5010150"/>
            <a:ext cx="10315574"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6" name="内容占位符 5"/>
          <p:cNvSpPr>
            <a:spLocks noGrp="1"/>
          </p:cNvSpPr>
          <p:nvPr>
            <p:ph sz="quarter" idx="4"/>
          </p:nvPr>
        </p:nvSpPr>
        <p:spPr>
          <a:xfrm>
            <a:off x="12344400" y="5010150"/>
            <a:ext cx="10366376"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8B5DC50-33D0-4E3D-B52E-6C2280B1F4EA}"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949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83BE18-B052-4D40-846A-747510913F58}"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407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1786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95" y="914400"/>
            <a:ext cx="7864474" cy="3200400"/>
          </a:xfrm>
        </p:spPr>
        <p:txBody>
          <a:bodyPr anchor="b"/>
          <a:lstStyle>
            <a:lvl1pPr>
              <a:defRPr sz="6400"/>
            </a:lvl1pPr>
          </a:lstStyle>
          <a:p>
            <a:r>
              <a:rPr lang="zh-CN" altLang="en-US"/>
              <a:t>单击此处编辑母版标题样式</a:t>
            </a:r>
          </a:p>
        </p:txBody>
      </p:sp>
      <p:sp>
        <p:nvSpPr>
          <p:cNvPr id="3" name="内容占位符 2"/>
          <p:cNvSpPr>
            <a:spLocks noGrp="1"/>
          </p:cNvSpPr>
          <p:nvPr>
            <p:ph idx="1"/>
          </p:nvPr>
        </p:nvSpPr>
        <p:spPr>
          <a:xfrm>
            <a:off x="10366376" y="1974869"/>
            <a:ext cx="12344400" cy="9747250"/>
          </a:xfrm>
        </p:spPr>
        <p:txBody>
          <a:bodyPr/>
          <a:lstStyle>
            <a:lvl1pPr>
              <a:defRPr sz="6400"/>
            </a:lvl1pPr>
            <a:lvl2pPr>
              <a:defRPr sz="5600">
                <a:latin typeface="宋体" panose="02010600030101010101" pitchFamily="2" charset="-122"/>
                <a:ea typeface="宋体" panose="02010600030101010101" pitchFamily="2" charset="-122"/>
              </a:defRPr>
            </a:lvl2pPr>
            <a:lvl3pPr>
              <a:defRPr sz="4800">
                <a:latin typeface="宋体" panose="02010600030101010101" pitchFamily="2" charset="-122"/>
                <a:ea typeface="宋体" panose="02010600030101010101" pitchFamily="2" charset="-122"/>
              </a:defRPr>
            </a:lvl3pPr>
            <a:lvl4pPr>
              <a:defRPr sz="4000">
                <a:latin typeface="宋体" panose="02010600030101010101" pitchFamily="2" charset="-122"/>
                <a:ea typeface="宋体" panose="02010600030101010101" pitchFamily="2" charset="-122"/>
              </a:defRPr>
            </a:lvl4pPr>
            <a:lvl5pPr>
              <a:defRPr sz="4000">
                <a:latin typeface="宋体" panose="02010600030101010101" pitchFamily="2" charset="-122"/>
                <a:ea typeface="宋体" panose="02010600030101010101" pitchFamily="2" charset="-122"/>
              </a:defRPr>
            </a:lvl5pPr>
            <a:lvl6pPr>
              <a:defRPr sz="4000"/>
            </a:lvl6pPr>
            <a:lvl7pPr>
              <a:defRPr sz="4000"/>
            </a:lvl7pPr>
            <a:lvl8pPr>
              <a:defRPr sz="4000"/>
            </a:lvl8pPr>
            <a:lvl9pPr>
              <a:defRPr sz="4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79595"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4086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95" y="914400"/>
            <a:ext cx="7864474" cy="3200400"/>
          </a:xfrm>
        </p:spPr>
        <p:txBody>
          <a:bodyPr anchor="b"/>
          <a:lstStyle>
            <a:lvl1pPr>
              <a:defRPr sz="6400"/>
            </a:lvl1pPr>
          </a:lstStyle>
          <a:p>
            <a:r>
              <a:rPr lang="zh-CN" altLang="en-US"/>
              <a:t>单击此处编辑母版标题样式</a:t>
            </a:r>
          </a:p>
        </p:txBody>
      </p:sp>
      <p:sp>
        <p:nvSpPr>
          <p:cNvPr id="3" name="图片占位符 2"/>
          <p:cNvSpPr>
            <a:spLocks noGrp="1"/>
          </p:cNvSpPr>
          <p:nvPr>
            <p:ph type="pic" idx="1"/>
          </p:nvPr>
        </p:nvSpPr>
        <p:spPr>
          <a:xfrm>
            <a:off x="10366376" y="1974869"/>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95"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87492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96B047-83D7-479E-8986-2C5FC2B3AC6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9481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730250"/>
            <a:ext cx="15468600" cy="11623676"/>
          </a:xfrm>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E160D6-9EB7-4FF9-98EE-9458CD0D16E9}"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781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空白 拷贝 6">
    <p:spTree>
      <p:nvGrpSpPr>
        <p:cNvPr id="1" name=""/>
        <p:cNvGrpSpPr/>
        <p:nvPr/>
      </p:nvGrpSpPr>
      <p:grpSpPr>
        <a:xfrm>
          <a:off x="0" y="0"/>
          <a:ext cx="0" cy="0"/>
          <a:chOff x="0" y="0"/>
          <a:chExt cx="0" cy="0"/>
        </a:xfrm>
      </p:grpSpPr>
      <p:sp>
        <p:nvSpPr>
          <p:cNvPr id="52" name="练习题"/>
          <p:cNvSpPr txBox="1"/>
          <p:nvPr/>
        </p:nvSpPr>
        <p:spPr>
          <a:xfrm>
            <a:off x="2927369" y="737513"/>
            <a:ext cx="2795637" cy="1179810"/>
          </a:xfrm>
          <a:prstGeom prst="rect">
            <a:avLst/>
          </a:prstGeom>
          <a:ln w="12700">
            <a:miter lim="400000"/>
          </a:ln>
        </p:spPr>
        <p:txBody>
          <a:bodyPr wrap="none" lIns="50800" tIns="50800" rIns="50800" bIns="50800" anchor="ctr">
            <a:spAutoFit/>
          </a:bodyPr>
          <a:lstStyle>
            <a:lvl1pPr>
              <a:defRPr sz="7000"/>
            </a:lvl1pPr>
          </a:lstStyle>
          <a:p>
            <a:pPr algn="l" defTabSz="1828800" hangingPunct="1"/>
            <a:r>
              <a:rPr b="0" kern="1200">
                <a:solidFill>
                  <a:prstClr val="black"/>
                </a:solidFill>
                <a:latin typeface="宋体" panose="02010600030101010101" pitchFamily="2" charset="-122"/>
                <a:ea typeface="宋体" panose="02010600030101010101" pitchFamily="2" charset="-122"/>
                <a:cs typeface="+mn-cs"/>
              </a:rPr>
              <a:t>练习题</a:t>
            </a:r>
          </a:p>
        </p:txBody>
      </p:sp>
      <p:pic>
        <p:nvPicPr>
          <p:cNvPr id="53" name="图像" descr="图像"/>
          <p:cNvPicPr>
            <a:picLocks noChangeAspect="1"/>
          </p:cNvPicPr>
          <p:nvPr/>
        </p:nvPicPr>
        <p:blipFill>
          <a:blip r:embed="rId2"/>
          <a:stretch>
            <a:fillRect/>
          </a:stretch>
        </p:blipFill>
        <p:spPr>
          <a:xfrm>
            <a:off x="501669" y="508143"/>
            <a:ext cx="1828738" cy="1638550"/>
          </a:xfrm>
          <a:prstGeom prst="rect">
            <a:avLst/>
          </a:prstGeom>
          <a:ln w="12700">
            <a:miter lim="400000"/>
            <a:headEnd/>
            <a:tailEnd/>
          </a:ln>
        </p:spPr>
      </p:pic>
      <p:sp>
        <p:nvSpPr>
          <p:cNvPr id="54" name="幻灯片编号"/>
          <p:cNvSpPr txBox="1">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0329062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a:t>单击此处编辑母版标题样式</a:t>
            </a:r>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50F7A0-DAB4-4BE1-9CE9-8DA26B4F1D62}"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450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拷贝">
    <p:spTree>
      <p:nvGrpSpPr>
        <p:cNvPr id="1" name=""/>
        <p:cNvGrpSpPr/>
        <p:nvPr/>
      </p:nvGrpSpPr>
      <p:grpSpPr>
        <a:xfrm>
          <a:off x="0" y="0"/>
          <a:ext cx="0" cy="0"/>
          <a:chOff x="0" y="0"/>
          <a:chExt cx="0" cy="0"/>
        </a:xfrm>
      </p:grpSpPr>
      <p:sp>
        <p:nvSpPr>
          <p:cNvPr id="82" name="幻灯片编号"/>
          <p:cNvSpPr txBox="1">
            <a:spLocks noGrp="1"/>
          </p:cNvSpPr>
          <p:nvPr>
            <p:ph type="sldNum" sz="quarter" idx="2"/>
          </p:nvPr>
        </p:nvSpPr>
        <p:spPr>
          <a:xfrm>
            <a:off x="11959053" y="13081000"/>
            <a:ext cx="453238" cy="461060"/>
          </a:xfrm>
          <a:prstGeom prst="rect">
            <a:avLst/>
          </a:prstGeom>
        </p:spPr>
        <p:txBody>
          <a:bodyPr lIns="91440" tIns="45720" rIns="91440" bIns="45720"/>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61721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91"/>
            <a:ext cx="21031200" cy="5705474"/>
          </a:xfrm>
        </p:spPr>
        <p:txBody>
          <a:bodyPr anchor="b"/>
          <a:lstStyle>
            <a:lvl1pPr>
              <a:defRPr sz="12000"/>
            </a:lvl1pPr>
          </a:lstStyle>
          <a:p>
            <a:r>
              <a:rPr lang="zh-CN" altLang="en-US"/>
              <a:t>单击此处编辑母版标题样式</a:t>
            </a:r>
          </a:p>
        </p:txBody>
      </p:sp>
      <p:sp>
        <p:nvSpPr>
          <p:cNvPr id="3" name="文本占位符 2"/>
          <p:cNvSpPr>
            <a:spLocks noGrp="1"/>
          </p:cNvSpPr>
          <p:nvPr>
            <p:ph type="body" idx="1"/>
          </p:nvPr>
        </p:nvSpPr>
        <p:spPr>
          <a:xfrm>
            <a:off x="1663700" y="9178941"/>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79814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44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C9940A-A7B6-4079-A6B3-0AA3BEAE57F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84605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9"/>
            <a:ext cx="21031200" cy="2651126"/>
          </a:xfrm>
        </p:spPr>
        <p:txBody>
          <a:bodyPr/>
          <a:lstStyle/>
          <a:p>
            <a:r>
              <a:rPr lang="zh-CN" altLang="en-US"/>
              <a:t>单击此处编辑母版标题样式</a:t>
            </a:r>
          </a:p>
        </p:txBody>
      </p:sp>
      <p:sp>
        <p:nvSpPr>
          <p:cNvPr id="3" name="文本占位符 2"/>
          <p:cNvSpPr>
            <a:spLocks noGrp="1"/>
          </p:cNvSpPr>
          <p:nvPr>
            <p:ph type="body" idx="1"/>
          </p:nvPr>
        </p:nvSpPr>
        <p:spPr>
          <a:xfrm>
            <a:off x="1679583"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4" name="内容占位符 3"/>
          <p:cNvSpPr>
            <a:spLocks noGrp="1"/>
          </p:cNvSpPr>
          <p:nvPr>
            <p:ph sz="half" idx="2"/>
          </p:nvPr>
        </p:nvSpPr>
        <p:spPr>
          <a:xfrm>
            <a:off x="1679583" y="5010150"/>
            <a:ext cx="10315574"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6" name="内容占位符 5"/>
          <p:cNvSpPr>
            <a:spLocks noGrp="1"/>
          </p:cNvSpPr>
          <p:nvPr>
            <p:ph sz="quarter" idx="4"/>
          </p:nvPr>
        </p:nvSpPr>
        <p:spPr>
          <a:xfrm>
            <a:off x="12344400" y="5010150"/>
            <a:ext cx="10366376"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8B5DC50-33D0-4E3D-B52E-6C2280B1F4EA}"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52120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83BE18-B052-4D40-846A-747510913F58}"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111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6640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91" y="914400"/>
            <a:ext cx="7864474" cy="3200400"/>
          </a:xfrm>
        </p:spPr>
        <p:txBody>
          <a:bodyPr anchor="b"/>
          <a:lstStyle>
            <a:lvl1pPr>
              <a:defRPr sz="6400"/>
            </a:lvl1pPr>
          </a:lstStyle>
          <a:p>
            <a:r>
              <a:rPr lang="zh-CN" altLang="en-US"/>
              <a:t>单击此处编辑母版标题样式</a:t>
            </a:r>
          </a:p>
        </p:txBody>
      </p:sp>
      <p:sp>
        <p:nvSpPr>
          <p:cNvPr id="3" name="内容占位符 2"/>
          <p:cNvSpPr>
            <a:spLocks noGrp="1"/>
          </p:cNvSpPr>
          <p:nvPr>
            <p:ph idx="1"/>
          </p:nvPr>
        </p:nvSpPr>
        <p:spPr>
          <a:xfrm>
            <a:off x="10366376" y="1974865"/>
            <a:ext cx="12344400" cy="9747250"/>
          </a:xfrm>
        </p:spPr>
        <p:txBody>
          <a:bodyPr/>
          <a:lstStyle>
            <a:lvl1pPr>
              <a:defRPr sz="6400"/>
            </a:lvl1pPr>
            <a:lvl2pPr>
              <a:defRPr sz="5600">
                <a:latin typeface="宋体" panose="02010600030101010101" pitchFamily="2" charset="-122"/>
                <a:ea typeface="宋体" panose="02010600030101010101" pitchFamily="2" charset="-122"/>
              </a:defRPr>
            </a:lvl2pPr>
            <a:lvl3pPr>
              <a:defRPr sz="4800">
                <a:latin typeface="宋体" panose="02010600030101010101" pitchFamily="2" charset="-122"/>
                <a:ea typeface="宋体" panose="02010600030101010101" pitchFamily="2" charset="-122"/>
              </a:defRPr>
            </a:lvl3pPr>
            <a:lvl4pPr>
              <a:defRPr sz="4000">
                <a:latin typeface="宋体" panose="02010600030101010101" pitchFamily="2" charset="-122"/>
                <a:ea typeface="宋体" panose="02010600030101010101" pitchFamily="2" charset="-122"/>
              </a:defRPr>
            </a:lvl4pPr>
            <a:lvl5pPr>
              <a:defRPr sz="4000">
                <a:latin typeface="宋体" panose="02010600030101010101" pitchFamily="2" charset="-122"/>
                <a:ea typeface="宋体" panose="02010600030101010101" pitchFamily="2" charset="-122"/>
              </a:defRPr>
            </a:lvl5pPr>
            <a:lvl6pPr>
              <a:defRPr sz="4000"/>
            </a:lvl6pPr>
            <a:lvl7pPr>
              <a:defRPr sz="4000"/>
            </a:lvl7pPr>
            <a:lvl8pPr>
              <a:defRPr sz="4000"/>
            </a:lvl8pPr>
            <a:lvl9pPr>
              <a:defRPr sz="4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79591"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739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91" y="914400"/>
            <a:ext cx="7864474" cy="3200400"/>
          </a:xfrm>
        </p:spPr>
        <p:txBody>
          <a:bodyPr anchor="b"/>
          <a:lstStyle>
            <a:lvl1pPr>
              <a:defRPr sz="6400"/>
            </a:lvl1pPr>
          </a:lstStyle>
          <a:p>
            <a:r>
              <a:rPr lang="zh-CN" altLang="en-US"/>
              <a:t>单击此处编辑母版标题样式</a:t>
            </a:r>
          </a:p>
        </p:txBody>
      </p:sp>
      <p:sp>
        <p:nvSpPr>
          <p:cNvPr id="3" name="图片占位符 2"/>
          <p:cNvSpPr>
            <a:spLocks noGrp="1"/>
          </p:cNvSpPr>
          <p:nvPr>
            <p:ph type="pic" idx="1"/>
          </p:nvPr>
        </p:nvSpPr>
        <p:spPr>
          <a:xfrm>
            <a:off x="10366376" y="1974865"/>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91"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25544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96B047-83D7-479E-8986-2C5FC2B3AC6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94649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730250"/>
            <a:ext cx="15468600" cy="11623676"/>
          </a:xfrm>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E160D6-9EB7-4FF9-98EE-9458CD0D16E9}"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21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 拷贝 1">
    <p:spTree>
      <p:nvGrpSpPr>
        <p:cNvPr id="1" name=""/>
        <p:cNvGrpSpPr/>
        <p:nvPr/>
      </p:nvGrpSpPr>
      <p:grpSpPr>
        <a:xfrm>
          <a:off x="0" y="0"/>
          <a:ext cx="0" cy="0"/>
          <a:chOff x="0" y="0"/>
          <a:chExt cx="0" cy="0"/>
        </a:xfrm>
      </p:grpSpPr>
      <p:sp>
        <p:nvSpPr>
          <p:cNvPr id="90" name="幻灯片编号"/>
          <p:cNvSpPr txBox="1">
            <a:spLocks noGrp="1"/>
          </p:cNvSpPr>
          <p:nvPr>
            <p:ph type="sldNum" sz="quarter" idx="2"/>
          </p:nvPr>
        </p:nvSpPr>
        <p:spPr>
          <a:xfrm>
            <a:off x="11959053" y="13081000"/>
            <a:ext cx="453238" cy="461060"/>
          </a:xfrm>
          <a:prstGeom prst="rect">
            <a:avLst/>
          </a:prstGeom>
        </p:spPr>
        <p:txBody>
          <a:bodyPr lIns="91440" tIns="45720" rIns="91440" bIns="45720"/>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空白 拷贝 6">
    <p:spTree>
      <p:nvGrpSpPr>
        <p:cNvPr id="1" name=""/>
        <p:cNvGrpSpPr/>
        <p:nvPr/>
      </p:nvGrpSpPr>
      <p:grpSpPr>
        <a:xfrm>
          <a:off x="0" y="0"/>
          <a:ext cx="0" cy="0"/>
          <a:chOff x="0" y="0"/>
          <a:chExt cx="0" cy="0"/>
        </a:xfrm>
      </p:grpSpPr>
      <p:sp>
        <p:nvSpPr>
          <p:cNvPr id="52" name="练习题"/>
          <p:cNvSpPr txBox="1"/>
          <p:nvPr/>
        </p:nvSpPr>
        <p:spPr>
          <a:xfrm>
            <a:off x="2927365" y="737509"/>
            <a:ext cx="2795637" cy="1179810"/>
          </a:xfrm>
          <a:prstGeom prst="rect">
            <a:avLst/>
          </a:prstGeom>
          <a:ln w="12700">
            <a:miter lim="400000"/>
          </a:ln>
        </p:spPr>
        <p:txBody>
          <a:bodyPr wrap="none" lIns="50800" tIns="50800" rIns="50800" bIns="50800" anchor="ctr">
            <a:spAutoFit/>
          </a:bodyPr>
          <a:lstStyle>
            <a:lvl1pPr>
              <a:defRPr sz="7000"/>
            </a:lvl1pPr>
          </a:lstStyle>
          <a:p>
            <a:pPr algn="l" defTabSz="1828800" hangingPunct="1"/>
            <a:r>
              <a:rPr b="0" kern="1200">
                <a:solidFill>
                  <a:prstClr val="black"/>
                </a:solidFill>
                <a:latin typeface="宋体" panose="02010600030101010101" pitchFamily="2" charset="-122"/>
                <a:ea typeface="宋体" panose="02010600030101010101" pitchFamily="2" charset="-122"/>
                <a:cs typeface="+mn-cs"/>
              </a:rPr>
              <a:t>练习题</a:t>
            </a:r>
          </a:p>
        </p:txBody>
      </p:sp>
      <p:pic>
        <p:nvPicPr>
          <p:cNvPr id="53" name="图像" descr="图像"/>
          <p:cNvPicPr>
            <a:picLocks noChangeAspect="1"/>
          </p:cNvPicPr>
          <p:nvPr/>
        </p:nvPicPr>
        <p:blipFill>
          <a:blip r:embed="rId2"/>
          <a:stretch>
            <a:fillRect/>
          </a:stretch>
        </p:blipFill>
        <p:spPr>
          <a:xfrm>
            <a:off x="501665" y="508139"/>
            <a:ext cx="1828738" cy="1638550"/>
          </a:xfrm>
          <a:prstGeom prst="rect">
            <a:avLst/>
          </a:prstGeom>
          <a:ln w="12700">
            <a:miter lim="400000"/>
            <a:headEnd/>
            <a:tailEnd/>
          </a:ln>
        </p:spPr>
      </p:pic>
      <p:sp>
        <p:nvSpPr>
          <p:cNvPr id="54" name="幻灯片编号"/>
          <p:cNvSpPr txBox="1">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6154131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a:t>单击此处编辑母版标题样式</a:t>
            </a:r>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50F7A0-DAB4-4BE1-9CE9-8DA26B4F1D62}"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7203592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p:txBody>
      </p:sp>
      <p:sp>
        <p:nvSpPr>
          <p:cNvPr id="6" name="灯片编号占位符 5"/>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286099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85"/>
            <a:ext cx="21031200" cy="5705474"/>
          </a:xfrm>
        </p:spPr>
        <p:txBody>
          <a:bodyPr anchor="b"/>
          <a:lstStyle>
            <a:lvl1pPr>
              <a:defRPr sz="12000"/>
            </a:lvl1pPr>
          </a:lstStyle>
          <a:p>
            <a:r>
              <a:rPr lang="zh-CN" altLang="en-US"/>
              <a:t>单击此处编辑母版标题样式</a:t>
            </a:r>
          </a:p>
        </p:txBody>
      </p:sp>
      <p:sp>
        <p:nvSpPr>
          <p:cNvPr id="3" name="文本占位符 2"/>
          <p:cNvSpPr>
            <a:spLocks noGrp="1"/>
          </p:cNvSpPr>
          <p:nvPr>
            <p:ph type="body" idx="1"/>
          </p:nvPr>
        </p:nvSpPr>
        <p:spPr>
          <a:xfrm>
            <a:off x="1663700" y="9178935"/>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7988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44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C9940A-A7B6-4079-A6B3-0AA3BEAE57F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43454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9"/>
            <a:ext cx="21031200" cy="2651126"/>
          </a:xfrm>
        </p:spPr>
        <p:txBody>
          <a:bodyPr/>
          <a:lstStyle/>
          <a:p>
            <a:r>
              <a:rPr lang="zh-CN" altLang="en-US"/>
              <a:t>单击此处编辑母版标题样式</a:t>
            </a:r>
          </a:p>
        </p:txBody>
      </p:sp>
      <p:sp>
        <p:nvSpPr>
          <p:cNvPr id="3" name="文本占位符 2"/>
          <p:cNvSpPr>
            <a:spLocks noGrp="1"/>
          </p:cNvSpPr>
          <p:nvPr>
            <p:ph type="body" idx="1"/>
          </p:nvPr>
        </p:nvSpPr>
        <p:spPr>
          <a:xfrm>
            <a:off x="1679583"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4" name="内容占位符 3"/>
          <p:cNvSpPr>
            <a:spLocks noGrp="1"/>
          </p:cNvSpPr>
          <p:nvPr>
            <p:ph sz="half" idx="2"/>
          </p:nvPr>
        </p:nvSpPr>
        <p:spPr>
          <a:xfrm>
            <a:off x="1679583" y="5010150"/>
            <a:ext cx="10315574"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6" name="内容占位符 5"/>
          <p:cNvSpPr>
            <a:spLocks noGrp="1"/>
          </p:cNvSpPr>
          <p:nvPr>
            <p:ph sz="quarter" idx="4"/>
          </p:nvPr>
        </p:nvSpPr>
        <p:spPr>
          <a:xfrm>
            <a:off x="12344400" y="5010150"/>
            <a:ext cx="10366376"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8B5DC50-33D0-4E3D-B52E-6C2280B1F4EA}"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35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83BE18-B052-4D40-846A-747510913F58}"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03185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8163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85" y="914400"/>
            <a:ext cx="7864474" cy="3200400"/>
          </a:xfrm>
        </p:spPr>
        <p:txBody>
          <a:bodyPr anchor="b"/>
          <a:lstStyle>
            <a:lvl1pPr>
              <a:defRPr sz="6400"/>
            </a:lvl1pPr>
          </a:lstStyle>
          <a:p>
            <a:r>
              <a:rPr lang="zh-CN" altLang="en-US"/>
              <a:t>单击此处编辑母版标题样式</a:t>
            </a:r>
          </a:p>
        </p:txBody>
      </p:sp>
      <p:sp>
        <p:nvSpPr>
          <p:cNvPr id="3" name="内容占位符 2"/>
          <p:cNvSpPr>
            <a:spLocks noGrp="1"/>
          </p:cNvSpPr>
          <p:nvPr>
            <p:ph idx="1"/>
          </p:nvPr>
        </p:nvSpPr>
        <p:spPr>
          <a:xfrm>
            <a:off x="10366376" y="1974859"/>
            <a:ext cx="12344400" cy="9747250"/>
          </a:xfrm>
        </p:spPr>
        <p:txBody>
          <a:bodyPr/>
          <a:lstStyle>
            <a:lvl1pPr>
              <a:defRPr sz="6400"/>
            </a:lvl1pPr>
            <a:lvl2pPr>
              <a:defRPr sz="5600">
                <a:latin typeface="宋体" panose="02010600030101010101" pitchFamily="2" charset="-122"/>
                <a:ea typeface="宋体" panose="02010600030101010101" pitchFamily="2" charset="-122"/>
              </a:defRPr>
            </a:lvl2pPr>
            <a:lvl3pPr>
              <a:defRPr sz="4800">
                <a:latin typeface="宋体" panose="02010600030101010101" pitchFamily="2" charset="-122"/>
                <a:ea typeface="宋体" panose="02010600030101010101" pitchFamily="2" charset="-122"/>
              </a:defRPr>
            </a:lvl3pPr>
            <a:lvl4pPr>
              <a:defRPr sz="4000">
                <a:latin typeface="宋体" panose="02010600030101010101" pitchFamily="2" charset="-122"/>
                <a:ea typeface="宋体" panose="02010600030101010101" pitchFamily="2" charset="-122"/>
              </a:defRPr>
            </a:lvl4pPr>
            <a:lvl5pPr>
              <a:defRPr sz="4000">
                <a:latin typeface="宋体" panose="02010600030101010101" pitchFamily="2" charset="-122"/>
                <a:ea typeface="宋体" panose="02010600030101010101" pitchFamily="2" charset="-122"/>
              </a:defRPr>
            </a:lvl5pPr>
            <a:lvl6pPr>
              <a:defRPr sz="4000"/>
            </a:lvl6pPr>
            <a:lvl7pPr>
              <a:defRPr sz="4000"/>
            </a:lvl7pPr>
            <a:lvl8pPr>
              <a:defRPr sz="4000"/>
            </a:lvl8pPr>
            <a:lvl9pPr>
              <a:defRPr sz="4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79585"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9983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85" y="914400"/>
            <a:ext cx="7864474" cy="3200400"/>
          </a:xfrm>
        </p:spPr>
        <p:txBody>
          <a:bodyPr anchor="b"/>
          <a:lstStyle>
            <a:lvl1pPr>
              <a:defRPr sz="6400"/>
            </a:lvl1pPr>
          </a:lstStyle>
          <a:p>
            <a:r>
              <a:rPr lang="zh-CN" altLang="en-US"/>
              <a:t>单击此处编辑母版标题样式</a:t>
            </a:r>
          </a:p>
        </p:txBody>
      </p:sp>
      <p:sp>
        <p:nvSpPr>
          <p:cNvPr id="3" name="图片占位符 2"/>
          <p:cNvSpPr>
            <a:spLocks noGrp="1"/>
          </p:cNvSpPr>
          <p:nvPr>
            <p:ph type="pic" idx="1"/>
          </p:nvPr>
        </p:nvSpPr>
        <p:spPr>
          <a:xfrm>
            <a:off x="10366376" y="1974859"/>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85"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117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a:t>单击此处编辑母版标题样式</a:t>
            </a:r>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50F7A0-DAB4-4BE1-9CE9-8DA26B4F1D62}"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13888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96B047-83D7-479E-8986-2C5FC2B3AC6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72446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730250"/>
            <a:ext cx="15468600" cy="11623676"/>
          </a:xfrm>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E160D6-9EB7-4FF9-98EE-9458CD0D16E9}"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17221200" y="12712709"/>
            <a:ext cx="5486400" cy="730250"/>
          </a:xfrm>
          <a:prstGeom prst="rect">
            <a:avLst/>
          </a:prstGeom>
        </p:spPr>
        <p:txBody>
          <a:bodyPr lIns="91440" tIns="45720" rIns="91440" bIns="45720"/>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99935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空白 拷贝 6">
    <p:spTree>
      <p:nvGrpSpPr>
        <p:cNvPr id="1" name=""/>
        <p:cNvGrpSpPr/>
        <p:nvPr/>
      </p:nvGrpSpPr>
      <p:grpSpPr>
        <a:xfrm>
          <a:off x="0" y="0"/>
          <a:ext cx="0" cy="0"/>
          <a:chOff x="0" y="0"/>
          <a:chExt cx="0" cy="0"/>
        </a:xfrm>
      </p:grpSpPr>
      <p:sp>
        <p:nvSpPr>
          <p:cNvPr id="52" name="练习题"/>
          <p:cNvSpPr txBox="1"/>
          <p:nvPr/>
        </p:nvSpPr>
        <p:spPr>
          <a:xfrm>
            <a:off x="2927359" y="737503"/>
            <a:ext cx="2795637" cy="1179810"/>
          </a:xfrm>
          <a:prstGeom prst="rect">
            <a:avLst/>
          </a:prstGeom>
          <a:ln w="12700">
            <a:miter lim="400000"/>
          </a:ln>
        </p:spPr>
        <p:txBody>
          <a:bodyPr wrap="none" lIns="50800" tIns="50800" rIns="50800" bIns="50800" anchor="ctr">
            <a:spAutoFit/>
          </a:bodyPr>
          <a:lstStyle>
            <a:lvl1pPr>
              <a:defRPr sz="7000"/>
            </a:lvl1pPr>
          </a:lstStyle>
          <a:p>
            <a:pPr algn="l" defTabSz="1828800" hangingPunct="1"/>
            <a:r>
              <a:rPr b="0" kern="1200">
                <a:solidFill>
                  <a:prstClr val="black"/>
                </a:solidFill>
                <a:latin typeface="宋体" panose="02010600030101010101" pitchFamily="2" charset="-122"/>
                <a:ea typeface="宋体" panose="02010600030101010101" pitchFamily="2" charset="-122"/>
                <a:cs typeface="+mn-cs"/>
              </a:rPr>
              <a:t>练习题</a:t>
            </a:r>
          </a:p>
        </p:txBody>
      </p:sp>
      <p:pic>
        <p:nvPicPr>
          <p:cNvPr id="53" name="图像" descr="图像"/>
          <p:cNvPicPr>
            <a:picLocks noChangeAspect="1"/>
          </p:cNvPicPr>
          <p:nvPr/>
        </p:nvPicPr>
        <p:blipFill>
          <a:blip r:embed="rId2"/>
          <a:stretch>
            <a:fillRect/>
          </a:stretch>
        </p:blipFill>
        <p:spPr>
          <a:xfrm>
            <a:off x="501659" y="508133"/>
            <a:ext cx="1828738" cy="1638550"/>
          </a:xfrm>
          <a:prstGeom prst="rect">
            <a:avLst/>
          </a:prstGeom>
          <a:ln w="12700">
            <a:miter lim="400000"/>
            <a:headEnd/>
            <a:tailEnd/>
          </a:ln>
        </p:spPr>
      </p:pic>
      <p:sp>
        <p:nvSpPr>
          <p:cNvPr id="54" name="幻灯片编号"/>
          <p:cNvSpPr txBox="1">
            <a:spLocks noGrp="1"/>
          </p:cNvSpPr>
          <p:nvPr>
            <p:ph type="sldNum" sz="quarter" idx="2"/>
          </p:nvPr>
        </p:nvSpPr>
        <p:spPr>
          <a:xfrm>
            <a:off x="17221200" y="12712709"/>
            <a:ext cx="5486400" cy="730250"/>
          </a:xfrm>
          <a:prstGeom prst="rect">
            <a:avLst/>
          </a:prstGeom>
        </p:spPr>
        <p:txBody>
          <a:bodyPr lIns="91440" tIns="45720" rIns="91440" bIns="45720"/>
          <a:lstStyle/>
          <a:p>
            <a:fld id="{86CB4B4D-7CA3-9044-876B-883B54F8677D}"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4991314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a:t>单击此处编辑母版标题样式</a:t>
            </a:r>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50F7A0-DAB4-4BE1-9CE9-8DA26B4F1D62}"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90482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5467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7"/>
            <a:ext cx="21031200" cy="5705474"/>
          </a:xfrm>
        </p:spPr>
        <p:txBody>
          <a:bodyPr anchor="b"/>
          <a:lstStyle>
            <a:lvl1pPr>
              <a:defRPr sz="12000"/>
            </a:lvl1pPr>
          </a:lstStyle>
          <a:p>
            <a:r>
              <a:rPr lang="zh-CN" altLang="en-US"/>
              <a:t>单击此处编辑母版标题样式</a:t>
            </a:r>
          </a:p>
        </p:txBody>
      </p:sp>
      <p:sp>
        <p:nvSpPr>
          <p:cNvPr id="3" name="文本占位符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78622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44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C9940A-A7B6-4079-A6B3-0AA3BEAE57F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78949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1"/>
            <a:ext cx="21031200" cy="2651126"/>
          </a:xfrm>
        </p:spPr>
        <p:txBody>
          <a:bodyPr/>
          <a:lstStyle/>
          <a:p>
            <a:r>
              <a:rPr lang="zh-CN" altLang="en-US"/>
              <a:t>单击此处编辑母版标题样式</a:t>
            </a:r>
          </a:p>
        </p:txBody>
      </p:sp>
      <p:sp>
        <p:nvSpPr>
          <p:cNvPr id="3" name="文本占位符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4" name="内容占位符 3"/>
          <p:cNvSpPr>
            <a:spLocks noGrp="1"/>
          </p:cNvSpPr>
          <p:nvPr>
            <p:ph sz="half" idx="2"/>
          </p:nvPr>
        </p:nvSpPr>
        <p:spPr>
          <a:xfrm>
            <a:off x="1679577" y="5010150"/>
            <a:ext cx="10315574"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6" name="内容占位符 5"/>
          <p:cNvSpPr>
            <a:spLocks noGrp="1"/>
          </p:cNvSpPr>
          <p:nvPr>
            <p:ph sz="quarter" idx="4"/>
          </p:nvPr>
        </p:nvSpPr>
        <p:spPr>
          <a:xfrm>
            <a:off x="12344400" y="5010150"/>
            <a:ext cx="10366376"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8B5DC50-33D0-4E3D-B52E-6C2280B1F4EA}"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28932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83BE18-B052-4D40-846A-747510913F58}"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68030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749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1400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7" y="914400"/>
            <a:ext cx="7864474" cy="3200400"/>
          </a:xfrm>
        </p:spPr>
        <p:txBody>
          <a:bodyPr anchor="b"/>
          <a:lstStyle>
            <a:lvl1pPr>
              <a:defRPr sz="6400"/>
            </a:lvl1pPr>
          </a:lstStyle>
          <a:p>
            <a:r>
              <a:rPr lang="zh-CN" altLang="en-US"/>
              <a:t>单击此处编辑母版标题样式</a:t>
            </a:r>
          </a:p>
        </p:txBody>
      </p:sp>
      <p:sp>
        <p:nvSpPr>
          <p:cNvPr id="3" name="内容占位符 2"/>
          <p:cNvSpPr>
            <a:spLocks noGrp="1"/>
          </p:cNvSpPr>
          <p:nvPr>
            <p:ph idx="1"/>
          </p:nvPr>
        </p:nvSpPr>
        <p:spPr>
          <a:xfrm>
            <a:off x="10366376" y="1974851"/>
            <a:ext cx="12344400" cy="9747250"/>
          </a:xfrm>
        </p:spPr>
        <p:txBody>
          <a:bodyPr/>
          <a:lstStyle>
            <a:lvl1pPr>
              <a:defRPr sz="6400"/>
            </a:lvl1pPr>
            <a:lvl2pPr>
              <a:defRPr sz="5600">
                <a:latin typeface="宋体" panose="02010600030101010101" pitchFamily="2" charset="-122"/>
                <a:ea typeface="宋体" panose="02010600030101010101" pitchFamily="2" charset="-122"/>
              </a:defRPr>
            </a:lvl2pPr>
            <a:lvl3pPr>
              <a:defRPr sz="4800">
                <a:latin typeface="宋体" panose="02010600030101010101" pitchFamily="2" charset="-122"/>
                <a:ea typeface="宋体" panose="02010600030101010101" pitchFamily="2" charset="-122"/>
              </a:defRPr>
            </a:lvl3pPr>
            <a:lvl4pPr>
              <a:defRPr sz="4000">
                <a:latin typeface="宋体" panose="02010600030101010101" pitchFamily="2" charset="-122"/>
                <a:ea typeface="宋体" panose="02010600030101010101" pitchFamily="2" charset="-122"/>
              </a:defRPr>
            </a:lvl4pPr>
            <a:lvl5pPr>
              <a:defRPr sz="4000">
                <a:latin typeface="宋体" panose="02010600030101010101" pitchFamily="2" charset="-122"/>
                <a:ea typeface="宋体" panose="02010600030101010101" pitchFamily="2" charset="-122"/>
              </a:defRPr>
            </a:lvl5pPr>
            <a:lvl6pPr>
              <a:defRPr sz="4000"/>
            </a:lvl6pPr>
            <a:lvl7pPr>
              <a:defRPr sz="4000"/>
            </a:lvl7pPr>
            <a:lvl8pPr>
              <a:defRPr sz="4000"/>
            </a:lvl8pPr>
            <a:lvl9pPr>
              <a:defRPr sz="4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46742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7" y="914400"/>
            <a:ext cx="7864474" cy="3200400"/>
          </a:xfrm>
        </p:spPr>
        <p:txBody>
          <a:bodyPr anchor="b"/>
          <a:lstStyle>
            <a:lvl1pPr>
              <a:defRPr sz="6400"/>
            </a:lvl1pPr>
          </a:lstStyle>
          <a:p>
            <a:r>
              <a:rPr lang="zh-CN" altLang="en-US"/>
              <a:t>单击此处编辑母版标题样式</a:t>
            </a:r>
          </a:p>
        </p:txBody>
      </p:sp>
      <p:sp>
        <p:nvSpPr>
          <p:cNvPr id="3" name="图片占位符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68586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96B047-83D7-479E-8986-2C5FC2B3AC6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15545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730250"/>
            <a:ext cx="15468600" cy="11623676"/>
          </a:xfrm>
        </p:spPr>
        <p:txBody>
          <a:bodyPr vert="eaVert"/>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E160D6-9EB7-4FF9-98EE-9458CD0D16E9}"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43820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空白 拷贝 6">
    <p:spTree>
      <p:nvGrpSpPr>
        <p:cNvPr id="1" name=""/>
        <p:cNvGrpSpPr/>
        <p:nvPr/>
      </p:nvGrpSpPr>
      <p:grpSpPr>
        <a:xfrm>
          <a:off x="0" y="0"/>
          <a:ext cx="0" cy="0"/>
          <a:chOff x="0" y="0"/>
          <a:chExt cx="0" cy="0"/>
        </a:xfrm>
      </p:grpSpPr>
      <p:sp>
        <p:nvSpPr>
          <p:cNvPr id="52" name="练习题"/>
          <p:cNvSpPr txBox="1"/>
          <p:nvPr/>
        </p:nvSpPr>
        <p:spPr>
          <a:xfrm>
            <a:off x="2927351" y="737495"/>
            <a:ext cx="2795638" cy="1179810"/>
          </a:xfrm>
          <a:prstGeom prst="rect">
            <a:avLst/>
          </a:prstGeom>
          <a:ln w="12700">
            <a:miter lim="400000"/>
          </a:ln>
        </p:spPr>
        <p:txBody>
          <a:bodyPr wrap="none" lIns="50800" tIns="50800" rIns="50800" bIns="50800" anchor="ctr">
            <a:spAutoFit/>
          </a:bodyPr>
          <a:lstStyle>
            <a:lvl1pPr>
              <a:defRPr sz="7000"/>
            </a:lvl1pPr>
          </a:lstStyle>
          <a:p>
            <a:pPr algn="l" defTabSz="1828800" hangingPunct="1"/>
            <a:r>
              <a:rPr b="0" kern="1200">
                <a:solidFill>
                  <a:prstClr val="black"/>
                </a:solidFill>
                <a:latin typeface="宋体" panose="02010600030101010101" pitchFamily="2" charset="-122"/>
                <a:ea typeface="宋体" panose="02010600030101010101" pitchFamily="2" charset="-122"/>
                <a:cs typeface="+mn-cs"/>
              </a:rPr>
              <a:t>练习题</a:t>
            </a:r>
          </a:p>
        </p:txBody>
      </p:sp>
      <p:pic>
        <p:nvPicPr>
          <p:cNvPr id="53" name="图像" descr="图像"/>
          <p:cNvPicPr>
            <a:picLocks noChangeAspect="1"/>
          </p:cNvPicPr>
          <p:nvPr/>
        </p:nvPicPr>
        <p:blipFill>
          <a:blip r:embed="rId2"/>
          <a:stretch>
            <a:fillRect/>
          </a:stretch>
        </p:blipFill>
        <p:spPr>
          <a:xfrm>
            <a:off x="501651" y="508125"/>
            <a:ext cx="1828738" cy="1638550"/>
          </a:xfrm>
          <a:prstGeom prst="rect">
            <a:avLst/>
          </a:prstGeom>
          <a:ln w="12700">
            <a:miter lim="400000"/>
            <a:headEnd/>
            <a:tailEnd/>
          </a:ln>
        </p:spPr>
      </p:pic>
      <p:sp>
        <p:nvSpPr>
          <p:cNvPr id="54" name="幻灯片编号"/>
          <p:cNvSpPr txBox="1">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999453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99"/>
            <a:ext cx="21031200" cy="5705474"/>
          </a:xfrm>
        </p:spPr>
        <p:txBody>
          <a:bodyPr anchor="b"/>
          <a:lstStyle>
            <a:lvl1pPr>
              <a:defRPr sz="12000"/>
            </a:lvl1pPr>
          </a:lstStyle>
          <a:p>
            <a:r>
              <a:rPr lang="zh-CN" altLang="en-US"/>
              <a:t>单击此处编辑母版标题样式</a:t>
            </a:r>
          </a:p>
        </p:txBody>
      </p:sp>
      <p:sp>
        <p:nvSpPr>
          <p:cNvPr id="3" name="文本占位符 2"/>
          <p:cNvSpPr>
            <a:spLocks noGrp="1"/>
          </p:cNvSpPr>
          <p:nvPr>
            <p:ph type="body" idx="1"/>
          </p:nvPr>
        </p:nvSpPr>
        <p:spPr>
          <a:xfrm>
            <a:off x="1663700" y="9178949"/>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040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44400" y="3651250"/>
            <a:ext cx="10363200" cy="87026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C9940A-A7B6-4079-A6B3-0AA3BEAE57F4}"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693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9"/>
            <a:ext cx="21031200" cy="2651126"/>
          </a:xfrm>
        </p:spPr>
        <p:txBody>
          <a:bodyPr/>
          <a:lstStyle/>
          <a:p>
            <a:r>
              <a:rPr lang="zh-CN" altLang="en-US"/>
              <a:t>单击此处编辑母版标题样式</a:t>
            </a:r>
          </a:p>
        </p:txBody>
      </p:sp>
      <p:sp>
        <p:nvSpPr>
          <p:cNvPr id="3" name="文本占位符 2"/>
          <p:cNvSpPr>
            <a:spLocks noGrp="1"/>
          </p:cNvSpPr>
          <p:nvPr>
            <p:ph type="body" idx="1"/>
          </p:nvPr>
        </p:nvSpPr>
        <p:spPr>
          <a:xfrm>
            <a:off x="1679583"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4" name="内容占位符 3"/>
          <p:cNvSpPr>
            <a:spLocks noGrp="1"/>
          </p:cNvSpPr>
          <p:nvPr>
            <p:ph sz="half" idx="2"/>
          </p:nvPr>
        </p:nvSpPr>
        <p:spPr>
          <a:xfrm>
            <a:off x="1679583" y="5010150"/>
            <a:ext cx="10315574"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6" name="内容占位符 5"/>
          <p:cNvSpPr>
            <a:spLocks noGrp="1"/>
          </p:cNvSpPr>
          <p:nvPr>
            <p:ph sz="quarter" idx="4"/>
          </p:nvPr>
        </p:nvSpPr>
        <p:spPr>
          <a:xfrm>
            <a:off x="12344400" y="5010150"/>
            <a:ext cx="10366376" cy="7369176"/>
          </a:xfrm>
        </p:spPr>
        <p:txBody>
          <a:bodyPr/>
          <a:lstStyle>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8B5DC50-33D0-4E3D-B52E-6C2280B1F4EA}" type="datetime1">
              <a:rPr lang="zh-CN" altLang="en-US" smtClean="0">
                <a:solidFill>
                  <a:prstClr val="black">
                    <a:tint val="75000"/>
                  </a:prstClr>
                </a:solidFill>
              </a:rPr>
              <a:pPr/>
              <a:t>2020/7/29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0120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4.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5.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6.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标题文本</a:t>
            </a:r>
          </a:p>
        </p:txBody>
      </p:sp>
      <p:sp>
        <p:nvSpPr>
          <p:cNvPr id="5"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0252"/>
            <a:ext cx="21031200" cy="1290260"/>
          </a:xfrm>
          <a:prstGeom prst="rect">
            <a:avLst/>
          </a:prstGeom>
        </p:spPr>
        <p:txBody>
          <a:bodyPr vert="horz" lIns="182880" tIns="91440" rIns="182880" bIns="91440" rtlCol="0" anchor="ctr">
            <a:normAutofit/>
          </a:bodyPr>
          <a:lstStyle/>
          <a:p>
            <a:r>
              <a:rPr lang="zh-CN" altLang="en-US"/>
              <a:t>单击此处编辑母版标题样式</a:t>
            </a:r>
          </a:p>
        </p:txBody>
      </p:sp>
      <p:sp>
        <p:nvSpPr>
          <p:cNvPr id="3" name="文本占位符 2"/>
          <p:cNvSpPr>
            <a:spLocks noGrp="1"/>
          </p:cNvSpPr>
          <p:nvPr>
            <p:ph type="body" idx="1"/>
          </p:nvPr>
        </p:nvSpPr>
        <p:spPr>
          <a:xfrm>
            <a:off x="1676400" y="2379645"/>
            <a:ext cx="21031200" cy="9974282"/>
          </a:xfrm>
          <a:prstGeom prst="rect">
            <a:avLst/>
          </a:prstGeom>
        </p:spPr>
        <p:txBody>
          <a:bodyPr vert="horz" lIns="182880" tIns="91440" rIns="182880" bIns="91440" rtlCol="0">
            <a:normAutofit/>
          </a:bodyPr>
          <a:lstStyle/>
          <a:p>
            <a:pPr lvl="0"/>
            <a:r>
              <a:rPr lang="zh-CN" altLang="en-US"/>
              <a:t>单击此处编辑母版文本样式</a:t>
            </a:r>
          </a:p>
        </p:txBody>
      </p:sp>
      <p:sp>
        <p:nvSpPr>
          <p:cNvPr id="4" name="日期占位符 3"/>
          <p:cNvSpPr>
            <a:spLocks noGrp="1"/>
          </p:cNvSpPr>
          <p:nvPr>
            <p:ph type="dt" sz="half" idx="2"/>
          </p:nvPr>
        </p:nvSpPr>
        <p:spPr>
          <a:xfrm>
            <a:off x="1676400" y="12712723"/>
            <a:ext cx="5486400" cy="730250"/>
          </a:xfrm>
          <a:prstGeom prst="rect">
            <a:avLst/>
          </a:prstGeom>
        </p:spPr>
        <p:txBody>
          <a:bodyPr vert="horz" lIns="182880" tIns="91440" rIns="182880" bIns="91440" rtlCol="0" anchor="ctr"/>
          <a:lstStyle>
            <a:lvl1pPr algn="l">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9AFE389F-834F-4993-899F-7BF9DD7D652C}" type="datetime1">
              <a:rPr lang="zh-CN" altLang="en-US" b="0" kern="1200" smtClean="0">
                <a:solidFill>
                  <a:prstClr val="black">
                    <a:tint val="75000"/>
                  </a:prstClr>
                </a:solidFill>
                <a:cs typeface="+mn-cs"/>
              </a:rPr>
              <a:pPr defTabSz="1828800" hangingPunct="1"/>
              <a:t>2020/7/29</a:t>
            </a:fld>
            <a:endParaRPr lang="zh-CN" altLang="en-US" b="0" kern="1200">
              <a:solidFill>
                <a:prstClr val="black">
                  <a:tint val="75000"/>
                </a:prstClr>
              </a:solidFill>
              <a:cs typeface="+mn-cs"/>
            </a:endParaRPr>
          </a:p>
        </p:txBody>
      </p:sp>
      <p:sp>
        <p:nvSpPr>
          <p:cNvPr id="5" name="页脚占位符 4"/>
          <p:cNvSpPr>
            <a:spLocks noGrp="1"/>
          </p:cNvSpPr>
          <p:nvPr>
            <p:ph type="ftr" sz="quarter" idx="3"/>
          </p:nvPr>
        </p:nvSpPr>
        <p:spPr>
          <a:xfrm>
            <a:off x="8077200" y="12712723"/>
            <a:ext cx="8229600" cy="730250"/>
          </a:xfrm>
          <a:prstGeom prst="rect">
            <a:avLst/>
          </a:prstGeom>
        </p:spPr>
        <p:txBody>
          <a:bodyPr vert="horz" lIns="182880" tIns="91440" rIns="182880" bIns="91440" rtlCol="0" anchor="ctr"/>
          <a:lstStyle>
            <a:lvl1pPr algn="ct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endParaRPr lang="zh-CN" altLang="en-US" b="0" kern="1200">
              <a:solidFill>
                <a:prstClr val="black">
                  <a:tint val="75000"/>
                </a:prstClr>
              </a:solidFill>
              <a:cs typeface="+mn-cs"/>
            </a:endParaRPr>
          </a:p>
        </p:txBody>
      </p:sp>
      <p:sp>
        <p:nvSpPr>
          <p:cNvPr id="6" name="灯片编号占位符 5"/>
          <p:cNvSpPr>
            <a:spLocks noGrp="1"/>
          </p:cNvSpPr>
          <p:nvPr>
            <p:ph type="sldNum" sz="quarter" idx="4"/>
          </p:nvPr>
        </p:nvSpPr>
        <p:spPr>
          <a:xfrm>
            <a:off x="17221200" y="12712723"/>
            <a:ext cx="5486400" cy="730250"/>
          </a:xfrm>
          <a:prstGeom prst="rect">
            <a:avLst/>
          </a:prstGeom>
        </p:spPr>
        <p:txBody>
          <a:bodyPr vert="horz" lIns="182880" tIns="91440" rIns="182880" bIns="91440" rtlCol="0" anchor="ctr"/>
          <a:lstStyle>
            <a:lvl1pPr algn="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2F525CE8-A4D9-4C72-B3B7-D1ED057FD700}" type="slidenum">
              <a:rPr lang="zh-CN" altLang="en-US" b="0" kern="1200" smtClean="0">
                <a:solidFill>
                  <a:prstClr val="black">
                    <a:tint val="75000"/>
                  </a:prstClr>
                </a:solidFill>
                <a:cs typeface="+mn-cs"/>
              </a:rPr>
              <a:pPr defTabSz="1828800" hangingPunct="1"/>
              <a:t>‹#›</a:t>
            </a:fld>
            <a:endParaRPr lang="zh-CN" altLang="en-US" b="0" kern="1200">
              <a:solidFill>
                <a:prstClr val="black">
                  <a:tint val="75000"/>
                </a:prstClr>
              </a:solidFill>
              <a:cs typeface="+mn-cs"/>
            </a:endParaRPr>
          </a:p>
        </p:txBody>
      </p:sp>
    </p:spTree>
    <p:extLst>
      <p:ext uri="{BB962C8B-B14F-4D97-AF65-F5344CB8AC3E}">
        <p14:creationId xmlns:p14="http://schemas.microsoft.com/office/powerpoint/2010/main" val="53053999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1828800" rtl="0" eaLnBrk="1" latinLnBrk="0" hangingPunct="1">
        <a:lnSpc>
          <a:spcPct val="90000"/>
        </a:lnSpc>
        <a:spcBef>
          <a:spcPct val="0"/>
        </a:spcBef>
        <a:buNone/>
        <a:defRPr sz="56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1828800" rtl="0" eaLnBrk="1" latinLnBrk="0" hangingPunct="1">
        <a:lnSpc>
          <a:spcPct val="150000"/>
        </a:lnSpc>
        <a:spcBef>
          <a:spcPts val="0"/>
        </a:spcBef>
        <a:buFont typeface="Arial" panose="020B0604020202020204" pitchFamily="34" charset="0"/>
        <a:buNone/>
        <a:defRPr sz="4000" kern="1200">
          <a:solidFill>
            <a:schemeClr val="tx1"/>
          </a:solidFill>
          <a:latin typeface="宋体" panose="02010600030101010101" pitchFamily="2" charset="-122"/>
          <a:ea typeface="宋体" panose="02010600030101010101" pitchFamily="2" charset="-122"/>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0252"/>
            <a:ext cx="21031200" cy="1290260"/>
          </a:xfrm>
          <a:prstGeom prst="rect">
            <a:avLst/>
          </a:prstGeom>
        </p:spPr>
        <p:txBody>
          <a:bodyPr vert="horz" lIns="182880" tIns="91440" rIns="182880" bIns="91440" rtlCol="0" anchor="ctr">
            <a:normAutofit/>
          </a:bodyPr>
          <a:lstStyle/>
          <a:p>
            <a:r>
              <a:rPr lang="zh-CN" altLang="en-US"/>
              <a:t>单击此处编辑母版标题样式</a:t>
            </a:r>
          </a:p>
        </p:txBody>
      </p:sp>
      <p:sp>
        <p:nvSpPr>
          <p:cNvPr id="3" name="文本占位符 2"/>
          <p:cNvSpPr>
            <a:spLocks noGrp="1"/>
          </p:cNvSpPr>
          <p:nvPr>
            <p:ph type="body" idx="1"/>
          </p:nvPr>
        </p:nvSpPr>
        <p:spPr>
          <a:xfrm>
            <a:off x="1676400" y="2379645"/>
            <a:ext cx="21031200" cy="9974282"/>
          </a:xfrm>
          <a:prstGeom prst="rect">
            <a:avLst/>
          </a:prstGeom>
        </p:spPr>
        <p:txBody>
          <a:bodyPr vert="horz" lIns="182880" tIns="91440" rIns="182880" bIns="91440" rtlCol="0">
            <a:normAutofit/>
          </a:bodyPr>
          <a:lstStyle/>
          <a:p>
            <a:pPr lvl="0"/>
            <a:r>
              <a:rPr lang="zh-CN" altLang="en-US"/>
              <a:t>单击此处编辑母版文本样式</a:t>
            </a:r>
          </a:p>
        </p:txBody>
      </p:sp>
      <p:sp>
        <p:nvSpPr>
          <p:cNvPr id="4" name="日期占位符 3"/>
          <p:cNvSpPr>
            <a:spLocks noGrp="1"/>
          </p:cNvSpPr>
          <p:nvPr>
            <p:ph type="dt" sz="half" idx="2"/>
          </p:nvPr>
        </p:nvSpPr>
        <p:spPr>
          <a:xfrm>
            <a:off x="1676400" y="12712719"/>
            <a:ext cx="5486400" cy="730250"/>
          </a:xfrm>
          <a:prstGeom prst="rect">
            <a:avLst/>
          </a:prstGeom>
        </p:spPr>
        <p:txBody>
          <a:bodyPr vert="horz" lIns="182880" tIns="91440" rIns="182880" bIns="91440" rtlCol="0" anchor="ctr"/>
          <a:lstStyle>
            <a:lvl1pPr algn="l">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9AFE389F-834F-4993-899F-7BF9DD7D652C}" type="datetime1">
              <a:rPr lang="zh-CN" altLang="en-US" b="0" kern="1200" smtClean="0">
                <a:solidFill>
                  <a:prstClr val="black">
                    <a:tint val="75000"/>
                  </a:prstClr>
                </a:solidFill>
                <a:cs typeface="+mn-cs"/>
              </a:rPr>
              <a:pPr defTabSz="1828800" hangingPunct="1"/>
              <a:t>2020/7/29</a:t>
            </a:fld>
            <a:endParaRPr lang="zh-CN" altLang="en-US" b="0" kern="1200">
              <a:solidFill>
                <a:prstClr val="black">
                  <a:tint val="75000"/>
                </a:prstClr>
              </a:solidFill>
              <a:cs typeface="+mn-cs"/>
            </a:endParaRPr>
          </a:p>
        </p:txBody>
      </p:sp>
      <p:sp>
        <p:nvSpPr>
          <p:cNvPr id="5" name="页脚占位符 4"/>
          <p:cNvSpPr>
            <a:spLocks noGrp="1"/>
          </p:cNvSpPr>
          <p:nvPr>
            <p:ph type="ftr" sz="quarter" idx="3"/>
          </p:nvPr>
        </p:nvSpPr>
        <p:spPr>
          <a:xfrm>
            <a:off x="8077200" y="12712719"/>
            <a:ext cx="8229600" cy="730250"/>
          </a:xfrm>
          <a:prstGeom prst="rect">
            <a:avLst/>
          </a:prstGeom>
        </p:spPr>
        <p:txBody>
          <a:bodyPr vert="horz" lIns="182880" tIns="91440" rIns="182880" bIns="91440" rtlCol="0" anchor="ctr"/>
          <a:lstStyle>
            <a:lvl1pPr algn="ct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endParaRPr lang="zh-CN" altLang="en-US" b="0" kern="1200">
              <a:solidFill>
                <a:prstClr val="black">
                  <a:tint val="75000"/>
                </a:prstClr>
              </a:solidFill>
              <a:cs typeface="+mn-cs"/>
            </a:endParaRPr>
          </a:p>
        </p:txBody>
      </p:sp>
      <p:sp>
        <p:nvSpPr>
          <p:cNvPr id="6" name="灯片编号占位符 5"/>
          <p:cNvSpPr>
            <a:spLocks noGrp="1"/>
          </p:cNvSpPr>
          <p:nvPr>
            <p:ph type="sldNum" sz="quarter" idx="4"/>
          </p:nvPr>
        </p:nvSpPr>
        <p:spPr>
          <a:xfrm>
            <a:off x="17221200" y="12712719"/>
            <a:ext cx="5486400" cy="730250"/>
          </a:xfrm>
          <a:prstGeom prst="rect">
            <a:avLst/>
          </a:prstGeom>
        </p:spPr>
        <p:txBody>
          <a:bodyPr vert="horz" lIns="182880" tIns="91440" rIns="182880" bIns="91440" rtlCol="0" anchor="ctr"/>
          <a:lstStyle>
            <a:lvl1pPr algn="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2F525CE8-A4D9-4C72-B3B7-D1ED057FD700}" type="slidenum">
              <a:rPr lang="zh-CN" altLang="en-US" b="0" kern="1200" smtClean="0">
                <a:solidFill>
                  <a:prstClr val="black">
                    <a:tint val="75000"/>
                  </a:prstClr>
                </a:solidFill>
                <a:cs typeface="+mn-cs"/>
              </a:rPr>
              <a:pPr defTabSz="1828800" hangingPunct="1"/>
              <a:t>‹#›</a:t>
            </a:fld>
            <a:endParaRPr lang="zh-CN" altLang="en-US" b="0" kern="1200">
              <a:solidFill>
                <a:prstClr val="black">
                  <a:tint val="75000"/>
                </a:prstClr>
              </a:solidFill>
              <a:cs typeface="+mn-cs"/>
            </a:endParaRPr>
          </a:p>
        </p:txBody>
      </p:sp>
    </p:spTree>
    <p:extLst>
      <p:ext uri="{BB962C8B-B14F-4D97-AF65-F5344CB8AC3E}">
        <p14:creationId xmlns:p14="http://schemas.microsoft.com/office/powerpoint/2010/main" val="3205317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1828800" rtl="0" eaLnBrk="1" latinLnBrk="0" hangingPunct="1">
        <a:lnSpc>
          <a:spcPct val="90000"/>
        </a:lnSpc>
        <a:spcBef>
          <a:spcPct val="0"/>
        </a:spcBef>
        <a:buNone/>
        <a:defRPr sz="56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1828800" rtl="0" eaLnBrk="1" latinLnBrk="0" hangingPunct="1">
        <a:lnSpc>
          <a:spcPct val="150000"/>
        </a:lnSpc>
        <a:spcBef>
          <a:spcPts val="0"/>
        </a:spcBef>
        <a:buFont typeface="Arial" panose="020B0604020202020204" pitchFamily="34" charset="0"/>
        <a:buNone/>
        <a:defRPr sz="4000" kern="1200">
          <a:solidFill>
            <a:schemeClr val="tx1"/>
          </a:solidFill>
          <a:latin typeface="宋体" panose="02010600030101010101" pitchFamily="2" charset="-122"/>
          <a:ea typeface="宋体" panose="02010600030101010101" pitchFamily="2" charset="-122"/>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0252"/>
            <a:ext cx="21031200" cy="1290260"/>
          </a:xfrm>
          <a:prstGeom prst="rect">
            <a:avLst/>
          </a:prstGeom>
        </p:spPr>
        <p:txBody>
          <a:bodyPr vert="horz" lIns="182880" tIns="91440" rIns="182880" bIns="91440" rtlCol="0" anchor="ctr">
            <a:normAutofit/>
          </a:bodyPr>
          <a:lstStyle/>
          <a:p>
            <a:r>
              <a:rPr lang="zh-CN" altLang="en-US"/>
              <a:t>单击此处编辑母版标题样式</a:t>
            </a:r>
          </a:p>
        </p:txBody>
      </p:sp>
      <p:sp>
        <p:nvSpPr>
          <p:cNvPr id="3" name="文本占位符 2"/>
          <p:cNvSpPr>
            <a:spLocks noGrp="1"/>
          </p:cNvSpPr>
          <p:nvPr>
            <p:ph type="body" idx="1"/>
          </p:nvPr>
        </p:nvSpPr>
        <p:spPr>
          <a:xfrm>
            <a:off x="1676400" y="2379645"/>
            <a:ext cx="21031200" cy="9974282"/>
          </a:xfrm>
          <a:prstGeom prst="rect">
            <a:avLst/>
          </a:prstGeom>
        </p:spPr>
        <p:txBody>
          <a:bodyPr vert="horz" lIns="182880" tIns="91440" rIns="182880" bIns="91440" rtlCol="0">
            <a:normAutofit/>
          </a:bodyPr>
          <a:lstStyle/>
          <a:p>
            <a:pPr lvl="0"/>
            <a:r>
              <a:rPr lang="zh-CN" altLang="en-US"/>
              <a:t>单击此处编辑母版文本样式</a:t>
            </a:r>
          </a:p>
        </p:txBody>
      </p:sp>
      <p:sp>
        <p:nvSpPr>
          <p:cNvPr id="4" name="日期占位符 3"/>
          <p:cNvSpPr>
            <a:spLocks noGrp="1"/>
          </p:cNvSpPr>
          <p:nvPr>
            <p:ph type="dt" sz="half" idx="2"/>
          </p:nvPr>
        </p:nvSpPr>
        <p:spPr>
          <a:xfrm>
            <a:off x="1676400" y="12712715"/>
            <a:ext cx="5486400" cy="730250"/>
          </a:xfrm>
          <a:prstGeom prst="rect">
            <a:avLst/>
          </a:prstGeom>
        </p:spPr>
        <p:txBody>
          <a:bodyPr vert="horz" lIns="182880" tIns="91440" rIns="182880" bIns="91440" rtlCol="0" anchor="ctr"/>
          <a:lstStyle>
            <a:lvl1pPr algn="l">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9AFE389F-834F-4993-899F-7BF9DD7D652C}" type="datetime1">
              <a:rPr lang="zh-CN" altLang="en-US" b="0" kern="1200" smtClean="0">
                <a:solidFill>
                  <a:prstClr val="black">
                    <a:tint val="75000"/>
                  </a:prstClr>
                </a:solidFill>
                <a:cs typeface="+mn-cs"/>
              </a:rPr>
              <a:pPr defTabSz="1828800" hangingPunct="1"/>
              <a:t>2020/7/29</a:t>
            </a:fld>
            <a:endParaRPr lang="zh-CN" altLang="en-US" b="0" kern="1200">
              <a:solidFill>
                <a:prstClr val="black">
                  <a:tint val="75000"/>
                </a:prstClr>
              </a:solidFill>
              <a:cs typeface="+mn-cs"/>
            </a:endParaRPr>
          </a:p>
        </p:txBody>
      </p:sp>
      <p:sp>
        <p:nvSpPr>
          <p:cNvPr id="5" name="页脚占位符 4"/>
          <p:cNvSpPr>
            <a:spLocks noGrp="1"/>
          </p:cNvSpPr>
          <p:nvPr>
            <p:ph type="ftr" sz="quarter" idx="3"/>
          </p:nvPr>
        </p:nvSpPr>
        <p:spPr>
          <a:xfrm>
            <a:off x="8077200" y="12712715"/>
            <a:ext cx="8229600" cy="730250"/>
          </a:xfrm>
          <a:prstGeom prst="rect">
            <a:avLst/>
          </a:prstGeom>
        </p:spPr>
        <p:txBody>
          <a:bodyPr vert="horz" lIns="182880" tIns="91440" rIns="182880" bIns="91440" rtlCol="0" anchor="ctr"/>
          <a:lstStyle>
            <a:lvl1pPr algn="ct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endParaRPr lang="zh-CN" altLang="en-US" b="0" kern="1200">
              <a:solidFill>
                <a:prstClr val="black">
                  <a:tint val="75000"/>
                </a:prstClr>
              </a:solidFill>
              <a:cs typeface="+mn-cs"/>
            </a:endParaRPr>
          </a:p>
        </p:txBody>
      </p:sp>
      <p:sp>
        <p:nvSpPr>
          <p:cNvPr id="6" name="灯片编号占位符 5"/>
          <p:cNvSpPr>
            <a:spLocks noGrp="1"/>
          </p:cNvSpPr>
          <p:nvPr>
            <p:ph type="sldNum" sz="quarter" idx="4"/>
          </p:nvPr>
        </p:nvSpPr>
        <p:spPr>
          <a:xfrm>
            <a:off x="17221200" y="12712715"/>
            <a:ext cx="5486400" cy="730250"/>
          </a:xfrm>
          <a:prstGeom prst="rect">
            <a:avLst/>
          </a:prstGeom>
        </p:spPr>
        <p:txBody>
          <a:bodyPr vert="horz" lIns="182880" tIns="91440" rIns="182880" bIns="91440" rtlCol="0" anchor="ctr"/>
          <a:lstStyle>
            <a:lvl1pPr algn="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2F525CE8-A4D9-4C72-B3B7-D1ED057FD700}" type="slidenum">
              <a:rPr lang="zh-CN" altLang="en-US" b="0" kern="1200" smtClean="0">
                <a:solidFill>
                  <a:prstClr val="black">
                    <a:tint val="75000"/>
                  </a:prstClr>
                </a:solidFill>
                <a:cs typeface="+mn-cs"/>
              </a:rPr>
              <a:pPr defTabSz="1828800" hangingPunct="1"/>
              <a:t>‹#›</a:t>
            </a:fld>
            <a:endParaRPr lang="zh-CN" altLang="en-US" b="0" kern="1200">
              <a:solidFill>
                <a:prstClr val="black">
                  <a:tint val="75000"/>
                </a:prstClr>
              </a:solidFill>
              <a:cs typeface="+mn-cs"/>
            </a:endParaRPr>
          </a:p>
        </p:txBody>
      </p:sp>
    </p:spTree>
    <p:extLst>
      <p:ext uri="{BB962C8B-B14F-4D97-AF65-F5344CB8AC3E}">
        <p14:creationId xmlns:p14="http://schemas.microsoft.com/office/powerpoint/2010/main" val="29057475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hf hdr="0" ftr="0" dt="0"/>
  <p:txStyles>
    <p:titleStyle>
      <a:lvl1pPr algn="l" defTabSz="1828800" rtl="0" eaLnBrk="1" latinLnBrk="0" hangingPunct="1">
        <a:lnSpc>
          <a:spcPct val="90000"/>
        </a:lnSpc>
        <a:spcBef>
          <a:spcPct val="0"/>
        </a:spcBef>
        <a:buNone/>
        <a:defRPr sz="56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1828800" rtl="0" eaLnBrk="1" latinLnBrk="0" hangingPunct="1">
        <a:lnSpc>
          <a:spcPct val="150000"/>
        </a:lnSpc>
        <a:spcBef>
          <a:spcPts val="0"/>
        </a:spcBef>
        <a:buFont typeface="Arial" panose="020B0604020202020204" pitchFamily="34" charset="0"/>
        <a:buNone/>
        <a:defRPr sz="4000" kern="1200">
          <a:solidFill>
            <a:schemeClr val="tx1"/>
          </a:solidFill>
          <a:latin typeface="宋体" panose="02010600030101010101" pitchFamily="2" charset="-122"/>
          <a:ea typeface="宋体" panose="02010600030101010101" pitchFamily="2" charset="-122"/>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0252"/>
            <a:ext cx="21031200" cy="1290260"/>
          </a:xfrm>
          <a:prstGeom prst="rect">
            <a:avLst/>
          </a:prstGeom>
        </p:spPr>
        <p:txBody>
          <a:bodyPr vert="horz" lIns="182880" tIns="91440" rIns="182880" bIns="91440" rtlCol="0" anchor="ctr">
            <a:normAutofit/>
          </a:bodyPr>
          <a:lstStyle/>
          <a:p>
            <a:r>
              <a:rPr lang="zh-CN" altLang="en-US"/>
              <a:t>单击此处编辑母版标题样式</a:t>
            </a:r>
          </a:p>
        </p:txBody>
      </p:sp>
      <p:sp>
        <p:nvSpPr>
          <p:cNvPr id="3" name="文本占位符 2"/>
          <p:cNvSpPr>
            <a:spLocks noGrp="1"/>
          </p:cNvSpPr>
          <p:nvPr>
            <p:ph type="body" idx="1"/>
          </p:nvPr>
        </p:nvSpPr>
        <p:spPr>
          <a:xfrm>
            <a:off x="1676400" y="2379645"/>
            <a:ext cx="21031200" cy="9974282"/>
          </a:xfrm>
          <a:prstGeom prst="rect">
            <a:avLst/>
          </a:prstGeom>
        </p:spPr>
        <p:txBody>
          <a:bodyPr vert="horz" lIns="182880" tIns="91440" rIns="182880" bIns="91440" rtlCol="0">
            <a:normAutofit/>
          </a:bodyPr>
          <a:lstStyle/>
          <a:p>
            <a:pPr lvl="0"/>
            <a:r>
              <a:rPr lang="zh-CN" altLang="en-US"/>
              <a:t>单击此处编辑母版文本样式</a:t>
            </a:r>
          </a:p>
        </p:txBody>
      </p:sp>
      <p:sp>
        <p:nvSpPr>
          <p:cNvPr id="4" name="日期占位符 3"/>
          <p:cNvSpPr>
            <a:spLocks noGrp="1"/>
          </p:cNvSpPr>
          <p:nvPr>
            <p:ph type="dt" sz="half" idx="2"/>
          </p:nvPr>
        </p:nvSpPr>
        <p:spPr>
          <a:xfrm>
            <a:off x="1676400" y="12712709"/>
            <a:ext cx="5486400" cy="730250"/>
          </a:xfrm>
          <a:prstGeom prst="rect">
            <a:avLst/>
          </a:prstGeom>
        </p:spPr>
        <p:txBody>
          <a:bodyPr vert="horz" lIns="182880" tIns="91440" rIns="182880" bIns="91440" rtlCol="0" anchor="ctr"/>
          <a:lstStyle>
            <a:lvl1pPr algn="l">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9AFE389F-834F-4993-899F-7BF9DD7D652C}" type="datetime1">
              <a:rPr lang="zh-CN" altLang="en-US" b="0" kern="1200" smtClean="0">
                <a:solidFill>
                  <a:prstClr val="black">
                    <a:tint val="75000"/>
                  </a:prstClr>
                </a:solidFill>
                <a:cs typeface="+mn-cs"/>
              </a:rPr>
              <a:pPr defTabSz="1828800" hangingPunct="1"/>
              <a:t>2020/7/29</a:t>
            </a:fld>
            <a:endParaRPr lang="zh-CN" altLang="en-US" b="0" kern="1200">
              <a:solidFill>
                <a:prstClr val="black">
                  <a:tint val="75000"/>
                </a:prstClr>
              </a:solidFill>
              <a:cs typeface="+mn-cs"/>
            </a:endParaRPr>
          </a:p>
        </p:txBody>
      </p:sp>
      <p:sp>
        <p:nvSpPr>
          <p:cNvPr id="5" name="页脚占位符 4"/>
          <p:cNvSpPr>
            <a:spLocks noGrp="1"/>
          </p:cNvSpPr>
          <p:nvPr>
            <p:ph type="ftr" sz="quarter" idx="3"/>
          </p:nvPr>
        </p:nvSpPr>
        <p:spPr>
          <a:xfrm>
            <a:off x="8077200" y="12712709"/>
            <a:ext cx="8229600" cy="730250"/>
          </a:xfrm>
          <a:prstGeom prst="rect">
            <a:avLst/>
          </a:prstGeom>
        </p:spPr>
        <p:txBody>
          <a:bodyPr vert="horz" lIns="182880" tIns="91440" rIns="182880" bIns="91440" rtlCol="0" anchor="ctr"/>
          <a:lstStyle>
            <a:lvl1pPr algn="ct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endParaRPr lang="zh-CN" altLang="en-US" b="0" kern="1200">
              <a:solidFill>
                <a:prstClr val="black">
                  <a:tint val="75000"/>
                </a:prstClr>
              </a:solidFill>
              <a:cs typeface="+mn-cs"/>
            </a:endParaRPr>
          </a:p>
        </p:txBody>
      </p:sp>
    </p:spTree>
    <p:extLst>
      <p:ext uri="{BB962C8B-B14F-4D97-AF65-F5344CB8AC3E}">
        <p14:creationId xmlns:p14="http://schemas.microsoft.com/office/powerpoint/2010/main" val="333828391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id="1" dur="indefinite" restart="never" nodeType="tmRoot"/>
      </p:par>
    </p:tnLst>
  </p:timing>
  <p:hf hdr="0" ftr="0" dt="0"/>
  <p:txStyles>
    <p:titleStyle>
      <a:lvl1pPr algn="l" defTabSz="1828800" rtl="0" eaLnBrk="1" latinLnBrk="0" hangingPunct="1">
        <a:lnSpc>
          <a:spcPct val="90000"/>
        </a:lnSpc>
        <a:spcBef>
          <a:spcPct val="0"/>
        </a:spcBef>
        <a:buNone/>
        <a:defRPr sz="56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1828800" rtl="0" eaLnBrk="1" latinLnBrk="0" hangingPunct="1">
        <a:lnSpc>
          <a:spcPct val="150000"/>
        </a:lnSpc>
        <a:spcBef>
          <a:spcPts val="0"/>
        </a:spcBef>
        <a:buFont typeface="Arial" panose="020B0604020202020204" pitchFamily="34" charset="0"/>
        <a:buNone/>
        <a:defRPr sz="4000" kern="1200">
          <a:solidFill>
            <a:schemeClr val="tx1"/>
          </a:solidFill>
          <a:latin typeface="宋体" panose="02010600030101010101" pitchFamily="2" charset="-122"/>
          <a:ea typeface="宋体" panose="02010600030101010101" pitchFamily="2" charset="-122"/>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0252"/>
            <a:ext cx="21031200" cy="1290260"/>
          </a:xfrm>
          <a:prstGeom prst="rect">
            <a:avLst/>
          </a:prstGeom>
        </p:spPr>
        <p:txBody>
          <a:bodyPr vert="horz" lIns="182880" tIns="91440" rIns="182880" bIns="91440" rtlCol="0" anchor="ctr">
            <a:normAutofit/>
          </a:bodyPr>
          <a:lstStyle/>
          <a:p>
            <a:r>
              <a:rPr lang="zh-CN" altLang="en-US"/>
              <a:t>单击此处编辑母版标题样式</a:t>
            </a:r>
          </a:p>
        </p:txBody>
      </p:sp>
      <p:sp>
        <p:nvSpPr>
          <p:cNvPr id="3" name="文本占位符 2"/>
          <p:cNvSpPr>
            <a:spLocks noGrp="1"/>
          </p:cNvSpPr>
          <p:nvPr>
            <p:ph type="body" idx="1"/>
          </p:nvPr>
        </p:nvSpPr>
        <p:spPr>
          <a:xfrm>
            <a:off x="1676400" y="2379645"/>
            <a:ext cx="21031200" cy="9974282"/>
          </a:xfrm>
          <a:prstGeom prst="rect">
            <a:avLst/>
          </a:prstGeom>
        </p:spPr>
        <p:txBody>
          <a:bodyPr vert="horz" lIns="182880" tIns="91440" rIns="182880" bIns="91440" rtlCol="0">
            <a:normAutofit/>
          </a:bodyPr>
          <a:lstStyle/>
          <a:p>
            <a:pPr lvl="0"/>
            <a:r>
              <a:rPr lang="zh-CN" altLang="en-US"/>
              <a:t>单击此处编辑母版文本样式</a:t>
            </a:r>
          </a:p>
        </p:txBody>
      </p:sp>
      <p:sp>
        <p:nvSpPr>
          <p:cNvPr id="4" name="日期占位符 3"/>
          <p:cNvSpPr>
            <a:spLocks noGrp="1"/>
          </p:cNvSpPr>
          <p:nvPr>
            <p:ph type="dt" sz="half" idx="2"/>
          </p:nvPr>
        </p:nvSpPr>
        <p:spPr>
          <a:xfrm>
            <a:off x="1676400" y="12712701"/>
            <a:ext cx="5486400" cy="730250"/>
          </a:xfrm>
          <a:prstGeom prst="rect">
            <a:avLst/>
          </a:prstGeom>
        </p:spPr>
        <p:txBody>
          <a:bodyPr vert="horz" lIns="182880" tIns="91440" rIns="182880" bIns="91440" rtlCol="0" anchor="ctr"/>
          <a:lstStyle>
            <a:lvl1pPr algn="l">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9AFE389F-834F-4993-899F-7BF9DD7D652C}" type="datetime1">
              <a:rPr lang="zh-CN" altLang="en-US" b="0" kern="1200" smtClean="0">
                <a:solidFill>
                  <a:prstClr val="black">
                    <a:tint val="75000"/>
                  </a:prstClr>
                </a:solidFill>
                <a:cs typeface="+mn-cs"/>
              </a:rPr>
              <a:pPr defTabSz="1828800" hangingPunct="1"/>
              <a:t>2020/7/29</a:t>
            </a:fld>
            <a:endParaRPr lang="zh-CN" altLang="en-US" b="0" kern="1200">
              <a:solidFill>
                <a:prstClr val="black">
                  <a:tint val="75000"/>
                </a:prstClr>
              </a:solidFill>
              <a:cs typeface="+mn-cs"/>
            </a:endParaRPr>
          </a:p>
        </p:txBody>
      </p:sp>
      <p:sp>
        <p:nvSpPr>
          <p:cNvPr id="5" name="页脚占位符 4"/>
          <p:cNvSpPr>
            <a:spLocks noGrp="1"/>
          </p:cNvSpPr>
          <p:nvPr>
            <p:ph type="ftr" sz="quarter" idx="3"/>
          </p:nvPr>
        </p:nvSpPr>
        <p:spPr>
          <a:xfrm>
            <a:off x="8077200" y="12712701"/>
            <a:ext cx="8229600" cy="730250"/>
          </a:xfrm>
          <a:prstGeom prst="rect">
            <a:avLst/>
          </a:prstGeom>
        </p:spPr>
        <p:txBody>
          <a:bodyPr vert="horz" lIns="182880" tIns="91440" rIns="182880" bIns="91440" rtlCol="0" anchor="ctr"/>
          <a:lstStyle>
            <a:lvl1pPr algn="ct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endParaRPr lang="zh-CN" altLang="en-US" b="0" kern="1200">
              <a:solidFill>
                <a:prstClr val="black">
                  <a:tint val="75000"/>
                </a:prstClr>
              </a:solidFill>
              <a:cs typeface="+mn-cs"/>
            </a:endParaRPr>
          </a:p>
        </p:txBody>
      </p:sp>
      <p:sp>
        <p:nvSpPr>
          <p:cNvPr id="6" name="灯片编号占位符 5"/>
          <p:cNvSpPr>
            <a:spLocks noGrp="1"/>
          </p:cNvSpPr>
          <p:nvPr>
            <p:ph type="sldNum" sz="quarter" idx="4"/>
          </p:nvPr>
        </p:nvSpPr>
        <p:spPr>
          <a:xfrm>
            <a:off x="17221200" y="12712701"/>
            <a:ext cx="5486400" cy="730250"/>
          </a:xfrm>
          <a:prstGeom prst="rect">
            <a:avLst/>
          </a:prstGeom>
        </p:spPr>
        <p:txBody>
          <a:bodyPr vert="horz" lIns="182880" tIns="91440" rIns="182880" bIns="91440" rtlCol="0" anchor="ctr"/>
          <a:lstStyle>
            <a:lvl1pPr algn="r">
              <a:defRPr sz="2400">
                <a:solidFill>
                  <a:schemeClr val="tx1">
                    <a:tint val="75000"/>
                  </a:schemeClr>
                </a:solidFill>
                <a:latin typeface="宋体" panose="02010600030101010101" pitchFamily="2" charset="-122"/>
                <a:ea typeface="宋体" panose="02010600030101010101" pitchFamily="2" charset="-122"/>
              </a:defRPr>
            </a:lvl1pPr>
          </a:lstStyle>
          <a:p>
            <a:pPr defTabSz="1828800" hangingPunct="1"/>
            <a:fld id="{2F525CE8-A4D9-4C72-B3B7-D1ED057FD700}" type="slidenum">
              <a:rPr lang="zh-CN" altLang="en-US" b="0" kern="1200" smtClean="0">
                <a:solidFill>
                  <a:prstClr val="black">
                    <a:tint val="75000"/>
                  </a:prstClr>
                </a:solidFill>
                <a:cs typeface="+mn-cs"/>
              </a:rPr>
              <a:pPr defTabSz="1828800" hangingPunct="1"/>
              <a:t>‹#›</a:t>
            </a:fld>
            <a:endParaRPr lang="zh-CN" altLang="en-US" b="0" kern="1200">
              <a:solidFill>
                <a:prstClr val="black">
                  <a:tint val="75000"/>
                </a:prstClr>
              </a:solidFill>
              <a:cs typeface="+mn-cs"/>
            </a:endParaRPr>
          </a:p>
        </p:txBody>
      </p:sp>
    </p:spTree>
    <p:extLst>
      <p:ext uri="{BB962C8B-B14F-4D97-AF65-F5344CB8AC3E}">
        <p14:creationId xmlns:p14="http://schemas.microsoft.com/office/powerpoint/2010/main" val="39964884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iming>
    <p:tnLst>
      <p:par>
        <p:cTn id="1" dur="indefinite" restart="never" nodeType="tmRoot"/>
      </p:par>
    </p:tnLst>
  </p:timing>
  <p:hf hdr="0" ftr="0" dt="0"/>
  <p:txStyles>
    <p:titleStyle>
      <a:lvl1pPr algn="l" defTabSz="1828800" rtl="0" eaLnBrk="1" latinLnBrk="0" hangingPunct="1">
        <a:lnSpc>
          <a:spcPct val="90000"/>
        </a:lnSpc>
        <a:spcBef>
          <a:spcPct val="0"/>
        </a:spcBef>
        <a:buNone/>
        <a:defRPr sz="56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1828800" rtl="0" eaLnBrk="1" latinLnBrk="0" hangingPunct="1">
        <a:lnSpc>
          <a:spcPct val="150000"/>
        </a:lnSpc>
        <a:spcBef>
          <a:spcPts val="0"/>
        </a:spcBef>
        <a:buFont typeface="Arial" panose="020B0604020202020204" pitchFamily="34" charset="0"/>
        <a:buNone/>
        <a:defRPr sz="4000" kern="1200">
          <a:solidFill>
            <a:schemeClr val="tx1"/>
          </a:solidFill>
          <a:latin typeface="宋体" panose="02010600030101010101" pitchFamily="2" charset="-122"/>
          <a:ea typeface="宋体" panose="02010600030101010101" pitchFamily="2" charset="-122"/>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0.bin"/><Relationship Id="rId7" Type="http://schemas.openxmlformats.org/officeDocument/2006/relationships/image" Target="../media/image22.png"/><Relationship Id="rId2" Type="http://schemas.openxmlformats.org/officeDocument/2006/relationships/slideLayout" Target="../slideLayouts/slideLayout42.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wmf"/><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8.xml"/><Relationship Id="rId7" Type="http://schemas.openxmlformats.org/officeDocument/2006/relationships/image" Target="../media/image26.wmf"/><Relationship Id="rId2" Type="http://schemas.openxmlformats.org/officeDocument/2006/relationships/slideLayout" Target="../slideLayouts/slideLayout42.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4.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16.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37.png"/><Relationship Id="rId7" Type="http://schemas.openxmlformats.org/officeDocument/2006/relationships/image" Target="../media/image32.wmf"/><Relationship Id="rId2" Type="http://schemas.openxmlformats.org/officeDocument/2006/relationships/slideLayout" Target="../slideLayouts/slideLayout54.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30.wmf"/><Relationship Id="rId5" Type="http://schemas.openxmlformats.org/officeDocument/2006/relationships/image" Target="../media/image3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4.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59.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39" y="-228599"/>
            <a:ext cx="25029526" cy="14091582"/>
          </a:xfrm>
          <a:prstGeom prst="rect">
            <a:avLst/>
          </a:prstGeom>
        </p:spPr>
      </p:pic>
      <p:sp>
        <p:nvSpPr>
          <p:cNvPr id="4" name="标题 1"/>
          <p:cNvSpPr txBox="1">
            <a:spLocks/>
          </p:cNvSpPr>
          <p:nvPr/>
        </p:nvSpPr>
        <p:spPr>
          <a:xfrm>
            <a:off x="-406039" y="5588475"/>
            <a:ext cx="25029526" cy="1465490"/>
          </a:xfrm>
          <a:prstGeom prst="rect">
            <a:avLst/>
          </a:prstGeom>
        </p:spPr>
        <p:txBody>
          <a:bodyPr lIns="91440" tIns="45720" rIns="91440" bIns="45720"/>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r>
              <a:rPr kumimoji="1" lang="zh-CN" altLang="en-US" sz="8000" b="1" dirty="0">
                <a:solidFill>
                  <a:schemeClr val="bg1"/>
                </a:solidFill>
                <a:latin typeface="幼圆" pitchFamily="49" charset="-122"/>
                <a:ea typeface="幼圆" pitchFamily="49" charset="-122"/>
              </a:rPr>
              <a:t>管理类联考数学</a:t>
            </a:r>
            <a:r>
              <a:rPr kumimoji="1" lang="en-US" altLang="zh-CN" sz="8000" b="1" dirty="0">
                <a:solidFill>
                  <a:schemeClr val="bg1"/>
                </a:solidFill>
                <a:latin typeface="幼圆" pitchFamily="49" charset="-122"/>
                <a:ea typeface="幼圆" pitchFamily="49" charset="-122"/>
              </a:rPr>
              <a:t>--</a:t>
            </a:r>
            <a:r>
              <a:rPr kumimoji="1" lang="zh-CN" altLang="en-US" sz="8000" b="1" dirty="0">
                <a:solidFill>
                  <a:schemeClr val="bg1"/>
                </a:solidFill>
                <a:latin typeface="幼圆" pitchFamily="49" charset="-122"/>
                <a:ea typeface="幼圆" pitchFamily="49" charset="-122"/>
              </a:rPr>
              <a:t>春笋班</a:t>
            </a:r>
          </a:p>
        </p:txBody>
      </p:sp>
    </p:spTree>
    <p:extLst>
      <p:ext uri="{BB962C8B-B14F-4D97-AF65-F5344CB8AC3E}">
        <p14:creationId xmlns:p14="http://schemas.microsoft.com/office/powerpoint/2010/main" val="226653567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2236109" y="2938711"/>
            <a:ext cx="20699730" cy="3877986"/>
          </a:xfrm>
          <a:prstGeom prst="rect">
            <a:avLst/>
          </a:prstGeom>
          <a:noFill/>
        </p:spPr>
        <p:txBody>
          <a:bodyPr wrap="square" lIns="182880" tIns="91440" rIns="182880" bIns="91440" rtlCol="0">
            <a:spAutoFit/>
          </a:bodyPr>
          <a:lstStyle/>
          <a:p>
            <a:pPr algn="l" defTabSz="1828800" hangingPunct="1">
              <a:lnSpc>
                <a:spcPct val="150000"/>
              </a:lnSpc>
            </a:pP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某公司投资一个项目，已知上半年完成了预算的</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，下半年完成了剩余部分的    ，此时还有8千万元投资未完成，则该项目的预算为（  ）.</a:t>
            </a:r>
          </a:p>
          <a:p>
            <a:pPr algn="l" defTabSz="1828800" hangingPunct="1">
              <a:lnSpc>
                <a:spcPct val="150000"/>
              </a:lnSpc>
            </a:pPr>
            <a:endPar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A.3亿                B.3.6亿                 C.3.9亿                D.4.5亿                         E.5.1亿</a:t>
            </a:r>
          </a:p>
        </p:txBody>
      </p:sp>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3810850885"/>
              </p:ext>
            </p:extLst>
          </p:nvPr>
        </p:nvGraphicFramePr>
        <p:xfrm>
          <a:off x="13318312" y="2780304"/>
          <a:ext cx="558488" cy="1573920"/>
        </p:xfrm>
        <a:graphic>
          <a:graphicData uri="http://schemas.openxmlformats.org/presentationml/2006/ole">
            <mc:AlternateContent xmlns:mc="http://schemas.openxmlformats.org/markup-compatibility/2006">
              <mc:Choice xmlns:v="urn:schemas-microsoft-com:vml" Requires="v">
                <p:oleObj spid="_x0000_s3082" r:id="rId3" imgW="139700" imgH="393700" progId="Equation.KSEE3">
                  <p:embed/>
                </p:oleObj>
              </mc:Choice>
              <mc:Fallback>
                <p:oleObj r:id="rId3" imgW="139700" imgH="393700" progId="Equation.KSEE3">
                  <p:embed/>
                  <p:pic>
                    <p:nvPicPr>
                      <p:cNvPr id="0" name=""/>
                      <p:cNvPicPr/>
                      <p:nvPr/>
                    </p:nvPicPr>
                    <p:blipFill>
                      <a:blip r:embed="rId4"/>
                      <a:stretch>
                        <a:fillRect/>
                      </a:stretch>
                    </p:blipFill>
                    <p:spPr>
                      <a:xfrm>
                        <a:off x="13318312" y="2780304"/>
                        <a:ext cx="558488" cy="157392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1848103855"/>
              </p:ext>
            </p:extLst>
          </p:nvPr>
        </p:nvGraphicFramePr>
        <p:xfrm>
          <a:off x="20131706" y="2772887"/>
          <a:ext cx="609600" cy="1573530"/>
        </p:xfrm>
        <a:graphic>
          <a:graphicData uri="http://schemas.openxmlformats.org/presentationml/2006/ole">
            <mc:AlternateContent xmlns:mc="http://schemas.openxmlformats.org/markup-compatibility/2006">
              <mc:Choice xmlns:v="urn:schemas-microsoft-com:vml" Requires="v">
                <p:oleObj spid="_x0000_s3083" r:id="rId5" imgW="152400" imgH="393700" progId="Equation.KSEE3">
                  <p:embed/>
                </p:oleObj>
              </mc:Choice>
              <mc:Fallback>
                <p:oleObj r:id="rId5" imgW="152400" imgH="393700" progId="Equation.KSEE3">
                  <p:embed/>
                  <p:pic>
                    <p:nvPicPr>
                      <p:cNvPr id="0" name=""/>
                      <p:cNvPicPr/>
                      <p:nvPr/>
                    </p:nvPicPr>
                    <p:blipFill>
                      <a:blip r:embed="rId6"/>
                      <a:stretch>
                        <a:fillRect/>
                      </a:stretch>
                    </p:blipFill>
                    <p:spPr>
                      <a:xfrm>
                        <a:off x="20131706" y="2772887"/>
                        <a:ext cx="609600" cy="157353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文本框 8"/>
              <p:cNvSpPr txBox="1"/>
              <p:nvPr/>
            </p:nvSpPr>
            <p:spPr>
              <a:xfrm>
                <a:off x="2336466" y="9108763"/>
                <a:ext cx="17795240" cy="2842702"/>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答案：</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。做题思路：设预算为</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亿，则列方程：</a:t>
                </a:r>
                <a:endPar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14:m>
                  <m:oMathPara xmlns:m="http://schemas.openxmlformats.org/officeDocument/2006/math">
                    <m:oMathParaPr>
                      <m:jc m:val="centerGroup"/>
                    </m:oMathParaPr>
                    <m:oMath xmlns:m="http://schemas.openxmlformats.org/officeDocument/2006/math">
                      <m:r>
                        <a:rPr lang="en-US" altLang="zh-CN" sz="4000" b="0" i="1" kern="1200">
                          <a:solidFill>
                            <a:prstClr val="black"/>
                          </a:solidFill>
                          <a:latin typeface="Cambria Math"/>
                          <a:ea typeface="微软雅黑" panose="020B0503020204020204" pitchFamily="34" charset="-122"/>
                          <a:cs typeface="微软雅黑" panose="020B0503020204020204" pitchFamily="34" charset="-122"/>
                        </a:rPr>
                        <m:t>𝑥</m:t>
                      </m:r>
                      <m:r>
                        <a:rPr lang="en-US" altLang="zh-CN" sz="4000" b="0" i="1" kern="1200">
                          <a:solidFill>
                            <a:prstClr val="black"/>
                          </a:solidFill>
                          <a:latin typeface="Cambria Math"/>
                          <a:ea typeface="微软雅黑" panose="020B0503020204020204" pitchFamily="34" charset="-122"/>
                          <a:cs typeface="微软雅黑" panose="020B0503020204020204" pitchFamily="34" charset="-122"/>
                        </a:rPr>
                        <m:t>=</m:t>
                      </m:r>
                      <m:f>
                        <m:fPr>
                          <m:ctrlPr>
                            <a:rPr lang="en-US" altLang="zh-CN" sz="4000" b="0" i="1" kern="1200">
                              <a:solidFill>
                                <a:prstClr val="black"/>
                              </a:solidFill>
                              <a:latin typeface="Cambria Math"/>
                              <a:ea typeface="微软雅黑" panose="020B0503020204020204" pitchFamily="34" charset="-122"/>
                              <a:cs typeface="+mn-cs"/>
                            </a:rPr>
                          </m:ctrlPr>
                        </m:fPr>
                        <m:num>
                          <m:r>
                            <a:rPr lang="en-US" altLang="zh-CN" sz="4000" b="0" i="1" kern="1200">
                              <a:solidFill>
                                <a:prstClr val="black"/>
                              </a:solidFill>
                              <a:latin typeface="Cambria Math"/>
                              <a:ea typeface="微软雅黑" panose="020B0503020204020204" pitchFamily="34" charset="-122"/>
                              <a:cs typeface="+mn-cs"/>
                            </a:rPr>
                            <m:t>𝑥</m:t>
                          </m:r>
                        </m:num>
                        <m:den>
                          <m:r>
                            <a:rPr lang="en-US" altLang="zh-CN" sz="4000" b="0" i="1" kern="1200">
                              <a:solidFill>
                                <a:prstClr val="black"/>
                              </a:solidFill>
                              <a:latin typeface="Cambria Math"/>
                              <a:ea typeface="微软雅黑" panose="020B0503020204020204" pitchFamily="34" charset="-122"/>
                              <a:cs typeface="+mn-cs"/>
                            </a:rPr>
                            <m:t>3</m:t>
                          </m:r>
                        </m:den>
                      </m:f>
                      <m:r>
                        <a:rPr lang="en-US" altLang="zh-CN" sz="4000" b="0" i="1" kern="1200">
                          <a:solidFill>
                            <a:prstClr val="black"/>
                          </a:solidFill>
                          <a:latin typeface="Cambria Math"/>
                          <a:ea typeface="微软雅黑" panose="020B0503020204020204" pitchFamily="34" charset="-122"/>
                          <a:cs typeface="+mn-cs"/>
                        </a:rPr>
                        <m:t>+</m:t>
                      </m:r>
                      <m:f>
                        <m:fPr>
                          <m:ctrlPr>
                            <a:rPr lang="en-US" altLang="zh-CN" sz="4000" b="0" i="1" kern="1200">
                              <a:solidFill>
                                <a:prstClr val="black"/>
                              </a:solidFill>
                              <a:latin typeface="Cambria Math"/>
                              <a:ea typeface="微软雅黑" panose="020B0503020204020204" pitchFamily="34" charset="-122"/>
                              <a:cs typeface="+mn-cs"/>
                            </a:rPr>
                          </m:ctrlPr>
                        </m:fPr>
                        <m:num>
                          <m:r>
                            <a:rPr lang="en-US" altLang="zh-CN" sz="4000" b="0" i="1" kern="1200">
                              <a:solidFill>
                                <a:prstClr val="black"/>
                              </a:solidFill>
                              <a:latin typeface="Cambria Math"/>
                              <a:ea typeface="微软雅黑" panose="020B0503020204020204" pitchFamily="34" charset="-122"/>
                              <a:cs typeface="+mn-cs"/>
                            </a:rPr>
                            <m:t>2</m:t>
                          </m:r>
                        </m:num>
                        <m:den>
                          <m:r>
                            <a:rPr lang="en-US" altLang="zh-CN" sz="4000" b="0" i="1" kern="1200">
                              <a:solidFill>
                                <a:prstClr val="black"/>
                              </a:solidFill>
                              <a:latin typeface="Cambria Math"/>
                              <a:ea typeface="微软雅黑" panose="020B0503020204020204" pitchFamily="34" charset="-122"/>
                              <a:cs typeface="+mn-cs"/>
                            </a:rPr>
                            <m:t>3</m:t>
                          </m:r>
                        </m:den>
                      </m:f>
                      <m:r>
                        <a:rPr lang="en-US" altLang="zh-CN" sz="4000" b="0" i="1" kern="1200">
                          <a:solidFill>
                            <a:prstClr val="black"/>
                          </a:solidFill>
                          <a:latin typeface="Cambria Math"/>
                          <a:ea typeface="微软雅黑" panose="020B0503020204020204" pitchFamily="34" charset="-122"/>
                          <a:cs typeface="+mn-cs"/>
                        </a:rPr>
                        <m:t>×</m:t>
                      </m:r>
                      <m:d>
                        <m:dPr>
                          <m:ctrlPr>
                            <a:rPr lang="en-US" altLang="zh-CN" sz="4000" b="0" i="1" kern="1200">
                              <a:solidFill>
                                <a:prstClr val="black"/>
                              </a:solidFill>
                              <a:latin typeface="Cambria Math"/>
                              <a:ea typeface="微软雅黑" panose="020B0503020204020204" pitchFamily="34" charset="-122"/>
                              <a:cs typeface="+mn-cs"/>
                            </a:rPr>
                          </m:ctrlPr>
                        </m:dPr>
                        <m:e>
                          <m:r>
                            <a:rPr lang="en-US" altLang="zh-CN" sz="4000" b="0" i="1" kern="1200">
                              <a:solidFill>
                                <a:prstClr val="black"/>
                              </a:solidFill>
                              <a:latin typeface="Cambria Math"/>
                              <a:ea typeface="微软雅黑" panose="020B0503020204020204" pitchFamily="34" charset="-122"/>
                              <a:cs typeface="+mn-cs"/>
                            </a:rPr>
                            <m:t>𝑥</m:t>
                          </m:r>
                          <m:r>
                            <a:rPr lang="en-US" altLang="zh-CN" sz="4000" b="0" i="1" kern="1200">
                              <a:solidFill>
                                <a:prstClr val="black"/>
                              </a:solidFill>
                              <a:latin typeface="Cambria Math"/>
                              <a:ea typeface="微软雅黑" panose="020B0503020204020204" pitchFamily="34" charset="-122"/>
                              <a:cs typeface="+mn-cs"/>
                            </a:rPr>
                            <m:t>−</m:t>
                          </m:r>
                          <m:f>
                            <m:fPr>
                              <m:ctrlPr>
                                <a:rPr lang="en-US" altLang="zh-CN" sz="4000" b="0" i="1" kern="1200">
                                  <a:solidFill>
                                    <a:prstClr val="black"/>
                                  </a:solidFill>
                                  <a:latin typeface="Cambria Math"/>
                                  <a:ea typeface="微软雅黑" panose="020B0503020204020204" pitchFamily="34" charset="-122"/>
                                  <a:cs typeface="+mn-cs"/>
                                </a:rPr>
                              </m:ctrlPr>
                            </m:fPr>
                            <m:num>
                              <m:r>
                                <a:rPr lang="en-US" altLang="zh-CN" sz="4000" b="0" i="1" kern="1200">
                                  <a:solidFill>
                                    <a:prstClr val="black"/>
                                  </a:solidFill>
                                  <a:latin typeface="Cambria Math"/>
                                  <a:ea typeface="微软雅黑" panose="020B0503020204020204" pitchFamily="34" charset="-122"/>
                                  <a:cs typeface="+mn-cs"/>
                                </a:rPr>
                                <m:t>𝑥</m:t>
                              </m:r>
                            </m:num>
                            <m:den>
                              <m:r>
                                <a:rPr lang="en-US" altLang="zh-CN" sz="4000" b="0" i="1" kern="1200">
                                  <a:solidFill>
                                    <a:prstClr val="black"/>
                                  </a:solidFill>
                                  <a:latin typeface="Cambria Math"/>
                                  <a:ea typeface="微软雅黑" panose="020B0503020204020204" pitchFamily="34" charset="-122"/>
                                  <a:cs typeface="+mn-cs"/>
                                </a:rPr>
                                <m:t>3</m:t>
                              </m:r>
                            </m:den>
                          </m:f>
                        </m:e>
                      </m:d>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0</m:t>
                      </m:r>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8</m:t>
                      </m:r>
                      <m:r>
                        <a:rPr lang="zh-CN" altLang="en-US" sz="4000" b="0" i="1" kern="1200">
                          <a:solidFill>
                            <a:prstClr val="black"/>
                          </a:solidFill>
                          <a:latin typeface="Cambria Math"/>
                          <a:ea typeface="微软雅黑" panose="020B0503020204020204" pitchFamily="34" charset="-122"/>
                          <a:cs typeface="+mn-cs"/>
                        </a:rPr>
                        <m:t>，解得</m:t>
                      </m:r>
                      <m:r>
                        <a:rPr lang="en-US" altLang="zh-CN" sz="4000" b="0" i="1" kern="1200">
                          <a:solidFill>
                            <a:prstClr val="black"/>
                          </a:solidFill>
                          <a:latin typeface="Cambria Math"/>
                          <a:ea typeface="微软雅黑" panose="020B0503020204020204" pitchFamily="34" charset="-122"/>
                          <a:cs typeface="+mn-cs"/>
                        </a:rPr>
                        <m:t>𝑥</m:t>
                      </m:r>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3</m:t>
                      </m:r>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6</m:t>
                      </m:r>
                    </m:oMath>
                  </m:oMathPara>
                </a14:m>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336466" y="9108763"/>
                <a:ext cx="17795240" cy="2842702"/>
              </a:xfrm>
              <a:prstGeom prst="rect">
                <a:avLst/>
              </a:prstGeom>
              <a:blipFill rotWithShape="1">
                <a:blip r:embed="rId7"/>
                <a:stretch>
                  <a:fillRect l="-685"/>
                </a:stretch>
              </a:blipFill>
            </p:spPr>
            <p:txBody>
              <a:bodyPr/>
              <a:lstStyle/>
              <a:p>
                <a:r>
                  <a:rPr lang="zh-CN" altLang="en-US">
                    <a:noFill/>
                  </a:rPr>
                  <a:t> </a:t>
                </a:r>
              </a:p>
            </p:txBody>
          </p:sp>
        </mc:Fallback>
      </mc:AlternateContent>
      <p:sp>
        <p:nvSpPr>
          <p:cNvPr id="11" name="矩形 10"/>
          <p:cNvSpPr/>
          <p:nvPr/>
        </p:nvSpPr>
        <p:spPr>
          <a:xfrm>
            <a:off x="669472" y="768887"/>
            <a:ext cx="22288500" cy="8217634"/>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练一练：</a:t>
            </a:r>
            <a:endParaRPr lang="en-US" altLang="zh-CN" sz="4400" dirty="0">
              <a:solidFill>
                <a:prstClr val="black"/>
              </a:solidFill>
              <a:latin typeface="微软雅黑" panose="020B0503020204020204" pitchFamily="34" charset="-122"/>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p:spTree>
    <p:extLst>
      <p:ext uri="{BB962C8B-B14F-4D97-AF65-F5344CB8AC3E}">
        <p14:creationId xmlns:p14="http://schemas.microsoft.com/office/powerpoint/2010/main" val="187112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2395835"/>
              </p:ext>
            </p:extLst>
          </p:nvPr>
        </p:nvGraphicFramePr>
        <p:xfrm>
          <a:off x="3135082" y="1371602"/>
          <a:ext cx="16785776" cy="9503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50861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6222" y="822063"/>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元一次方程组</a:t>
            </a:r>
          </a:p>
        </p:txBody>
      </p:sp>
      <p:sp>
        <p:nvSpPr>
          <p:cNvPr id="15" name="文本框 14"/>
          <p:cNvSpPr txBox="1"/>
          <p:nvPr/>
        </p:nvSpPr>
        <p:spPr>
          <a:xfrm>
            <a:off x="1406807" y="2503534"/>
            <a:ext cx="21866858" cy="2954656"/>
          </a:xfrm>
          <a:prstGeom prst="rect">
            <a:avLst/>
          </a:prstGeom>
          <a:noFill/>
        </p:spPr>
        <p:txBody>
          <a:bodyPr wrap="square" lIns="182880" tIns="91440" rIns="182880" bIns="91440" rtlCol="0">
            <a:spAutoFit/>
          </a:bodyPr>
          <a:lstStyle/>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形如</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的方程组称为二元一次方程组</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对象 -2147482507"/>
          <p:cNvGraphicFramePr>
            <a:graphicFrameLocks noChangeAspect="1"/>
          </p:cNvGraphicFramePr>
          <p:nvPr>
            <p:extLst>
              <p:ext uri="{D42A27DB-BD31-4B8C-83A1-F6EECF244321}">
                <p14:modId xmlns:p14="http://schemas.microsoft.com/office/powerpoint/2010/main" val="2265464444"/>
              </p:ext>
            </p:extLst>
          </p:nvPr>
        </p:nvGraphicFramePr>
        <p:xfrm>
          <a:off x="2886420" y="3177747"/>
          <a:ext cx="12701924" cy="1726450"/>
        </p:xfrm>
        <a:graphic>
          <a:graphicData uri="http://schemas.openxmlformats.org/presentationml/2006/ole">
            <mc:AlternateContent xmlns:mc="http://schemas.openxmlformats.org/markup-compatibility/2006">
              <mc:Choice xmlns:v="urn:schemas-microsoft-com:vml" Requires="v">
                <p:oleObj spid="_x0000_s5128" r:id="rId3" imgW="3186430" imgH="431800" progId="Equation.DSMT4">
                  <p:embed/>
                </p:oleObj>
              </mc:Choice>
              <mc:Fallback>
                <p:oleObj r:id="rId3" imgW="3186430" imgH="431800" progId="Equation.DSMT4">
                  <p:embed/>
                  <p:pic>
                    <p:nvPicPr>
                      <p:cNvPr id="0" name=""/>
                      <p:cNvPicPr/>
                      <p:nvPr/>
                    </p:nvPicPr>
                    <p:blipFill>
                      <a:blip r:embed="rId4"/>
                      <a:stretch>
                        <a:fillRect/>
                      </a:stretch>
                    </p:blipFill>
                    <p:spPr>
                      <a:xfrm>
                        <a:off x="2886420" y="3177747"/>
                        <a:ext cx="12701924" cy="172645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61368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37740" y="2850921"/>
            <a:ext cx="3972560" cy="1106170"/>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①  </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加减消元法</a:t>
            </a:r>
          </a:p>
        </p:txBody>
      </p:sp>
      <p:graphicFrame>
        <p:nvGraphicFramePr>
          <p:cNvPr id="3" name="对象 -2147482506"/>
          <p:cNvGraphicFramePr>
            <a:graphicFrameLocks noChangeAspect="1"/>
          </p:cNvGraphicFramePr>
          <p:nvPr>
            <p:extLst>
              <p:ext uri="{D42A27DB-BD31-4B8C-83A1-F6EECF244321}">
                <p14:modId xmlns:p14="http://schemas.microsoft.com/office/powerpoint/2010/main" val="52383244"/>
              </p:ext>
            </p:extLst>
          </p:nvPr>
        </p:nvGraphicFramePr>
        <p:xfrm>
          <a:off x="3228976" y="4310787"/>
          <a:ext cx="4934000" cy="1741562"/>
        </p:xfrm>
        <a:graphic>
          <a:graphicData uri="http://schemas.openxmlformats.org/presentationml/2006/ole">
            <mc:AlternateContent xmlns:mc="http://schemas.openxmlformats.org/markup-compatibility/2006">
              <mc:Choice xmlns:v="urn:schemas-microsoft-com:vml" Requires="v">
                <p:oleObj spid="_x0000_s6164" r:id="rId3" imgW="1242060" imgH="435610" progId="Equation.DSMT4">
                  <p:embed/>
                </p:oleObj>
              </mc:Choice>
              <mc:Fallback>
                <p:oleObj r:id="rId3" imgW="1242060" imgH="435610" progId="Equation.DSMT4">
                  <p:embed/>
                  <p:pic>
                    <p:nvPicPr>
                      <p:cNvPr id="0" name=""/>
                      <p:cNvPicPr/>
                      <p:nvPr/>
                    </p:nvPicPr>
                    <p:blipFill>
                      <a:blip r:embed="rId4"/>
                      <a:stretch>
                        <a:fillRect/>
                      </a:stretch>
                    </p:blipFill>
                    <p:spPr>
                      <a:xfrm>
                        <a:off x="3228976" y="4310787"/>
                        <a:ext cx="4934000" cy="1741562"/>
                      </a:xfrm>
                      <a:prstGeom prst="rect">
                        <a:avLst/>
                      </a:prstGeom>
                      <a:noFill/>
                      <a:ln w="38100">
                        <a:noFill/>
                        <a:miter/>
                      </a:ln>
                    </p:spPr>
                  </p:pic>
                </p:oleObj>
              </mc:Fallback>
            </mc:AlternateContent>
          </a:graphicData>
        </a:graphic>
      </p:graphicFrame>
      <p:sp>
        <p:nvSpPr>
          <p:cNvPr id="11" name="文本框 10"/>
          <p:cNvSpPr txBox="1"/>
          <p:nvPr/>
        </p:nvSpPr>
        <p:spPr>
          <a:xfrm>
            <a:off x="2251710" y="6465332"/>
            <a:ext cx="19634200" cy="3876040"/>
          </a:xfrm>
          <a:prstGeom prst="rect">
            <a:avLst/>
          </a:prstGeom>
          <a:noFill/>
        </p:spPr>
        <p:txBody>
          <a:bodyPr wrap="square" lIns="182880" tIns="91440" rIns="182880" bIns="91440" rtlCol="0">
            <a:spAutoFit/>
          </a:bodyPr>
          <a:lstStyle/>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将                               消去y（也可以消去x），得：</a:t>
            </a: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从中解出x, 再将x的值代入（1）或（2），求出y的值，从而得出方程组的解。</a:t>
            </a:r>
          </a:p>
        </p:txBody>
      </p:sp>
      <p:graphicFrame>
        <p:nvGraphicFramePr>
          <p:cNvPr id="5" name="对象 -2147482505"/>
          <p:cNvGraphicFramePr>
            <a:graphicFrameLocks noChangeAspect="1"/>
          </p:cNvGraphicFramePr>
          <p:nvPr>
            <p:extLst>
              <p:ext uri="{D42A27DB-BD31-4B8C-83A1-F6EECF244321}">
                <p14:modId xmlns:p14="http://schemas.microsoft.com/office/powerpoint/2010/main" val="3945910386"/>
              </p:ext>
            </p:extLst>
          </p:nvPr>
        </p:nvGraphicFramePr>
        <p:xfrm>
          <a:off x="3202951" y="6709181"/>
          <a:ext cx="4073990" cy="917794"/>
        </p:xfrm>
        <a:graphic>
          <a:graphicData uri="http://schemas.openxmlformats.org/presentationml/2006/ole">
            <mc:AlternateContent xmlns:mc="http://schemas.openxmlformats.org/markup-compatibility/2006">
              <mc:Choice xmlns:v="urn:schemas-microsoft-com:vml" Requires="v">
                <p:oleObj spid="_x0000_s6165" r:id="rId5" imgW="1024890" imgH="230505" progId="Equation.DSMT4">
                  <p:embed/>
                </p:oleObj>
              </mc:Choice>
              <mc:Fallback>
                <p:oleObj r:id="rId5" imgW="1024890" imgH="230505" progId="Equation.DSMT4">
                  <p:embed/>
                  <p:pic>
                    <p:nvPicPr>
                      <p:cNvPr id="0" name=""/>
                      <p:cNvPicPr/>
                      <p:nvPr/>
                    </p:nvPicPr>
                    <p:blipFill>
                      <a:blip r:embed="rId6"/>
                      <a:stretch>
                        <a:fillRect/>
                      </a:stretch>
                    </p:blipFill>
                    <p:spPr>
                      <a:xfrm>
                        <a:off x="3202951" y="6709181"/>
                        <a:ext cx="4073990" cy="917794"/>
                      </a:xfrm>
                      <a:prstGeom prst="rect">
                        <a:avLst/>
                      </a:prstGeom>
                      <a:noFill/>
                      <a:ln w="38100">
                        <a:noFill/>
                        <a:miter/>
                      </a:ln>
                    </p:spPr>
                  </p:pic>
                </p:oleObj>
              </mc:Fallback>
            </mc:AlternateContent>
          </a:graphicData>
        </a:graphic>
      </p:graphicFrame>
      <p:graphicFrame>
        <p:nvGraphicFramePr>
          <p:cNvPr id="6" name="对象 -2147481866"/>
          <p:cNvGraphicFramePr>
            <a:graphicFrameLocks noChangeAspect="1"/>
          </p:cNvGraphicFramePr>
          <p:nvPr>
            <p:extLst>
              <p:ext uri="{D42A27DB-BD31-4B8C-83A1-F6EECF244321}">
                <p14:modId xmlns:p14="http://schemas.microsoft.com/office/powerpoint/2010/main" val="2027063767"/>
              </p:ext>
            </p:extLst>
          </p:nvPr>
        </p:nvGraphicFramePr>
        <p:xfrm>
          <a:off x="7277100" y="8141732"/>
          <a:ext cx="6268720" cy="914400"/>
        </p:xfrm>
        <a:graphic>
          <a:graphicData uri="http://schemas.openxmlformats.org/presentationml/2006/ole">
            <mc:AlternateContent xmlns:mc="http://schemas.openxmlformats.org/markup-compatibility/2006">
              <mc:Choice xmlns:v="urn:schemas-microsoft-com:vml" Requires="v">
                <p:oleObj spid="_x0000_s6166" r:id="rId7" imgW="1562100" imgH="228600" progId="Equation.DSMT4">
                  <p:embed/>
                </p:oleObj>
              </mc:Choice>
              <mc:Fallback>
                <p:oleObj r:id="rId7" imgW="1562100" imgH="228600" progId="Equation.DSMT4">
                  <p:embed/>
                  <p:pic>
                    <p:nvPicPr>
                      <p:cNvPr id="0" name=""/>
                      <p:cNvPicPr/>
                      <p:nvPr/>
                    </p:nvPicPr>
                    <p:blipFill>
                      <a:blip r:embed="rId8"/>
                      <a:stretch>
                        <a:fillRect/>
                      </a:stretch>
                    </p:blipFill>
                    <p:spPr>
                      <a:xfrm>
                        <a:off x="7277100" y="8141732"/>
                        <a:ext cx="6268720" cy="914400"/>
                      </a:xfrm>
                      <a:prstGeom prst="rect">
                        <a:avLst/>
                      </a:prstGeom>
                      <a:noFill/>
                      <a:ln w="38100">
                        <a:noFill/>
                        <a:miter/>
                      </a:ln>
                    </p:spPr>
                  </p:pic>
                </p:oleObj>
              </mc:Fallback>
            </mc:AlternateContent>
          </a:graphicData>
        </a:graphic>
      </p:graphicFrame>
      <p:sp>
        <p:nvSpPr>
          <p:cNvPr id="12" name="内容占位符 2"/>
          <p:cNvSpPr>
            <a:spLocks noGrp="1"/>
          </p:cNvSpPr>
          <p:nvPr>
            <p:ph idx="1"/>
          </p:nvPr>
        </p:nvSpPr>
        <p:spPr>
          <a:xfrm>
            <a:off x="1166222" y="822063"/>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元一次方程组</a:t>
            </a:r>
          </a:p>
        </p:txBody>
      </p:sp>
    </p:spTree>
    <p:extLst>
      <p:ext uri="{BB962C8B-B14F-4D97-AF65-F5344CB8AC3E}">
        <p14:creationId xmlns:p14="http://schemas.microsoft.com/office/powerpoint/2010/main" val="3450888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37740" y="3263907"/>
            <a:ext cx="3972560" cy="1106170"/>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②  </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代入消元法</a:t>
            </a:r>
          </a:p>
        </p:txBody>
      </p:sp>
      <p:graphicFrame>
        <p:nvGraphicFramePr>
          <p:cNvPr id="3" name="对象 -2147482506"/>
          <p:cNvGraphicFramePr>
            <a:graphicFrameLocks noChangeAspect="1"/>
          </p:cNvGraphicFramePr>
          <p:nvPr/>
        </p:nvGraphicFramePr>
        <p:xfrm>
          <a:off x="3228976" y="4723777"/>
          <a:ext cx="4934000" cy="1741562"/>
        </p:xfrm>
        <a:graphic>
          <a:graphicData uri="http://schemas.openxmlformats.org/presentationml/2006/ole">
            <mc:AlternateContent xmlns:mc="http://schemas.openxmlformats.org/markup-compatibility/2006">
              <mc:Choice xmlns:v="urn:schemas-microsoft-com:vml" Requires="v">
                <p:oleObj spid="_x0000_s7182" r:id="rId3" imgW="1242060" imgH="435610" progId="Equation.DSMT4">
                  <p:embed/>
                </p:oleObj>
              </mc:Choice>
              <mc:Fallback>
                <p:oleObj r:id="rId3" imgW="1242060" imgH="435610" progId="Equation.DSMT4">
                  <p:embed/>
                  <p:pic>
                    <p:nvPicPr>
                      <p:cNvPr id="0" name=""/>
                      <p:cNvPicPr/>
                      <p:nvPr/>
                    </p:nvPicPr>
                    <p:blipFill>
                      <a:blip r:embed="rId4"/>
                      <a:stretch>
                        <a:fillRect/>
                      </a:stretch>
                    </p:blipFill>
                    <p:spPr>
                      <a:xfrm>
                        <a:off x="3228976" y="4723777"/>
                        <a:ext cx="4934000" cy="1741562"/>
                      </a:xfrm>
                      <a:prstGeom prst="rect">
                        <a:avLst/>
                      </a:prstGeom>
                      <a:noFill/>
                      <a:ln w="38100">
                        <a:noFill/>
                        <a:miter/>
                      </a:ln>
                    </p:spPr>
                  </p:pic>
                </p:oleObj>
              </mc:Fallback>
            </mc:AlternateContent>
          </a:graphicData>
        </a:graphic>
      </p:graphicFrame>
      <p:sp>
        <p:nvSpPr>
          <p:cNvPr id="11" name="文本框 10"/>
          <p:cNvSpPr txBox="1"/>
          <p:nvPr/>
        </p:nvSpPr>
        <p:spPr>
          <a:xfrm>
            <a:off x="2251709" y="6878320"/>
            <a:ext cx="22633034" cy="1107996"/>
          </a:xfrm>
          <a:prstGeom prst="rect">
            <a:avLst/>
          </a:prstGeom>
          <a:noFill/>
        </p:spPr>
        <p:txBody>
          <a:bodyPr wrap="square" lIns="182880" tIns="91440" rIns="182880" bIns="91440" rtlCol="0">
            <a:spAutoFit/>
          </a:bodyPr>
          <a:lstStyle/>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由（1）得                                    ，将其代入（2），消去y，得到关于x的一元一次方程，解之。</a:t>
            </a:r>
          </a:p>
        </p:txBody>
      </p:sp>
      <p:graphicFrame>
        <p:nvGraphicFramePr>
          <p:cNvPr id="5" name="对象 -2147482502"/>
          <p:cNvGraphicFramePr>
            <a:graphicFrameLocks noChangeAspect="1"/>
          </p:cNvGraphicFramePr>
          <p:nvPr/>
        </p:nvGraphicFramePr>
        <p:xfrm>
          <a:off x="4997450" y="6697357"/>
          <a:ext cx="4992648" cy="1741562"/>
        </p:xfrm>
        <a:graphic>
          <a:graphicData uri="http://schemas.openxmlformats.org/presentationml/2006/ole">
            <mc:AlternateContent xmlns:mc="http://schemas.openxmlformats.org/markup-compatibility/2006">
              <mc:Choice xmlns:v="urn:schemas-microsoft-com:vml" Requires="v">
                <p:oleObj spid="_x0000_s7183" r:id="rId5" imgW="1254760" imgH="435610" progId="Equation.3">
                  <p:embed/>
                </p:oleObj>
              </mc:Choice>
              <mc:Fallback>
                <p:oleObj r:id="rId5" imgW="1254760" imgH="435610" progId="Equation.3">
                  <p:embed/>
                  <p:pic>
                    <p:nvPicPr>
                      <p:cNvPr id="0" name=""/>
                      <p:cNvPicPr/>
                      <p:nvPr/>
                    </p:nvPicPr>
                    <p:blipFill>
                      <a:blip r:embed="rId6"/>
                      <a:stretch>
                        <a:fillRect/>
                      </a:stretch>
                    </p:blipFill>
                    <p:spPr>
                      <a:xfrm>
                        <a:off x="4997450" y="6697357"/>
                        <a:ext cx="4992648" cy="1741562"/>
                      </a:xfrm>
                      <a:prstGeom prst="rect">
                        <a:avLst/>
                      </a:prstGeom>
                      <a:noFill/>
                      <a:ln w="38100">
                        <a:noFill/>
                        <a:miter/>
                      </a:ln>
                    </p:spPr>
                  </p:pic>
                </p:oleObj>
              </mc:Fallback>
            </mc:AlternateContent>
          </a:graphicData>
        </a:graphic>
      </p:graphicFrame>
      <p:sp>
        <p:nvSpPr>
          <p:cNvPr id="10" name="内容占位符 2"/>
          <p:cNvSpPr>
            <a:spLocks noGrp="1"/>
          </p:cNvSpPr>
          <p:nvPr>
            <p:ph idx="1"/>
          </p:nvPr>
        </p:nvSpPr>
        <p:spPr>
          <a:xfrm>
            <a:off x="1166222" y="822063"/>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元一次方程组</a:t>
            </a:r>
          </a:p>
        </p:txBody>
      </p:sp>
    </p:spTree>
    <p:extLst>
      <p:ext uri="{BB962C8B-B14F-4D97-AF65-F5344CB8AC3E}">
        <p14:creationId xmlns:p14="http://schemas.microsoft.com/office/powerpoint/2010/main" val="4225549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147481865"/>
          <p:cNvGraphicFramePr>
            <a:graphicFrameLocks noChangeAspect="1"/>
          </p:cNvGraphicFramePr>
          <p:nvPr>
            <p:extLst>
              <p:ext uri="{D42A27DB-BD31-4B8C-83A1-F6EECF244321}">
                <p14:modId xmlns:p14="http://schemas.microsoft.com/office/powerpoint/2010/main" val="1151302078"/>
              </p:ext>
            </p:extLst>
          </p:nvPr>
        </p:nvGraphicFramePr>
        <p:xfrm>
          <a:off x="2270085" y="2209074"/>
          <a:ext cx="3881442" cy="2183312"/>
        </p:xfrm>
        <a:graphic>
          <a:graphicData uri="http://schemas.openxmlformats.org/presentationml/2006/ole">
            <mc:AlternateContent xmlns:mc="http://schemas.openxmlformats.org/markup-compatibility/2006">
              <mc:Choice xmlns:v="urn:schemas-microsoft-com:vml" Requires="v">
                <p:oleObj spid="_x0000_s8206" r:id="rId3" imgW="812800" imgH="457200" progId="Equation.KSEE3">
                  <p:embed/>
                </p:oleObj>
              </mc:Choice>
              <mc:Fallback>
                <p:oleObj r:id="rId3" imgW="812800" imgH="457200" progId="Equation.KSEE3">
                  <p:embed/>
                  <p:pic>
                    <p:nvPicPr>
                      <p:cNvPr id="0" name=""/>
                      <p:cNvPicPr/>
                      <p:nvPr/>
                    </p:nvPicPr>
                    <p:blipFill>
                      <a:blip r:embed="rId4"/>
                      <a:stretch>
                        <a:fillRect/>
                      </a:stretch>
                    </p:blipFill>
                    <p:spPr>
                      <a:xfrm>
                        <a:off x="2270085" y="2209074"/>
                        <a:ext cx="3881442" cy="2183312"/>
                      </a:xfrm>
                      <a:prstGeom prst="rect">
                        <a:avLst/>
                      </a:prstGeom>
                      <a:noFill/>
                      <a:ln w="38100">
                        <a:noFill/>
                        <a:miter/>
                      </a:ln>
                    </p:spPr>
                  </p:pic>
                </p:oleObj>
              </mc:Fallback>
            </mc:AlternateContent>
          </a:graphicData>
        </a:graphic>
      </p:graphicFrame>
      <p:sp>
        <p:nvSpPr>
          <p:cNvPr id="10" name="矩形 9"/>
          <p:cNvSpPr/>
          <p:nvPr/>
        </p:nvSpPr>
        <p:spPr>
          <a:xfrm>
            <a:off x="669472" y="768873"/>
            <a:ext cx="22288500" cy="6186310"/>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练一练：</a:t>
            </a:r>
            <a:endParaRPr lang="en-US" altLang="zh-CN" sz="4400" dirty="0">
              <a:solidFill>
                <a:prstClr val="black"/>
              </a:solidFill>
              <a:latin typeface="微软雅黑" panose="020B0503020204020204" pitchFamily="34" charset="-122"/>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7709" y="1702897"/>
            <a:ext cx="5222214" cy="319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525" y="5614472"/>
            <a:ext cx="5220426" cy="294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35076" y="5613683"/>
            <a:ext cx="5858284" cy="292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3516" y="9204105"/>
            <a:ext cx="7845528" cy="392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45185" y="10135569"/>
            <a:ext cx="9792158" cy="289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71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381216" y="2112768"/>
            <a:ext cx="19634200" cy="9725740"/>
          </a:xfrm>
          <a:prstGeom prst="rect">
            <a:avLst/>
          </a:prstGeom>
          <a:noFill/>
        </p:spPr>
        <p:txBody>
          <a:bodyPr wrap="square" lIns="182880" tIns="91440" rIns="182880" bIns="91440" rtlCol="0">
            <a:spAutoFit/>
          </a:bodyPr>
          <a:lstStyle/>
          <a:p>
            <a:pPr algn="l" defTabSz="1828800" hangingPunct="1">
              <a:lnSpc>
                <a:spcPct val="250000"/>
              </a:lnSpc>
            </a:pP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下列命题中正确的是</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 </a:t>
            </a:r>
          </a:p>
          <a:p>
            <a:pPr algn="l" defTabSz="1828800" hangingPunct="1">
              <a:lnSpc>
                <a:spcPct val="250000"/>
              </a:lnSpc>
            </a:pP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A.方程组</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有解</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350000"/>
              </a:lnSpc>
            </a:pP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r>
              <a:rPr lang="en-US"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y=2</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是方程组                        </a:t>
            </a: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唯一的一组解</a:t>
            </a:r>
            <a:endPar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350000"/>
              </a:lnSpc>
            </a:pP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C.</a:t>
            </a:r>
            <a:r>
              <a:rPr lang="en-US"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y=0</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是方程组                       唯一的一组解</a:t>
            </a:r>
          </a:p>
          <a:p>
            <a:pPr algn="l" defTabSz="1828800" hangingPunct="1">
              <a:lnSpc>
                <a:spcPct val="3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D.</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x=1</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y=1</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是方程组                                  的一组解</a:t>
            </a:r>
          </a:p>
        </p:txBody>
      </p:sp>
      <p:graphicFrame>
        <p:nvGraphicFramePr>
          <p:cNvPr id="5" name="对象 -2147481864"/>
          <p:cNvGraphicFramePr>
            <a:graphicFrameLocks noChangeAspect="1"/>
          </p:cNvGraphicFramePr>
          <p:nvPr>
            <p:extLst>
              <p:ext uri="{D42A27DB-BD31-4B8C-83A1-F6EECF244321}">
                <p14:modId xmlns:p14="http://schemas.microsoft.com/office/powerpoint/2010/main" val="124188713"/>
              </p:ext>
            </p:extLst>
          </p:nvPr>
        </p:nvGraphicFramePr>
        <p:xfrm>
          <a:off x="3707856" y="3740824"/>
          <a:ext cx="3251200" cy="1828800"/>
        </p:xfrm>
        <a:graphic>
          <a:graphicData uri="http://schemas.openxmlformats.org/presentationml/2006/ole">
            <mc:AlternateContent xmlns:mc="http://schemas.openxmlformats.org/markup-compatibility/2006">
              <mc:Choice xmlns:v="urn:schemas-microsoft-com:vml" Requires="v">
                <p:oleObj spid="_x0000_s11290" r:id="rId4" imgW="812800" imgH="457200" progId="Equation.KSEE3">
                  <p:embed/>
                </p:oleObj>
              </mc:Choice>
              <mc:Fallback>
                <p:oleObj r:id="rId4" imgW="812800" imgH="457200" progId="Equation.KSEE3">
                  <p:embed/>
                  <p:pic>
                    <p:nvPicPr>
                      <p:cNvPr id="0" name=""/>
                      <p:cNvPicPr/>
                      <p:nvPr/>
                    </p:nvPicPr>
                    <p:blipFill>
                      <a:blip r:embed="rId5"/>
                      <a:stretch>
                        <a:fillRect/>
                      </a:stretch>
                    </p:blipFill>
                    <p:spPr>
                      <a:xfrm>
                        <a:off x="3707856" y="3740824"/>
                        <a:ext cx="3251200" cy="1828800"/>
                      </a:xfrm>
                      <a:prstGeom prst="rect">
                        <a:avLst/>
                      </a:prstGeom>
                      <a:noFill/>
                      <a:ln w="38100">
                        <a:noFill/>
                        <a:miter/>
                      </a:ln>
                    </p:spPr>
                  </p:pic>
                </p:oleObj>
              </mc:Fallback>
            </mc:AlternateContent>
          </a:graphicData>
        </a:graphic>
      </p:graphicFrame>
      <p:graphicFrame>
        <p:nvGraphicFramePr>
          <p:cNvPr id="8" name="对象 -2147482499"/>
          <p:cNvGraphicFramePr>
            <a:graphicFrameLocks noChangeAspect="1"/>
          </p:cNvGraphicFramePr>
          <p:nvPr>
            <p:extLst>
              <p:ext uri="{D42A27DB-BD31-4B8C-83A1-F6EECF244321}">
                <p14:modId xmlns:p14="http://schemas.microsoft.com/office/powerpoint/2010/main" val="765246879"/>
              </p:ext>
            </p:extLst>
          </p:nvPr>
        </p:nvGraphicFramePr>
        <p:xfrm>
          <a:off x="6751138" y="5907348"/>
          <a:ext cx="3251200" cy="1828800"/>
        </p:xfrm>
        <a:graphic>
          <a:graphicData uri="http://schemas.openxmlformats.org/presentationml/2006/ole">
            <mc:AlternateContent xmlns:mc="http://schemas.openxmlformats.org/markup-compatibility/2006">
              <mc:Choice xmlns:v="urn:schemas-microsoft-com:vml" Requires="v">
                <p:oleObj spid="_x0000_s11291" r:id="rId6" imgW="812800" imgH="457200" progId="Equation.KSEE3">
                  <p:embed/>
                </p:oleObj>
              </mc:Choice>
              <mc:Fallback>
                <p:oleObj r:id="rId6" imgW="812800" imgH="457200" progId="Equation.KSEE3">
                  <p:embed/>
                  <p:pic>
                    <p:nvPicPr>
                      <p:cNvPr id="0" name=""/>
                      <p:cNvPicPr/>
                      <p:nvPr/>
                    </p:nvPicPr>
                    <p:blipFill>
                      <a:blip r:embed="rId7"/>
                      <a:stretch>
                        <a:fillRect/>
                      </a:stretch>
                    </p:blipFill>
                    <p:spPr>
                      <a:xfrm>
                        <a:off x="6751138" y="5907348"/>
                        <a:ext cx="3251200" cy="1828800"/>
                      </a:xfrm>
                      <a:prstGeom prst="rect">
                        <a:avLst/>
                      </a:prstGeom>
                      <a:noFill/>
                      <a:ln w="38100">
                        <a:noFill/>
                        <a:miter/>
                      </a:ln>
                    </p:spPr>
                  </p:pic>
                </p:oleObj>
              </mc:Fallback>
            </mc:AlternateContent>
          </a:graphicData>
        </a:graphic>
      </p:graphicFrame>
      <p:graphicFrame>
        <p:nvGraphicFramePr>
          <p:cNvPr id="14" name="对象 -2147482497"/>
          <p:cNvGraphicFramePr>
            <a:graphicFrameLocks noChangeAspect="1"/>
          </p:cNvGraphicFramePr>
          <p:nvPr>
            <p:extLst>
              <p:ext uri="{D42A27DB-BD31-4B8C-83A1-F6EECF244321}">
                <p14:modId xmlns:p14="http://schemas.microsoft.com/office/powerpoint/2010/main" val="594523698"/>
              </p:ext>
            </p:extLst>
          </p:nvPr>
        </p:nvGraphicFramePr>
        <p:xfrm>
          <a:off x="6704148" y="7909872"/>
          <a:ext cx="3251200" cy="1828800"/>
        </p:xfrm>
        <a:graphic>
          <a:graphicData uri="http://schemas.openxmlformats.org/presentationml/2006/ole">
            <mc:AlternateContent xmlns:mc="http://schemas.openxmlformats.org/markup-compatibility/2006">
              <mc:Choice xmlns:v="urn:schemas-microsoft-com:vml" Requires="v">
                <p:oleObj spid="_x0000_s11292" r:id="rId8" imgW="812800" imgH="457200" progId="Equation.KSEE3">
                  <p:embed/>
                </p:oleObj>
              </mc:Choice>
              <mc:Fallback>
                <p:oleObj r:id="rId8" imgW="812800" imgH="457200" progId="Equation.KSEE3">
                  <p:embed/>
                  <p:pic>
                    <p:nvPicPr>
                      <p:cNvPr id="0" name=""/>
                      <p:cNvPicPr/>
                      <p:nvPr/>
                    </p:nvPicPr>
                    <p:blipFill>
                      <a:blip r:embed="rId9"/>
                      <a:stretch>
                        <a:fillRect/>
                      </a:stretch>
                    </p:blipFill>
                    <p:spPr>
                      <a:xfrm>
                        <a:off x="6704148" y="7909872"/>
                        <a:ext cx="3251200" cy="1828800"/>
                      </a:xfrm>
                      <a:prstGeom prst="rect">
                        <a:avLst/>
                      </a:prstGeom>
                      <a:noFill/>
                      <a:ln w="38100">
                        <a:noFill/>
                        <a:miter/>
                      </a:ln>
                    </p:spPr>
                  </p:pic>
                </p:oleObj>
              </mc:Fallback>
            </mc:AlternateContent>
          </a:graphicData>
        </a:graphic>
      </p:graphicFrame>
      <p:graphicFrame>
        <p:nvGraphicFramePr>
          <p:cNvPr id="16" name="对象 -2147482495"/>
          <p:cNvGraphicFramePr>
            <a:graphicFrameLocks noChangeAspect="1"/>
          </p:cNvGraphicFramePr>
          <p:nvPr>
            <p:extLst>
              <p:ext uri="{D42A27DB-BD31-4B8C-83A1-F6EECF244321}">
                <p14:modId xmlns:p14="http://schemas.microsoft.com/office/powerpoint/2010/main" val="2823996419"/>
              </p:ext>
            </p:extLst>
          </p:nvPr>
        </p:nvGraphicFramePr>
        <p:xfrm>
          <a:off x="6626676" y="10016888"/>
          <a:ext cx="4571640" cy="2031840"/>
        </p:xfrm>
        <a:graphic>
          <a:graphicData uri="http://schemas.openxmlformats.org/presentationml/2006/ole">
            <mc:AlternateContent xmlns:mc="http://schemas.openxmlformats.org/markup-compatibility/2006">
              <mc:Choice xmlns:v="urn:schemas-microsoft-com:vml" Requires="v">
                <p:oleObj spid="_x0000_s11293" r:id="rId10" imgW="1143000" imgH="508000" progId="Equation.KSEE3">
                  <p:embed/>
                </p:oleObj>
              </mc:Choice>
              <mc:Fallback>
                <p:oleObj r:id="rId10" imgW="1143000" imgH="508000" progId="Equation.KSEE3">
                  <p:embed/>
                  <p:pic>
                    <p:nvPicPr>
                      <p:cNvPr id="0" name=""/>
                      <p:cNvPicPr/>
                      <p:nvPr/>
                    </p:nvPicPr>
                    <p:blipFill>
                      <a:blip r:embed="rId11"/>
                      <a:stretch>
                        <a:fillRect/>
                      </a:stretch>
                    </p:blipFill>
                    <p:spPr>
                      <a:xfrm>
                        <a:off x="6626676" y="10016888"/>
                        <a:ext cx="4571640" cy="2031840"/>
                      </a:xfrm>
                      <a:prstGeom prst="rect">
                        <a:avLst/>
                      </a:prstGeom>
                      <a:noFill/>
                      <a:ln w="38100">
                        <a:noFill/>
                        <a:miter/>
                      </a:ln>
                    </p:spPr>
                  </p:pic>
                </p:oleObj>
              </mc:Fallback>
            </mc:AlternateContent>
          </a:graphicData>
        </a:graphic>
      </p:graphicFrame>
      <p:sp>
        <p:nvSpPr>
          <p:cNvPr id="11" name="文本框 14"/>
          <p:cNvSpPr txBox="1"/>
          <p:nvPr/>
        </p:nvSpPr>
        <p:spPr>
          <a:xfrm>
            <a:off x="15531513" y="10761344"/>
            <a:ext cx="8852494" cy="2954656"/>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答案：</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p>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做题思路：如果方程组的两个方程是倍数关系，那么方程组会有无数个解</a:t>
            </a: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669472" y="768873"/>
            <a:ext cx="22288500" cy="6186310"/>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练一练：</a:t>
            </a:r>
            <a:endParaRPr lang="en-US" altLang="zh-CN" sz="4400" dirty="0">
              <a:solidFill>
                <a:prstClr val="black"/>
              </a:solidFill>
              <a:latin typeface="微软雅黑" panose="020B0503020204020204" pitchFamily="34" charset="-122"/>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p:spTree>
    <p:extLst>
      <p:ext uri="{BB962C8B-B14F-4D97-AF65-F5344CB8AC3E}">
        <p14:creationId xmlns:p14="http://schemas.microsoft.com/office/powerpoint/2010/main" val="17620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3992" y="3012637"/>
            <a:ext cx="20020280" cy="3877986"/>
          </a:xfrm>
          <a:prstGeom prst="rect">
            <a:avLst/>
          </a:prstGeom>
          <a:noFill/>
        </p:spPr>
        <p:txBody>
          <a:bodyPr wrap="square" lIns="182880" tIns="91440" rIns="182880" bIns="91440" rtlCol="0">
            <a:spAutoFit/>
          </a:bodyPr>
          <a:lstStyle/>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在一次捐赠活动中，某市将捐赠的物品打包成件，其中帐篷和食品共320件，帐篷比食品多80件，则帐篷的件数是（  ）.</a:t>
            </a:r>
            <a:endPar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A.180                B.200                   C.220                  D.240                        E.260</a:t>
            </a:r>
          </a:p>
        </p:txBody>
      </p:sp>
      <mc:AlternateContent xmlns:mc="http://schemas.openxmlformats.org/markup-compatibility/2006" xmlns:a14="http://schemas.microsoft.com/office/drawing/2010/main">
        <mc:Choice Requires="a14">
          <p:sp>
            <p:nvSpPr>
              <p:cNvPr id="7" name="文本框 8"/>
              <p:cNvSpPr txBox="1"/>
              <p:nvPr/>
            </p:nvSpPr>
            <p:spPr>
              <a:xfrm>
                <a:off x="2373992" y="8983102"/>
                <a:ext cx="17795240" cy="2805384"/>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答案：</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。做题思路：设帐篷有</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个，食品有</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个，列方程：</a:t>
                </a:r>
                <a:endPar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14:m>
                  <m:oMathPara xmlns:m="http://schemas.openxmlformats.org/officeDocument/2006/math">
                    <m:oMathParaPr>
                      <m:jc m:val="centerGroup"/>
                    </m:oMathParaPr>
                    <m:oMath xmlns:m="http://schemas.openxmlformats.org/officeDocument/2006/math">
                      <m:d>
                        <m:dPr>
                          <m:begChr m:val="{"/>
                          <m:endChr m:val=""/>
                          <m:ctrlPr>
                            <a:rPr lang="en-US" altLang="zh-CN" sz="4000" b="0" i="1" kern="1200">
                              <a:solidFill>
                                <a:prstClr val="black"/>
                              </a:solidFill>
                              <a:latin typeface="Cambria Math"/>
                              <a:ea typeface="微软雅黑" panose="020B0503020204020204" pitchFamily="34" charset="-122"/>
                              <a:cs typeface="+mn-cs"/>
                            </a:rPr>
                          </m:ctrlPr>
                        </m:dPr>
                        <m:e>
                          <m:eqArr>
                            <m:eqArrPr>
                              <m:ctrlPr>
                                <a:rPr lang="en-US" altLang="zh-CN" sz="4000" b="0" i="1" kern="1200">
                                  <a:solidFill>
                                    <a:prstClr val="black"/>
                                  </a:solidFill>
                                  <a:latin typeface="Cambria Math"/>
                                  <a:ea typeface="微软雅黑" panose="020B0503020204020204" pitchFamily="34" charset="-122"/>
                                  <a:cs typeface="+mn-cs"/>
                                </a:rPr>
                              </m:ctrlPr>
                            </m:eqArrPr>
                            <m:e>
                              <m:r>
                                <a:rPr lang="en-US" altLang="zh-CN" sz="4000" b="0" i="1" kern="1200">
                                  <a:solidFill>
                                    <a:prstClr val="black"/>
                                  </a:solidFill>
                                  <a:latin typeface="Cambria Math"/>
                                  <a:ea typeface="微软雅黑" panose="020B0503020204020204" pitchFamily="34" charset="-122"/>
                                  <a:cs typeface="+mn-cs"/>
                                </a:rPr>
                                <m:t>𝑥</m:t>
                              </m:r>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𝑦</m:t>
                              </m:r>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320</m:t>
                              </m:r>
                            </m:e>
                            <m:e>
                              <m:r>
                                <a:rPr lang="en-US" altLang="zh-CN" sz="4000" b="0" i="1" kern="1200">
                                  <a:solidFill>
                                    <a:prstClr val="black"/>
                                  </a:solidFill>
                                  <a:latin typeface="Cambria Math"/>
                                  <a:ea typeface="微软雅黑" panose="020B0503020204020204" pitchFamily="34" charset="-122"/>
                                  <a:cs typeface="+mn-cs"/>
                                </a:rPr>
                                <m:t>𝑥</m:t>
                              </m:r>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𝑦</m:t>
                              </m:r>
                              <m:r>
                                <a:rPr lang="en-US" altLang="zh-CN" sz="4000" b="0" i="1" kern="1200">
                                  <a:solidFill>
                                    <a:prstClr val="black"/>
                                  </a:solidFill>
                                  <a:latin typeface="Cambria Math"/>
                                  <a:ea typeface="微软雅黑" panose="020B0503020204020204" pitchFamily="34" charset="-122"/>
                                  <a:cs typeface="+mn-cs"/>
                                </a:rPr>
                                <m:t>=</m:t>
                              </m:r>
                              <m:r>
                                <a:rPr lang="en-US" altLang="zh-CN" sz="4000" b="0" i="1" kern="1200">
                                  <a:solidFill>
                                    <a:prstClr val="black"/>
                                  </a:solidFill>
                                  <a:latin typeface="Cambria Math"/>
                                  <a:ea typeface="微软雅黑" panose="020B0503020204020204" pitchFamily="34" charset="-122"/>
                                  <a:cs typeface="+mn-cs"/>
                                </a:rPr>
                                <m:t>80</m:t>
                              </m:r>
                            </m:e>
                          </m:eqArr>
                        </m:e>
                      </m:d>
                    </m:oMath>
                  </m:oMathPara>
                </a14:m>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7" name="文本框 8"/>
              <p:cNvSpPr txBox="1">
                <a:spLocks noRot="1" noChangeAspect="1" noMove="1" noResize="1" noEditPoints="1" noAdjustHandles="1" noChangeArrowheads="1" noChangeShapeType="1" noTextEdit="1"/>
              </p:cNvSpPr>
              <p:nvPr/>
            </p:nvSpPr>
            <p:spPr>
              <a:xfrm>
                <a:off x="2373992" y="8983102"/>
                <a:ext cx="17795240" cy="2805384"/>
              </a:xfrm>
              <a:prstGeom prst="rect">
                <a:avLst/>
              </a:prstGeom>
              <a:blipFill rotWithShape="1">
                <a:blip r:embed="rId2"/>
                <a:stretch>
                  <a:fillRect l="-685"/>
                </a:stretch>
              </a:blipFill>
            </p:spPr>
            <p:txBody>
              <a:bodyPr/>
              <a:lstStyle/>
              <a:p>
                <a:r>
                  <a:rPr lang="zh-CN" altLang="en-US">
                    <a:noFill/>
                  </a:rPr>
                  <a:t> </a:t>
                </a:r>
              </a:p>
            </p:txBody>
          </p:sp>
        </mc:Fallback>
      </mc:AlternateContent>
      <p:sp>
        <p:nvSpPr>
          <p:cNvPr id="9" name="矩形 8"/>
          <p:cNvSpPr/>
          <p:nvPr/>
        </p:nvSpPr>
        <p:spPr>
          <a:xfrm>
            <a:off x="669472" y="768873"/>
            <a:ext cx="22288500" cy="6186310"/>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练一练：</a:t>
            </a:r>
            <a:endParaRPr lang="en-US" altLang="zh-CN" sz="4400" dirty="0">
              <a:solidFill>
                <a:prstClr val="black"/>
              </a:solidFill>
              <a:latin typeface="微软雅黑" panose="020B0503020204020204" pitchFamily="34" charset="-122"/>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p:spTree>
    <p:extLst>
      <p:ext uri="{BB962C8B-B14F-4D97-AF65-F5344CB8AC3E}">
        <p14:creationId xmlns:p14="http://schemas.microsoft.com/office/powerpoint/2010/main" val="132337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2395835"/>
              </p:ext>
            </p:extLst>
          </p:nvPr>
        </p:nvGraphicFramePr>
        <p:xfrm>
          <a:off x="3135082" y="1371602"/>
          <a:ext cx="16785776" cy="9503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50861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7623" y="756741"/>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一元二次方程</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1982654" y="2626391"/>
            <a:ext cx="19995604" cy="2031325"/>
          </a:xfrm>
          <a:prstGeom prst="rect">
            <a:avLst/>
          </a:prstGeom>
          <a:noFill/>
        </p:spPr>
        <p:txBody>
          <a:bodyPr wrap="square" lIns="182880" tIns="91440" rIns="182880" bIns="91440" rtlCol="0">
            <a:spAutoFit/>
          </a:bodyPr>
          <a:lstStyle/>
          <a:p>
            <a:pPr algn="l" defTabSz="1828800" hangingPunct="1">
              <a:lnSpc>
                <a:spcPct val="150000"/>
              </a:lnSpc>
            </a:pPr>
            <a:r>
              <a:rPr sz="4000" b="0" kern="1200" dirty="0" err="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含有一个未知数且未知数的最高次数为二次的方程称为一元二次方程</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其标准形式为</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：ax</a:t>
            </a:r>
            <a:r>
              <a:rPr sz="4000" b="0" kern="1200" baseline="30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2</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 bx + c = 0 (a≠0) </a:t>
            </a:r>
          </a:p>
        </p:txBody>
      </p:sp>
    </p:spTree>
    <p:extLst>
      <p:ext uri="{BB962C8B-B14F-4D97-AF65-F5344CB8AC3E}">
        <p14:creationId xmlns:p14="http://schemas.microsoft.com/office/powerpoint/2010/main" val="4066259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105149628"/>
              </p:ext>
            </p:extLst>
          </p:nvPr>
        </p:nvGraphicFramePr>
        <p:xfrm>
          <a:off x="489864" y="1698170"/>
          <a:ext cx="21063856" cy="10123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483158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p:cNvSpPr txBox="1"/>
              <p:nvPr/>
            </p:nvSpPr>
            <p:spPr>
              <a:xfrm>
                <a:off x="2786378" y="6515443"/>
                <a:ext cx="18767336" cy="5731697"/>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解法一</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b="0" kern="1200" dirty="0" err="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因式分解法</a:t>
                </a:r>
                <a:r>
                  <a:rPr lang="zh-CN" altLang="en-US"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把方程化为形如 </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a(x-x</a:t>
                </a:r>
                <a:r>
                  <a:rPr lang="en-US" sz="4000" b="0" kern="1200" baseline="-25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1</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)(x-x</a:t>
                </a:r>
                <a:r>
                  <a:rPr lang="en-US" sz="4000" b="0" kern="1200" baseline="-25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2</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的形式，则解为</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x=x</a:t>
                </a:r>
                <a:r>
                  <a:rPr lang="en-US" sz="4000" b="0" kern="1200" baseline="-25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1</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或</a:t>
                </a:r>
                <a:r>
                  <a:rPr lang="en-US"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en-US" sz="4000" b="0" kern="1200" baseline="-25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2</a:t>
                </a:r>
                <a:r>
                  <a:rPr lang="en-US"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1828800" hangingPunct="1">
                  <a:lnSpc>
                    <a:spcPct val="150000"/>
                  </a:lnSpc>
                </a:pPr>
                <a:endParaRPr lang="en-US"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endPar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14:m>
                  <m:oMathPara xmlns:m="http://schemas.openxmlformats.org/officeDocument/2006/math">
                    <m:oMathParaPr>
                      <m:jc m:val="centerGroup"/>
                    </m:oMathParaPr>
                    <m:oMath xmlns:m="http://schemas.openxmlformats.org/officeDocument/2006/math">
                      <m:r>
                        <a:rPr lang="zh-CN" altLang="en-US" sz="4000" b="0" kern="1200" smtClean="0">
                          <a:solidFill>
                            <a:prstClr val="black"/>
                          </a:solidFill>
                          <a:latin typeface="Cambria Math"/>
                          <a:ea typeface="微软雅黑" panose="020B0503020204020204" pitchFamily="34" charset="-122"/>
                          <a:cs typeface="微软雅黑" panose="020B0503020204020204" pitchFamily="34" charset="-122"/>
                        </a:rPr>
                        <m:t>例</m:t>
                      </m:r>
                      <m:r>
                        <a:rPr lang="zh-CN" altLang="en-US" sz="4000" b="0" i="1" kern="1200" smtClean="0">
                          <a:solidFill>
                            <a:prstClr val="black"/>
                          </a:solidFill>
                          <a:latin typeface="Cambria Math"/>
                          <a:ea typeface="微软雅黑" panose="020B0503020204020204" pitchFamily="34" charset="-122"/>
                          <a:cs typeface="微软雅黑" panose="020B0503020204020204" pitchFamily="34" charset="-122"/>
                        </a:rPr>
                        <m:t>：</m:t>
                      </m:r>
                      <m:sSup>
                        <m:sSupPr>
                          <m:ctrlPr>
                            <a:rPr lang="en-US" altLang="zh-CN" sz="4000" b="0" i="1" kern="1200" smtClean="0">
                              <a:solidFill>
                                <a:prstClr val="black"/>
                              </a:solidFill>
                              <a:latin typeface="Cambria Math"/>
                              <a:ea typeface="微软雅黑" panose="020B0503020204020204" pitchFamily="34" charset="-122"/>
                            </a:rPr>
                          </m:ctrlPr>
                        </m:sSupPr>
                        <m:e>
                          <m:r>
                            <a:rPr lang="en-US" altLang="zh-CN" sz="4000" b="0" i="1" kern="1200" smtClean="0">
                              <a:solidFill>
                                <a:prstClr val="black"/>
                              </a:solidFill>
                              <a:latin typeface="Cambria Math"/>
                              <a:ea typeface="微软雅黑" panose="020B0503020204020204" pitchFamily="34" charset="-122"/>
                            </a:rPr>
                            <m:t>𝑥</m:t>
                          </m:r>
                        </m:e>
                        <m:sup>
                          <m:r>
                            <a:rPr lang="en-US" altLang="zh-CN" sz="4000" b="0" i="1" kern="1200" smtClean="0">
                              <a:solidFill>
                                <a:prstClr val="black"/>
                              </a:solidFill>
                              <a:latin typeface="Cambria Math"/>
                              <a:ea typeface="微软雅黑" panose="020B0503020204020204" pitchFamily="34" charset="-122"/>
                            </a:rPr>
                            <m:t>2</m:t>
                          </m:r>
                        </m:sup>
                      </m:sSup>
                      <m:r>
                        <a:rPr lang="en-US" altLang="zh-CN" sz="4000" b="0" i="1" kern="1200" smtClean="0">
                          <a:solidFill>
                            <a:prstClr val="black"/>
                          </a:solidFill>
                          <a:latin typeface="Cambria Math"/>
                          <a:ea typeface="微软雅黑" panose="020B0503020204020204" pitchFamily="34" charset="-122"/>
                        </a:rPr>
                        <m:t>−3</m:t>
                      </m:r>
                      <m:r>
                        <a:rPr lang="en-US" altLang="zh-CN" sz="4000" b="0" i="1" kern="1200" smtClean="0">
                          <a:solidFill>
                            <a:prstClr val="black"/>
                          </a:solidFill>
                          <a:latin typeface="Cambria Math"/>
                          <a:ea typeface="微软雅黑" panose="020B0503020204020204" pitchFamily="34" charset="-122"/>
                        </a:rPr>
                        <m:t>𝑥</m:t>
                      </m:r>
                      <m:r>
                        <a:rPr lang="en-US" altLang="zh-CN" sz="4000" b="0" i="1" kern="1200" smtClean="0">
                          <a:solidFill>
                            <a:prstClr val="black"/>
                          </a:solidFill>
                          <a:latin typeface="Cambria Math"/>
                          <a:ea typeface="微软雅黑" panose="020B0503020204020204" pitchFamily="34" charset="-122"/>
                        </a:rPr>
                        <m:t>+2=0</m:t>
                      </m:r>
                      <m:r>
                        <a:rPr lang="zh-CN" altLang="en-US" sz="4000" b="0" i="1" kern="1200" smtClean="0">
                          <a:solidFill>
                            <a:prstClr val="black"/>
                          </a:solidFill>
                          <a:latin typeface="Cambria Math"/>
                          <a:ea typeface="微软雅黑" panose="020B0503020204020204" pitchFamily="34" charset="-122"/>
                        </a:rPr>
                        <m:t>，</m:t>
                      </m:r>
                      <m:r>
                        <a:rPr lang="zh-CN" altLang="en-US" sz="4000" b="0" i="1" kern="1200">
                          <a:solidFill>
                            <a:prstClr val="black"/>
                          </a:solidFill>
                          <a:latin typeface="Cambria Math"/>
                          <a:ea typeface="微软雅黑" panose="020B0503020204020204" pitchFamily="34" charset="-122"/>
                        </a:rPr>
                        <m:t>可以因式分解为</m:t>
                      </m:r>
                      <m:r>
                        <a:rPr lang="zh-CN" altLang="en-US" sz="4000" b="0" i="1" kern="1200" smtClean="0">
                          <a:solidFill>
                            <a:prstClr val="black"/>
                          </a:solidFill>
                          <a:latin typeface="Cambria Math"/>
                          <a:ea typeface="微软雅黑" panose="020B0503020204020204" pitchFamily="34" charset="-122"/>
                        </a:rPr>
                        <m:t>：</m:t>
                      </m:r>
                      <m:d>
                        <m:dPr>
                          <m:ctrlPr>
                            <a:rPr lang="en-US" altLang="zh-CN" sz="4000" b="0" i="1" kern="1200" smtClean="0">
                              <a:solidFill>
                                <a:prstClr val="black"/>
                              </a:solidFill>
                              <a:latin typeface="Cambria Math"/>
                              <a:ea typeface="微软雅黑" panose="020B0503020204020204" pitchFamily="34" charset="-122"/>
                            </a:rPr>
                          </m:ctrlPr>
                        </m:dPr>
                        <m:e>
                          <m:r>
                            <a:rPr lang="en-US" altLang="zh-CN" sz="4000" b="0" i="1" kern="1200" smtClean="0">
                              <a:solidFill>
                                <a:prstClr val="black"/>
                              </a:solidFill>
                              <a:latin typeface="Cambria Math"/>
                              <a:ea typeface="微软雅黑" panose="020B0503020204020204" pitchFamily="34" charset="-122"/>
                            </a:rPr>
                            <m:t>𝑥</m:t>
                          </m:r>
                          <m:r>
                            <a:rPr lang="en-US" altLang="zh-CN" sz="4000" b="0" i="1" kern="1200" smtClean="0">
                              <a:solidFill>
                                <a:prstClr val="black"/>
                              </a:solidFill>
                              <a:latin typeface="Cambria Math"/>
                              <a:ea typeface="微软雅黑" panose="020B0503020204020204" pitchFamily="34" charset="-122"/>
                            </a:rPr>
                            <m:t>−1</m:t>
                          </m:r>
                        </m:e>
                      </m:d>
                      <m:d>
                        <m:dPr>
                          <m:ctrlPr>
                            <a:rPr lang="en-US" altLang="zh-CN" sz="4000" b="0" i="1" kern="1200" smtClean="0">
                              <a:solidFill>
                                <a:prstClr val="black"/>
                              </a:solidFill>
                              <a:latin typeface="Cambria Math"/>
                              <a:ea typeface="微软雅黑" panose="020B0503020204020204" pitchFamily="34" charset="-122"/>
                            </a:rPr>
                          </m:ctrlPr>
                        </m:dPr>
                        <m:e>
                          <m:r>
                            <a:rPr lang="en-US" altLang="zh-CN" sz="4000" b="0" i="1" kern="1200" smtClean="0">
                              <a:solidFill>
                                <a:prstClr val="black"/>
                              </a:solidFill>
                              <a:latin typeface="Cambria Math"/>
                              <a:ea typeface="微软雅黑" panose="020B0503020204020204" pitchFamily="34" charset="-122"/>
                            </a:rPr>
                            <m:t>𝑥</m:t>
                          </m:r>
                          <m:r>
                            <a:rPr lang="en-US" altLang="zh-CN" sz="4000" b="0" i="1" kern="1200" smtClean="0">
                              <a:solidFill>
                                <a:prstClr val="black"/>
                              </a:solidFill>
                              <a:latin typeface="Cambria Math"/>
                              <a:ea typeface="微软雅黑" panose="020B0503020204020204" pitchFamily="34" charset="-122"/>
                            </a:rPr>
                            <m:t>−2</m:t>
                          </m:r>
                        </m:e>
                      </m:d>
                      <m:r>
                        <a:rPr lang="en-US" altLang="zh-CN" sz="4000" b="0" i="1" kern="1200" smtClean="0">
                          <a:solidFill>
                            <a:prstClr val="black"/>
                          </a:solidFill>
                          <a:latin typeface="Cambria Math"/>
                          <a:ea typeface="微软雅黑" panose="020B0503020204020204" pitchFamily="34" charset="-122"/>
                        </a:rPr>
                        <m:t>=0</m:t>
                      </m:r>
                      <m:r>
                        <a:rPr lang="zh-CN" altLang="en-US" sz="4000" b="0" i="1" kern="1200" smtClean="0">
                          <a:solidFill>
                            <a:prstClr val="black"/>
                          </a:solidFill>
                          <a:latin typeface="Cambria Math"/>
                          <a:ea typeface="微软雅黑" panose="020B0503020204020204" pitchFamily="34" charset="-122"/>
                        </a:rPr>
                        <m:t>，</m:t>
                      </m:r>
                    </m:oMath>
                  </m:oMathPara>
                </a14:m>
                <a:endParaRPr lang="en-US" altLang="zh-CN" sz="4000" b="0" i="1" kern="1200" dirty="0" smtClean="0">
                  <a:solidFill>
                    <a:prstClr val="black"/>
                  </a:solidFill>
                  <a:latin typeface="Cambria Math"/>
                  <a:ea typeface="微软雅黑" panose="020B0503020204020204" pitchFamily="34" charset="-122"/>
                </a:endParaRPr>
              </a:p>
              <a:p>
                <a:pPr algn="l" defTabSz="1828800" hangingPunct="1">
                  <a:lnSpc>
                    <a:spcPct val="150000"/>
                  </a:lnSpc>
                </a:pPr>
                <a14:m>
                  <m:oMathPara xmlns:m="http://schemas.openxmlformats.org/officeDocument/2006/math">
                    <m:oMathParaPr>
                      <m:jc m:val="centerGroup"/>
                    </m:oMathParaPr>
                    <m:oMath xmlns:m="http://schemas.openxmlformats.org/officeDocument/2006/math">
                      <m:r>
                        <a:rPr lang="zh-CN" altLang="en-US" sz="4000" b="0" i="1" kern="1200">
                          <a:solidFill>
                            <a:prstClr val="black"/>
                          </a:solidFill>
                          <a:latin typeface="Cambria Math"/>
                          <a:ea typeface="微软雅黑" panose="020B0503020204020204" pitchFamily="34" charset="-122"/>
                        </a:rPr>
                        <m:t>所以</m:t>
                      </m:r>
                      <m:r>
                        <a:rPr lang="zh-CN" altLang="en-US" sz="4000" b="0" i="1" kern="1200" smtClean="0">
                          <a:solidFill>
                            <a:prstClr val="black"/>
                          </a:solidFill>
                          <a:latin typeface="Cambria Math"/>
                          <a:ea typeface="微软雅黑" panose="020B0503020204020204" pitchFamily="34" charset="-122"/>
                        </a:rPr>
                        <m:t>方程的</m:t>
                      </m:r>
                      <m:r>
                        <a:rPr lang="zh-CN" altLang="en-US" sz="4000" b="0" i="1" kern="1200">
                          <a:solidFill>
                            <a:prstClr val="black"/>
                          </a:solidFill>
                          <a:latin typeface="Cambria Math"/>
                          <a:ea typeface="微软雅黑" panose="020B0503020204020204" pitchFamily="34" charset="-122"/>
                        </a:rPr>
                        <m:t>两个</m:t>
                      </m:r>
                      <m:r>
                        <a:rPr lang="zh-CN" altLang="en-US" sz="4000" b="0" i="1" kern="1200" smtClean="0">
                          <a:solidFill>
                            <a:prstClr val="black"/>
                          </a:solidFill>
                          <a:latin typeface="Cambria Math"/>
                          <a:ea typeface="微软雅黑" panose="020B0503020204020204" pitchFamily="34" charset="-122"/>
                        </a:rPr>
                        <m:t>解为</m:t>
                      </m:r>
                      <m:sSub>
                        <m:sSubPr>
                          <m:ctrlPr>
                            <a:rPr lang="en-US" altLang="zh-CN" sz="4000" b="0" i="1" kern="1200" smtClean="0">
                              <a:solidFill>
                                <a:prstClr val="black"/>
                              </a:solidFill>
                              <a:latin typeface="Cambria Math"/>
                              <a:ea typeface="微软雅黑" panose="020B0503020204020204" pitchFamily="34" charset="-122"/>
                            </a:rPr>
                          </m:ctrlPr>
                        </m:sSubPr>
                        <m:e>
                          <m:r>
                            <a:rPr lang="en-US" altLang="zh-CN" sz="4000" b="0" i="1" kern="1200" smtClean="0">
                              <a:solidFill>
                                <a:prstClr val="black"/>
                              </a:solidFill>
                              <a:latin typeface="Cambria Math"/>
                              <a:ea typeface="微软雅黑" panose="020B0503020204020204" pitchFamily="34" charset="-122"/>
                            </a:rPr>
                            <m:t>𝑥</m:t>
                          </m:r>
                        </m:e>
                        <m:sub>
                          <m:r>
                            <a:rPr lang="en-US" altLang="zh-CN" sz="4000" b="0" i="1" kern="1200" smtClean="0">
                              <a:solidFill>
                                <a:prstClr val="black"/>
                              </a:solidFill>
                              <a:latin typeface="Cambria Math"/>
                              <a:ea typeface="微软雅黑" panose="020B0503020204020204" pitchFamily="34" charset="-122"/>
                            </a:rPr>
                            <m:t>1</m:t>
                          </m:r>
                        </m:sub>
                      </m:sSub>
                      <m:r>
                        <a:rPr lang="en-US" altLang="zh-CN" sz="4000" b="0" i="1" kern="1200" smtClean="0">
                          <a:solidFill>
                            <a:prstClr val="black"/>
                          </a:solidFill>
                          <a:latin typeface="Cambria Math"/>
                          <a:ea typeface="微软雅黑" panose="020B0503020204020204" pitchFamily="34" charset="-122"/>
                        </a:rPr>
                        <m:t>=1</m:t>
                      </m:r>
                      <m:r>
                        <a:rPr lang="zh-CN" altLang="en-US" sz="4000" b="0" i="1" kern="1200" smtClean="0">
                          <a:solidFill>
                            <a:prstClr val="black"/>
                          </a:solidFill>
                          <a:latin typeface="Cambria Math"/>
                          <a:ea typeface="微软雅黑" panose="020B0503020204020204" pitchFamily="34" charset="-122"/>
                        </a:rPr>
                        <m:t>，</m:t>
                      </m:r>
                      <m:sSub>
                        <m:sSubPr>
                          <m:ctrlPr>
                            <a:rPr lang="en-US" altLang="zh-CN" sz="4000" b="0" i="1" kern="1200" smtClean="0">
                              <a:solidFill>
                                <a:prstClr val="black"/>
                              </a:solidFill>
                              <a:latin typeface="Cambria Math"/>
                              <a:ea typeface="微软雅黑" panose="020B0503020204020204" pitchFamily="34" charset="-122"/>
                            </a:rPr>
                          </m:ctrlPr>
                        </m:sSubPr>
                        <m:e>
                          <m:r>
                            <a:rPr lang="en-US" altLang="zh-CN" sz="4000" b="0" i="1" kern="1200" smtClean="0">
                              <a:solidFill>
                                <a:prstClr val="black"/>
                              </a:solidFill>
                              <a:latin typeface="Cambria Math"/>
                              <a:ea typeface="微软雅黑" panose="020B0503020204020204" pitchFamily="34" charset="-122"/>
                            </a:rPr>
                            <m:t>𝑥</m:t>
                          </m:r>
                        </m:e>
                        <m:sub>
                          <m:r>
                            <a:rPr lang="en-US" altLang="zh-CN" sz="4000" b="0" i="1" kern="1200" smtClean="0">
                              <a:solidFill>
                                <a:prstClr val="black"/>
                              </a:solidFill>
                              <a:latin typeface="Cambria Math"/>
                              <a:ea typeface="微软雅黑" panose="020B0503020204020204" pitchFamily="34" charset="-122"/>
                            </a:rPr>
                            <m:t>2</m:t>
                          </m:r>
                        </m:sub>
                      </m:sSub>
                      <m:r>
                        <a:rPr lang="en-US" altLang="zh-CN" sz="4000" b="0" i="1" kern="1200" smtClean="0">
                          <a:solidFill>
                            <a:prstClr val="black"/>
                          </a:solidFill>
                          <a:latin typeface="Cambria Math"/>
                          <a:ea typeface="微软雅黑" panose="020B0503020204020204" pitchFamily="34" charset="-122"/>
                        </a:rPr>
                        <m:t>=2</m:t>
                      </m:r>
                    </m:oMath>
                  </m:oMathPara>
                </a14:m>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786378" y="6515443"/>
                <a:ext cx="18767336" cy="5731697"/>
              </a:xfrm>
              <a:prstGeom prst="rect">
                <a:avLst/>
              </a:prstGeom>
              <a:blipFill rotWithShape="1">
                <a:blip r:embed="rId2"/>
                <a:stretch>
                  <a:fillRect l="-650"/>
                </a:stretch>
              </a:blipFill>
            </p:spPr>
            <p:txBody>
              <a:bodyPr/>
              <a:lstStyle/>
              <a:p>
                <a:r>
                  <a:rPr lang="zh-CN" altLang="en-US">
                    <a:noFill/>
                  </a:rPr>
                  <a:t> </a:t>
                </a:r>
              </a:p>
            </p:txBody>
          </p:sp>
        </mc:Fallback>
      </mc:AlternateContent>
      <p:sp>
        <p:nvSpPr>
          <p:cNvPr id="10" name="内容占位符 2"/>
          <p:cNvSpPr>
            <a:spLocks noGrp="1"/>
          </p:cNvSpPr>
          <p:nvPr>
            <p:ph idx="1"/>
          </p:nvPr>
        </p:nvSpPr>
        <p:spPr>
          <a:xfrm>
            <a:off x="937623" y="756741"/>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一元二次方程</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4"/>
          <p:cNvSpPr txBox="1"/>
          <p:nvPr/>
        </p:nvSpPr>
        <p:spPr>
          <a:xfrm>
            <a:off x="1982654" y="2626391"/>
            <a:ext cx="19995604" cy="2031325"/>
          </a:xfrm>
          <a:prstGeom prst="rect">
            <a:avLst/>
          </a:prstGeom>
          <a:noFill/>
        </p:spPr>
        <p:txBody>
          <a:bodyPr wrap="square" lIns="182880" tIns="91440" rIns="182880" bIns="91440" rtlCol="0">
            <a:spAutoFit/>
          </a:bodyPr>
          <a:lstStyle/>
          <a:p>
            <a:pPr algn="l" defTabSz="1828800" hangingPunct="1">
              <a:lnSpc>
                <a:spcPct val="150000"/>
              </a:lnSpc>
            </a:pPr>
            <a:r>
              <a:rPr sz="4000" b="0" kern="1200" dirty="0" err="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含有一个未知数且未知数的最高次数为二次的方程称为一元二次方程</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其标准形式为</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：ax</a:t>
            </a:r>
            <a:r>
              <a:rPr sz="4000" b="0" kern="1200" baseline="30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2</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 bx + c = 0 (a≠0) </a:t>
            </a:r>
          </a:p>
        </p:txBody>
      </p:sp>
    </p:spTree>
    <p:extLst>
      <p:ext uri="{BB962C8B-B14F-4D97-AF65-F5344CB8AC3E}">
        <p14:creationId xmlns:p14="http://schemas.microsoft.com/office/powerpoint/2010/main" val="31868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19680" y="2923540"/>
            <a:ext cx="16753840" cy="999248"/>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解法</a:t>
            </a:r>
            <a:r>
              <a:rPr lang="zh-CN" altLang="en-US"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二：公式</a:t>
            </a:r>
            <a:r>
              <a:rPr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法</a:t>
            </a:r>
          </a:p>
        </p:txBody>
      </p:sp>
      <p:sp>
        <p:nvSpPr>
          <p:cNvPr id="8" name="文本框 7"/>
          <p:cNvSpPr txBox="1"/>
          <p:nvPr/>
        </p:nvSpPr>
        <p:spPr>
          <a:xfrm>
            <a:off x="2506980" y="5311143"/>
            <a:ext cx="16753840" cy="2031326"/>
          </a:xfrm>
          <a:prstGeom prst="rect">
            <a:avLst/>
          </a:prstGeom>
          <a:noFill/>
        </p:spPr>
        <p:txBody>
          <a:bodyPr wrap="square" lIns="182880" tIns="91440" rIns="182880" bIns="91440" rtlCol="0">
            <a:spAutoFit/>
          </a:bodyPr>
          <a:lstStyle/>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由ax</a:t>
            </a:r>
            <a:r>
              <a:rPr sz="4000" b="0" kern="1200" baseline="30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2</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+bx+c=0  (a≠0)    得                                        （</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判别式：</a:t>
            </a: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p>
        </p:txBody>
      </p:sp>
      <p:graphicFrame>
        <p:nvGraphicFramePr>
          <p:cNvPr id="3" name="对象 -2147482494"/>
          <p:cNvGraphicFramePr>
            <a:graphicFrameLocks noChangeAspect="1"/>
          </p:cNvGraphicFramePr>
          <p:nvPr/>
        </p:nvGraphicFramePr>
        <p:xfrm>
          <a:off x="9174483" y="4903470"/>
          <a:ext cx="5233426" cy="1792784"/>
        </p:xfrm>
        <a:graphic>
          <a:graphicData uri="http://schemas.openxmlformats.org/presentationml/2006/ole">
            <mc:AlternateContent xmlns:mc="http://schemas.openxmlformats.org/markup-compatibility/2006">
              <mc:Choice xmlns:v="urn:schemas-microsoft-com:vml" Requires="v">
                <p:oleObj spid="_x0000_s12298" r:id="rId3" imgW="1331595" imgH="448310" progId="Equation.DSMT4">
                  <p:embed/>
                </p:oleObj>
              </mc:Choice>
              <mc:Fallback>
                <p:oleObj r:id="rId3" imgW="1331595" imgH="448310" progId="Equation.DSMT4">
                  <p:embed/>
                  <p:pic>
                    <p:nvPicPr>
                      <p:cNvPr id="0" name=""/>
                      <p:cNvPicPr/>
                      <p:nvPr/>
                    </p:nvPicPr>
                    <p:blipFill>
                      <a:blip r:embed="rId4"/>
                      <a:stretch>
                        <a:fillRect/>
                      </a:stretch>
                    </p:blipFill>
                    <p:spPr>
                      <a:xfrm>
                        <a:off x="9174483" y="4903470"/>
                        <a:ext cx="5233426" cy="1792784"/>
                      </a:xfrm>
                      <a:prstGeom prst="rect">
                        <a:avLst/>
                      </a:prstGeom>
                      <a:noFill/>
                      <a:ln w="38100">
                        <a:noFill/>
                        <a:miter/>
                      </a:ln>
                    </p:spPr>
                  </p:pic>
                </p:oleObj>
              </mc:Fallback>
            </mc:AlternateContent>
          </a:graphicData>
        </a:graphic>
      </p:graphicFrame>
      <p:graphicFrame>
        <p:nvGraphicFramePr>
          <p:cNvPr id="5" name="对象 -2147482493"/>
          <p:cNvGraphicFramePr>
            <a:graphicFrameLocks noChangeAspect="1"/>
          </p:cNvGraphicFramePr>
          <p:nvPr/>
        </p:nvGraphicFramePr>
        <p:xfrm>
          <a:off x="17813023" y="5504183"/>
          <a:ext cx="4304566" cy="922406"/>
        </p:xfrm>
        <a:graphic>
          <a:graphicData uri="http://schemas.openxmlformats.org/presentationml/2006/ole">
            <mc:AlternateContent xmlns:mc="http://schemas.openxmlformats.org/markup-compatibility/2006">
              <mc:Choice xmlns:v="urn:schemas-microsoft-com:vml" Requires="v">
                <p:oleObj spid="_x0000_s12299" r:id="rId5" imgW="1076325" imgH="230505" progId="Equation.DSMT4">
                  <p:embed/>
                </p:oleObj>
              </mc:Choice>
              <mc:Fallback>
                <p:oleObj r:id="rId5" imgW="1076325" imgH="230505" progId="Equation.DSMT4">
                  <p:embed/>
                  <p:pic>
                    <p:nvPicPr>
                      <p:cNvPr id="0" name=""/>
                      <p:cNvPicPr/>
                      <p:nvPr/>
                    </p:nvPicPr>
                    <p:blipFill>
                      <a:blip r:embed="rId6"/>
                      <a:stretch>
                        <a:fillRect/>
                      </a:stretch>
                    </p:blipFill>
                    <p:spPr>
                      <a:xfrm>
                        <a:off x="17813023" y="5504183"/>
                        <a:ext cx="4304566" cy="922406"/>
                      </a:xfrm>
                      <a:prstGeom prst="rect">
                        <a:avLst/>
                      </a:prstGeom>
                      <a:noFill/>
                      <a:ln w="38100">
                        <a:noFill/>
                        <a:miter/>
                      </a:ln>
                    </p:spPr>
                  </p:pic>
                </p:oleObj>
              </mc:Fallback>
            </mc:AlternateContent>
          </a:graphicData>
        </a:graphic>
      </p:graphicFrame>
      <p:sp>
        <p:nvSpPr>
          <p:cNvPr id="10" name="内容占位符 2"/>
          <p:cNvSpPr>
            <a:spLocks noGrp="1"/>
          </p:cNvSpPr>
          <p:nvPr>
            <p:ph idx="1"/>
          </p:nvPr>
        </p:nvSpPr>
        <p:spPr>
          <a:xfrm>
            <a:off x="937623" y="756741"/>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一元二次方程</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61742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p:cNvSpPr txBox="1"/>
              <p:nvPr/>
            </p:nvSpPr>
            <p:spPr>
              <a:xfrm>
                <a:off x="2506980" y="5311143"/>
                <a:ext cx="16753840" cy="6760698"/>
              </a:xfrm>
              <a:prstGeom prst="rect">
                <a:avLst/>
              </a:prstGeom>
              <a:noFill/>
            </p:spPr>
            <p:txBody>
              <a:bodyPr wrap="square" lIns="182880" tIns="91440" rIns="182880" bIns="91440" rtlCol="0">
                <a:spAutoFit/>
              </a:bodyPr>
              <a:lstStyle/>
              <a:p>
                <a:pPr algn="l" defTabSz="1828800" hangingPunct="1">
                  <a:lnSpc>
                    <a:spcPct val="150000"/>
                  </a:lnSpc>
                </a:pPr>
                <a:endParaRPr lang="en-US"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例如：</a:t>
                </a:r>
                <a14:m>
                  <m:oMath xmlns:m="http://schemas.openxmlformats.org/officeDocument/2006/math">
                    <m:r>
                      <a:rPr lang="en-US" altLang="zh-CN" sz="4000" b="0" i="1" kern="1200" dirty="0">
                        <a:solidFill>
                          <a:prstClr val="black"/>
                        </a:solidFill>
                        <a:latin typeface="Cambria Math"/>
                        <a:ea typeface="微软雅黑" panose="020B0503020204020204" pitchFamily="34" charset="-122"/>
                        <a:cs typeface="微软雅黑" panose="020B0503020204020204" pitchFamily="34" charset="-122"/>
                      </a:rPr>
                      <m:t>3</m:t>
                    </m:r>
                    <m:r>
                      <a:rPr lang="zh-CN" altLang="en-US" sz="4000" b="0" i="1" kern="1200" dirty="0">
                        <a:solidFill>
                          <a:prstClr val="black"/>
                        </a:solidFill>
                        <a:latin typeface="Cambria Math"/>
                        <a:ea typeface="微软雅黑" panose="020B0503020204020204" pitchFamily="34" charset="-122"/>
                        <a:cs typeface="微软雅黑" panose="020B0503020204020204" pitchFamily="34" charset="-122"/>
                      </a:rPr>
                      <m:t>𝑥</m:t>
                    </m:r>
                    <m:r>
                      <a:rPr lang="en-US" altLang="zh-CN" sz="4000" b="0" i="1" kern="1200" baseline="30000" dirty="0">
                        <a:solidFill>
                          <a:prstClr val="black"/>
                        </a:solidFill>
                        <a:latin typeface="Cambria Math"/>
                        <a:ea typeface="微软雅黑" panose="020B0503020204020204" pitchFamily="34" charset="-122"/>
                        <a:cs typeface="微软雅黑" panose="020B0503020204020204" pitchFamily="34" charset="-122"/>
                      </a:rPr>
                      <m:t>2</m:t>
                    </m:r>
                    <m:r>
                      <a:rPr lang="en-US" altLang="zh-CN" sz="4000" b="0" i="1" kern="1200" dirty="0">
                        <a:solidFill>
                          <a:prstClr val="black"/>
                        </a:solidFill>
                        <a:latin typeface="Cambria Math"/>
                        <a:ea typeface="微软雅黑" panose="020B0503020204020204" pitchFamily="34" charset="-122"/>
                        <a:cs typeface="微软雅黑" panose="020B0503020204020204" pitchFamily="34" charset="-122"/>
                      </a:rPr>
                      <m:t>–5</m:t>
                    </m:r>
                    <m:r>
                      <a:rPr lang="zh-CN" altLang="en-US" sz="4000" b="0" i="1" kern="1200" dirty="0">
                        <a:solidFill>
                          <a:prstClr val="black"/>
                        </a:solidFill>
                        <a:latin typeface="Cambria Math"/>
                        <a:ea typeface="微软雅黑" panose="020B0503020204020204" pitchFamily="34" charset="-122"/>
                        <a:cs typeface="微软雅黑" panose="020B0503020204020204" pitchFamily="34" charset="-122"/>
                      </a:rPr>
                      <m:t>𝑥</m:t>
                    </m:r>
                    <m:r>
                      <a:rPr lang="en-US" altLang="zh-CN" sz="4000" b="0" i="1" kern="1200" dirty="0">
                        <a:solidFill>
                          <a:prstClr val="black"/>
                        </a:solidFill>
                        <a:latin typeface="Cambria Math"/>
                        <a:ea typeface="微软雅黑" panose="020B0503020204020204" pitchFamily="34" charset="-122"/>
                        <a:cs typeface="微软雅黑" panose="020B0503020204020204" pitchFamily="34" charset="-122"/>
                      </a:rPr>
                      <m:t>–2 = 0 </m:t>
                    </m:r>
                  </m:oMath>
                </a14:m>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，由于 Δ= 25＋3×4×2 = 49，所以</a:t>
                </a: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p>
              <a:p>
                <a:pPr algn="l" defTabSz="1828800" hangingPunct="1">
                  <a:lnSpc>
                    <a:spcPct val="150000"/>
                  </a:lnSpc>
                </a:pP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即 </a:t>
                </a:r>
              </a:p>
            </p:txBody>
          </p:sp>
        </mc:Choice>
        <mc:Fallback xmlns="">
          <p:sp>
            <p:nvSpPr>
              <p:cNvPr id="8" name="文本框 7"/>
              <p:cNvSpPr txBox="1">
                <a:spLocks noRot="1" noChangeAspect="1" noMove="1" noResize="1" noEditPoints="1" noAdjustHandles="1" noChangeArrowheads="1" noChangeShapeType="1" noTextEdit="1"/>
              </p:cNvSpPr>
              <p:nvPr/>
            </p:nvSpPr>
            <p:spPr>
              <a:xfrm>
                <a:off x="2506980" y="5311143"/>
                <a:ext cx="16753840" cy="6760698"/>
              </a:xfrm>
              <a:prstGeom prst="rect">
                <a:avLst/>
              </a:prstGeom>
              <a:blipFill rotWithShape="1">
                <a:blip r:embed="rId3"/>
                <a:stretch>
                  <a:fillRect l="-728" b="-721"/>
                </a:stretch>
              </a:blipFill>
            </p:spPr>
            <p:txBody>
              <a:bodyPr/>
              <a:lstStyle/>
              <a:p>
                <a:r>
                  <a:rPr lang="zh-CN" altLang="en-US">
                    <a:noFill/>
                  </a:rPr>
                  <a:t> </a:t>
                </a:r>
              </a:p>
            </p:txBody>
          </p:sp>
        </mc:Fallback>
      </mc:AlternateContent>
      <p:graphicFrame>
        <p:nvGraphicFramePr>
          <p:cNvPr id="10" name="对象 -2147482492"/>
          <p:cNvGraphicFramePr>
            <a:graphicFrameLocks noChangeAspect="1"/>
          </p:cNvGraphicFramePr>
          <p:nvPr/>
        </p:nvGraphicFramePr>
        <p:xfrm>
          <a:off x="7924800" y="8487413"/>
          <a:ext cx="2811708" cy="1595834"/>
        </p:xfrm>
        <a:graphic>
          <a:graphicData uri="http://schemas.openxmlformats.org/presentationml/2006/ole">
            <mc:AlternateContent xmlns:mc="http://schemas.openxmlformats.org/markup-compatibility/2006">
              <mc:Choice xmlns:v="urn:schemas-microsoft-com:vml" Requires="v">
                <p:oleObj spid="_x0000_s13330" r:id="rId4" imgW="704215" imgH="396875" progId="Equation.DSMT4">
                  <p:embed/>
                </p:oleObj>
              </mc:Choice>
              <mc:Fallback>
                <p:oleObj r:id="rId4" imgW="704215" imgH="396875" progId="Equation.DSMT4">
                  <p:embed/>
                  <p:pic>
                    <p:nvPicPr>
                      <p:cNvPr id="0" name=""/>
                      <p:cNvPicPr/>
                      <p:nvPr/>
                    </p:nvPicPr>
                    <p:blipFill>
                      <a:blip r:embed="rId5"/>
                      <a:stretch>
                        <a:fillRect/>
                      </a:stretch>
                    </p:blipFill>
                    <p:spPr>
                      <a:xfrm>
                        <a:off x="7924800" y="8487413"/>
                        <a:ext cx="2811708" cy="1595834"/>
                      </a:xfrm>
                      <a:prstGeom prst="rect">
                        <a:avLst/>
                      </a:prstGeom>
                      <a:noFill/>
                      <a:ln w="38100">
                        <a:noFill/>
                        <a:miter/>
                      </a:ln>
                    </p:spPr>
                  </p:pic>
                </p:oleObj>
              </mc:Fallback>
            </mc:AlternateContent>
          </a:graphicData>
        </a:graphic>
      </p:graphicFrame>
      <p:graphicFrame>
        <p:nvGraphicFramePr>
          <p:cNvPr id="12" name="对象 -2147481863"/>
          <p:cNvGraphicFramePr>
            <a:graphicFrameLocks noChangeAspect="1"/>
          </p:cNvGraphicFramePr>
          <p:nvPr/>
        </p:nvGraphicFramePr>
        <p:xfrm>
          <a:off x="3295019" y="10593073"/>
          <a:ext cx="3989586" cy="1595834"/>
        </p:xfrm>
        <a:graphic>
          <a:graphicData uri="http://schemas.openxmlformats.org/presentationml/2006/ole">
            <mc:AlternateContent xmlns:mc="http://schemas.openxmlformats.org/markup-compatibility/2006">
              <mc:Choice xmlns:v="urn:schemas-microsoft-com:vml" Requires="v">
                <p:oleObj spid="_x0000_s13331" r:id="rId6" imgW="1011555" imgH="396875" progId="Equation.DSMT4">
                  <p:embed/>
                </p:oleObj>
              </mc:Choice>
              <mc:Fallback>
                <p:oleObj r:id="rId6" imgW="1011555" imgH="396875" progId="Equation.DSMT4">
                  <p:embed/>
                  <p:pic>
                    <p:nvPicPr>
                      <p:cNvPr id="0" name=""/>
                      <p:cNvPicPr/>
                      <p:nvPr/>
                    </p:nvPicPr>
                    <p:blipFill>
                      <a:blip r:embed="rId7"/>
                      <a:stretch>
                        <a:fillRect/>
                      </a:stretch>
                    </p:blipFill>
                    <p:spPr>
                      <a:xfrm>
                        <a:off x="3295019" y="10593073"/>
                        <a:ext cx="3989586" cy="1595834"/>
                      </a:xfrm>
                      <a:prstGeom prst="rect">
                        <a:avLst/>
                      </a:prstGeom>
                      <a:noFill/>
                      <a:ln w="38100">
                        <a:noFill/>
                        <a:miter/>
                      </a:ln>
                    </p:spPr>
                  </p:pic>
                </p:oleObj>
              </mc:Fallback>
            </mc:AlternateContent>
          </a:graphicData>
        </a:graphic>
      </p:graphicFrame>
      <p:sp>
        <p:nvSpPr>
          <p:cNvPr id="11" name="文本框 6"/>
          <p:cNvSpPr txBox="1"/>
          <p:nvPr/>
        </p:nvSpPr>
        <p:spPr>
          <a:xfrm>
            <a:off x="2519680" y="2923540"/>
            <a:ext cx="16753840" cy="999248"/>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解法</a:t>
            </a:r>
            <a:r>
              <a:rPr lang="zh-CN" altLang="en-US"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二：公式</a:t>
            </a:r>
            <a:r>
              <a:rPr sz="4000" b="0" kern="1200" dirty="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法</a:t>
            </a:r>
          </a:p>
        </p:txBody>
      </p:sp>
      <p:sp>
        <p:nvSpPr>
          <p:cNvPr id="13" name="文本框 7"/>
          <p:cNvSpPr txBox="1"/>
          <p:nvPr/>
        </p:nvSpPr>
        <p:spPr>
          <a:xfrm>
            <a:off x="2506980" y="5311143"/>
            <a:ext cx="16753840" cy="2031326"/>
          </a:xfrm>
          <a:prstGeom prst="rect">
            <a:avLst/>
          </a:prstGeom>
          <a:noFill/>
        </p:spPr>
        <p:txBody>
          <a:bodyPr wrap="square" lIns="182880" tIns="91440" rIns="182880" bIns="91440" rtlCol="0">
            <a:spAutoFit/>
          </a:bodyPr>
          <a:lstStyle/>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由ax</a:t>
            </a:r>
            <a:r>
              <a:rPr sz="4000" b="0" kern="1200" baseline="30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2</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+bx+c=0  (a≠0)    得                                        （</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判别式：</a:t>
            </a: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p>
        </p:txBody>
      </p:sp>
      <p:graphicFrame>
        <p:nvGraphicFramePr>
          <p:cNvPr id="14" name="对象 -2147482494"/>
          <p:cNvGraphicFramePr>
            <a:graphicFrameLocks noChangeAspect="1"/>
          </p:cNvGraphicFramePr>
          <p:nvPr/>
        </p:nvGraphicFramePr>
        <p:xfrm>
          <a:off x="9174483" y="4903470"/>
          <a:ext cx="5233426" cy="1792784"/>
        </p:xfrm>
        <a:graphic>
          <a:graphicData uri="http://schemas.openxmlformats.org/presentationml/2006/ole">
            <mc:AlternateContent xmlns:mc="http://schemas.openxmlformats.org/markup-compatibility/2006">
              <mc:Choice xmlns:v="urn:schemas-microsoft-com:vml" Requires="v">
                <p:oleObj spid="_x0000_s13332" r:id="rId8" imgW="1331595" imgH="448310" progId="Equation.DSMT4">
                  <p:embed/>
                </p:oleObj>
              </mc:Choice>
              <mc:Fallback>
                <p:oleObj r:id="rId8" imgW="1331595" imgH="448310" progId="Equation.DSMT4">
                  <p:embed/>
                  <p:pic>
                    <p:nvPicPr>
                      <p:cNvPr id="0" name=""/>
                      <p:cNvPicPr/>
                      <p:nvPr/>
                    </p:nvPicPr>
                    <p:blipFill>
                      <a:blip r:embed="rId9"/>
                      <a:stretch>
                        <a:fillRect/>
                      </a:stretch>
                    </p:blipFill>
                    <p:spPr>
                      <a:xfrm>
                        <a:off x="9174483" y="4903470"/>
                        <a:ext cx="5233426" cy="1792784"/>
                      </a:xfrm>
                      <a:prstGeom prst="rect">
                        <a:avLst/>
                      </a:prstGeom>
                      <a:noFill/>
                      <a:ln w="38100">
                        <a:noFill/>
                        <a:miter/>
                      </a:ln>
                    </p:spPr>
                  </p:pic>
                </p:oleObj>
              </mc:Fallback>
            </mc:AlternateContent>
          </a:graphicData>
        </a:graphic>
      </p:graphicFrame>
      <p:graphicFrame>
        <p:nvGraphicFramePr>
          <p:cNvPr id="15" name="对象 -2147482493"/>
          <p:cNvGraphicFramePr>
            <a:graphicFrameLocks noChangeAspect="1"/>
          </p:cNvGraphicFramePr>
          <p:nvPr/>
        </p:nvGraphicFramePr>
        <p:xfrm>
          <a:off x="17813023" y="5504183"/>
          <a:ext cx="4304566" cy="922406"/>
        </p:xfrm>
        <a:graphic>
          <a:graphicData uri="http://schemas.openxmlformats.org/presentationml/2006/ole">
            <mc:AlternateContent xmlns:mc="http://schemas.openxmlformats.org/markup-compatibility/2006">
              <mc:Choice xmlns:v="urn:schemas-microsoft-com:vml" Requires="v">
                <p:oleObj spid="_x0000_s13333" r:id="rId10" imgW="1076325" imgH="230505" progId="Equation.DSMT4">
                  <p:embed/>
                </p:oleObj>
              </mc:Choice>
              <mc:Fallback>
                <p:oleObj r:id="rId10" imgW="1076325" imgH="230505" progId="Equation.DSMT4">
                  <p:embed/>
                  <p:pic>
                    <p:nvPicPr>
                      <p:cNvPr id="0" name=""/>
                      <p:cNvPicPr/>
                      <p:nvPr/>
                    </p:nvPicPr>
                    <p:blipFill>
                      <a:blip r:embed="rId11"/>
                      <a:stretch>
                        <a:fillRect/>
                      </a:stretch>
                    </p:blipFill>
                    <p:spPr>
                      <a:xfrm>
                        <a:off x="17813023" y="5504183"/>
                        <a:ext cx="4304566" cy="922406"/>
                      </a:xfrm>
                      <a:prstGeom prst="rect">
                        <a:avLst/>
                      </a:prstGeom>
                      <a:noFill/>
                      <a:ln w="38100">
                        <a:noFill/>
                        <a:miter/>
                      </a:ln>
                    </p:spPr>
                  </p:pic>
                </p:oleObj>
              </mc:Fallback>
            </mc:AlternateContent>
          </a:graphicData>
        </a:graphic>
      </p:graphicFrame>
      <p:sp>
        <p:nvSpPr>
          <p:cNvPr id="16" name="内容占位符 2"/>
          <p:cNvSpPr>
            <a:spLocks noGrp="1"/>
          </p:cNvSpPr>
          <p:nvPr>
            <p:ph idx="1"/>
          </p:nvPr>
        </p:nvSpPr>
        <p:spPr>
          <a:xfrm>
            <a:off x="937623" y="756741"/>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一元二次方程</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880033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147482490"/>
          <p:cNvGraphicFramePr>
            <a:graphicFrameLocks noChangeAspect="1"/>
          </p:cNvGraphicFramePr>
          <p:nvPr>
            <p:extLst>
              <p:ext uri="{D42A27DB-BD31-4B8C-83A1-F6EECF244321}">
                <p14:modId xmlns:p14="http://schemas.microsoft.com/office/powerpoint/2010/main" val="3241546721"/>
              </p:ext>
            </p:extLst>
          </p:nvPr>
        </p:nvGraphicFramePr>
        <p:xfrm>
          <a:off x="3462020" y="4209142"/>
          <a:ext cx="13562864" cy="2946240"/>
        </p:xfrm>
        <a:graphic>
          <a:graphicData uri="http://schemas.openxmlformats.org/presentationml/2006/ole">
            <mc:AlternateContent xmlns:mc="http://schemas.openxmlformats.org/markup-compatibility/2006">
              <mc:Choice xmlns:v="urn:schemas-microsoft-com:vml" Requires="v">
                <p:oleObj spid="_x0000_s14342" r:id="rId3" imgW="3390900" imgH="736600" progId="Equation.KSEE3">
                  <p:embed/>
                </p:oleObj>
              </mc:Choice>
              <mc:Fallback>
                <p:oleObj r:id="rId3" imgW="3390900" imgH="736600" progId="Equation.KSEE3">
                  <p:embed/>
                  <p:pic>
                    <p:nvPicPr>
                      <p:cNvPr id="0" name=""/>
                      <p:cNvPicPr/>
                      <p:nvPr/>
                    </p:nvPicPr>
                    <p:blipFill>
                      <a:blip r:embed="rId4"/>
                      <a:stretch>
                        <a:fillRect/>
                      </a:stretch>
                    </p:blipFill>
                    <p:spPr>
                      <a:xfrm>
                        <a:off x="3462020" y="4209142"/>
                        <a:ext cx="13562864" cy="2946240"/>
                      </a:xfrm>
                      <a:prstGeom prst="rect">
                        <a:avLst/>
                      </a:prstGeom>
                      <a:noFill/>
                      <a:ln w="38100">
                        <a:noFill/>
                        <a:miter/>
                      </a:ln>
                    </p:spPr>
                  </p:pic>
                </p:oleObj>
              </mc:Fallback>
            </mc:AlternateContent>
          </a:graphicData>
        </a:graphic>
      </p:graphicFrame>
      <p:sp>
        <p:nvSpPr>
          <p:cNvPr id="8" name="内容占位符 2"/>
          <p:cNvSpPr>
            <a:spLocks noGrp="1"/>
          </p:cNvSpPr>
          <p:nvPr>
            <p:ph idx="1"/>
          </p:nvPr>
        </p:nvSpPr>
        <p:spPr>
          <a:xfrm>
            <a:off x="937623" y="756741"/>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一元二次方程</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188957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69472" y="768873"/>
            <a:ext cx="22288500" cy="6186310"/>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练一练：</a:t>
            </a:r>
            <a:endParaRPr lang="en-US" altLang="zh-CN" sz="4400" dirty="0">
              <a:solidFill>
                <a:prstClr val="black"/>
              </a:solidFill>
              <a:latin typeface="微软雅黑" panose="020B0503020204020204" pitchFamily="34" charset="-122"/>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171" y="3165115"/>
            <a:ext cx="5027675" cy="205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0225" y="3134107"/>
            <a:ext cx="5351689" cy="226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0557" y="8397480"/>
            <a:ext cx="5474535" cy="158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244" y="8499194"/>
            <a:ext cx="5487791" cy="180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99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69472" y="768873"/>
            <a:ext cx="22288500" cy="6186310"/>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练一练：</a:t>
            </a:r>
            <a:endParaRPr lang="en-US" altLang="zh-CN" sz="4400" dirty="0">
              <a:solidFill>
                <a:prstClr val="black"/>
              </a:solidFill>
              <a:latin typeface="微软雅黑" panose="020B0503020204020204" pitchFamily="34" charset="-122"/>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960" y="2696015"/>
            <a:ext cx="5372015" cy="168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4308" y="2571257"/>
            <a:ext cx="3224892" cy="129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1959" y="5837357"/>
            <a:ext cx="5951471" cy="160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735" y="9535885"/>
            <a:ext cx="3591832" cy="1466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94908" y="9206002"/>
            <a:ext cx="8122933" cy="17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34308" y="5347500"/>
            <a:ext cx="6918591" cy="160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987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400948368"/>
              </p:ext>
            </p:extLst>
          </p:nvPr>
        </p:nvGraphicFramePr>
        <p:xfrm>
          <a:off x="3135082" y="1371602"/>
          <a:ext cx="16785776" cy="9503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313291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794684339"/>
              </p:ext>
            </p:extLst>
          </p:nvPr>
        </p:nvGraphicFramePr>
        <p:xfrm>
          <a:off x="489863" y="1698170"/>
          <a:ext cx="21063856" cy="10123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96328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6" name="图像" descr="图像"/>
          <p:cNvPicPr>
            <a:picLocks noChangeAspect="1"/>
          </p:cNvPicPr>
          <p:nvPr/>
        </p:nvPicPr>
        <p:blipFill>
          <a:blip r:embed="rId2">
            <a:extLst/>
          </a:blip>
          <a:stretch>
            <a:fillRect/>
          </a:stretch>
        </p:blipFill>
        <p:spPr>
          <a:xfrm>
            <a:off x="4355598" y="5018685"/>
            <a:ext cx="15672804" cy="462315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777189057"/>
              </p:ext>
            </p:extLst>
          </p:nvPr>
        </p:nvGraphicFramePr>
        <p:xfrm>
          <a:off x="3135082" y="1371602"/>
          <a:ext cx="16785776" cy="9503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381938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矩形 20"/>
              <p:cNvSpPr/>
              <p:nvPr/>
            </p:nvSpPr>
            <p:spPr>
              <a:xfrm>
                <a:off x="669472" y="768866"/>
                <a:ext cx="22288500" cy="6186309"/>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方程的概念：含有未知数的等式，例：</a:t>
                </a:r>
                <a14:m>
                  <m:oMath xmlns:m="http://schemas.openxmlformats.org/officeDocument/2006/math">
                    <m:r>
                      <a:rPr lang="en-US" altLang="zh-CN" sz="4400" i="1" dirty="0">
                        <a:solidFill>
                          <a:prstClr val="black"/>
                        </a:solidFill>
                        <a:latin typeface="Cambria Math"/>
                        <a:ea typeface="微软雅黑" panose="020B0503020204020204" pitchFamily="34" charset="-122"/>
                      </a:rPr>
                      <m:t>𝑥</m:t>
                    </m:r>
                    <m:r>
                      <a:rPr lang="en-US" altLang="zh-CN" sz="4400" i="1" dirty="0">
                        <a:solidFill>
                          <a:prstClr val="black"/>
                        </a:solidFill>
                        <a:latin typeface="Cambria Math"/>
                        <a:ea typeface="微软雅黑" panose="020B0503020204020204" pitchFamily="34" charset="-122"/>
                      </a:rPr>
                      <m:t>+1=2</m:t>
                    </m:r>
                  </m:oMath>
                </a14:m>
                <a:endParaRPr lang="en-US" altLang="zh-CN" sz="4400" dirty="0">
                  <a:solidFill>
                    <a:prstClr val="black"/>
                  </a:solidFill>
                  <a:latin typeface="微软雅黑" panose="020B0503020204020204" pitchFamily="34" charset="-122"/>
                  <a:ea typeface="微软雅黑" panose="020B0503020204020204" pitchFamily="34" charset="-122"/>
                </a:endParaRPr>
              </a:p>
              <a:p>
                <a:pPr marL="571500" indent="-571500" algn="l">
                  <a:lnSpc>
                    <a:spcPct val="150000"/>
                  </a:lnSpc>
                  <a:buFont typeface="Wingdings" pitchFamily="2" charset="2"/>
                  <a:buChar char="Ø"/>
                </a:pPr>
                <a:endParaRPr lang="en-US" altLang="zh-CN" sz="4400" b="0" dirty="0">
                  <a:solidFill>
                    <a:prstClr val="black"/>
                  </a:solidFill>
                  <a:latin typeface="楷体" pitchFamily="49" charset="-122"/>
                  <a:ea typeface="楷体" pitchFamily="49" charset="-122"/>
                </a:endParaRPr>
              </a:p>
              <a:p>
                <a:pPr marL="571500" indent="-571500" algn="l">
                  <a:lnSpc>
                    <a:spcPct val="150000"/>
                  </a:lnSpc>
                  <a:buFont typeface="Wingdings" pitchFamily="2" charset="2"/>
                  <a:buChar char="Ø"/>
                </a:pPr>
                <a:r>
                  <a:rPr lang="zh-CN" altLang="en-US" sz="4400" dirty="0">
                    <a:solidFill>
                      <a:prstClr val="black"/>
                    </a:solidFill>
                    <a:latin typeface="微软雅黑" pitchFamily="34" charset="-122"/>
                    <a:ea typeface="微软雅黑" pitchFamily="34" charset="-122"/>
                  </a:rPr>
                  <a:t>方程的性质：在方程两边同时做同样的运算（如：加一个数、乘一个数、平方），方程依然成立。</a:t>
                </a:r>
                <a:endParaRPr lang="en-US" altLang="zh-CN" sz="4400" dirty="0">
                  <a:solidFill>
                    <a:prstClr val="black"/>
                  </a:solidFill>
                  <a:latin typeface="微软雅黑" pitchFamily="34" charset="-122"/>
                  <a:ea typeface="微软雅黑"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669472" y="768866"/>
                <a:ext cx="22288500" cy="6186309"/>
              </a:xfrm>
              <a:prstGeom prst="rect">
                <a:avLst/>
              </a:prstGeom>
              <a:blipFill rotWithShape="1">
                <a:blip r:embed="rId3"/>
                <a:stretch>
                  <a:fillRect l="-10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67574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矩形 20"/>
              <p:cNvSpPr/>
              <p:nvPr/>
            </p:nvSpPr>
            <p:spPr>
              <a:xfrm>
                <a:off x="669472" y="768866"/>
                <a:ext cx="22288500" cy="13043956"/>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方程的概念：含有未知数的等式，例：</a:t>
                </a:r>
                <a14:m>
                  <m:oMath xmlns:m="http://schemas.openxmlformats.org/officeDocument/2006/math">
                    <m:r>
                      <a:rPr lang="en-US" altLang="zh-CN" sz="4400" i="1" dirty="0">
                        <a:solidFill>
                          <a:prstClr val="black"/>
                        </a:solidFill>
                        <a:latin typeface="Cambria Math"/>
                        <a:ea typeface="微软雅黑" panose="020B0503020204020204" pitchFamily="34" charset="-122"/>
                      </a:rPr>
                      <m:t>𝑥</m:t>
                    </m:r>
                    <m:r>
                      <a:rPr lang="en-US" altLang="zh-CN" sz="4400" i="1" dirty="0">
                        <a:solidFill>
                          <a:prstClr val="black"/>
                        </a:solidFill>
                        <a:latin typeface="Cambria Math"/>
                        <a:ea typeface="微软雅黑" panose="020B0503020204020204" pitchFamily="34" charset="-122"/>
                      </a:rPr>
                      <m:t>+</m:t>
                    </m:r>
                    <m:r>
                      <a:rPr lang="en-US" altLang="zh-CN" sz="4400" i="1" dirty="0">
                        <a:solidFill>
                          <a:prstClr val="black"/>
                        </a:solidFill>
                        <a:latin typeface="Cambria Math"/>
                        <a:ea typeface="微软雅黑" panose="020B0503020204020204" pitchFamily="34" charset="-122"/>
                      </a:rPr>
                      <m:t>1</m:t>
                    </m:r>
                    <m:r>
                      <a:rPr lang="en-US" altLang="zh-CN" sz="4400" i="1" dirty="0">
                        <a:solidFill>
                          <a:prstClr val="black"/>
                        </a:solidFill>
                        <a:latin typeface="Cambria Math"/>
                        <a:ea typeface="微软雅黑" panose="020B0503020204020204" pitchFamily="34" charset="-122"/>
                      </a:rPr>
                      <m:t>=</m:t>
                    </m:r>
                    <m:r>
                      <a:rPr lang="en-US" altLang="zh-CN" sz="4400" i="1" dirty="0">
                        <a:solidFill>
                          <a:prstClr val="black"/>
                        </a:solidFill>
                        <a:latin typeface="Cambria Math"/>
                        <a:ea typeface="微软雅黑" panose="020B0503020204020204" pitchFamily="34" charset="-122"/>
                      </a:rPr>
                      <m:t>2</m:t>
                    </m:r>
                  </m:oMath>
                </a14:m>
                <a:endParaRPr lang="en-US" altLang="zh-CN" sz="4400" dirty="0">
                  <a:solidFill>
                    <a:prstClr val="black"/>
                  </a:solidFill>
                  <a:latin typeface="微软雅黑" panose="020B0503020204020204" pitchFamily="34" charset="-122"/>
                  <a:ea typeface="微软雅黑" panose="020B0503020204020204" pitchFamily="34" charset="-122"/>
                </a:endParaRPr>
              </a:p>
              <a:p>
                <a:pPr marL="571500" indent="-571500" algn="l">
                  <a:lnSpc>
                    <a:spcPct val="150000"/>
                  </a:lnSpc>
                  <a:buFont typeface="Wingdings" pitchFamily="2" charset="2"/>
                  <a:buChar char="Ø"/>
                </a:pPr>
                <a:endParaRPr lang="en-US" altLang="zh-CN" sz="4400" b="0" dirty="0">
                  <a:solidFill>
                    <a:prstClr val="black"/>
                  </a:solidFill>
                  <a:latin typeface="楷体" pitchFamily="49" charset="-122"/>
                  <a:ea typeface="楷体" pitchFamily="49" charset="-122"/>
                </a:endParaRPr>
              </a:p>
              <a:p>
                <a:pPr marL="571500" indent="-571500" algn="l">
                  <a:lnSpc>
                    <a:spcPct val="150000"/>
                  </a:lnSpc>
                  <a:buFont typeface="Wingdings" pitchFamily="2" charset="2"/>
                  <a:buChar char="Ø"/>
                </a:pPr>
                <a:r>
                  <a:rPr lang="zh-CN" altLang="en-US" sz="4400" dirty="0">
                    <a:solidFill>
                      <a:prstClr val="black"/>
                    </a:solidFill>
                    <a:latin typeface="微软雅黑" pitchFamily="34" charset="-122"/>
                    <a:ea typeface="微软雅黑" pitchFamily="34" charset="-122"/>
                  </a:rPr>
                  <a:t>方程的性质：在方程两边同时做同样的运算（如：加一个数、乘一个数、平方），方程依然成立。</a:t>
                </a:r>
                <a:endParaRPr lang="en-US" altLang="zh-CN" sz="4400" dirty="0">
                  <a:solidFill>
                    <a:prstClr val="black"/>
                  </a:solidFill>
                  <a:latin typeface="微软雅黑" pitchFamily="34" charset="-122"/>
                  <a:ea typeface="微软雅黑"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zh-CN" altLang="en-US" sz="4400" b="0" dirty="0">
                          <a:solidFill>
                            <a:prstClr val="black"/>
                          </a:solidFill>
                          <a:latin typeface="Cambria Math"/>
                          <a:ea typeface="微软雅黑" panose="020B0503020204020204" pitchFamily="34" charset="-122"/>
                        </a:rPr>
                        <m:t>例</m:t>
                      </m:r>
                      <m:r>
                        <a:rPr lang="zh-CN" altLang="en-US" sz="4400" b="0" i="1" dirty="0">
                          <a:solidFill>
                            <a:prstClr val="black"/>
                          </a:solidFill>
                          <a:latin typeface="Cambria Math"/>
                          <a:ea typeface="微软雅黑" panose="020B0503020204020204" pitchFamily="34" charset="-122"/>
                        </a:rPr>
                        <m:t>：根据</m:t>
                      </m:r>
                      <m:r>
                        <a:rPr lang="en-US" altLang="zh-CN" sz="4400" b="0" i="1" dirty="0">
                          <a:solidFill>
                            <a:prstClr val="black"/>
                          </a:solidFill>
                          <a:latin typeface="Cambria Math"/>
                          <a:ea typeface="微软雅黑" panose="020B0503020204020204" pitchFamily="34" charset="-122"/>
                        </a:rPr>
                        <m:t>𝑥</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1</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2</m:t>
                      </m:r>
                      <m:r>
                        <a:rPr lang="zh-CN" altLang="en-US" sz="4400" b="0" i="1" dirty="0">
                          <a:solidFill>
                            <a:prstClr val="black"/>
                          </a:solidFill>
                          <a:latin typeface="Cambria Math"/>
                          <a:ea typeface="微软雅黑" panose="020B0503020204020204" pitchFamily="34" charset="-122"/>
                        </a:rPr>
                        <m:t>可以得到以下式子：</m:t>
                      </m:r>
                    </m:oMath>
                  </m:oMathPara>
                </a14:m>
                <a:endParaRPr lang="en-US" altLang="zh-CN" sz="4400" b="0" dirty="0">
                  <a:solidFill>
                    <a:prstClr val="black"/>
                  </a:solidFill>
                  <a:latin typeface="Cambria Math"/>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en-US" altLang="zh-CN" sz="4400" b="0" i="1">
                          <a:solidFill>
                            <a:prstClr val="black"/>
                          </a:solidFill>
                          <a:latin typeface="Cambria Math"/>
                          <a:ea typeface="微软雅黑" panose="020B0503020204020204" pitchFamily="34" charset="-122"/>
                        </a:rPr>
                        <m:t>𝑥</m:t>
                      </m:r>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10</m:t>
                      </m:r>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11</m:t>
                      </m:r>
                    </m:oMath>
                  </m:oMathPara>
                </a14:m>
                <a:endParaRPr lang="en-US" altLang="zh-CN" sz="4400" b="0" dirty="0">
                  <a:solidFill>
                    <a:prstClr val="black"/>
                  </a:solidFill>
                  <a:latin typeface="Cambria Math"/>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en-US" altLang="zh-CN" sz="4400" b="0" i="1">
                          <a:solidFill>
                            <a:prstClr val="black"/>
                          </a:solidFill>
                          <a:latin typeface="Cambria Math"/>
                          <a:ea typeface="微软雅黑" panose="020B0503020204020204" pitchFamily="34" charset="-122"/>
                        </a:rPr>
                        <m:t>𝑥</m:t>
                      </m:r>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1</m:t>
                      </m:r>
                    </m:oMath>
                  </m:oMathPara>
                </a14:m>
                <a:endParaRPr lang="en-US" altLang="zh-CN" sz="4400" b="0" dirty="0">
                  <a:solidFill>
                    <a:prstClr val="black"/>
                  </a:solidFill>
                  <a:latin typeface="Cambria Math"/>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en-US" altLang="zh-CN" sz="4400" b="0" i="1">
                          <a:solidFill>
                            <a:prstClr val="black"/>
                          </a:solidFill>
                          <a:latin typeface="Cambria Math"/>
                          <a:ea typeface="微软雅黑" panose="020B0503020204020204" pitchFamily="34" charset="-122"/>
                        </a:rPr>
                        <m:t>3</m:t>
                      </m:r>
                      <m:r>
                        <a:rPr lang="en-US" altLang="zh-CN" sz="4400" b="0" i="1">
                          <a:solidFill>
                            <a:prstClr val="black"/>
                          </a:solidFill>
                          <a:latin typeface="Cambria Math"/>
                          <a:ea typeface="微软雅黑" panose="020B0503020204020204" pitchFamily="34" charset="-122"/>
                        </a:rPr>
                        <m:t>𝑥</m:t>
                      </m:r>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3</m:t>
                      </m:r>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6</m:t>
                      </m:r>
                    </m:oMath>
                  </m:oMathPara>
                </a14:m>
                <a:endParaRPr lang="en-US" altLang="zh-CN" sz="4400" b="0" dirty="0">
                  <a:solidFill>
                    <a:prstClr val="black"/>
                  </a:solidFill>
                  <a:latin typeface="Cambria Math"/>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f>
                        <m:fPr>
                          <m:ctrlPr>
                            <a:rPr lang="en-US" altLang="zh-CN" sz="4400" b="0" i="1">
                              <a:solidFill>
                                <a:prstClr val="black"/>
                              </a:solidFill>
                              <a:latin typeface="Cambria Math"/>
                              <a:ea typeface="微软雅黑" panose="020B0503020204020204" pitchFamily="34" charset="-122"/>
                            </a:rPr>
                          </m:ctrlPr>
                        </m:fPr>
                        <m:num>
                          <m:r>
                            <a:rPr lang="en-US" altLang="zh-CN" sz="4400" b="0" i="1">
                              <a:solidFill>
                                <a:prstClr val="black"/>
                              </a:solidFill>
                              <a:latin typeface="Cambria Math"/>
                              <a:ea typeface="微软雅黑" panose="020B0503020204020204" pitchFamily="34" charset="-122"/>
                            </a:rPr>
                            <m:t>1</m:t>
                          </m:r>
                        </m:num>
                        <m:den>
                          <m:r>
                            <a:rPr lang="en-US" altLang="zh-CN" sz="4400" b="0" i="1">
                              <a:solidFill>
                                <a:prstClr val="black"/>
                              </a:solidFill>
                              <a:latin typeface="Cambria Math"/>
                              <a:ea typeface="微软雅黑" panose="020B0503020204020204" pitchFamily="34" charset="-122"/>
                            </a:rPr>
                            <m:t>2</m:t>
                          </m:r>
                        </m:den>
                      </m:f>
                      <m:r>
                        <a:rPr lang="en-US" altLang="zh-CN" sz="4400" b="0" i="1">
                          <a:solidFill>
                            <a:prstClr val="black"/>
                          </a:solidFill>
                          <a:latin typeface="Cambria Math"/>
                          <a:ea typeface="微软雅黑" panose="020B0503020204020204" pitchFamily="34" charset="-122"/>
                        </a:rPr>
                        <m:t>𝑥</m:t>
                      </m:r>
                      <m:r>
                        <a:rPr lang="en-US" altLang="zh-CN" sz="4400" b="0" i="1">
                          <a:solidFill>
                            <a:prstClr val="black"/>
                          </a:solidFill>
                          <a:latin typeface="Cambria Math"/>
                          <a:ea typeface="微软雅黑" panose="020B0503020204020204" pitchFamily="34" charset="-122"/>
                        </a:rPr>
                        <m:t>+</m:t>
                      </m:r>
                      <m:f>
                        <m:fPr>
                          <m:ctrlPr>
                            <a:rPr lang="en-US" altLang="zh-CN" sz="4400" b="0" i="1">
                              <a:solidFill>
                                <a:prstClr val="black"/>
                              </a:solidFill>
                              <a:latin typeface="Cambria Math"/>
                              <a:ea typeface="微软雅黑" panose="020B0503020204020204" pitchFamily="34" charset="-122"/>
                            </a:rPr>
                          </m:ctrlPr>
                        </m:fPr>
                        <m:num>
                          <m:r>
                            <a:rPr lang="en-US" altLang="zh-CN" sz="4400" b="0" i="1">
                              <a:solidFill>
                                <a:prstClr val="black"/>
                              </a:solidFill>
                              <a:latin typeface="Cambria Math"/>
                              <a:ea typeface="微软雅黑" panose="020B0503020204020204" pitchFamily="34" charset="-122"/>
                            </a:rPr>
                            <m:t>1</m:t>
                          </m:r>
                        </m:num>
                        <m:den>
                          <m:r>
                            <a:rPr lang="en-US" altLang="zh-CN" sz="4400" b="0" i="1">
                              <a:solidFill>
                                <a:prstClr val="black"/>
                              </a:solidFill>
                              <a:latin typeface="Cambria Math"/>
                              <a:ea typeface="微软雅黑" panose="020B0503020204020204" pitchFamily="34" charset="-122"/>
                            </a:rPr>
                            <m:t>2</m:t>
                          </m:r>
                        </m:den>
                      </m:f>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1</m:t>
                      </m:r>
                    </m:oMath>
                  </m:oMathPara>
                </a14:m>
                <a:endParaRPr lang="en-US" altLang="zh-CN" sz="4400" b="0" dirty="0">
                  <a:solidFill>
                    <a:prstClr val="black"/>
                  </a:solidFill>
                  <a:latin typeface="Cambria Math"/>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sSup>
                        <m:sSupPr>
                          <m:ctrlPr>
                            <a:rPr lang="en-US" altLang="zh-CN" sz="4400" b="0" i="1">
                              <a:solidFill>
                                <a:prstClr val="black"/>
                              </a:solidFill>
                              <a:latin typeface="Cambria Math"/>
                              <a:ea typeface="微软雅黑" panose="020B0503020204020204" pitchFamily="34" charset="-122"/>
                            </a:rPr>
                          </m:ctrlPr>
                        </m:sSupPr>
                        <m:e>
                          <m:d>
                            <m:dPr>
                              <m:ctrlPr>
                                <a:rPr lang="en-US" altLang="zh-CN" sz="4400" b="0" i="1">
                                  <a:solidFill>
                                    <a:prstClr val="black"/>
                                  </a:solidFill>
                                  <a:latin typeface="Cambria Math"/>
                                  <a:ea typeface="微软雅黑" panose="020B0503020204020204" pitchFamily="34" charset="-122"/>
                                </a:rPr>
                              </m:ctrlPr>
                            </m:dPr>
                            <m:e>
                              <m:r>
                                <a:rPr lang="en-US" altLang="zh-CN" sz="4400" b="0" i="1">
                                  <a:solidFill>
                                    <a:prstClr val="black"/>
                                  </a:solidFill>
                                  <a:latin typeface="Cambria Math"/>
                                  <a:ea typeface="微软雅黑" panose="020B0503020204020204" pitchFamily="34" charset="-122"/>
                                </a:rPr>
                                <m:t>𝑥</m:t>
                              </m:r>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1</m:t>
                              </m:r>
                            </m:e>
                          </m:d>
                        </m:e>
                        <m:sup>
                          <m:r>
                            <a:rPr lang="en-US" altLang="zh-CN" sz="4400" b="0" i="1">
                              <a:solidFill>
                                <a:prstClr val="black"/>
                              </a:solidFill>
                              <a:latin typeface="Cambria Math"/>
                              <a:ea typeface="微软雅黑" panose="020B0503020204020204" pitchFamily="34" charset="-122"/>
                            </a:rPr>
                            <m:t>2</m:t>
                          </m:r>
                        </m:sup>
                      </m:sSup>
                      <m:r>
                        <a:rPr lang="en-US" altLang="zh-CN" sz="4400" b="0" i="1">
                          <a:solidFill>
                            <a:prstClr val="black"/>
                          </a:solidFill>
                          <a:latin typeface="Cambria Math"/>
                          <a:ea typeface="微软雅黑" panose="020B0503020204020204" pitchFamily="34" charset="-122"/>
                        </a:rPr>
                        <m:t>=</m:t>
                      </m:r>
                      <m:r>
                        <a:rPr lang="en-US" altLang="zh-CN" sz="4400" b="0" i="1">
                          <a:solidFill>
                            <a:prstClr val="black"/>
                          </a:solidFill>
                          <a:latin typeface="Cambria Math"/>
                          <a:ea typeface="微软雅黑" panose="020B0503020204020204" pitchFamily="34" charset="-122"/>
                        </a:rPr>
                        <m:t>4</m:t>
                      </m:r>
                    </m:oMath>
                  </m:oMathPara>
                </a14:m>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669472" y="768866"/>
                <a:ext cx="22288500" cy="13043956"/>
              </a:xfrm>
              <a:prstGeom prst="rect">
                <a:avLst/>
              </a:prstGeom>
              <a:blipFill rotWithShape="1">
                <a:blip r:embed="rId3"/>
                <a:stretch>
                  <a:fillRect l="-10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90838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矩形 20"/>
              <p:cNvSpPr/>
              <p:nvPr/>
            </p:nvSpPr>
            <p:spPr>
              <a:xfrm>
                <a:off x="669472" y="768887"/>
                <a:ext cx="22288500" cy="8217634"/>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移项：把一个数由方程的一边移到另一边时，符号需要改变。</a:t>
                </a:r>
                <a:endParaRPr lang="en-US" altLang="zh-CN" sz="4400" dirty="0">
                  <a:solidFill>
                    <a:prstClr val="black"/>
                  </a:solidFill>
                  <a:latin typeface="微软雅黑" panose="020B0503020204020204" pitchFamily="34" charset="-122"/>
                  <a:ea typeface="微软雅黑" panose="020B0503020204020204" pitchFamily="34" charset="-122"/>
                </a:endParaRPr>
              </a:p>
              <a:p>
                <a:pPr marL="571500" indent="-571500" algn="l">
                  <a:lnSpc>
                    <a:spcPct val="150000"/>
                  </a:lnSpc>
                  <a:buFont typeface="Wingdings" pitchFamily="2" charset="2"/>
                  <a:buChar char="Ø"/>
                </a:pPr>
                <a:endParaRPr lang="en-US" altLang="zh-CN" sz="4400" i="1" dirty="0">
                  <a:solidFill>
                    <a:prstClr val="black"/>
                  </a:solidFill>
                  <a:latin typeface="微软雅黑" panose="020B0503020204020204" pitchFamily="34" charset="-122"/>
                  <a:ea typeface="微软雅黑" panose="020B0503020204020204" pitchFamily="34" charset="-122"/>
                </a:endParaRPr>
              </a:p>
              <a:p>
                <a:pPr algn="l">
                  <a:lnSpc>
                    <a:spcPct val="150000"/>
                  </a:lnSpc>
                </a:pPr>
                <a14:m>
                  <m:oMathPara xmlns:m="http://schemas.openxmlformats.org/officeDocument/2006/math">
                    <m:oMathParaPr>
                      <m:jc m:val="centerGroup"/>
                    </m:oMathParaPr>
                    <m:oMath xmlns:m="http://schemas.openxmlformats.org/officeDocument/2006/math">
                      <m:r>
                        <a:rPr lang="zh-CN" altLang="en-US" sz="4400" i="1" dirty="0">
                          <a:solidFill>
                            <a:prstClr val="black"/>
                          </a:solidFill>
                          <a:latin typeface="Cambria Math"/>
                          <a:ea typeface="微软雅黑" panose="020B0503020204020204" pitchFamily="34" charset="-122"/>
                        </a:rPr>
                        <m:t>例：</m:t>
                      </m:r>
                      <m:r>
                        <a:rPr lang="en-US" altLang="zh-CN" sz="4400" b="0" i="1" dirty="0">
                          <a:solidFill>
                            <a:prstClr val="black"/>
                          </a:solidFill>
                          <a:latin typeface="Cambria Math"/>
                          <a:ea typeface="微软雅黑" panose="020B0503020204020204" pitchFamily="34" charset="-122"/>
                        </a:rPr>
                        <m:t>2</m:t>
                      </m:r>
                      <m:r>
                        <a:rPr lang="en-US" altLang="zh-CN" sz="4400" b="0" i="1" dirty="0">
                          <a:solidFill>
                            <a:prstClr val="black"/>
                          </a:solidFill>
                          <a:latin typeface="Cambria Math"/>
                          <a:ea typeface="微软雅黑" panose="020B0503020204020204" pitchFamily="34" charset="-122"/>
                        </a:rPr>
                        <m:t>𝑥</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1</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𝑥</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2</m:t>
                      </m:r>
                      <m:r>
                        <a:rPr lang="zh-CN" altLang="en-US" sz="4400" b="0" i="1" dirty="0">
                          <a:solidFill>
                            <a:prstClr val="black"/>
                          </a:solidFill>
                          <a:latin typeface="Cambria Math"/>
                          <a:ea typeface="微软雅黑" panose="020B0503020204020204" pitchFamily="34" charset="-122"/>
                        </a:rPr>
                        <m:t>移项得到：</m:t>
                      </m:r>
                      <m:r>
                        <a:rPr lang="en-US" altLang="zh-CN" sz="4400" b="0" i="1" dirty="0">
                          <a:solidFill>
                            <a:prstClr val="black"/>
                          </a:solidFill>
                          <a:latin typeface="Cambria Math"/>
                          <a:ea typeface="微软雅黑" panose="020B0503020204020204" pitchFamily="34" charset="-122"/>
                        </a:rPr>
                        <m:t>2</m:t>
                      </m:r>
                      <m:r>
                        <a:rPr lang="en-US" altLang="zh-CN" sz="4400" b="0" i="1" dirty="0">
                          <a:solidFill>
                            <a:prstClr val="black"/>
                          </a:solidFill>
                          <a:latin typeface="Cambria Math"/>
                          <a:ea typeface="微软雅黑" panose="020B0503020204020204" pitchFamily="34" charset="-122"/>
                        </a:rPr>
                        <m:t>𝑥</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𝑥</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2</m:t>
                      </m:r>
                      <m:r>
                        <a:rPr lang="en-US" altLang="zh-CN" sz="4400" b="0" i="1" dirty="0">
                          <a:solidFill>
                            <a:prstClr val="black"/>
                          </a:solidFill>
                          <a:latin typeface="Cambria Math"/>
                          <a:ea typeface="微软雅黑" panose="020B0503020204020204" pitchFamily="34" charset="-122"/>
                        </a:rPr>
                        <m:t>+</m:t>
                      </m:r>
                      <m:r>
                        <a:rPr lang="en-US" altLang="zh-CN" sz="4400" b="0" i="1" dirty="0">
                          <a:solidFill>
                            <a:prstClr val="black"/>
                          </a:solidFill>
                          <a:latin typeface="Cambria Math"/>
                          <a:ea typeface="微软雅黑" panose="020B0503020204020204" pitchFamily="34" charset="-122"/>
                        </a:rPr>
                        <m:t>1</m:t>
                      </m:r>
                    </m:oMath>
                  </m:oMathPara>
                </a14:m>
                <a:endParaRPr lang="en-US" altLang="zh-CN" sz="4400" b="0" i="1"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669472" y="768887"/>
                <a:ext cx="22288500" cy="8217634"/>
              </a:xfrm>
              <a:prstGeom prst="rect">
                <a:avLst/>
              </a:prstGeom>
              <a:blipFill rotWithShape="1">
                <a:blip r:embed="rId3"/>
                <a:stretch>
                  <a:fillRect l="-10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820301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2395835"/>
              </p:ext>
            </p:extLst>
          </p:nvPr>
        </p:nvGraphicFramePr>
        <p:xfrm>
          <a:off x="3135082" y="1371602"/>
          <a:ext cx="16785776" cy="9503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50861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510" y="909057"/>
            <a:ext cx="9842500" cy="1151890"/>
          </a:xfrm>
        </p:spPr>
        <p:txBody>
          <a:bodyPr>
            <a:normAutofit/>
          </a:bodyPr>
          <a:lstStyle/>
          <a:p>
            <a:pPr marL="571500" indent="-571500">
              <a:buFont typeface="Wingdings" pitchFamily="2" charset="2"/>
              <a:buChar char="Ø"/>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一元一次方程</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1852022" y="2325341"/>
            <a:ext cx="19854092" cy="2031326"/>
          </a:xfrm>
          <a:prstGeom prst="rect">
            <a:avLst/>
          </a:prstGeom>
          <a:noFill/>
        </p:spPr>
        <p:txBody>
          <a:bodyPr wrap="square" lIns="182880" tIns="91440" rIns="182880" bIns="91440" rtlCol="0">
            <a:spAutoFit/>
          </a:bodyPr>
          <a:lstStyle/>
          <a:p>
            <a:pPr algn="l" defTabSz="1828800" hangingPunct="1">
              <a:lnSpc>
                <a:spcPct val="150000"/>
              </a:lnSpc>
            </a:pP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含有一个未知数且未知数的最高次数为一次的方程称为一元一次方程</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其标准形式为：ax＋b＝0 (a ≠ 0)</a:t>
            </a:r>
          </a:p>
        </p:txBody>
      </p:sp>
      <p:sp>
        <p:nvSpPr>
          <p:cNvPr id="7" name="文本框 6"/>
          <p:cNvSpPr txBox="1"/>
          <p:nvPr/>
        </p:nvSpPr>
        <p:spPr>
          <a:xfrm>
            <a:off x="3190966" y="5170094"/>
            <a:ext cx="17795240" cy="1107996"/>
          </a:xfrm>
          <a:prstGeom prst="rect">
            <a:avLst/>
          </a:prstGeom>
          <a:noFill/>
        </p:spPr>
        <p:txBody>
          <a:bodyPr wrap="square" lIns="182880" tIns="91440" rIns="182880" bIns="91440" rtlCol="0">
            <a:spAutoFit/>
          </a:bodyPr>
          <a:lstStyle/>
          <a:p>
            <a:pPr algn="l" defTabSz="1828800" hangingPunct="1">
              <a:lnSpc>
                <a:spcPct val="150000"/>
              </a:lnSpc>
            </a:pP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当a≠0时， </a:t>
            </a:r>
            <a:r>
              <a:rPr sz="4000" b="0" kern="12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原方程的解为x</a:t>
            </a:r>
            <a:r>
              <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 name="对象 -2147481867"/>
          <p:cNvGraphicFramePr>
            <a:graphicFrameLocks noChangeAspect="1"/>
          </p:cNvGraphicFramePr>
          <p:nvPr>
            <p:extLst>
              <p:ext uri="{D42A27DB-BD31-4B8C-83A1-F6EECF244321}">
                <p14:modId xmlns:p14="http://schemas.microsoft.com/office/powerpoint/2010/main" val="3925686975"/>
              </p:ext>
            </p:extLst>
          </p:nvPr>
        </p:nvGraphicFramePr>
        <p:xfrm>
          <a:off x="11039180" y="4969790"/>
          <a:ext cx="609260" cy="1573920"/>
        </p:xfrm>
        <a:graphic>
          <a:graphicData uri="http://schemas.openxmlformats.org/presentationml/2006/ole">
            <mc:AlternateContent xmlns:mc="http://schemas.openxmlformats.org/markup-compatibility/2006">
              <mc:Choice xmlns:v="urn:schemas-microsoft-com:vml" Requires="v">
                <p:oleObj spid="_x0000_s1033" r:id="rId3" imgW="152400" imgH="393700" progId="Equation.KSEE3">
                  <p:embed/>
                </p:oleObj>
              </mc:Choice>
              <mc:Fallback>
                <p:oleObj r:id="rId3" imgW="152400" imgH="393700" progId="Equation.KSEE3">
                  <p:embed/>
                  <p:pic>
                    <p:nvPicPr>
                      <p:cNvPr id="0" name=""/>
                      <p:cNvPicPr/>
                      <p:nvPr/>
                    </p:nvPicPr>
                    <p:blipFill>
                      <a:blip r:embed="rId4"/>
                      <a:stretch>
                        <a:fillRect/>
                      </a:stretch>
                    </p:blipFill>
                    <p:spPr>
                      <a:xfrm>
                        <a:off x="11039180" y="4969790"/>
                        <a:ext cx="609260" cy="1573920"/>
                      </a:xfrm>
                      <a:prstGeom prst="rect">
                        <a:avLst/>
                      </a:prstGeom>
                      <a:noFill/>
                      <a:ln w="38100">
                        <a:noFill/>
                        <a:miter/>
                      </a:ln>
                    </p:spPr>
                  </p:pic>
                </p:oleObj>
              </mc:Fallback>
            </mc:AlternateContent>
          </a:graphicData>
        </a:graphic>
      </p:graphicFrame>
      <p:sp>
        <p:nvSpPr>
          <p:cNvPr id="10" name="文本框 14"/>
          <p:cNvSpPr txBox="1"/>
          <p:nvPr/>
        </p:nvSpPr>
        <p:spPr>
          <a:xfrm>
            <a:off x="3854993" y="8186313"/>
            <a:ext cx="15848150" cy="3877986"/>
          </a:xfrm>
          <a:prstGeom prst="rect">
            <a:avLst/>
          </a:prstGeom>
          <a:noFill/>
        </p:spPr>
        <p:txBody>
          <a:bodyPr wrap="square" lIns="182880" tIns="91440" rIns="182880" bIns="91440" rtlCol="0">
            <a:spAutoFit/>
          </a:bodyPr>
          <a:lstStyle/>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注：解一元一次方程的步骤：</a:t>
            </a:r>
            <a:endPar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①方程两边做乘法消掉分母；</a:t>
            </a:r>
            <a:endPar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②移项：把</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移到一边，数移到另一边；</a:t>
            </a:r>
            <a:endPar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828800" hangingPunct="1">
              <a:lnSpc>
                <a:spcPct val="150000"/>
              </a:lnSpc>
            </a:pP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③方程两边除以</a:t>
            </a:r>
            <a:r>
              <a:rPr lang="en-US" altLang="zh-CN"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的系数。</a:t>
            </a:r>
            <a:endParaRPr sz="4000" b="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8022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69472" y="768873"/>
            <a:ext cx="22288500" cy="6186310"/>
          </a:xfrm>
          <a:prstGeom prst="rect">
            <a:avLst/>
          </a:prstGeom>
        </p:spPr>
        <p:txBody>
          <a:bodyPr wrap="square" lIns="91440" tIns="45720" rIns="91440" bIns="45720">
            <a:spAutoFit/>
          </a:bodyPr>
          <a:lstStyle/>
          <a:p>
            <a:pPr marL="571500" indent="-571500" algn="l">
              <a:lnSpc>
                <a:spcPct val="150000"/>
              </a:lnSpc>
              <a:buFont typeface="Wingdings" pitchFamily="2" charset="2"/>
              <a:buChar char="Ø"/>
            </a:pPr>
            <a:r>
              <a:rPr lang="zh-CN" altLang="en-US" sz="4400" dirty="0">
                <a:solidFill>
                  <a:prstClr val="black"/>
                </a:solidFill>
                <a:latin typeface="微软雅黑" panose="020B0503020204020204" pitchFamily="34" charset="-122"/>
                <a:ea typeface="微软雅黑" panose="020B0503020204020204" pitchFamily="34" charset="-122"/>
              </a:rPr>
              <a:t>练一练：</a:t>
            </a:r>
            <a:endParaRPr lang="en-US" altLang="zh-CN" sz="4400" dirty="0">
              <a:solidFill>
                <a:prstClr val="black"/>
              </a:solidFill>
              <a:latin typeface="微软雅黑" panose="020B0503020204020204" pitchFamily="34" charset="-122"/>
              <a:ea typeface="微软雅黑" panose="020B0503020204020204" pitchFamily="34" charset="-122"/>
            </a:endParaRPr>
          </a:p>
          <a:p>
            <a:pPr algn="l">
              <a:lnSpc>
                <a:spcPct val="150000"/>
              </a:lnSpc>
            </a:pPr>
            <a:endParaRPr lang="en-US" altLang="zh-CN" sz="4400" b="0" dirty="0">
              <a:solidFill>
                <a:prstClr val="black"/>
              </a:solidFill>
              <a:latin typeface="楷体" pitchFamily="49" charset="-122"/>
              <a:ea typeface="楷体" pitchFamily="49"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a:p>
            <a:pPr algn="l">
              <a:lnSpc>
                <a:spcPct val="150000"/>
              </a:lnSpc>
            </a:pPr>
            <a:endParaRPr lang="en-US" altLang="zh-CN" sz="4400" b="0" dirty="0">
              <a:solidFill>
                <a:prstClr val="black"/>
              </a:solidFill>
              <a:latin typeface="Cambria Math"/>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3701" y="2465451"/>
            <a:ext cx="4446814" cy="177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4901" y="6040290"/>
            <a:ext cx="5341722" cy="225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438" y="5942006"/>
            <a:ext cx="5635648" cy="211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9258" y="2645228"/>
            <a:ext cx="5277828" cy="166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1459" y="10527867"/>
            <a:ext cx="7866286" cy="153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4878" y="9911440"/>
            <a:ext cx="8442188" cy="215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39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22784</TotalTime>
  <Words>885</Words>
  <Application>Microsoft Office PowerPoint</Application>
  <PresentationFormat>自定义</PresentationFormat>
  <Paragraphs>152</Paragraphs>
  <Slides>28</Slides>
  <Notes>12</Notes>
  <HiddenSlides>0</HiddenSlides>
  <MMClips>0</MMClips>
  <ScaleCrop>false</ScaleCrop>
  <HeadingPairs>
    <vt:vector size="6" baseType="variant">
      <vt:variant>
        <vt:lpstr>主题</vt:lpstr>
      </vt:variant>
      <vt:variant>
        <vt:i4>6</vt:i4>
      </vt:variant>
      <vt:variant>
        <vt:lpstr>嵌入 OLE 服务器</vt:lpstr>
      </vt:variant>
      <vt:variant>
        <vt:i4>3</vt:i4>
      </vt:variant>
      <vt:variant>
        <vt:lpstr>幻灯片标题</vt:lpstr>
      </vt:variant>
      <vt:variant>
        <vt:i4>28</vt:i4>
      </vt:variant>
    </vt:vector>
  </HeadingPairs>
  <TitlesOfParts>
    <vt:vector size="37" baseType="lpstr">
      <vt:lpstr>White</vt:lpstr>
      <vt:lpstr>Office 主题</vt:lpstr>
      <vt:lpstr>1_Office 主题</vt:lpstr>
      <vt:lpstr>2_Office 主题</vt:lpstr>
      <vt:lpstr>3_Office 主题</vt:lpstr>
      <vt:lpstr>4_Office 主题</vt:lpstr>
      <vt:lpstr>Equation.KSEE3</vt:lpstr>
      <vt:lpstr>Equation.DSMT4</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502</cp:revision>
  <dcterms:modified xsi:type="dcterms:W3CDTF">2020-07-29T10:53:12Z</dcterms:modified>
</cp:coreProperties>
</file>