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  <p:sldMasterId id="2147483672" r:id="rId3"/>
    <p:sldMasterId id="2147483685" r:id="rId4"/>
  </p:sldMasterIdLst>
  <p:notesMasterIdLst>
    <p:notesMasterId r:id="rId29"/>
  </p:notesMasterIdLst>
  <p:sldIdLst>
    <p:sldId id="497" r:id="rId5"/>
    <p:sldId id="822" r:id="rId6"/>
    <p:sldId id="850" r:id="rId7"/>
    <p:sldId id="860" r:id="rId8"/>
    <p:sldId id="876" r:id="rId9"/>
    <p:sldId id="871" r:id="rId10"/>
    <p:sldId id="852" r:id="rId11"/>
    <p:sldId id="872" r:id="rId12"/>
    <p:sldId id="873" r:id="rId13"/>
    <p:sldId id="855" r:id="rId14"/>
    <p:sldId id="874" r:id="rId15"/>
    <p:sldId id="877" r:id="rId16"/>
    <p:sldId id="857" r:id="rId17"/>
    <p:sldId id="858" r:id="rId18"/>
    <p:sldId id="863" r:id="rId19"/>
    <p:sldId id="864" r:id="rId20"/>
    <p:sldId id="865" r:id="rId21"/>
    <p:sldId id="866" r:id="rId22"/>
    <p:sldId id="879" r:id="rId23"/>
    <p:sldId id="868" r:id="rId24"/>
    <p:sldId id="878" r:id="rId25"/>
    <p:sldId id="875" r:id="rId26"/>
    <p:sldId id="880" r:id="rId27"/>
    <p:sldId id="333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7" autoAdjust="0"/>
    <p:restoredTop sz="82751"/>
  </p:normalViewPr>
  <p:slideViewPr>
    <p:cSldViewPr snapToGrid="0" snapToObjects="1">
      <p:cViewPr varScale="1">
        <p:scale>
          <a:sx n="29" d="100"/>
          <a:sy n="29" d="100"/>
        </p:scale>
        <p:origin x="-1332" y="-8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1" dirty="0" smtClean="0">
              <a:latin typeface="微软雅黑" pitchFamily="34" charset="-122"/>
              <a:ea typeface="微软雅黑" pitchFamily="34" charset="-122"/>
            </a:rPr>
            <a:t>联考数学春笋班</a:t>
          </a:r>
          <a:endParaRPr lang="en-US" altLang="zh-CN" sz="4400" b="1" dirty="0" smtClean="0">
            <a:latin typeface="微软雅黑" pitchFamily="34" charset="-122"/>
            <a:ea typeface="微软雅黑" pitchFamily="34" charset="-122"/>
          </a:endParaRPr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D3E81FA7-3588-4627-A580-192AE7F6C8B3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条件充分性判断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01C4D45-FF0A-4462-A5D0-C14281A2E8FA}" type="sibTrans" cxnId="{15C1E05B-48F1-405D-805D-C8EA12A95131}">
      <dgm:prSet/>
      <dgm:spPr/>
      <dgm:t>
        <a:bodyPr/>
        <a:lstStyle/>
        <a:p>
          <a:endParaRPr lang="zh-CN" altLang="en-US"/>
        </a:p>
      </dgm:t>
    </dgm:pt>
    <dgm:pt modelId="{4293EEBA-D323-4AD7-859A-D3EBB2FD6D5C}" type="parTrans" cxnId="{15C1E05B-48F1-405D-805D-C8EA12A95131}">
      <dgm:prSet/>
      <dgm:spPr/>
      <dgm:t>
        <a:bodyPr/>
        <a:lstStyle/>
        <a:p>
          <a:endParaRPr lang="zh-CN" altLang="en-US" sz="4400" b="0"/>
        </a:p>
      </dgm:t>
    </dgm:pt>
    <dgm:pt modelId="{1ED9BDB3-4B87-43B7-BD27-5BA5C6BDF108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函数基础知识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A87AD0A-9CF4-48D1-9FFC-1486F9C705ED}" type="sibTrans" cxnId="{B2224D87-E2CC-4BBB-87C0-A55FBD21A773}">
      <dgm:prSet/>
      <dgm:spPr/>
      <dgm:t>
        <a:bodyPr/>
        <a:lstStyle/>
        <a:p>
          <a:endParaRPr lang="zh-CN" altLang="en-US"/>
        </a:p>
      </dgm:t>
    </dgm:pt>
    <dgm:pt modelId="{222E55EF-B8DE-45B9-B96B-970598221EC8}" type="parTrans" cxnId="{B2224D87-E2CC-4BBB-87C0-A55FBD21A773}">
      <dgm:prSet/>
      <dgm:spPr/>
      <dgm:t>
        <a:bodyPr/>
        <a:lstStyle/>
        <a:p>
          <a:endParaRPr lang="zh-CN" altLang="en-US" sz="4400" b="0"/>
        </a:p>
      </dgm:t>
    </dgm:pt>
    <dgm:pt modelId="{72EC6D73-F4C0-4026-B0FA-926852A07FC1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不等式基础知识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E84834A-DA11-4FC3-9CA4-6AA5CF67B804}" type="sibTrans" cxnId="{4D25D30E-872A-447E-B133-7989E7BDD259}">
      <dgm:prSet/>
      <dgm:spPr/>
      <dgm:t>
        <a:bodyPr/>
        <a:lstStyle/>
        <a:p>
          <a:endParaRPr lang="zh-CN" altLang="en-US"/>
        </a:p>
      </dgm:t>
    </dgm:pt>
    <dgm:pt modelId="{D11F0633-E59E-43C9-A38B-97781D33A2E3}" type="parTrans" cxnId="{4D25D30E-872A-447E-B133-7989E7BDD259}">
      <dgm:prSet/>
      <dgm:spPr/>
      <dgm:t>
        <a:bodyPr/>
        <a:lstStyle/>
        <a:p>
          <a:endParaRPr lang="zh-CN" altLang="en-US" sz="4400" b="0"/>
        </a:p>
      </dgm:t>
    </dgm:pt>
    <dgm:pt modelId="{AE108C0C-B6F8-4385-B6B3-226C6DC16ECA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方程基础知识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E09465D-EF81-418F-8550-936CD8D4DA27}" type="sibTrans" cxnId="{7D3EFC96-37E9-42AE-97FE-570C15AE0CA8}">
      <dgm:prSet/>
      <dgm:spPr/>
      <dgm:t>
        <a:bodyPr/>
        <a:lstStyle/>
        <a:p>
          <a:endParaRPr lang="zh-CN" altLang="en-US"/>
        </a:p>
      </dgm:t>
    </dgm:pt>
    <dgm:pt modelId="{24F6751D-255A-45D9-B77B-5F0F08CD1B67}" type="parTrans" cxnId="{7D3EFC96-37E9-42AE-97FE-570C15AE0CA8}">
      <dgm:prSet/>
      <dgm:spPr/>
      <dgm:t>
        <a:bodyPr/>
        <a:lstStyle/>
        <a:p>
          <a:endParaRPr lang="zh-CN" altLang="en-US" sz="4400" b="0"/>
        </a:p>
      </dgm:t>
    </dgm:pt>
    <dgm:pt modelId="{02D854FC-9CC5-449D-AD86-FE2CD7B247D6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代数式的运算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CCBF972-388A-4B21-9F4B-E58C0E843AC8}" type="sibTrans" cxnId="{E59BB9EC-C81A-4C71-A48D-460196773A3B}">
      <dgm:prSet/>
      <dgm:spPr/>
      <dgm:t>
        <a:bodyPr/>
        <a:lstStyle/>
        <a:p>
          <a:endParaRPr lang="zh-CN" altLang="en-US"/>
        </a:p>
      </dgm:t>
    </dgm:pt>
    <dgm:pt modelId="{D698E730-3A2B-45C7-967B-3708D4D2F963}" type="parTrans" cxnId="{E59BB9EC-C81A-4C71-A48D-460196773A3B}">
      <dgm:prSet/>
      <dgm:spPr/>
      <dgm:t>
        <a:bodyPr/>
        <a:lstStyle/>
        <a:p>
          <a:endParaRPr lang="zh-CN" altLang="en-US" sz="4400" b="0"/>
        </a:p>
      </dgm:t>
    </dgm:pt>
    <dgm:pt modelId="{C08A4C85-593A-4083-93A5-D266344A1DE7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数的运算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8E7D9C1-E02A-4559-B1A3-C7320D52B0E7}" type="sibTrans" cxnId="{25D06976-14DE-4F4C-80F3-CC358A94467F}">
      <dgm:prSet/>
      <dgm:spPr/>
      <dgm:t>
        <a:bodyPr/>
        <a:lstStyle/>
        <a:p>
          <a:endParaRPr lang="zh-CN" altLang="en-US"/>
        </a:p>
      </dgm:t>
    </dgm:pt>
    <dgm:pt modelId="{6C94581F-5A6C-4FCC-9307-2A770C7115FB}" type="parTrans" cxnId="{25D06976-14DE-4F4C-80F3-CC358A94467F}">
      <dgm:prSet/>
      <dgm:spPr/>
      <dgm:t>
        <a:bodyPr/>
        <a:lstStyle/>
        <a:p>
          <a:endParaRPr lang="zh-CN" altLang="en-US" sz="4400" b="0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149102" custScaleY="127290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2CA729E8-2B33-466C-8A3C-A6FB076DF308}" type="pres">
      <dgm:prSet presAssocID="{6C94581F-5A6C-4FCC-9307-2A770C7115FB}" presName="Name64" presStyleLbl="parChTrans1D2" presStyleIdx="0" presStyleCnt="6"/>
      <dgm:spPr/>
      <dgm:t>
        <a:bodyPr/>
        <a:lstStyle/>
        <a:p>
          <a:endParaRPr lang="zh-CN" altLang="en-US"/>
        </a:p>
      </dgm:t>
    </dgm:pt>
    <dgm:pt modelId="{181F876B-81A0-4CAD-825D-B40217DEE452}" type="pres">
      <dgm:prSet presAssocID="{C08A4C85-593A-4083-93A5-D266344A1DE7}" presName="hierRoot2" presStyleCnt="0">
        <dgm:presLayoutVars>
          <dgm:hierBranch val="init"/>
        </dgm:presLayoutVars>
      </dgm:prSet>
      <dgm:spPr/>
    </dgm:pt>
    <dgm:pt modelId="{7EBB07C6-4CD3-4F8B-9C52-505E783FEC97}" type="pres">
      <dgm:prSet presAssocID="{C08A4C85-593A-4083-93A5-D266344A1DE7}" presName="rootComposite" presStyleCnt="0"/>
      <dgm:spPr/>
    </dgm:pt>
    <dgm:pt modelId="{6222EF41-613E-43A9-B69E-25E421C9CE71}" type="pres">
      <dgm:prSet presAssocID="{C08A4C85-593A-4083-93A5-D266344A1DE7}" presName="rootText" presStyleLbl="node2" presStyleIdx="0" presStyleCnt="6" custScaleX="235896" custLinFactNeighborX="114" custLinFactNeighborY="91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4CE987-ADB9-479A-BAEA-E6D1FD4C381E}" type="pres">
      <dgm:prSet presAssocID="{C08A4C85-593A-4083-93A5-D266344A1DE7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FC259A71-00C8-4794-8241-AF586B3A7618}" type="pres">
      <dgm:prSet presAssocID="{C08A4C85-593A-4083-93A5-D266344A1DE7}" presName="hierChild4" presStyleCnt="0"/>
      <dgm:spPr/>
    </dgm:pt>
    <dgm:pt modelId="{1FE3EB40-DC54-45DF-96FD-B768F9D2375F}" type="pres">
      <dgm:prSet presAssocID="{C08A4C85-593A-4083-93A5-D266344A1DE7}" presName="hierChild5" presStyleCnt="0"/>
      <dgm:spPr/>
    </dgm:pt>
    <dgm:pt modelId="{FA5EFEBA-3C91-41A0-9683-467E98D34647}" type="pres">
      <dgm:prSet presAssocID="{D698E730-3A2B-45C7-967B-3708D4D2F963}" presName="Name64" presStyleLbl="parChTrans1D2" presStyleIdx="1" presStyleCnt="6"/>
      <dgm:spPr/>
      <dgm:t>
        <a:bodyPr/>
        <a:lstStyle/>
        <a:p>
          <a:endParaRPr lang="zh-CN" altLang="en-US"/>
        </a:p>
      </dgm:t>
    </dgm:pt>
    <dgm:pt modelId="{7D2A3213-8C14-4686-96CA-F9B2A45FF0B7}" type="pres">
      <dgm:prSet presAssocID="{02D854FC-9CC5-449D-AD86-FE2CD7B247D6}" presName="hierRoot2" presStyleCnt="0">
        <dgm:presLayoutVars>
          <dgm:hierBranch val="init"/>
        </dgm:presLayoutVars>
      </dgm:prSet>
      <dgm:spPr/>
    </dgm:pt>
    <dgm:pt modelId="{854A6865-6DB6-41D3-9B78-327CB9877A63}" type="pres">
      <dgm:prSet presAssocID="{02D854FC-9CC5-449D-AD86-FE2CD7B247D6}" presName="rootComposite" presStyleCnt="0"/>
      <dgm:spPr/>
    </dgm:pt>
    <dgm:pt modelId="{8FC9FA9B-5E97-4B00-8867-4487781F3F9C}" type="pres">
      <dgm:prSet presAssocID="{02D854FC-9CC5-449D-AD86-FE2CD7B247D6}" presName="rootText" presStyleLbl="node2" presStyleIdx="1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36DFDB-8650-43E8-8BC0-B445CF973BE6}" type="pres">
      <dgm:prSet presAssocID="{02D854FC-9CC5-449D-AD86-FE2CD7B247D6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A17524F6-712E-407A-83E1-8325BCC48CC0}" type="pres">
      <dgm:prSet presAssocID="{02D854FC-9CC5-449D-AD86-FE2CD7B247D6}" presName="hierChild4" presStyleCnt="0"/>
      <dgm:spPr/>
    </dgm:pt>
    <dgm:pt modelId="{F2F5D0D9-C597-4DA2-80B0-4769BEF3EE2C}" type="pres">
      <dgm:prSet presAssocID="{02D854FC-9CC5-449D-AD86-FE2CD7B247D6}" presName="hierChild5" presStyleCnt="0"/>
      <dgm:spPr/>
    </dgm:pt>
    <dgm:pt modelId="{180D49B2-7604-438F-ADEB-AA82DBB63D90}" type="pres">
      <dgm:prSet presAssocID="{24F6751D-255A-45D9-B77B-5F0F08CD1B67}" presName="Name64" presStyleLbl="parChTrans1D2" presStyleIdx="2" presStyleCnt="6"/>
      <dgm:spPr/>
      <dgm:t>
        <a:bodyPr/>
        <a:lstStyle/>
        <a:p>
          <a:endParaRPr lang="zh-CN" altLang="en-US"/>
        </a:p>
      </dgm:t>
    </dgm:pt>
    <dgm:pt modelId="{715EC710-E65A-467D-991E-0A93AB8F63E7}" type="pres">
      <dgm:prSet presAssocID="{AE108C0C-B6F8-4385-B6B3-226C6DC16ECA}" presName="hierRoot2" presStyleCnt="0">
        <dgm:presLayoutVars>
          <dgm:hierBranch val="init"/>
        </dgm:presLayoutVars>
      </dgm:prSet>
      <dgm:spPr/>
    </dgm:pt>
    <dgm:pt modelId="{C86C5DDF-289A-4C70-9148-6A5ACB48E592}" type="pres">
      <dgm:prSet presAssocID="{AE108C0C-B6F8-4385-B6B3-226C6DC16ECA}" presName="rootComposite" presStyleCnt="0"/>
      <dgm:spPr/>
    </dgm:pt>
    <dgm:pt modelId="{850B2D45-9CD2-4A08-8B31-633E64B1FD47}" type="pres">
      <dgm:prSet presAssocID="{AE108C0C-B6F8-4385-B6B3-226C6DC16ECA}" presName="rootText" presStyleLbl="node2" presStyleIdx="2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80BBCE-44CB-4180-A58A-EDB3B43AA090}" type="pres">
      <dgm:prSet presAssocID="{AE108C0C-B6F8-4385-B6B3-226C6DC16ECA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BD14B3F4-E598-49E4-9C1E-6DCDCA6A8770}" type="pres">
      <dgm:prSet presAssocID="{AE108C0C-B6F8-4385-B6B3-226C6DC16ECA}" presName="hierChild4" presStyleCnt="0"/>
      <dgm:spPr/>
    </dgm:pt>
    <dgm:pt modelId="{C648914F-D30A-4AA6-B773-6FFA4A3F961C}" type="pres">
      <dgm:prSet presAssocID="{AE108C0C-B6F8-4385-B6B3-226C6DC16ECA}" presName="hierChild5" presStyleCnt="0"/>
      <dgm:spPr/>
    </dgm:pt>
    <dgm:pt modelId="{7D81E4E1-919F-4A3D-BBB4-AC17CBD435CE}" type="pres">
      <dgm:prSet presAssocID="{D11F0633-E59E-43C9-A38B-97781D33A2E3}" presName="Name64" presStyleLbl="parChTrans1D2" presStyleIdx="3" presStyleCnt="6"/>
      <dgm:spPr/>
      <dgm:t>
        <a:bodyPr/>
        <a:lstStyle/>
        <a:p>
          <a:endParaRPr lang="zh-CN" altLang="en-US"/>
        </a:p>
      </dgm:t>
    </dgm:pt>
    <dgm:pt modelId="{B21BA676-56E8-473B-BB21-9E66F41F43B3}" type="pres">
      <dgm:prSet presAssocID="{72EC6D73-F4C0-4026-B0FA-926852A07FC1}" presName="hierRoot2" presStyleCnt="0">
        <dgm:presLayoutVars>
          <dgm:hierBranch val="init"/>
        </dgm:presLayoutVars>
      </dgm:prSet>
      <dgm:spPr/>
    </dgm:pt>
    <dgm:pt modelId="{8FBED595-ABB2-4C95-9CFF-A0DE2C4E04B8}" type="pres">
      <dgm:prSet presAssocID="{72EC6D73-F4C0-4026-B0FA-926852A07FC1}" presName="rootComposite" presStyleCnt="0"/>
      <dgm:spPr/>
    </dgm:pt>
    <dgm:pt modelId="{CFB7B5EA-D527-4206-91FF-F737D0741078}" type="pres">
      <dgm:prSet presAssocID="{72EC6D73-F4C0-4026-B0FA-926852A07FC1}" presName="rootText" presStyleLbl="node2" presStyleIdx="3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5C378C-3115-4ECA-8A44-74679D15B7D6}" type="pres">
      <dgm:prSet presAssocID="{72EC6D73-F4C0-4026-B0FA-926852A07FC1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8365BD45-6353-4422-8630-3AD7665BF188}" type="pres">
      <dgm:prSet presAssocID="{72EC6D73-F4C0-4026-B0FA-926852A07FC1}" presName="hierChild4" presStyleCnt="0"/>
      <dgm:spPr/>
    </dgm:pt>
    <dgm:pt modelId="{390DD1D4-F761-47BA-A4A2-2E9D67EC602F}" type="pres">
      <dgm:prSet presAssocID="{72EC6D73-F4C0-4026-B0FA-926852A07FC1}" presName="hierChild5" presStyleCnt="0"/>
      <dgm:spPr/>
    </dgm:pt>
    <dgm:pt modelId="{8575BB85-5DE5-407C-97D9-BA36CAEB4AB5}" type="pres">
      <dgm:prSet presAssocID="{222E55EF-B8DE-45B9-B96B-970598221EC8}" presName="Name64" presStyleLbl="parChTrans1D2" presStyleIdx="4" presStyleCnt="6"/>
      <dgm:spPr/>
      <dgm:t>
        <a:bodyPr/>
        <a:lstStyle/>
        <a:p>
          <a:endParaRPr lang="zh-CN" altLang="en-US"/>
        </a:p>
      </dgm:t>
    </dgm:pt>
    <dgm:pt modelId="{85C76A0D-1325-4B4E-863E-07EF87D00931}" type="pres">
      <dgm:prSet presAssocID="{1ED9BDB3-4B87-43B7-BD27-5BA5C6BDF108}" presName="hierRoot2" presStyleCnt="0">
        <dgm:presLayoutVars>
          <dgm:hierBranch val="init"/>
        </dgm:presLayoutVars>
      </dgm:prSet>
      <dgm:spPr/>
    </dgm:pt>
    <dgm:pt modelId="{8B06AD24-36CD-458D-AE4F-C6C8B81ACF09}" type="pres">
      <dgm:prSet presAssocID="{1ED9BDB3-4B87-43B7-BD27-5BA5C6BDF108}" presName="rootComposite" presStyleCnt="0"/>
      <dgm:spPr/>
    </dgm:pt>
    <dgm:pt modelId="{D0EBC28D-20F8-452E-BE88-96A9CC1E369E}" type="pres">
      <dgm:prSet presAssocID="{1ED9BDB3-4B87-43B7-BD27-5BA5C6BDF108}" presName="rootText" presStyleLbl="node2" presStyleIdx="4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A095E7-9A47-48E6-9643-619D6DD38533}" type="pres">
      <dgm:prSet presAssocID="{1ED9BDB3-4B87-43B7-BD27-5BA5C6BDF108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730D9E2A-EDE6-4538-BF0E-8364C49C4C71}" type="pres">
      <dgm:prSet presAssocID="{1ED9BDB3-4B87-43B7-BD27-5BA5C6BDF108}" presName="hierChild4" presStyleCnt="0"/>
      <dgm:spPr/>
    </dgm:pt>
    <dgm:pt modelId="{5B06E39E-4CD3-4AC4-A236-1FB94A198910}" type="pres">
      <dgm:prSet presAssocID="{1ED9BDB3-4B87-43B7-BD27-5BA5C6BDF108}" presName="hierChild5" presStyleCnt="0"/>
      <dgm:spPr/>
    </dgm:pt>
    <dgm:pt modelId="{250DE310-C52A-415E-A23F-79DA1BB4B40F}" type="pres">
      <dgm:prSet presAssocID="{4293EEBA-D323-4AD7-859A-D3EBB2FD6D5C}" presName="Name64" presStyleLbl="parChTrans1D2" presStyleIdx="5" presStyleCnt="6"/>
      <dgm:spPr/>
      <dgm:t>
        <a:bodyPr/>
        <a:lstStyle/>
        <a:p>
          <a:endParaRPr lang="zh-CN" altLang="en-US"/>
        </a:p>
      </dgm:t>
    </dgm:pt>
    <dgm:pt modelId="{91A5BD03-1BAB-49DC-B818-DF5852C19A0B}" type="pres">
      <dgm:prSet presAssocID="{D3E81FA7-3588-4627-A580-192AE7F6C8B3}" presName="hierRoot2" presStyleCnt="0">
        <dgm:presLayoutVars>
          <dgm:hierBranch val="init"/>
        </dgm:presLayoutVars>
      </dgm:prSet>
      <dgm:spPr/>
    </dgm:pt>
    <dgm:pt modelId="{63129218-764B-477A-BC72-FD160BA9DC88}" type="pres">
      <dgm:prSet presAssocID="{D3E81FA7-3588-4627-A580-192AE7F6C8B3}" presName="rootComposite" presStyleCnt="0"/>
      <dgm:spPr/>
    </dgm:pt>
    <dgm:pt modelId="{1E7250F8-1D83-43B8-BEC1-7982E46CAFC1}" type="pres">
      <dgm:prSet presAssocID="{D3E81FA7-3588-4627-A580-192AE7F6C8B3}" presName="rootText" presStyleLbl="node2" presStyleIdx="5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6E89EB-3FB3-40EF-8C94-8889AF502197}" type="pres">
      <dgm:prSet presAssocID="{D3E81FA7-3588-4627-A580-192AE7F6C8B3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A5381480-B395-45EF-BD28-6DEC3576684F}" type="pres">
      <dgm:prSet presAssocID="{D3E81FA7-3588-4627-A580-192AE7F6C8B3}" presName="hierChild4" presStyleCnt="0"/>
      <dgm:spPr/>
    </dgm:pt>
    <dgm:pt modelId="{55F4AB20-EAAA-4CB4-B47A-5915B821D7FB}" type="pres">
      <dgm:prSet presAssocID="{D3E81FA7-3588-4627-A580-192AE7F6C8B3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3006EFC8-F2C6-4344-A60D-692DFE4A9790}" type="presOf" srcId="{58EDBA23-D66E-4A8D-9E8D-0A1A846AF1AB}" destId="{26C1E564-23CE-4DCD-B535-9AB81DB43A4F}" srcOrd="0" destOrd="0" presId="urn:microsoft.com/office/officeart/2009/3/layout/HorizontalOrganizationChart"/>
    <dgm:cxn modelId="{4D25D30E-872A-447E-B133-7989E7BDD259}" srcId="{2B4352AC-36C2-4005-B77B-8859A00F107D}" destId="{72EC6D73-F4C0-4026-B0FA-926852A07FC1}" srcOrd="3" destOrd="0" parTransId="{D11F0633-E59E-43C9-A38B-97781D33A2E3}" sibTransId="{CE84834A-DA11-4FC3-9CA4-6AA5CF67B804}"/>
    <dgm:cxn modelId="{A559693F-5D7D-48CF-9BEA-76B685FE5B39}" type="presOf" srcId="{AE108C0C-B6F8-4385-B6B3-226C6DC16ECA}" destId="{850B2D45-9CD2-4A08-8B31-633E64B1FD47}" srcOrd="0" destOrd="0" presId="urn:microsoft.com/office/officeart/2009/3/layout/HorizontalOrganizationChart"/>
    <dgm:cxn modelId="{8ADFBF5C-1F03-4FD9-A098-81F5092933A0}" type="presOf" srcId="{D3E81FA7-3588-4627-A580-192AE7F6C8B3}" destId="{1E7250F8-1D83-43B8-BEC1-7982E46CAFC1}" srcOrd="0" destOrd="0" presId="urn:microsoft.com/office/officeart/2009/3/layout/HorizontalOrganizationChart"/>
    <dgm:cxn modelId="{E4FFE05B-272A-4069-96C9-4B93AE229089}" type="presOf" srcId="{AE108C0C-B6F8-4385-B6B3-226C6DC16ECA}" destId="{2D80BBCE-44CB-4180-A58A-EDB3B43AA090}" srcOrd="1" destOrd="0" presId="urn:microsoft.com/office/officeart/2009/3/layout/HorizontalOrganizationChart"/>
    <dgm:cxn modelId="{E69F9CB4-C026-4F4A-9FF6-087D475B5DD6}" type="presOf" srcId="{222E55EF-B8DE-45B9-B96B-970598221EC8}" destId="{8575BB85-5DE5-407C-97D9-BA36CAEB4AB5}" srcOrd="0" destOrd="0" presId="urn:microsoft.com/office/officeart/2009/3/layout/HorizontalOrganizationChart"/>
    <dgm:cxn modelId="{15C1E05B-48F1-405D-805D-C8EA12A95131}" srcId="{2B4352AC-36C2-4005-B77B-8859A00F107D}" destId="{D3E81FA7-3588-4627-A580-192AE7F6C8B3}" srcOrd="5" destOrd="0" parTransId="{4293EEBA-D323-4AD7-859A-D3EBB2FD6D5C}" sibTransId="{A01C4D45-FF0A-4462-A5D0-C14281A2E8FA}"/>
    <dgm:cxn modelId="{25D06976-14DE-4F4C-80F3-CC358A94467F}" srcId="{2B4352AC-36C2-4005-B77B-8859A00F107D}" destId="{C08A4C85-593A-4083-93A5-D266344A1DE7}" srcOrd="0" destOrd="0" parTransId="{6C94581F-5A6C-4FCC-9307-2A770C7115FB}" sibTransId="{68E7D9C1-E02A-4559-B1A3-C7320D52B0E7}"/>
    <dgm:cxn modelId="{7D3EFC96-37E9-42AE-97FE-570C15AE0CA8}" srcId="{2B4352AC-36C2-4005-B77B-8859A00F107D}" destId="{AE108C0C-B6F8-4385-B6B3-226C6DC16ECA}" srcOrd="2" destOrd="0" parTransId="{24F6751D-255A-45D9-B77B-5F0F08CD1B67}" sibTransId="{3E09465D-EF81-418F-8550-936CD8D4DA27}"/>
    <dgm:cxn modelId="{49ABD4B5-B4F1-4576-A5DF-2CF8C61DD226}" type="presOf" srcId="{C08A4C85-593A-4083-93A5-D266344A1DE7}" destId="{6222EF41-613E-43A9-B69E-25E421C9CE71}" srcOrd="0" destOrd="0" presId="urn:microsoft.com/office/officeart/2009/3/layout/HorizontalOrganizationChart"/>
    <dgm:cxn modelId="{96F2839D-E2D5-4034-B241-20D5291701F6}" type="presOf" srcId="{02D854FC-9CC5-449D-AD86-FE2CD7B247D6}" destId="{2B36DFDB-8650-43E8-8BC0-B445CF973BE6}" srcOrd="1" destOrd="0" presId="urn:microsoft.com/office/officeart/2009/3/layout/HorizontalOrganizationChart"/>
    <dgm:cxn modelId="{B2224D87-E2CC-4BBB-87C0-A55FBD21A773}" srcId="{2B4352AC-36C2-4005-B77B-8859A00F107D}" destId="{1ED9BDB3-4B87-43B7-BD27-5BA5C6BDF108}" srcOrd="4" destOrd="0" parTransId="{222E55EF-B8DE-45B9-B96B-970598221EC8}" sibTransId="{5A87AD0A-9CF4-48D1-9FFC-1486F9C705ED}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8E91D5CC-DCB7-497E-AC2D-0E1FF4CEAB87}" type="presOf" srcId="{72EC6D73-F4C0-4026-B0FA-926852A07FC1}" destId="{CFB7B5EA-D527-4206-91FF-F737D0741078}" srcOrd="0" destOrd="0" presId="urn:microsoft.com/office/officeart/2009/3/layout/HorizontalOrganizationChart"/>
    <dgm:cxn modelId="{E59BB9EC-C81A-4C71-A48D-460196773A3B}" srcId="{2B4352AC-36C2-4005-B77B-8859A00F107D}" destId="{02D854FC-9CC5-449D-AD86-FE2CD7B247D6}" srcOrd="1" destOrd="0" parTransId="{D698E730-3A2B-45C7-967B-3708D4D2F963}" sibTransId="{CCCBF972-388A-4B21-9F4B-E58C0E843AC8}"/>
    <dgm:cxn modelId="{5AFE0DBB-A820-4DD7-A266-31745CC14E63}" type="presOf" srcId="{D11F0633-E59E-43C9-A38B-97781D33A2E3}" destId="{7D81E4E1-919F-4A3D-BBB4-AC17CBD435CE}" srcOrd="0" destOrd="0" presId="urn:microsoft.com/office/officeart/2009/3/layout/HorizontalOrganizationChart"/>
    <dgm:cxn modelId="{F5EBD9A5-1B40-4D63-95D0-EAA2CC1F0453}" type="presOf" srcId="{D698E730-3A2B-45C7-967B-3708D4D2F963}" destId="{FA5EFEBA-3C91-41A0-9683-467E98D34647}" srcOrd="0" destOrd="0" presId="urn:microsoft.com/office/officeart/2009/3/layout/HorizontalOrganizationChart"/>
    <dgm:cxn modelId="{BB6360F8-0DB4-4047-8BDC-B516DD73243F}" type="presOf" srcId="{1ED9BDB3-4B87-43B7-BD27-5BA5C6BDF108}" destId="{D0EBC28D-20F8-452E-BE88-96A9CC1E369E}" srcOrd="0" destOrd="0" presId="urn:microsoft.com/office/officeart/2009/3/layout/HorizontalOrganizationChart"/>
    <dgm:cxn modelId="{79DAFEA0-2A92-4D60-9EFE-DCDBF1530AA2}" type="presOf" srcId="{D3E81FA7-3588-4627-A580-192AE7F6C8B3}" destId="{D46E89EB-3FB3-40EF-8C94-8889AF502197}" srcOrd="1" destOrd="0" presId="urn:microsoft.com/office/officeart/2009/3/layout/HorizontalOrganizationChart"/>
    <dgm:cxn modelId="{D0E1F6FC-7DCA-47E6-80CB-771EFC8B3203}" type="presOf" srcId="{4293EEBA-D323-4AD7-859A-D3EBB2FD6D5C}" destId="{250DE310-C52A-415E-A23F-79DA1BB4B40F}" srcOrd="0" destOrd="0" presId="urn:microsoft.com/office/officeart/2009/3/layout/HorizontalOrganizationChart"/>
    <dgm:cxn modelId="{DAF7160E-BBD2-4174-AB0A-7F07BD49E194}" type="presOf" srcId="{1ED9BDB3-4B87-43B7-BD27-5BA5C6BDF108}" destId="{94A095E7-9A47-48E6-9643-619D6DD38533}" srcOrd="1" destOrd="0" presId="urn:microsoft.com/office/officeart/2009/3/layout/HorizontalOrganizationChart"/>
    <dgm:cxn modelId="{15A361EB-CBB3-4ABF-8BD5-B144D73A89C9}" type="presOf" srcId="{02D854FC-9CC5-449D-AD86-FE2CD7B247D6}" destId="{8FC9FA9B-5E97-4B00-8867-4487781F3F9C}" srcOrd="0" destOrd="0" presId="urn:microsoft.com/office/officeart/2009/3/layout/HorizontalOrganizationChart"/>
    <dgm:cxn modelId="{54969717-0267-4554-B5AF-BCBA48E0849D}" type="presOf" srcId="{24F6751D-255A-45D9-B77B-5F0F08CD1B67}" destId="{180D49B2-7604-438F-ADEB-AA82DBB63D90}" srcOrd="0" destOrd="0" presId="urn:microsoft.com/office/officeart/2009/3/layout/HorizontalOrganizationChart"/>
    <dgm:cxn modelId="{84C6FB30-640C-4337-B440-944D3E3B3A1D}" type="presOf" srcId="{C08A4C85-593A-4083-93A5-D266344A1DE7}" destId="{004CE987-ADB9-479A-BAEA-E6D1FD4C381E}" srcOrd="1" destOrd="0" presId="urn:microsoft.com/office/officeart/2009/3/layout/HorizontalOrganizationChart"/>
    <dgm:cxn modelId="{92488D7E-BF00-487E-9B5D-733C1083E22B}" type="presOf" srcId="{6C94581F-5A6C-4FCC-9307-2A770C7115FB}" destId="{2CA729E8-2B33-466C-8A3C-A6FB076DF308}" srcOrd="0" destOrd="0" presId="urn:microsoft.com/office/officeart/2009/3/layout/HorizontalOrganizationChart"/>
    <dgm:cxn modelId="{ED977EAE-81BF-4C5E-ADCA-6536B518775E}" type="presOf" srcId="{72EC6D73-F4C0-4026-B0FA-926852A07FC1}" destId="{F55C378C-3115-4ECA-8A44-74679D15B7D6}" srcOrd="1" destOrd="0" presId="urn:microsoft.com/office/officeart/2009/3/layout/HorizontalOrganizationChart"/>
    <dgm:cxn modelId="{50266EEA-6D33-4CF7-BD9B-2C690A5AFFF3}" type="presOf" srcId="{2B4352AC-36C2-4005-B77B-8859A00F107D}" destId="{13295AD5-FA86-403A-A25C-3575083A6B91}" srcOrd="1" destOrd="0" presId="urn:microsoft.com/office/officeart/2009/3/layout/HorizontalOrganizationChart"/>
    <dgm:cxn modelId="{1CE34685-2CD0-47B2-BABF-B53FA7AD1834}" type="presOf" srcId="{2B4352AC-36C2-4005-B77B-8859A00F107D}" destId="{C752270F-3109-4319-8DE0-6D01889D0BB0}" srcOrd="0" destOrd="0" presId="urn:microsoft.com/office/officeart/2009/3/layout/HorizontalOrganizationChart"/>
    <dgm:cxn modelId="{6AAE0D7A-3DCA-41B0-8B0A-8FCFBDF52ED7}" type="presParOf" srcId="{26C1E564-23CE-4DCD-B535-9AB81DB43A4F}" destId="{840A10FB-ADE0-447E-9BDD-A0AD520BF92E}" srcOrd="0" destOrd="0" presId="urn:microsoft.com/office/officeart/2009/3/layout/HorizontalOrganizationChart"/>
    <dgm:cxn modelId="{5F5B44D9-DDB6-4957-8435-94BA331EC694}" type="presParOf" srcId="{840A10FB-ADE0-447E-9BDD-A0AD520BF92E}" destId="{7B5E22CD-7D42-4ACD-B664-0DE1C0F58C54}" srcOrd="0" destOrd="0" presId="urn:microsoft.com/office/officeart/2009/3/layout/HorizontalOrganizationChart"/>
    <dgm:cxn modelId="{1F9AB892-55CF-43C8-A649-490B4CA7855B}" type="presParOf" srcId="{7B5E22CD-7D42-4ACD-B664-0DE1C0F58C54}" destId="{C752270F-3109-4319-8DE0-6D01889D0BB0}" srcOrd="0" destOrd="0" presId="urn:microsoft.com/office/officeart/2009/3/layout/HorizontalOrganizationChart"/>
    <dgm:cxn modelId="{0B16E839-44AB-4011-AD91-C3A0B640C55D}" type="presParOf" srcId="{7B5E22CD-7D42-4ACD-B664-0DE1C0F58C54}" destId="{13295AD5-FA86-403A-A25C-3575083A6B91}" srcOrd="1" destOrd="0" presId="urn:microsoft.com/office/officeart/2009/3/layout/HorizontalOrganizationChart"/>
    <dgm:cxn modelId="{6BFFB0B9-C158-4505-8B15-E8840CB97B66}" type="presParOf" srcId="{840A10FB-ADE0-447E-9BDD-A0AD520BF92E}" destId="{21021D06-F0CC-4F75-9194-A08A071EF425}" srcOrd="1" destOrd="0" presId="urn:microsoft.com/office/officeart/2009/3/layout/HorizontalOrganizationChart"/>
    <dgm:cxn modelId="{52321BEA-17BB-4036-A0A1-AC0618C86CA5}" type="presParOf" srcId="{21021D06-F0CC-4F75-9194-A08A071EF425}" destId="{2CA729E8-2B33-466C-8A3C-A6FB076DF308}" srcOrd="0" destOrd="0" presId="urn:microsoft.com/office/officeart/2009/3/layout/HorizontalOrganizationChart"/>
    <dgm:cxn modelId="{647408A5-88AE-4B8E-9E62-CFF643C4AD23}" type="presParOf" srcId="{21021D06-F0CC-4F75-9194-A08A071EF425}" destId="{181F876B-81A0-4CAD-825D-B40217DEE452}" srcOrd="1" destOrd="0" presId="urn:microsoft.com/office/officeart/2009/3/layout/HorizontalOrganizationChart"/>
    <dgm:cxn modelId="{6F038F01-A0D9-4723-BE6B-6F8DC5A911FF}" type="presParOf" srcId="{181F876B-81A0-4CAD-825D-B40217DEE452}" destId="{7EBB07C6-4CD3-4F8B-9C52-505E783FEC97}" srcOrd="0" destOrd="0" presId="urn:microsoft.com/office/officeart/2009/3/layout/HorizontalOrganizationChart"/>
    <dgm:cxn modelId="{16FAF064-371C-4B39-AAA9-22F20CAA9238}" type="presParOf" srcId="{7EBB07C6-4CD3-4F8B-9C52-505E783FEC97}" destId="{6222EF41-613E-43A9-B69E-25E421C9CE71}" srcOrd="0" destOrd="0" presId="urn:microsoft.com/office/officeart/2009/3/layout/HorizontalOrganizationChart"/>
    <dgm:cxn modelId="{2FECB722-9C26-4373-B183-FE5DD26BAF5F}" type="presParOf" srcId="{7EBB07C6-4CD3-4F8B-9C52-505E783FEC97}" destId="{004CE987-ADB9-479A-BAEA-E6D1FD4C381E}" srcOrd="1" destOrd="0" presId="urn:microsoft.com/office/officeart/2009/3/layout/HorizontalOrganizationChart"/>
    <dgm:cxn modelId="{6D768D59-22C1-4F20-AB75-3984A1B599FD}" type="presParOf" srcId="{181F876B-81A0-4CAD-825D-B40217DEE452}" destId="{FC259A71-00C8-4794-8241-AF586B3A7618}" srcOrd="1" destOrd="0" presId="urn:microsoft.com/office/officeart/2009/3/layout/HorizontalOrganizationChart"/>
    <dgm:cxn modelId="{EB6E6510-F7B1-4F0C-8F79-1ADC065A725E}" type="presParOf" srcId="{181F876B-81A0-4CAD-825D-B40217DEE452}" destId="{1FE3EB40-DC54-45DF-96FD-B768F9D2375F}" srcOrd="2" destOrd="0" presId="urn:microsoft.com/office/officeart/2009/3/layout/HorizontalOrganizationChart"/>
    <dgm:cxn modelId="{17A09EE8-DE0C-41B7-BE47-BAD4971F2A7A}" type="presParOf" srcId="{21021D06-F0CC-4F75-9194-A08A071EF425}" destId="{FA5EFEBA-3C91-41A0-9683-467E98D34647}" srcOrd="2" destOrd="0" presId="urn:microsoft.com/office/officeart/2009/3/layout/HorizontalOrganizationChart"/>
    <dgm:cxn modelId="{15707EE1-3CB7-43E6-A2A1-9786149F97C5}" type="presParOf" srcId="{21021D06-F0CC-4F75-9194-A08A071EF425}" destId="{7D2A3213-8C14-4686-96CA-F9B2A45FF0B7}" srcOrd="3" destOrd="0" presId="urn:microsoft.com/office/officeart/2009/3/layout/HorizontalOrganizationChart"/>
    <dgm:cxn modelId="{23326DC0-9F50-409F-BAFA-7E522A2F31D8}" type="presParOf" srcId="{7D2A3213-8C14-4686-96CA-F9B2A45FF0B7}" destId="{854A6865-6DB6-41D3-9B78-327CB9877A63}" srcOrd="0" destOrd="0" presId="urn:microsoft.com/office/officeart/2009/3/layout/HorizontalOrganizationChart"/>
    <dgm:cxn modelId="{7AE9B15E-3C41-4438-98CA-49B61D7B1DFC}" type="presParOf" srcId="{854A6865-6DB6-41D3-9B78-327CB9877A63}" destId="{8FC9FA9B-5E97-4B00-8867-4487781F3F9C}" srcOrd="0" destOrd="0" presId="urn:microsoft.com/office/officeart/2009/3/layout/HorizontalOrganizationChart"/>
    <dgm:cxn modelId="{1C6149AE-4D4A-48E5-976E-E3FBC1F16F27}" type="presParOf" srcId="{854A6865-6DB6-41D3-9B78-327CB9877A63}" destId="{2B36DFDB-8650-43E8-8BC0-B445CF973BE6}" srcOrd="1" destOrd="0" presId="urn:microsoft.com/office/officeart/2009/3/layout/HorizontalOrganizationChart"/>
    <dgm:cxn modelId="{3128A1C2-2673-4CFA-9D2F-478517B6B9B2}" type="presParOf" srcId="{7D2A3213-8C14-4686-96CA-F9B2A45FF0B7}" destId="{A17524F6-712E-407A-83E1-8325BCC48CC0}" srcOrd="1" destOrd="0" presId="urn:microsoft.com/office/officeart/2009/3/layout/HorizontalOrganizationChart"/>
    <dgm:cxn modelId="{6D55C6FE-C394-48EF-9518-B1110DC0E6D7}" type="presParOf" srcId="{7D2A3213-8C14-4686-96CA-F9B2A45FF0B7}" destId="{F2F5D0D9-C597-4DA2-80B0-4769BEF3EE2C}" srcOrd="2" destOrd="0" presId="urn:microsoft.com/office/officeart/2009/3/layout/HorizontalOrganizationChart"/>
    <dgm:cxn modelId="{04313935-51F5-408B-8317-4172DFDD384C}" type="presParOf" srcId="{21021D06-F0CC-4F75-9194-A08A071EF425}" destId="{180D49B2-7604-438F-ADEB-AA82DBB63D90}" srcOrd="4" destOrd="0" presId="urn:microsoft.com/office/officeart/2009/3/layout/HorizontalOrganizationChart"/>
    <dgm:cxn modelId="{A246C64A-9B64-405E-8C8A-41D5D42B46B9}" type="presParOf" srcId="{21021D06-F0CC-4F75-9194-A08A071EF425}" destId="{715EC710-E65A-467D-991E-0A93AB8F63E7}" srcOrd="5" destOrd="0" presId="urn:microsoft.com/office/officeart/2009/3/layout/HorizontalOrganizationChart"/>
    <dgm:cxn modelId="{EB073C29-677D-4FA5-A946-E327EC2BF62F}" type="presParOf" srcId="{715EC710-E65A-467D-991E-0A93AB8F63E7}" destId="{C86C5DDF-289A-4C70-9148-6A5ACB48E592}" srcOrd="0" destOrd="0" presId="urn:microsoft.com/office/officeart/2009/3/layout/HorizontalOrganizationChart"/>
    <dgm:cxn modelId="{709D3F72-CE3A-43BB-8826-6115CFA770C3}" type="presParOf" srcId="{C86C5DDF-289A-4C70-9148-6A5ACB48E592}" destId="{850B2D45-9CD2-4A08-8B31-633E64B1FD47}" srcOrd="0" destOrd="0" presId="urn:microsoft.com/office/officeart/2009/3/layout/HorizontalOrganizationChart"/>
    <dgm:cxn modelId="{6249E5ED-4735-4806-9D6E-BCADBF4DE36D}" type="presParOf" srcId="{C86C5DDF-289A-4C70-9148-6A5ACB48E592}" destId="{2D80BBCE-44CB-4180-A58A-EDB3B43AA090}" srcOrd="1" destOrd="0" presId="urn:microsoft.com/office/officeart/2009/3/layout/HorizontalOrganizationChart"/>
    <dgm:cxn modelId="{EE9F595C-D887-4F0D-AA1D-2E68C83CFF70}" type="presParOf" srcId="{715EC710-E65A-467D-991E-0A93AB8F63E7}" destId="{BD14B3F4-E598-49E4-9C1E-6DCDCA6A8770}" srcOrd="1" destOrd="0" presId="urn:microsoft.com/office/officeart/2009/3/layout/HorizontalOrganizationChart"/>
    <dgm:cxn modelId="{00FDAF9C-D30F-4390-B7BA-ABCC918E97CF}" type="presParOf" srcId="{715EC710-E65A-467D-991E-0A93AB8F63E7}" destId="{C648914F-D30A-4AA6-B773-6FFA4A3F961C}" srcOrd="2" destOrd="0" presId="urn:microsoft.com/office/officeart/2009/3/layout/HorizontalOrganizationChart"/>
    <dgm:cxn modelId="{06232691-A871-4685-9F09-3DBA37EFC2FA}" type="presParOf" srcId="{21021D06-F0CC-4F75-9194-A08A071EF425}" destId="{7D81E4E1-919F-4A3D-BBB4-AC17CBD435CE}" srcOrd="6" destOrd="0" presId="urn:microsoft.com/office/officeart/2009/3/layout/HorizontalOrganizationChart"/>
    <dgm:cxn modelId="{586579D2-28CA-4C00-A3FD-3915F36EA93C}" type="presParOf" srcId="{21021D06-F0CC-4F75-9194-A08A071EF425}" destId="{B21BA676-56E8-473B-BB21-9E66F41F43B3}" srcOrd="7" destOrd="0" presId="urn:microsoft.com/office/officeart/2009/3/layout/HorizontalOrganizationChart"/>
    <dgm:cxn modelId="{378C03A6-026D-49A5-9C2E-0E3F4BA459A9}" type="presParOf" srcId="{B21BA676-56E8-473B-BB21-9E66F41F43B3}" destId="{8FBED595-ABB2-4C95-9CFF-A0DE2C4E04B8}" srcOrd="0" destOrd="0" presId="urn:microsoft.com/office/officeart/2009/3/layout/HorizontalOrganizationChart"/>
    <dgm:cxn modelId="{373FFE9B-FCE6-4A80-B8F3-6E42B1CFD666}" type="presParOf" srcId="{8FBED595-ABB2-4C95-9CFF-A0DE2C4E04B8}" destId="{CFB7B5EA-D527-4206-91FF-F737D0741078}" srcOrd="0" destOrd="0" presId="urn:microsoft.com/office/officeart/2009/3/layout/HorizontalOrganizationChart"/>
    <dgm:cxn modelId="{1028E542-E155-42A2-A146-1EEDFE4130DE}" type="presParOf" srcId="{8FBED595-ABB2-4C95-9CFF-A0DE2C4E04B8}" destId="{F55C378C-3115-4ECA-8A44-74679D15B7D6}" srcOrd="1" destOrd="0" presId="urn:microsoft.com/office/officeart/2009/3/layout/HorizontalOrganizationChart"/>
    <dgm:cxn modelId="{A55953DD-1E9E-437E-908E-ECA9712BCE86}" type="presParOf" srcId="{B21BA676-56E8-473B-BB21-9E66F41F43B3}" destId="{8365BD45-6353-4422-8630-3AD7665BF188}" srcOrd="1" destOrd="0" presId="urn:microsoft.com/office/officeart/2009/3/layout/HorizontalOrganizationChart"/>
    <dgm:cxn modelId="{25978210-AD9F-4739-B208-8ECFE9E4CF71}" type="presParOf" srcId="{B21BA676-56E8-473B-BB21-9E66F41F43B3}" destId="{390DD1D4-F761-47BA-A4A2-2E9D67EC602F}" srcOrd="2" destOrd="0" presId="urn:microsoft.com/office/officeart/2009/3/layout/HorizontalOrganizationChart"/>
    <dgm:cxn modelId="{B359476A-DD85-40A4-BFF6-5F296E18D199}" type="presParOf" srcId="{21021D06-F0CC-4F75-9194-A08A071EF425}" destId="{8575BB85-5DE5-407C-97D9-BA36CAEB4AB5}" srcOrd="8" destOrd="0" presId="urn:microsoft.com/office/officeart/2009/3/layout/HorizontalOrganizationChart"/>
    <dgm:cxn modelId="{665E66CA-C411-47FA-9450-2C298499991A}" type="presParOf" srcId="{21021D06-F0CC-4F75-9194-A08A071EF425}" destId="{85C76A0D-1325-4B4E-863E-07EF87D00931}" srcOrd="9" destOrd="0" presId="urn:microsoft.com/office/officeart/2009/3/layout/HorizontalOrganizationChart"/>
    <dgm:cxn modelId="{5F409036-3DB2-407F-9617-82E346D09134}" type="presParOf" srcId="{85C76A0D-1325-4B4E-863E-07EF87D00931}" destId="{8B06AD24-36CD-458D-AE4F-C6C8B81ACF09}" srcOrd="0" destOrd="0" presId="urn:microsoft.com/office/officeart/2009/3/layout/HorizontalOrganizationChart"/>
    <dgm:cxn modelId="{335B6AE6-2913-4CD8-ACE8-242FC1C9EB05}" type="presParOf" srcId="{8B06AD24-36CD-458D-AE4F-C6C8B81ACF09}" destId="{D0EBC28D-20F8-452E-BE88-96A9CC1E369E}" srcOrd="0" destOrd="0" presId="urn:microsoft.com/office/officeart/2009/3/layout/HorizontalOrganizationChart"/>
    <dgm:cxn modelId="{175C4B85-02C6-4ABB-B10B-DF6ADCF86A58}" type="presParOf" srcId="{8B06AD24-36CD-458D-AE4F-C6C8B81ACF09}" destId="{94A095E7-9A47-48E6-9643-619D6DD38533}" srcOrd="1" destOrd="0" presId="urn:microsoft.com/office/officeart/2009/3/layout/HorizontalOrganizationChart"/>
    <dgm:cxn modelId="{F171CB75-6034-4E54-8B22-43730DF09324}" type="presParOf" srcId="{85C76A0D-1325-4B4E-863E-07EF87D00931}" destId="{730D9E2A-EDE6-4538-BF0E-8364C49C4C71}" srcOrd="1" destOrd="0" presId="urn:microsoft.com/office/officeart/2009/3/layout/HorizontalOrganizationChart"/>
    <dgm:cxn modelId="{146056C2-F26B-482B-8D62-0048E5E9E398}" type="presParOf" srcId="{85C76A0D-1325-4B4E-863E-07EF87D00931}" destId="{5B06E39E-4CD3-4AC4-A236-1FB94A198910}" srcOrd="2" destOrd="0" presId="urn:microsoft.com/office/officeart/2009/3/layout/HorizontalOrganizationChart"/>
    <dgm:cxn modelId="{1AC180B2-F717-4D2B-94FE-615CCA047367}" type="presParOf" srcId="{21021D06-F0CC-4F75-9194-A08A071EF425}" destId="{250DE310-C52A-415E-A23F-79DA1BB4B40F}" srcOrd="10" destOrd="0" presId="urn:microsoft.com/office/officeart/2009/3/layout/HorizontalOrganizationChart"/>
    <dgm:cxn modelId="{741DE68D-D6AE-451D-8439-1A4CCDE69542}" type="presParOf" srcId="{21021D06-F0CC-4F75-9194-A08A071EF425}" destId="{91A5BD03-1BAB-49DC-B818-DF5852C19A0B}" srcOrd="11" destOrd="0" presId="urn:microsoft.com/office/officeart/2009/3/layout/HorizontalOrganizationChart"/>
    <dgm:cxn modelId="{A6F90A79-ABC4-4407-9D64-D3F9EEF34DEE}" type="presParOf" srcId="{91A5BD03-1BAB-49DC-B818-DF5852C19A0B}" destId="{63129218-764B-477A-BC72-FD160BA9DC88}" srcOrd="0" destOrd="0" presId="urn:microsoft.com/office/officeart/2009/3/layout/HorizontalOrganizationChart"/>
    <dgm:cxn modelId="{2E598347-F7C9-4E24-9EF9-49C1BBF63F9D}" type="presParOf" srcId="{63129218-764B-477A-BC72-FD160BA9DC88}" destId="{1E7250F8-1D83-43B8-BEC1-7982E46CAFC1}" srcOrd="0" destOrd="0" presId="urn:microsoft.com/office/officeart/2009/3/layout/HorizontalOrganizationChart"/>
    <dgm:cxn modelId="{D468C5A4-8505-4924-8F42-B67F173C3D09}" type="presParOf" srcId="{63129218-764B-477A-BC72-FD160BA9DC88}" destId="{D46E89EB-3FB3-40EF-8C94-8889AF502197}" srcOrd="1" destOrd="0" presId="urn:microsoft.com/office/officeart/2009/3/layout/HorizontalOrganizationChart"/>
    <dgm:cxn modelId="{9CADC67B-E2CD-4E05-A78D-845E416AB794}" type="presParOf" srcId="{91A5BD03-1BAB-49DC-B818-DF5852C19A0B}" destId="{A5381480-B395-45EF-BD28-6DEC3576684F}" srcOrd="1" destOrd="0" presId="urn:microsoft.com/office/officeart/2009/3/layout/HorizontalOrganizationChart"/>
    <dgm:cxn modelId="{915540BF-309A-4D49-B1CF-7BAC0E12FBA0}" type="presParOf" srcId="{91A5BD03-1BAB-49DC-B818-DF5852C19A0B}" destId="{55F4AB20-EAAA-4CB4-B47A-5915B821D7FB}" srcOrd="2" destOrd="0" presId="urn:microsoft.com/office/officeart/2009/3/layout/HorizontalOrganizationChart"/>
    <dgm:cxn modelId="{A36985EF-8C2B-413B-914A-A79A916F6B68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不等式基础知识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36E46F68-D562-408A-AFB5-5F8F2C45300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、不等式的基本性质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17E5CE-AC8D-4859-B44A-6A9281A8608F}" type="parTrans" cxnId="{E9917B4C-FCA7-4AEB-A37A-839103BCDC3A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8F8B71C9-60F1-462C-8DA2-612C4C25D0F2}" type="sibTrans" cxnId="{E9917B4C-FCA7-4AEB-A37A-839103BCDC3A}">
      <dgm:prSet/>
      <dgm:spPr/>
      <dgm:t>
        <a:bodyPr/>
        <a:lstStyle/>
        <a:p>
          <a:endParaRPr lang="zh-CN" altLang="en-US"/>
        </a:p>
      </dgm:t>
    </dgm:pt>
    <dgm:pt modelId="{049AD97A-30B2-40CE-94CE-04AC287170B3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、解一元一次不等式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C17DF2C-620D-4C21-97B9-3D7A9862AA6E}" type="parTrans" cxnId="{59CAB66B-B96B-4C7E-94A5-A6EC3539DC4B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73696516-8C7D-439B-8BE4-4DBD249C9A82}" type="sibTrans" cxnId="{59CAB66B-B96B-4C7E-94A5-A6EC3539DC4B}">
      <dgm:prSet/>
      <dgm:spPr/>
      <dgm:t>
        <a:bodyPr/>
        <a:lstStyle/>
        <a:p>
          <a:endParaRPr lang="zh-CN" altLang="en-US"/>
        </a:p>
      </dgm:t>
    </dgm:pt>
    <dgm:pt modelId="{0ABF76CF-B061-49F7-9246-0DDE4BB5D719}">
      <dgm:prSet phldrT="[文本]" custT="1"/>
      <dgm:spPr/>
      <dgm:t>
        <a:bodyPr/>
        <a:lstStyle/>
        <a:p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、解一元一次不等式组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B345EC-F7C2-4B36-9B2B-90F481376F37}" type="parTrans" cxnId="{30BE6FEF-500D-4BDD-8E56-C831CE0E941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6FE53DA2-ECA9-42E2-8119-EB3F39EB8298}" type="sibTrans" cxnId="{30BE6FEF-500D-4BDD-8E56-C831CE0E941C}">
      <dgm:prSet/>
      <dgm:spPr/>
      <dgm:t>
        <a:bodyPr/>
        <a:lstStyle/>
        <a:p>
          <a:endParaRPr lang="zh-CN" altLang="en-US"/>
        </a:p>
      </dgm:t>
    </dgm:pt>
    <dgm:pt modelId="{A936A23D-ED66-4106-B4F7-72AEFBBB2448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、均值不等式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994A98-821E-4C0F-8C6D-67508D385C14}" type="parTrans" cxnId="{D6113235-5BF1-48AB-81FA-14AB2C59BA3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FE254309-1FAE-4A13-840B-40F55B41371C}" type="sibTrans" cxnId="{D6113235-5BF1-48AB-81FA-14AB2C59BA3C}">
      <dgm:prSet/>
      <dgm:spPr/>
      <dgm:t>
        <a:bodyPr/>
        <a:lstStyle/>
        <a:p>
          <a:endParaRPr lang="zh-CN" altLang="en-US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219288" custScaleY="167361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33D5FCEE-099B-4273-AE5C-3E60904117B0}" type="pres">
      <dgm:prSet presAssocID="{6C17E5CE-AC8D-4859-B44A-6A9281A8608F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B514BD70-9246-41B9-BBA1-B15346DD0B05}" type="pres">
      <dgm:prSet presAssocID="{36E46F68-D562-408A-AFB5-5F8F2C45300E}" presName="hierRoot2" presStyleCnt="0">
        <dgm:presLayoutVars>
          <dgm:hierBranch val="init"/>
        </dgm:presLayoutVars>
      </dgm:prSet>
      <dgm:spPr/>
    </dgm:pt>
    <dgm:pt modelId="{2BCC5538-6DC9-4735-8AB4-465240D255B9}" type="pres">
      <dgm:prSet presAssocID="{36E46F68-D562-408A-AFB5-5F8F2C45300E}" presName="rootComposite" presStyleCnt="0"/>
      <dgm:spPr/>
    </dgm:pt>
    <dgm:pt modelId="{B7282BA7-EA0F-416C-A48D-8381324C06B0}" type="pres">
      <dgm:prSet presAssocID="{36E46F68-D562-408A-AFB5-5F8F2C45300E}" presName="rootText" presStyleLbl="node2" presStyleIdx="0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512DD-F0DE-454B-943A-49C77B95F528}" type="pres">
      <dgm:prSet presAssocID="{36E46F68-D562-408A-AFB5-5F8F2C45300E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4F336736-45C2-4086-8348-A9724BD41534}" type="pres">
      <dgm:prSet presAssocID="{36E46F68-D562-408A-AFB5-5F8F2C45300E}" presName="hierChild4" presStyleCnt="0"/>
      <dgm:spPr/>
    </dgm:pt>
    <dgm:pt modelId="{0D553101-17C6-4B5F-AB58-54BF4CFA031A}" type="pres">
      <dgm:prSet presAssocID="{36E46F68-D562-408A-AFB5-5F8F2C45300E}" presName="hierChild5" presStyleCnt="0"/>
      <dgm:spPr/>
    </dgm:pt>
    <dgm:pt modelId="{8ABBE08A-ED56-468F-B3DB-BE8C56BFEC4F}" type="pres">
      <dgm:prSet presAssocID="{4C17DF2C-620D-4C21-97B9-3D7A9862AA6E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86253F6C-6A7E-4419-A5AD-1C85034559C6}" type="pres">
      <dgm:prSet presAssocID="{049AD97A-30B2-40CE-94CE-04AC287170B3}" presName="hierRoot2" presStyleCnt="0">
        <dgm:presLayoutVars>
          <dgm:hierBranch val="init"/>
        </dgm:presLayoutVars>
      </dgm:prSet>
      <dgm:spPr/>
    </dgm:pt>
    <dgm:pt modelId="{29DC033E-0534-4A44-9905-09099E8B2512}" type="pres">
      <dgm:prSet presAssocID="{049AD97A-30B2-40CE-94CE-04AC287170B3}" presName="rootComposite" presStyleCnt="0"/>
      <dgm:spPr/>
    </dgm:pt>
    <dgm:pt modelId="{1020D198-B145-4BA5-8C5B-2A0E0D508E27}" type="pres">
      <dgm:prSet presAssocID="{049AD97A-30B2-40CE-94CE-04AC287170B3}" presName="rootText" presStyleLbl="node2" presStyleIdx="1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3632CA-6BBB-48AB-BAD9-3C37BB671E24}" type="pres">
      <dgm:prSet presAssocID="{049AD97A-30B2-40CE-94CE-04AC287170B3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EF194DF5-84C8-4084-8239-5077C58CF9A7}" type="pres">
      <dgm:prSet presAssocID="{049AD97A-30B2-40CE-94CE-04AC287170B3}" presName="hierChild4" presStyleCnt="0"/>
      <dgm:spPr/>
    </dgm:pt>
    <dgm:pt modelId="{3EB069B5-7F42-4E4B-BEE9-F6530ADE59BB}" type="pres">
      <dgm:prSet presAssocID="{049AD97A-30B2-40CE-94CE-04AC287170B3}" presName="hierChild5" presStyleCnt="0"/>
      <dgm:spPr/>
    </dgm:pt>
    <dgm:pt modelId="{F18702AE-30F4-4A22-92C8-7C53499CB24E}" type="pres">
      <dgm:prSet presAssocID="{79B345EC-F7C2-4B36-9B2B-90F481376F37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C1840762-81E8-4DF0-A1BA-57FC00CDDEE4}" type="pres">
      <dgm:prSet presAssocID="{0ABF76CF-B061-49F7-9246-0DDE4BB5D719}" presName="hierRoot2" presStyleCnt="0">
        <dgm:presLayoutVars>
          <dgm:hierBranch val="init"/>
        </dgm:presLayoutVars>
      </dgm:prSet>
      <dgm:spPr/>
    </dgm:pt>
    <dgm:pt modelId="{E9DE9CB6-BAED-40B7-BB52-C99711F7AD3D}" type="pres">
      <dgm:prSet presAssocID="{0ABF76CF-B061-49F7-9246-0DDE4BB5D719}" presName="rootComposite" presStyleCnt="0"/>
      <dgm:spPr/>
    </dgm:pt>
    <dgm:pt modelId="{6D395A52-1FF6-42B5-AAE0-42C3FB82A4F5}" type="pres">
      <dgm:prSet presAssocID="{0ABF76CF-B061-49F7-9246-0DDE4BB5D719}" presName="rootText" presStyleLbl="node2" presStyleIdx="2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D0707-FE49-489A-BDBC-3F2E3E0D3978}" type="pres">
      <dgm:prSet presAssocID="{0ABF76CF-B061-49F7-9246-0DDE4BB5D719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E3926CFC-9718-4025-ACBA-6AF831328452}" type="pres">
      <dgm:prSet presAssocID="{0ABF76CF-B061-49F7-9246-0DDE4BB5D719}" presName="hierChild4" presStyleCnt="0"/>
      <dgm:spPr/>
    </dgm:pt>
    <dgm:pt modelId="{44DD4845-FF21-4513-BB19-14852D0A9A4C}" type="pres">
      <dgm:prSet presAssocID="{0ABF76CF-B061-49F7-9246-0DDE4BB5D719}" presName="hierChild5" presStyleCnt="0"/>
      <dgm:spPr/>
    </dgm:pt>
    <dgm:pt modelId="{FDEEFB2A-6636-4B70-A29E-0640B1C9F5B4}" type="pres">
      <dgm:prSet presAssocID="{23994A98-821E-4C0F-8C6D-67508D385C14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D2426D9B-9603-4954-8EB6-044BFBF7BFD3}" type="pres">
      <dgm:prSet presAssocID="{A936A23D-ED66-4106-B4F7-72AEFBBB2448}" presName="hierRoot2" presStyleCnt="0">
        <dgm:presLayoutVars>
          <dgm:hierBranch val="init"/>
        </dgm:presLayoutVars>
      </dgm:prSet>
      <dgm:spPr/>
    </dgm:pt>
    <dgm:pt modelId="{E515C09D-184D-49AA-80B3-1A57D13C54E8}" type="pres">
      <dgm:prSet presAssocID="{A936A23D-ED66-4106-B4F7-72AEFBBB2448}" presName="rootComposite" presStyleCnt="0"/>
      <dgm:spPr/>
    </dgm:pt>
    <dgm:pt modelId="{724B4C4B-BB4F-46C8-93F7-0C063A1E9E3D}" type="pres">
      <dgm:prSet presAssocID="{A936A23D-ED66-4106-B4F7-72AEFBBB2448}" presName="rootText" presStyleLbl="node2" presStyleIdx="3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4384E2-4301-4E93-8F7B-DAE969F83C15}" type="pres">
      <dgm:prSet presAssocID="{A936A23D-ED66-4106-B4F7-72AEFBBB244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2E7BA32-A267-4143-A8FF-B40034006080}" type="pres">
      <dgm:prSet presAssocID="{A936A23D-ED66-4106-B4F7-72AEFBBB2448}" presName="hierChild4" presStyleCnt="0"/>
      <dgm:spPr/>
    </dgm:pt>
    <dgm:pt modelId="{E241580A-4662-4627-AE63-3BC032819A37}" type="pres">
      <dgm:prSet presAssocID="{A936A23D-ED66-4106-B4F7-72AEFBBB2448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71AD9244-81EA-4B45-8251-B3392F9B5B6B}" type="presOf" srcId="{2B4352AC-36C2-4005-B77B-8859A00F107D}" destId="{13295AD5-FA86-403A-A25C-3575083A6B91}" srcOrd="1" destOrd="0" presId="urn:microsoft.com/office/officeart/2009/3/layout/HorizontalOrganizationChart"/>
    <dgm:cxn modelId="{E9917B4C-FCA7-4AEB-A37A-839103BCDC3A}" srcId="{2B4352AC-36C2-4005-B77B-8859A00F107D}" destId="{36E46F68-D562-408A-AFB5-5F8F2C45300E}" srcOrd="0" destOrd="0" parTransId="{6C17E5CE-AC8D-4859-B44A-6A9281A8608F}" sibTransId="{8F8B71C9-60F1-462C-8DA2-612C4C25D0F2}"/>
    <dgm:cxn modelId="{291FD824-69C7-4A67-B088-2850265DCD46}" type="presOf" srcId="{049AD97A-30B2-40CE-94CE-04AC287170B3}" destId="{283632CA-6BBB-48AB-BAD9-3C37BB671E24}" srcOrd="1" destOrd="0" presId="urn:microsoft.com/office/officeart/2009/3/layout/HorizontalOrganizationChart"/>
    <dgm:cxn modelId="{FF61EAD9-252B-46D3-AA86-6B3DB037B490}" type="presOf" srcId="{049AD97A-30B2-40CE-94CE-04AC287170B3}" destId="{1020D198-B145-4BA5-8C5B-2A0E0D508E27}" srcOrd="0" destOrd="0" presId="urn:microsoft.com/office/officeart/2009/3/layout/HorizontalOrganizationChart"/>
    <dgm:cxn modelId="{5495312D-F46C-4DC3-A1A8-FEA33931AC8C}" type="presOf" srcId="{6C17E5CE-AC8D-4859-B44A-6A9281A8608F}" destId="{33D5FCEE-099B-4273-AE5C-3E60904117B0}" srcOrd="0" destOrd="0" presId="urn:microsoft.com/office/officeart/2009/3/layout/HorizontalOrganizationChart"/>
    <dgm:cxn modelId="{86947C1D-628E-4B3D-89F2-AAED741D7D6A}" type="presOf" srcId="{23994A98-821E-4C0F-8C6D-67508D385C14}" destId="{FDEEFB2A-6636-4B70-A29E-0640B1C9F5B4}" srcOrd="0" destOrd="0" presId="urn:microsoft.com/office/officeart/2009/3/layout/HorizontalOrganizationChart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6560CB00-F594-4803-BFD1-18320419DC65}" type="presOf" srcId="{A936A23D-ED66-4106-B4F7-72AEFBBB2448}" destId="{724B4C4B-BB4F-46C8-93F7-0C063A1E9E3D}" srcOrd="0" destOrd="0" presId="urn:microsoft.com/office/officeart/2009/3/layout/HorizontalOrganizationChart"/>
    <dgm:cxn modelId="{73C82037-552E-458C-9119-305AE7733212}" type="presOf" srcId="{79B345EC-F7C2-4B36-9B2B-90F481376F37}" destId="{F18702AE-30F4-4A22-92C8-7C53499CB24E}" srcOrd="0" destOrd="0" presId="urn:microsoft.com/office/officeart/2009/3/layout/HorizontalOrganizationChart"/>
    <dgm:cxn modelId="{D6113235-5BF1-48AB-81FA-14AB2C59BA3C}" srcId="{2B4352AC-36C2-4005-B77B-8859A00F107D}" destId="{A936A23D-ED66-4106-B4F7-72AEFBBB2448}" srcOrd="3" destOrd="0" parTransId="{23994A98-821E-4C0F-8C6D-67508D385C14}" sibTransId="{FE254309-1FAE-4A13-840B-40F55B41371C}"/>
    <dgm:cxn modelId="{09033ADD-DCF0-4126-B7E0-0951850AB229}" type="presOf" srcId="{4C17DF2C-620D-4C21-97B9-3D7A9862AA6E}" destId="{8ABBE08A-ED56-468F-B3DB-BE8C56BFEC4F}" srcOrd="0" destOrd="0" presId="urn:microsoft.com/office/officeart/2009/3/layout/HorizontalOrganizationChart"/>
    <dgm:cxn modelId="{720D59E0-BE21-4EE1-81AC-F6D19F8DB7E0}" type="presOf" srcId="{58EDBA23-D66E-4A8D-9E8D-0A1A846AF1AB}" destId="{26C1E564-23CE-4DCD-B535-9AB81DB43A4F}" srcOrd="0" destOrd="0" presId="urn:microsoft.com/office/officeart/2009/3/layout/HorizontalOrganizationChart"/>
    <dgm:cxn modelId="{99C424C0-59F5-4A0D-82AF-3B8A927C239D}" type="presOf" srcId="{0ABF76CF-B061-49F7-9246-0DDE4BB5D719}" destId="{054D0707-FE49-489A-BDBC-3F2E3E0D3978}" srcOrd="1" destOrd="0" presId="urn:microsoft.com/office/officeart/2009/3/layout/HorizontalOrganizationChart"/>
    <dgm:cxn modelId="{2E58C554-C1CC-4F49-8E34-2C9039E1185D}" type="presOf" srcId="{A936A23D-ED66-4106-B4F7-72AEFBBB2448}" destId="{154384E2-4301-4E93-8F7B-DAE969F83C15}" srcOrd="1" destOrd="0" presId="urn:microsoft.com/office/officeart/2009/3/layout/HorizontalOrganizationChart"/>
    <dgm:cxn modelId="{AD257857-7142-4091-8D24-78E94220862E}" type="presOf" srcId="{0ABF76CF-B061-49F7-9246-0DDE4BB5D719}" destId="{6D395A52-1FF6-42B5-AAE0-42C3FB82A4F5}" srcOrd="0" destOrd="0" presId="urn:microsoft.com/office/officeart/2009/3/layout/HorizontalOrganizationChart"/>
    <dgm:cxn modelId="{FAB34204-68A4-4961-9E99-93232B57675D}" type="presOf" srcId="{2B4352AC-36C2-4005-B77B-8859A00F107D}" destId="{C752270F-3109-4319-8DE0-6D01889D0BB0}" srcOrd="0" destOrd="0" presId="urn:microsoft.com/office/officeart/2009/3/layout/HorizontalOrganizationChart"/>
    <dgm:cxn modelId="{30BE6FEF-500D-4BDD-8E56-C831CE0E941C}" srcId="{2B4352AC-36C2-4005-B77B-8859A00F107D}" destId="{0ABF76CF-B061-49F7-9246-0DDE4BB5D719}" srcOrd="2" destOrd="0" parTransId="{79B345EC-F7C2-4B36-9B2B-90F481376F37}" sibTransId="{6FE53DA2-ECA9-42E2-8119-EB3F39EB8298}"/>
    <dgm:cxn modelId="{BC8D77E9-3E34-415A-A55D-E9C5F73808CD}" type="presOf" srcId="{36E46F68-D562-408A-AFB5-5F8F2C45300E}" destId="{B7282BA7-EA0F-416C-A48D-8381324C06B0}" srcOrd="0" destOrd="0" presId="urn:microsoft.com/office/officeart/2009/3/layout/HorizontalOrganizationChart"/>
    <dgm:cxn modelId="{D5A1AAE2-FDD0-403E-946D-37F2CE47CC2D}" type="presOf" srcId="{36E46F68-D562-408A-AFB5-5F8F2C45300E}" destId="{44D512DD-F0DE-454B-943A-49C77B95F528}" srcOrd="1" destOrd="0" presId="urn:microsoft.com/office/officeart/2009/3/layout/HorizontalOrganizationChart"/>
    <dgm:cxn modelId="{59CAB66B-B96B-4C7E-94A5-A6EC3539DC4B}" srcId="{2B4352AC-36C2-4005-B77B-8859A00F107D}" destId="{049AD97A-30B2-40CE-94CE-04AC287170B3}" srcOrd="1" destOrd="0" parTransId="{4C17DF2C-620D-4C21-97B9-3D7A9862AA6E}" sibTransId="{73696516-8C7D-439B-8BE4-4DBD249C9A82}"/>
    <dgm:cxn modelId="{3D693E50-60CC-49B3-ADA8-C9F4E06DC427}" type="presParOf" srcId="{26C1E564-23CE-4DCD-B535-9AB81DB43A4F}" destId="{840A10FB-ADE0-447E-9BDD-A0AD520BF92E}" srcOrd="0" destOrd="0" presId="urn:microsoft.com/office/officeart/2009/3/layout/HorizontalOrganizationChart"/>
    <dgm:cxn modelId="{1EFEF9B4-71AE-46C1-ADCA-3110F0991EC1}" type="presParOf" srcId="{840A10FB-ADE0-447E-9BDD-A0AD520BF92E}" destId="{7B5E22CD-7D42-4ACD-B664-0DE1C0F58C54}" srcOrd="0" destOrd="0" presId="urn:microsoft.com/office/officeart/2009/3/layout/HorizontalOrganizationChart"/>
    <dgm:cxn modelId="{D5FB3AC9-C206-49C5-869F-BF994286B723}" type="presParOf" srcId="{7B5E22CD-7D42-4ACD-B664-0DE1C0F58C54}" destId="{C752270F-3109-4319-8DE0-6D01889D0BB0}" srcOrd="0" destOrd="0" presId="urn:microsoft.com/office/officeart/2009/3/layout/HorizontalOrganizationChart"/>
    <dgm:cxn modelId="{1B0F2E18-79E7-4455-AEB9-0EF387A67BF9}" type="presParOf" srcId="{7B5E22CD-7D42-4ACD-B664-0DE1C0F58C54}" destId="{13295AD5-FA86-403A-A25C-3575083A6B91}" srcOrd="1" destOrd="0" presId="urn:microsoft.com/office/officeart/2009/3/layout/HorizontalOrganizationChart"/>
    <dgm:cxn modelId="{34D39AAE-1001-45E2-A087-C82AD30690DD}" type="presParOf" srcId="{840A10FB-ADE0-447E-9BDD-A0AD520BF92E}" destId="{21021D06-F0CC-4F75-9194-A08A071EF425}" srcOrd="1" destOrd="0" presId="urn:microsoft.com/office/officeart/2009/3/layout/HorizontalOrganizationChart"/>
    <dgm:cxn modelId="{E593F7EE-5071-4C11-A7F1-DEE15C035057}" type="presParOf" srcId="{21021D06-F0CC-4F75-9194-A08A071EF425}" destId="{33D5FCEE-099B-4273-AE5C-3E60904117B0}" srcOrd="0" destOrd="0" presId="urn:microsoft.com/office/officeart/2009/3/layout/HorizontalOrganizationChart"/>
    <dgm:cxn modelId="{8F3F358D-2F46-498D-861B-CB7BE4A6695F}" type="presParOf" srcId="{21021D06-F0CC-4F75-9194-A08A071EF425}" destId="{B514BD70-9246-41B9-BBA1-B15346DD0B05}" srcOrd="1" destOrd="0" presId="urn:microsoft.com/office/officeart/2009/3/layout/HorizontalOrganizationChart"/>
    <dgm:cxn modelId="{B94DB6FC-3A7E-4EB5-9B01-FE91EE76104A}" type="presParOf" srcId="{B514BD70-9246-41B9-BBA1-B15346DD0B05}" destId="{2BCC5538-6DC9-4735-8AB4-465240D255B9}" srcOrd="0" destOrd="0" presId="urn:microsoft.com/office/officeart/2009/3/layout/HorizontalOrganizationChart"/>
    <dgm:cxn modelId="{BD99792A-8527-4234-9C41-3B980255164A}" type="presParOf" srcId="{2BCC5538-6DC9-4735-8AB4-465240D255B9}" destId="{B7282BA7-EA0F-416C-A48D-8381324C06B0}" srcOrd="0" destOrd="0" presId="urn:microsoft.com/office/officeart/2009/3/layout/HorizontalOrganizationChart"/>
    <dgm:cxn modelId="{16B950AF-5BEE-4600-8B37-FD798EEB6438}" type="presParOf" srcId="{2BCC5538-6DC9-4735-8AB4-465240D255B9}" destId="{44D512DD-F0DE-454B-943A-49C77B95F528}" srcOrd="1" destOrd="0" presId="urn:microsoft.com/office/officeart/2009/3/layout/HorizontalOrganizationChart"/>
    <dgm:cxn modelId="{F41B71D5-124E-4686-92CF-6093370791AD}" type="presParOf" srcId="{B514BD70-9246-41B9-BBA1-B15346DD0B05}" destId="{4F336736-45C2-4086-8348-A9724BD41534}" srcOrd="1" destOrd="0" presId="urn:microsoft.com/office/officeart/2009/3/layout/HorizontalOrganizationChart"/>
    <dgm:cxn modelId="{69855EF0-96E8-4648-BCE0-D853B9CEBDD3}" type="presParOf" srcId="{B514BD70-9246-41B9-BBA1-B15346DD0B05}" destId="{0D553101-17C6-4B5F-AB58-54BF4CFA031A}" srcOrd="2" destOrd="0" presId="urn:microsoft.com/office/officeart/2009/3/layout/HorizontalOrganizationChart"/>
    <dgm:cxn modelId="{A3D9A00C-C77B-4CD1-8B92-8B72AF23FB7C}" type="presParOf" srcId="{21021D06-F0CC-4F75-9194-A08A071EF425}" destId="{8ABBE08A-ED56-468F-B3DB-BE8C56BFEC4F}" srcOrd="2" destOrd="0" presId="urn:microsoft.com/office/officeart/2009/3/layout/HorizontalOrganizationChart"/>
    <dgm:cxn modelId="{920B7EBC-D9F7-4D5E-841A-7275C1AEB704}" type="presParOf" srcId="{21021D06-F0CC-4F75-9194-A08A071EF425}" destId="{86253F6C-6A7E-4419-A5AD-1C85034559C6}" srcOrd="3" destOrd="0" presId="urn:microsoft.com/office/officeart/2009/3/layout/HorizontalOrganizationChart"/>
    <dgm:cxn modelId="{5608C6B3-B740-40CA-8E41-9E015066AEA8}" type="presParOf" srcId="{86253F6C-6A7E-4419-A5AD-1C85034559C6}" destId="{29DC033E-0534-4A44-9905-09099E8B2512}" srcOrd="0" destOrd="0" presId="urn:microsoft.com/office/officeart/2009/3/layout/HorizontalOrganizationChart"/>
    <dgm:cxn modelId="{316C3EB3-854E-43BC-956D-3ED20457C7BC}" type="presParOf" srcId="{29DC033E-0534-4A44-9905-09099E8B2512}" destId="{1020D198-B145-4BA5-8C5B-2A0E0D508E27}" srcOrd="0" destOrd="0" presId="urn:microsoft.com/office/officeart/2009/3/layout/HorizontalOrganizationChart"/>
    <dgm:cxn modelId="{D6C81F32-DF5A-43B1-B46A-07E3E3636F3A}" type="presParOf" srcId="{29DC033E-0534-4A44-9905-09099E8B2512}" destId="{283632CA-6BBB-48AB-BAD9-3C37BB671E24}" srcOrd="1" destOrd="0" presId="urn:microsoft.com/office/officeart/2009/3/layout/HorizontalOrganizationChart"/>
    <dgm:cxn modelId="{8894A58D-B348-4DAD-A5FA-274B39597025}" type="presParOf" srcId="{86253F6C-6A7E-4419-A5AD-1C85034559C6}" destId="{EF194DF5-84C8-4084-8239-5077C58CF9A7}" srcOrd="1" destOrd="0" presId="urn:microsoft.com/office/officeart/2009/3/layout/HorizontalOrganizationChart"/>
    <dgm:cxn modelId="{30BE97AA-1C7D-4924-99C5-99AB5588AA49}" type="presParOf" srcId="{86253F6C-6A7E-4419-A5AD-1C85034559C6}" destId="{3EB069B5-7F42-4E4B-BEE9-F6530ADE59BB}" srcOrd="2" destOrd="0" presId="urn:microsoft.com/office/officeart/2009/3/layout/HorizontalOrganizationChart"/>
    <dgm:cxn modelId="{295921BB-C7BF-4A77-B818-ED8946D4C60C}" type="presParOf" srcId="{21021D06-F0CC-4F75-9194-A08A071EF425}" destId="{F18702AE-30F4-4A22-92C8-7C53499CB24E}" srcOrd="4" destOrd="0" presId="urn:microsoft.com/office/officeart/2009/3/layout/HorizontalOrganizationChart"/>
    <dgm:cxn modelId="{5D93A03E-4B99-4C7D-96A1-3C354AB46E80}" type="presParOf" srcId="{21021D06-F0CC-4F75-9194-A08A071EF425}" destId="{C1840762-81E8-4DF0-A1BA-57FC00CDDEE4}" srcOrd="5" destOrd="0" presId="urn:microsoft.com/office/officeart/2009/3/layout/HorizontalOrganizationChart"/>
    <dgm:cxn modelId="{6D040DA5-F35A-4BA2-8445-51CE0DAFCC80}" type="presParOf" srcId="{C1840762-81E8-4DF0-A1BA-57FC00CDDEE4}" destId="{E9DE9CB6-BAED-40B7-BB52-C99711F7AD3D}" srcOrd="0" destOrd="0" presId="urn:microsoft.com/office/officeart/2009/3/layout/HorizontalOrganizationChart"/>
    <dgm:cxn modelId="{3B1A59BD-F79D-4521-B829-04069D80BA61}" type="presParOf" srcId="{E9DE9CB6-BAED-40B7-BB52-C99711F7AD3D}" destId="{6D395A52-1FF6-42B5-AAE0-42C3FB82A4F5}" srcOrd="0" destOrd="0" presId="urn:microsoft.com/office/officeart/2009/3/layout/HorizontalOrganizationChart"/>
    <dgm:cxn modelId="{50D295D3-B7ED-4B1A-9E00-5CAE800B696C}" type="presParOf" srcId="{E9DE9CB6-BAED-40B7-BB52-C99711F7AD3D}" destId="{054D0707-FE49-489A-BDBC-3F2E3E0D3978}" srcOrd="1" destOrd="0" presId="urn:microsoft.com/office/officeart/2009/3/layout/HorizontalOrganizationChart"/>
    <dgm:cxn modelId="{AD6AFD2B-DE4D-456F-82C4-D58C79792297}" type="presParOf" srcId="{C1840762-81E8-4DF0-A1BA-57FC00CDDEE4}" destId="{E3926CFC-9718-4025-ACBA-6AF831328452}" srcOrd="1" destOrd="0" presId="urn:microsoft.com/office/officeart/2009/3/layout/HorizontalOrganizationChart"/>
    <dgm:cxn modelId="{766E89BB-E1B1-4688-BE59-54CFF7509B90}" type="presParOf" srcId="{C1840762-81E8-4DF0-A1BA-57FC00CDDEE4}" destId="{44DD4845-FF21-4513-BB19-14852D0A9A4C}" srcOrd="2" destOrd="0" presId="urn:microsoft.com/office/officeart/2009/3/layout/HorizontalOrganizationChart"/>
    <dgm:cxn modelId="{D1B5FCDC-4722-4D9F-AE32-1738B21B5624}" type="presParOf" srcId="{21021D06-F0CC-4F75-9194-A08A071EF425}" destId="{FDEEFB2A-6636-4B70-A29E-0640B1C9F5B4}" srcOrd="6" destOrd="0" presId="urn:microsoft.com/office/officeart/2009/3/layout/HorizontalOrganizationChart"/>
    <dgm:cxn modelId="{9F90F71C-3A52-4C47-B68B-C0228465015F}" type="presParOf" srcId="{21021D06-F0CC-4F75-9194-A08A071EF425}" destId="{D2426D9B-9603-4954-8EB6-044BFBF7BFD3}" srcOrd="7" destOrd="0" presId="urn:microsoft.com/office/officeart/2009/3/layout/HorizontalOrganizationChart"/>
    <dgm:cxn modelId="{A5F5DEED-2DBF-4818-A26D-28E2DB20D733}" type="presParOf" srcId="{D2426D9B-9603-4954-8EB6-044BFBF7BFD3}" destId="{E515C09D-184D-49AA-80B3-1A57D13C54E8}" srcOrd="0" destOrd="0" presId="urn:microsoft.com/office/officeart/2009/3/layout/HorizontalOrganizationChart"/>
    <dgm:cxn modelId="{D2A9968D-AC56-4819-A9F0-61E55178D184}" type="presParOf" srcId="{E515C09D-184D-49AA-80B3-1A57D13C54E8}" destId="{724B4C4B-BB4F-46C8-93F7-0C063A1E9E3D}" srcOrd="0" destOrd="0" presId="urn:microsoft.com/office/officeart/2009/3/layout/HorizontalOrganizationChart"/>
    <dgm:cxn modelId="{6C81D10E-D071-47C6-8CC8-25939447DF6F}" type="presParOf" srcId="{E515C09D-184D-49AA-80B3-1A57D13C54E8}" destId="{154384E2-4301-4E93-8F7B-DAE969F83C15}" srcOrd="1" destOrd="0" presId="urn:microsoft.com/office/officeart/2009/3/layout/HorizontalOrganizationChart"/>
    <dgm:cxn modelId="{39A685A2-E858-4A40-A3AC-608B43625D1D}" type="presParOf" srcId="{D2426D9B-9603-4954-8EB6-044BFBF7BFD3}" destId="{22E7BA32-A267-4143-A8FF-B40034006080}" srcOrd="1" destOrd="0" presId="urn:microsoft.com/office/officeart/2009/3/layout/HorizontalOrganizationChart"/>
    <dgm:cxn modelId="{38964998-E108-48D5-B17E-6B578A2F7048}" type="presParOf" srcId="{D2426D9B-9603-4954-8EB6-044BFBF7BFD3}" destId="{E241580A-4662-4627-AE63-3BC032819A37}" srcOrd="2" destOrd="0" presId="urn:microsoft.com/office/officeart/2009/3/layout/HorizontalOrganizationChart"/>
    <dgm:cxn modelId="{19B678E6-881D-4A59-B9CD-FB225874428D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不等式基础知识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36E46F68-D562-408A-AFB5-5F8F2C45300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、不等式的基本性质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17E5CE-AC8D-4859-B44A-6A9281A8608F}" type="parTrans" cxnId="{E9917B4C-FCA7-4AEB-A37A-839103BCDC3A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8F8B71C9-60F1-462C-8DA2-612C4C25D0F2}" type="sibTrans" cxnId="{E9917B4C-FCA7-4AEB-A37A-839103BCDC3A}">
      <dgm:prSet/>
      <dgm:spPr/>
      <dgm:t>
        <a:bodyPr/>
        <a:lstStyle/>
        <a:p>
          <a:endParaRPr lang="zh-CN" altLang="en-US"/>
        </a:p>
      </dgm:t>
    </dgm:pt>
    <dgm:pt modelId="{049AD97A-30B2-40CE-94CE-04AC287170B3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、解一元一次不等式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C17DF2C-620D-4C21-97B9-3D7A9862AA6E}" type="parTrans" cxnId="{59CAB66B-B96B-4C7E-94A5-A6EC3539DC4B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73696516-8C7D-439B-8BE4-4DBD249C9A82}" type="sibTrans" cxnId="{59CAB66B-B96B-4C7E-94A5-A6EC3539DC4B}">
      <dgm:prSet/>
      <dgm:spPr/>
      <dgm:t>
        <a:bodyPr/>
        <a:lstStyle/>
        <a:p>
          <a:endParaRPr lang="zh-CN" altLang="en-US"/>
        </a:p>
      </dgm:t>
    </dgm:pt>
    <dgm:pt modelId="{0ABF76CF-B061-49F7-9246-0DDE4BB5D719}">
      <dgm:prSet phldrT="[文本]" custT="1"/>
      <dgm:spPr/>
      <dgm:t>
        <a:bodyPr/>
        <a:lstStyle/>
        <a:p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、解一元一次不等式组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B345EC-F7C2-4B36-9B2B-90F481376F37}" type="parTrans" cxnId="{30BE6FEF-500D-4BDD-8E56-C831CE0E941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6FE53DA2-ECA9-42E2-8119-EB3F39EB8298}" type="sibTrans" cxnId="{30BE6FEF-500D-4BDD-8E56-C831CE0E941C}">
      <dgm:prSet/>
      <dgm:spPr/>
      <dgm:t>
        <a:bodyPr/>
        <a:lstStyle/>
        <a:p>
          <a:endParaRPr lang="zh-CN" altLang="en-US"/>
        </a:p>
      </dgm:t>
    </dgm:pt>
    <dgm:pt modelId="{A936A23D-ED66-4106-B4F7-72AEFBBB2448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、均值不等式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994A98-821E-4C0F-8C6D-67508D385C14}" type="parTrans" cxnId="{D6113235-5BF1-48AB-81FA-14AB2C59BA3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FE254309-1FAE-4A13-840B-40F55B41371C}" type="sibTrans" cxnId="{D6113235-5BF1-48AB-81FA-14AB2C59BA3C}">
      <dgm:prSet/>
      <dgm:spPr/>
      <dgm:t>
        <a:bodyPr/>
        <a:lstStyle/>
        <a:p>
          <a:endParaRPr lang="zh-CN" altLang="en-US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219288" custScaleY="167361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33D5FCEE-099B-4273-AE5C-3E60904117B0}" type="pres">
      <dgm:prSet presAssocID="{6C17E5CE-AC8D-4859-B44A-6A9281A8608F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B514BD70-9246-41B9-BBA1-B15346DD0B05}" type="pres">
      <dgm:prSet presAssocID="{36E46F68-D562-408A-AFB5-5F8F2C45300E}" presName="hierRoot2" presStyleCnt="0">
        <dgm:presLayoutVars>
          <dgm:hierBranch val="init"/>
        </dgm:presLayoutVars>
      </dgm:prSet>
      <dgm:spPr/>
    </dgm:pt>
    <dgm:pt modelId="{2BCC5538-6DC9-4735-8AB4-465240D255B9}" type="pres">
      <dgm:prSet presAssocID="{36E46F68-D562-408A-AFB5-5F8F2C45300E}" presName="rootComposite" presStyleCnt="0"/>
      <dgm:spPr/>
    </dgm:pt>
    <dgm:pt modelId="{B7282BA7-EA0F-416C-A48D-8381324C06B0}" type="pres">
      <dgm:prSet presAssocID="{36E46F68-D562-408A-AFB5-5F8F2C45300E}" presName="rootText" presStyleLbl="node2" presStyleIdx="0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512DD-F0DE-454B-943A-49C77B95F528}" type="pres">
      <dgm:prSet presAssocID="{36E46F68-D562-408A-AFB5-5F8F2C45300E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4F336736-45C2-4086-8348-A9724BD41534}" type="pres">
      <dgm:prSet presAssocID="{36E46F68-D562-408A-AFB5-5F8F2C45300E}" presName="hierChild4" presStyleCnt="0"/>
      <dgm:spPr/>
    </dgm:pt>
    <dgm:pt modelId="{0D553101-17C6-4B5F-AB58-54BF4CFA031A}" type="pres">
      <dgm:prSet presAssocID="{36E46F68-D562-408A-AFB5-5F8F2C45300E}" presName="hierChild5" presStyleCnt="0"/>
      <dgm:spPr/>
    </dgm:pt>
    <dgm:pt modelId="{8ABBE08A-ED56-468F-B3DB-BE8C56BFEC4F}" type="pres">
      <dgm:prSet presAssocID="{4C17DF2C-620D-4C21-97B9-3D7A9862AA6E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86253F6C-6A7E-4419-A5AD-1C85034559C6}" type="pres">
      <dgm:prSet presAssocID="{049AD97A-30B2-40CE-94CE-04AC287170B3}" presName="hierRoot2" presStyleCnt="0">
        <dgm:presLayoutVars>
          <dgm:hierBranch val="init"/>
        </dgm:presLayoutVars>
      </dgm:prSet>
      <dgm:spPr/>
    </dgm:pt>
    <dgm:pt modelId="{29DC033E-0534-4A44-9905-09099E8B2512}" type="pres">
      <dgm:prSet presAssocID="{049AD97A-30B2-40CE-94CE-04AC287170B3}" presName="rootComposite" presStyleCnt="0"/>
      <dgm:spPr/>
    </dgm:pt>
    <dgm:pt modelId="{1020D198-B145-4BA5-8C5B-2A0E0D508E27}" type="pres">
      <dgm:prSet presAssocID="{049AD97A-30B2-40CE-94CE-04AC287170B3}" presName="rootText" presStyleLbl="node2" presStyleIdx="1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3632CA-6BBB-48AB-BAD9-3C37BB671E24}" type="pres">
      <dgm:prSet presAssocID="{049AD97A-30B2-40CE-94CE-04AC287170B3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EF194DF5-84C8-4084-8239-5077C58CF9A7}" type="pres">
      <dgm:prSet presAssocID="{049AD97A-30B2-40CE-94CE-04AC287170B3}" presName="hierChild4" presStyleCnt="0"/>
      <dgm:spPr/>
    </dgm:pt>
    <dgm:pt modelId="{3EB069B5-7F42-4E4B-BEE9-F6530ADE59BB}" type="pres">
      <dgm:prSet presAssocID="{049AD97A-30B2-40CE-94CE-04AC287170B3}" presName="hierChild5" presStyleCnt="0"/>
      <dgm:spPr/>
    </dgm:pt>
    <dgm:pt modelId="{F18702AE-30F4-4A22-92C8-7C53499CB24E}" type="pres">
      <dgm:prSet presAssocID="{79B345EC-F7C2-4B36-9B2B-90F481376F37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C1840762-81E8-4DF0-A1BA-57FC00CDDEE4}" type="pres">
      <dgm:prSet presAssocID="{0ABF76CF-B061-49F7-9246-0DDE4BB5D719}" presName="hierRoot2" presStyleCnt="0">
        <dgm:presLayoutVars>
          <dgm:hierBranch val="init"/>
        </dgm:presLayoutVars>
      </dgm:prSet>
      <dgm:spPr/>
    </dgm:pt>
    <dgm:pt modelId="{E9DE9CB6-BAED-40B7-BB52-C99711F7AD3D}" type="pres">
      <dgm:prSet presAssocID="{0ABF76CF-B061-49F7-9246-0DDE4BB5D719}" presName="rootComposite" presStyleCnt="0"/>
      <dgm:spPr/>
    </dgm:pt>
    <dgm:pt modelId="{6D395A52-1FF6-42B5-AAE0-42C3FB82A4F5}" type="pres">
      <dgm:prSet presAssocID="{0ABF76CF-B061-49F7-9246-0DDE4BB5D719}" presName="rootText" presStyleLbl="node2" presStyleIdx="2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D0707-FE49-489A-BDBC-3F2E3E0D3978}" type="pres">
      <dgm:prSet presAssocID="{0ABF76CF-B061-49F7-9246-0DDE4BB5D719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E3926CFC-9718-4025-ACBA-6AF831328452}" type="pres">
      <dgm:prSet presAssocID="{0ABF76CF-B061-49F7-9246-0DDE4BB5D719}" presName="hierChild4" presStyleCnt="0"/>
      <dgm:spPr/>
    </dgm:pt>
    <dgm:pt modelId="{44DD4845-FF21-4513-BB19-14852D0A9A4C}" type="pres">
      <dgm:prSet presAssocID="{0ABF76CF-B061-49F7-9246-0DDE4BB5D719}" presName="hierChild5" presStyleCnt="0"/>
      <dgm:spPr/>
    </dgm:pt>
    <dgm:pt modelId="{FDEEFB2A-6636-4B70-A29E-0640B1C9F5B4}" type="pres">
      <dgm:prSet presAssocID="{23994A98-821E-4C0F-8C6D-67508D385C14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D2426D9B-9603-4954-8EB6-044BFBF7BFD3}" type="pres">
      <dgm:prSet presAssocID="{A936A23D-ED66-4106-B4F7-72AEFBBB2448}" presName="hierRoot2" presStyleCnt="0">
        <dgm:presLayoutVars>
          <dgm:hierBranch val="init"/>
        </dgm:presLayoutVars>
      </dgm:prSet>
      <dgm:spPr/>
    </dgm:pt>
    <dgm:pt modelId="{E515C09D-184D-49AA-80B3-1A57D13C54E8}" type="pres">
      <dgm:prSet presAssocID="{A936A23D-ED66-4106-B4F7-72AEFBBB2448}" presName="rootComposite" presStyleCnt="0"/>
      <dgm:spPr/>
    </dgm:pt>
    <dgm:pt modelId="{724B4C4B-BB4F-46C8-93F7-0C063A1E9E3D}" type="pres">
      <dgm:prSet presAssocID="{A936A23D-ED66-4106-B4F7-72AEFBBB2448}" presName="rootText" presStyleLbl="node2" presStyleIdx="3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4384E2-4301-4E93-8F7B-DAE969F83C15}" type="pres">
      <dgm:prSet presAssocID="{A936A23D-ED66-4106-B4F7-72AEFBBB244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2E7BA32-A267-4143-A8FF-B40034006080}" type="pres">
      <dgm:prSet presAssocID="{A936A23D-ED66-4106-B4F7-72AEFBBB2448}" presName="hierChild4" presStyleCnt="0"/>
      <dgm:spPr/>
    </dgm:pt>
    <dgm:pt modelId="{E241580A-4662-4627-AE63-3BC032819A37}" type="pres">
      <dgm:prSet presAssocID="{A936A23D-ED66-4106-B4F7-72AEFBBB2448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E9917B4C-FCA7-4AEB-A37A-839103BCDC3A}" srcId="{2B4352AC-36C2-4005-B77B-8859A00F107D}" destId="{36E46F68-D562-408A-AFB5-5F8F2C45300E}" srcOrd="0" destOrd="0" parTransId="{6C17E5CE-AC8D-4859-B44A-6A9281A8608F}" sibTransId="{8F8B71C9-60F1-462C-8DA2-612C4C25D0F2}"/>
    <dgm:cxn modelId="{31DE4E20-5CE9-4BB6-BB86-586657C943A2}" type="presOf" srcId="{58EDBA23-D66E-4A8D-9E8D-0A1A846AF1AB}" destId="{26C1E564-23CE-4DCD-B535-9AB81DB43A4F}" srcOrd="0" destOrd="0" presId="urn:microsoft.com/office/officeart/2009/3/layout/HorizontalOrganizationChart"/>
    <dgm:cxn modelId="{9BF4A206-026A-45F5-BAA6-C6FDFBA5DFB5}" type="presOf" srcId="{049AD97A-30B2-40CE-94CE-04AC287170B3}" destId="{1020D198-B145-4BA5-8C5B-2A0E0D508E27}" srcOrd="0" destOrd="0" presId="urn:microsoft.com/office/officeart/2009/3/layout/HorizontalOrganizationChart"/>
    <dgm:cxn modelId="{8D7837B9-19C3-42BF-AA7E-28E5BF4CDBF1}" type="presOf" srcId="{049AD97A-30B2-40CE-94CE-04AC287170B3}" destId="{283632CA-6BBB-48AB-BAD9-3C37BB671E24}" srcOrd="1" destOrd="0" presId="urn:microsoft.com/office/officeart/2009/3/layout/HorizontalOrganizationChart"/>
    <dgm:cxn modelId="{B940FF88-8936-4630-8D3F-B61A2B30C466}" type="presOf" srcId="{0ABF76CF-B061-49F7-9246-0DDE4BB5D719}" destId="{054D0707-FE49-489A-BDBC-3F2E3E0D3978}" srcOrd="1" destOrd="0" presId="urn:microsoft.com/office/officeart/2009/3/layout/HorizontalOrganizationChart"/>
    <dgm:cxn modelId="{24D19532-6969-421A-83E6-5D1A835CFEA6}" type="presOf" srcId="{2B4352AC-36C2-4005-B77B-8859A00F107D}" destId="{13295AD5-FA86-403A-A25C-3575083A6B91}" srcOrd="1" destOrd="0" presId="urn:microsoft.com/office/officeart/2009/3/layout/HorizontalOrganizationChart"/>
    <dgm:cxn modelId="{2DB53BE7-EF63-4DFC-9A0D-A1AD92DC7E5B}" type="presOf" srcId="{23994A98-821E-4C0F-8C6D-67508D385C14}" destId="{FDEEFB2A-6636-4B70-A29E-0640B1C9F5B4}" srcOrd="0" destOrd="0" presId="urn:microsoft.com/office/officeart/2009/3/layout/HorizontalOrganizationChart"/>
    <dgm:cxn modelId="{09193E21-DD2B-438E-BC0D-E14CA05BCC48}" type="presOf" srcId="{36E46F68-D562-408A-AFB5-5F8F2C45300E}" destId="{B7282BA7-EA0F-416C-A48D-8381324C06B0}" srcOrd="0" destOrd="0" presId="urn:microsoft.com/office/officeart/2009/3/layout/HorizontalOrganizationChart"/>
    <dgm:cxn modelId="{B2DA97A8-DBA8-4F4E-A08B-0F4F6F2D108F}" type="presOf" srcId="{0ABF76CF-B061-49F7-9246-0DDE4BB5D719}" destId="{6D395A52-1FF6-42B5-AAE0-42C3FB82A4F5}" srcOrd="0" destOrd="0" presId="urn:microsoft.com/office/officeart/2009/3/layout/HorizontalOrganizationChart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50C80CF3-0264-4B11-8F57-D2356E007E85}" type="presOf" srcId="{4C17DF2C-620D-4C21-97B9-3D7A9862AA6E}" destId="{8ABBE08A-ED56-468F-B3DB-BE8C56BFEC4F}" srcOrd="0" destOrd="0" presId="urn:microsoft.com/office/officeart/2009/3/layout/HorizontalOrganizationChart"/>
    <dgm:cxn modelId="{D6113235-5BF1-48AB-81FA-14AB2C59BA3C}" srcId="{2B4352AC-36C2-4005-B77B-8859A00F107D}" destId="{A936A23D-ED66-4106-B4F7-72AEFBBB2448}" srcOrd="3" destOrd="0" parTransId="{23994A98-821E-4C0F-8C6D-67508D385C14}" sibTransId="{FE254309-1FAE-4A13-840B-40F55B41371C}"/>
    <dgm:cxn modelId="{9C56D33D-0C02-455D-8434-CBBD80C62B48}" type="presOf" srcId="{A936A23D-ED66-4106-B4F7-72AEFBBB2448}" destId="{724B4C4B-BB4F-46C8-93F7-0C063A1E9E3D}" srcOrd="0" destOrd="0" presId="urn:microsoft.com/office/officeart/2009/3/layout/HorizontalOrganizationChart"/>
    <dgm:cxn modelId="{080A7396-3C86-4A80-AC25-6A28EEF952FA}" type="presOf" srcId="{A936A23D-ED66-4106-B4F7-72AEFBBB2448}" destId="{154384E2-4301-4E93-8F7B-DAE969F83C15}" srcOrd="1" destOrd="0" presId="urn:microsoft.com/office/officeart/2009/3/layout/HorizontalOrganizationChart"/>
    <dgm:cxn modelId="{6BA5A756-8741-4D36-B991-371C34B7EDAF}" type="presOf" srcId="{79B345EC-F7C2-4B36-9B2B-90F481376F37}" destId="{F18702AE-30F4-4A22-92C8-7C53499CB24E}" srcOrd="0" destOrd="0" presId="urn:microsoft.com/office/officeart/2009/3/layout/HorizontalOrganizationChart"/>
    <dgm:cxn modelId="{30BE6FEF-500D-4BDD-8E56-C831CE0E941C}" srcId="{2B4352AC-36C2-4005-B77B-8859A00F107D}" destId="{0ABF76CF-B061-49F7-9246-0DDE4BB5D719}" srcOrd="2" destOrd="0" parTransId="{79B345EC-F7C2-4B36-9B2B-90F481376F37}" sibTransId="{6FE53DA2-ECA9-42E2-8119-EB3F39EB8298}"/>
    <dgm:cxn modelId="{DCC94FC7-2969-4FC9-937E-C44FAA94026C}" type="presOf" srcId="{36E46F68-D562-408A-AFB5-5F8F2C45300E}" destId="{44D512DD-F0DE-454B-943A-49C77B95F528}" srcOrd="1" destOrd="0" presId="urn:microsoft.com/office/officeart/2009/3/layout/HorizontalOrganizationChart"/>
    <dgm:cxn modelId="{2E7788D2-5A64-483A-949B-88D9DC09BFEF}" type="presOf" srcId="{6C17E5CE-AC8D-4859-B44A-6A9281A8608F}" destId="{33D5FCEE-099B-4273-AE5C-3E60904117B0}" srcOrd="0" destOrd="0" presId="urn:microsoft.com/office/officeart/2009/3/layout/HorizontalOrganizationChart"/>
    <dgm:cxn modelId="{59CAB66B-B96B-4C7E-94A5-A6EC3539DC4B}" srcId="{2B4352AC-36C2-4005-B77B-8859A00F107D}" destId="{049AD97A-30B2-40CE-94CE-04AC287170B3}" srcOrd="1" destOrd="0" parTransId="{4C17DF2C-620D-4C21-97B9-3D7A9862AA6E}" sibTransId="{73696516-8C7D-439B-8BE4-4DBD249C9A82}"/>
    <dgm:cxn modelId="{9C23361A-2605-4D11-AF19-50F1C6FA958A}" type="presOf" srcId="{2B4352AC-36C2-4005-B77B-8859A00F107D}" destId="{C752270F-3109-4319-8DE0-6D01889D0BB0}" srcOrd="0" destOrd="0" presId="urn:microsoft.com/office/officeart/2009/3/layout/HorizontalOrganizationChart"/>
    <dgm:cxn modelId="{1AB75A23-76AB-4161-95FF-AB97AE223538}" type="presParOf" srcId="{26C1E564-23CE-4DCD-B535-9AB81DB43A4F}" destId="{840A10FB-ADE0-447E-9BDD-A0AD520BF92E}" srcOrd="0" destOrd="0" presId="urn:microsoft.com/office/officeart/2009/3/layout/HorizontalOrganizationChart"/>
    <dgm:cxn modelId="{A3298612-787D-44E6-B25E-DBF6C6CB7D78}" type="presParOf" srcId="{840A10FB-ADE0-447E-9BDD-A0AD520BF92E}" destId="{7B5E22CD-7D42-4ACD-B664-0DE1C0F58C54}" srcOrd="0" destOrd="0" presId="urn:microsoft.com/office/officeart/2009/3/layout/HorizontalOrganizationChart"/>
    <dgm:cxn modelId="{078F456B-00CB-45B5-A8AE-C41C92C50153}" type="presParOf" srcId="{7B5E22CD-7D42-4ACD-B664-0DE1C0F58C54}" destId="{C752270F-3109-4319-8DE0-6D01889D0BB0}" srcOrd="0" destOrd="0" presId="urn:microsoft.com/office/officeart/2009/3/layout/HorizontalOrganizationChart"/>
    <dgm:cxn modelId="{FB921BA6-7CCA-42A6-8ECB-51013682AA10}" type="presParOf" srcId="{7B5E22CD-7D42-4ACD-B664-0DE1C0F58C54}" destId="{13295AD5-FA86-403A-A25C-3575083A6B91}" srcOrd="1" destOrd="0" presId="urn:microsoft.com/office/officeart/2009/3/layout/HorizontalOrganizationChart"/>
    <dgm:cxn modelId="{4A090B54-914B-43B5-94E9-CA1533642A17}" type="presParOf" srcId="{840A10FB-ADE0-447E-9BDD-A0AD520BF92E}" destId="{21021D06-F0CC-4F75-9194-A08A071EF425}" srcOrd="1" destOrd="0" presId="urn:microsoft.com/office/officeart/2009/3/layout/HorizontalOrganizationChart"/>
    <dgm:cxn modelId="{F246520D-9F6B-4B15-B5CA-972A44C7B050}" type="presParOf" srcId="{21021D06-F0CC-4F75-9194-A08A071EF425}" destId="{33D5FCEE-099B-4273-AE5C-3E60904117B0}" srcOrd="0" destOrd="0" presId="urn:microsoft.com/office/officeart/2009/3/layout/HorizontalOrganizationChart"/>
    <dgm:cxn modelId="{C88DA339-426F-4A51-8B25-F5BA513BE821}" type="presParOf" srcId="{21021D06-F0CC-4F75-9194-A08A071EF425}" destId="{B514BD70-9246-41B9-BBA1-B15346DD0B05}" srcOrd="1" destOrd="0" presId="urn:microsoft.com/office/officeart/2009/3/layout/HorizontalOrganizationChart"/>
    <dgm:cxn modelId="{169183EC-E8E1-480E-9617-4D029AD19304}" type="presParOf" srcId="{B514BD70-9246-41B9-BBA1-B15346DD0B05}" destId="{2BCC5538-6DC9-4735-8AB4-465240D255B9}" srcOrd="0" destOrd="0" presId="urn:microsoft.com/office/officeart/2009/3/layout/HorizontalOrganizationChart"/>
    <dgm:cxn modelId="{3D827EEB-8F21-4E61-A438-9640649F6443}" type="presParOf" srcId="{2BCC5538-6DC9-4735-8AB4-465240D255B9}" destId="{B7282BA7-EA0F-416C-A48D-8381324C06B0}" srcOrd="0" destOrd="0" presId="urn:microsoft.com/office/officeart/2009/3/layout/HorizontalOrganizationChart"/>
    <dgm:cxn modelId="{5866E0C6-1A8D-49C9-ACF5-2FB8BC1BA08F}" type="presParOf" srcId="{2BCC5538-6DC9-4735-8AB4-465240D255B9}" destId="{44D512DD-F0DE-454B-943A-49C77B95F528}" srcOrd="1" destOrd="0" presId="urn:microsoft.com/office/officeart/2009/3/layout/HorizontalOrganizationChart"/>
    <dgm:cxn modelId="{1AA72CEB-FDD3-495A-9FC7-CDF375B5126A}" type="presParOf" srcId="{B514BD70-9246-41B9-BBA1-B15346DD0B05}" destId="{4F336736-45C2-4086-8348-A9724BD41534}" srcOrd="1" destOrd="0" presId="urn:microsoft.com/office/officeart/2009/3/layout/HorizontalOrganizationChart"/>
    <dgm:cxn modelId="{4BA96C96-5B78-46C2-A40B-887465758C9F}" type="presParOf" srcId="{B514BD70-9246-41B9-BBA1-B15346DD0B05}" destId="{0D553101-17C6-4B5F-AB58-54BF4CFA031A}" srcOrd="2" destOrd="0" presId="urn:microsoft.com/office/officeart/2009/3/layout/HorizontalOrganizationChart"/>
    <dgm:cxn modelId="{4459ED07-988D-40E9-9609-4483EC6ECFC4}" type="presParOf" srcId="{21021D06-F0CC-4F75-9194-A08A071EF425}" destId="{8ABBE08A-ED56-468F-B3DB-BE8C56BFEC4F}" srcOrd="2" destOrd="0" presId="urn:microsoft.com/office/officeart/2009/3/layout/HorizontalOrganizationChart"/>
    <dgm:cxn modelId="{647D8768-20E7-4B60-A6EF-F29ECC4C584E}" type="presParOf" srcId="{21021D06-F0CC-4F75-9194-A08A071EF425}" destId="{86253F6C-6A7E-4419-A5AD-1C85034559C6}" srcOrd="3" destOrd="0" presId="urn:microsoft.com/office/officeart/2009/3/layout/HorizontalOrganizationChart"/>
    <dgm:cxn modelId="{D0F9759A-DB2E-4F60-BBAC-9BE30768533A}" type="presParOf" srcId="{86253F6C-6A7E-4419-A5AD-1C85034559C6}" destId="{29DC033E-0534-4A44-9905-09099E8B2512}" srcOrd="0" destOrd="0" presId="urn:microsoft.com/office/officeart/2009/3/layout/HorizontalOrganizationChart"/>
    <dgm:cxn modelId="{B2A95BA3-2AA7-4027-BF6F-387FF19F7B11}" type="presParOf" srcId="{29DC033E-0534-4A44-9905-09099E8B2512}" destId="{1020D198-B145-4BA5-8C5B-2A0E0D508E27}" srcOrd="0" destOrd="0" presId="urn:microsoft.com/office/officeart/2009/3/layout/HorizontalOrganizationChart"/>
    <dgm:cxn modelId="{87826831-781D-4577-A310-BE39B53BD4F9}" type="presParOf" srcId="{29DC033E-0534-4A44-9905-09099E8B2512}" destId="{283632CA-6BBB-48AB-BAD9-3C37BB671E24}" srcOrd="1" destOrd="0" presId="urn:microsoft.com/office/officeart/2009/3/layout/HorizontalOrganizationChart"/>
    <dgm:cxn modelId="{7372F6BC-79A7-4F59-AE6B-2A1B8C95AB2D}" type="presParOf" srcId="{86253F6C-6A7E-4419-A5AD-1C85034559C6}" destId="{EF194DF5-84C8-4084-8239-5077C58CF9A7}" srcOrd="1" destOrd="0" presId="urn:microsoft.com/office/officeart/2009/3/layout/HorizontalOrganizationChart"/>
    <dgm:cxn modelId="{A09C9D79-0969-41AC-B3D3-C2BCE533504E}" type="presParOf" srcId="{86253F6C-6A7E-4419-A5AD-1C85034559C6}" destId="{3EB069B5-7F42-4E4B-BEE9-F6530ADE59BB}" srcOrd="2" destOrd="0" presId="urn:microsoft.com/office/officeart/2009/3/layout/HorizontalOrganizationChart"/>
    <dgm:cxn modelId="{58A9E4FA-0B13-42BF-9D9C-10CBE694071F}" type="presParOf" srcId="{21021D06-F0CC-4F75-9194-A08A071EF425}" destId="{F18702AE-30F4-4A22-92C8-7C53499CB24E}" srcOrd="4" destOrd="0" presId="urn:microsoft.com/office/officeart/2009/3/layout/HorizontalOrganizationChart"/>
    <dgm:cxn modelId="{4278216C-2C04-405E-8566-551CF98C9B44}" type="presParOf" srcId="{21021D06-F0CC-4F75-9194-A08A071EF425}" destId="{C1840762-81E8-4DF0-A1BA-57FC00CDDEE4}" srcOrd="5" destOrd="0" presId="urn:microsoft.com/office/officeart/2009/3/layout/HorizontalOrganizationChart"/>
    <dgm:cxn modelId="{9971D50C-50BF-42CA-AB33-72F0F7FBFAB6}" type="presParOf" srcId="{C1840762-81E8-4DF0-A1BA-57FC00CDDEE4}" destId="{E9DE9CB6-BAED-40B7-BB52-C99711F7AD3D}" srcOrd="0" destOrd="0" presId="urn:microsoft.com/office/officeart/2009/3/layout/HorizontalOrganizationChart"/>
    <dgm:cxn modelId="{45A7B5FC-28A1-4E4F-8CE1-EA1E2EBBF45A}" type="presParOf" srcId="{E9DE9CB6-BAED-40B7-BB52-C99711F7AD3D}" destId="{6D395A52-1FF6-42B5-AAE0-42C3FB82A4F5}" srcOrd="0" destOrd="0" presId="urn:microsoft.com/office/officeart/2009/3/layout/HorizontalOrganizationChart"/>
    <dgm:cxn modelId="{88BECAD7-B311-42D2-B2C9-0460C7B1E086}" type="presParOf" srcId="{E9DE9CB6-BAED-40B7-BB52-C99711F7AD3D}" destId="{054D0707-FE49-489A-BDBC-3F2E3E0D3978}" srcOrd="1" destOrd="0" presId="urn:microsoft.com/office/officeart/2009/3/layout/HorizontalOrganizationChart"/>
    <dgm:cxn modelId="{E9B72619-D0BB-4FD2-8AB7-7B39CD6837B1}" type="presParOf" srcId="{C1840762-81E8-4DF0-A1BA-57FC00CDDEE4}" destId="{E3926CFC-9718-4025-ACBA-6AF831328452}" srcOrd="1" destOrd="0" presId="urn:microsoft.com/office/officeart/2009/3/layout/HorizontalOrganizationChart"/>
    <dgm:cxn modelId="{1F18BC4B-7DC8-41C4-8BE1-A0AB63958AB0}" type="presParOf" srcId="{C1840762-81E8-4DF0-A1BA-57FC00CDDEE4}" destId="{44DD4845-FF21-4513-BB19-14852D0A9A4C}" srcOrd="2" destOrd="0" presId="urn:microsoft.com/office/officeart/2009/3/layout/HorizontalOrganizationChart"/>
    <dgm:cxn modelId="{CFECB2B3-0E15-4063-BC0A-6B22CD5BC233}" type="presParOf" srcId="{21021D06-F0CC-4F75-9194-A08A071EF425}" destId="{FDEEFB2A-6636-4B70-A29E-0640B1C9F5B4}" srcOrd="6" destOrd="0" presId="urn:microsoft.com/office/officeart/2009/3/layout/HorizontalOrganizationChart"/>
    <dgm:cxn modelId="{3F6C86E9-FBDE-40DA-9C28-09BA131062BC}" type="presParOf" srcId="{21021D06-F0CC-4F75-9194-A08A071EF425}" destId="{D2426D9B-9603-4954-8EB6-044BFBF7BFD3}" srcOrd="7" destOrd="0" presId="urn:microsoft.com/office/officeart/2009/3/layout/HorizontalOrganizationChart"/>
    <dgm:cxn modelId="{81E72CDD-A413-4C0E-B723-C7454DD8577B}" type="presParOf" srcId="{D2426D9B-9603-4954-8EB6-044BFBF7BFD3}" destId="{E515C09D-184D-49AA-80B3-1A57D13C54E8}" srcOrd="0" destOrd="0" presId="urn:microsoft.com/office/officeart/2009/3/layout/HorizontalOrganizationChart"/>
    <dgm:cxn modelId="{EB46ABC3-F9FE-4A24-8C9B-D0BE8AC78115}" type="presParOf" srcId="{E515C09D-184D-49AA-80B3-1A57D13C54E8}" destId="{724B4C4B-BB4F-46C8-93F7-0C063A1E9E3D}" srcOrd="0" destOrd="0" presId="urn:microsoft.com/office/officeart/2009/3/layout/HorizontalOrganizationChart"/>
    <dgm:cxn modelId="{99F650E9-0C06-458C-A0C5-998899BC5C75}" type="presParOf" srcId="{E515C09D-184D-49AA-80B3-1A57D13C54E8}" destId="{154384E2-4301-4E93-8F7B-DAE969F83C15}" srcOrd="1" destOrd="0" presId="urn:microsoft.com/office/officeart/2009/3/layout/HorizontalOrganizationChart"/>
    <dgm:cxn modelId="{665EB713-CBAB-4CCC-9600-B99064E71E50}" type="presParOf" srcId="{D2426D9B-9603-4954-8EB6-044BFBF7BFD3}" destId="{22E7BA32-A267-4143-A8FF-B40034006080}" srcOrd="1" destOrd="0" presId="urn:microsoft.com/office/officeart/2009/3/layout/HorizontalOrganizationChart"/>
    <dgm:cxn modelId="{AD66A538-145B-43C5-B612-B0557600A821}" type="presParOf" srcId="{D2426D9B-9603-4954-8EB6-044BFBF7BFD3}" destId="{E241580A-4662-4627-AE63-3BC032819A37}" srcOrd="2" destOrd="0" presId="urn:microsoft.com/office/officeart/2009/3/layout/HorizontalOrganizationChart"/>
    <dgm:cxn modelId="{5AFAB287-EE45-480E-B329-A33B4F778951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不等式基础知识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36E46F68-D562-408A-AFB5-5F8F2C45300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、不等式的基本性质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17E5CE-AC8D-4859-B44A-6A9281A8608F}" type="parTrans" cxnId="{E9917B4C-FCA7-4AEB-A37A-839103BCDC3A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8F8B71C9-60F1-462C-8DA2-612C4C25D0F2}" type="sibTrans" cxnId="{E9917B4C-FCA7-4AEB-A37A-839103BCDC3A}">
      <dgm:prSet/>
      <dgm:spPr/>
      <dgm:t>
        <a:bodyPr/>
        <a:lstStyle/>
        <a:p>
          <a:endParaRPr lang="zh-CN" altLang="en-US"/>
        </a:p>
      </dgm:t>
    </dgm:pt>
    <dgm:pt modelId="{049AD97A-30B2-40CE-94CE-04AC287170B3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、解一元一次不等式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C17DF2C-620D-4C21-97B9-3D7A9862AA6E}" type="parTrans" cxnId="{59CAB66B-B96B-4C7E-94A5-A6EC3539DC4B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73696516-8C7D-439B-8BE4-4DBD249C9A82}" type="sibTrans" cxnId="{59CAB66B-B96B-4C7E-94A5-A6EC3539DC4B}">
      <dgm:prSet/>
      <dgm:spPr/>
      <dgm:t>
        <a:bodyPr/>
        <a:lstStyle/>
        <a:p>
          <a:endParaRPr lang="zh-CN" altLang="en-US"/>
        </a:p>
      </dgm:t>
    </dgm:pt>
    <dgm:pt modelId="{0ABF76CF-B061-49F7-9246-0DDE4BB5D719}">
      <dgm:prSet phldrT="[文本]" custT="1"/>
      <dgm:spPr/>
      <dgm:t>
        <a:bodyPr/>
        <a:lstStyle/>
        <a:p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、解一元一次不等式组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B345EC-F7C2-4B36-9B2B-90F481376F37}" type="parTrans" cxnId="{30BE6FEF-500D-4BDD-8E56-C831CE0E941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6FE53DA2-ECA9-42E2-8119-EB3F39EB8298}" type="sibTrans" cxnId="{30BE6FEF-500D-4BDD-8E56-C831CE0E941C}">
      <dgm:prSet/>
      <dgm:spPr/>
      <dgm:t>
        <a:bodyPr/>
        <a:lstStyle/>
        <a:p>
          <a:endParaRPr lang="zh-CN" altLang="en-US"/>
        </a:p>
      </dgm:t>
    </dgm:pt>
    <dgm:pt modelId="{A936A23D-ED66-4106-B4F7-72AEFBBB2448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、均值不等式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994A98-821E-4C0F-8C6D-67508D385C14}" type="parTrans" cxnId="{D6113235-5BF1-48AB-81FA-14AB2C59BA3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FE254309-1FAE-4A13-840B-40F55B41371C}" type="sibTrans" cxnId="{D6113235-5BF1-48AB-81FA-14AB2C59BA3C}">
      <dgm:prSet/>
      <dgm:spPr/>
      <dgm:t>
        <a:bodyPr/>
        <a:lstStyle/>
        <a:p>
          <a:endParaRPr lang="zh-CN" altLang="en-US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219288" custScaleY="167361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33D5FCEE-099B-4273-AE5C-3E60904117B0}" type="pres">
      <dgm:prSet presAssocID="{6C17E5CE-AC8D-4859-B44A-6A9281A8608F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B514BD70-9246-41B9-BBA1-B15346DD0B05}" type="pres">
      <dgm:prSet presAssocID="{36E46F68-D562-408A-AFB5-5F8F2C45300E}" presName="hierRoot2" presStyleCnt="0">
        <dgm:presLayoutVars>
          <dgm:hierBranch val="init"/>
        </dgm:presLayoutVars>
      </dgm:prSet>
      <dgm:spPr/>
    </dgm:pt>
    <dgm:pt modelId="{2BCC5538-6DC9-4735-8AB4-465240D255B9}" type="pres">
      <dgm:prSet presAssocID="{36E46F68-D562-408A-AFB5-5F8F2C45300E}" presName="rootComposite" presStyleCnt="0"/>
      <dgm:spPr/>
    </dgm:pt>
    <dgm:pt modelId="{B7282BA7-EA0F-416C-A48D-8381324C06B0}" type="pres">
      <dgm:prSet presAssocID="{36E46F68-D562-408A-AFB5-5F8F2C45300E}" presName="rootText" presStyleLbl="node2" presStyleIdx="0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512DD-F0DE-454B-943A-49C77B95F528}" type="pres">
      <dgm:prSet presAssocID="{36E46F68-D562-408A-AFB5-5F8F2C45300E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4F336736-45C2-4086-8348-A9724BD41534}" type="pres">
      <dgm:prSet presAssocID="{36E46F68-D562-408A-AFB5-5F8F2C45300E}" presName="hierChild4" presStyleCnt="0"/>
      <dgm:spPr/>
    </dgm:pt>
    <dgm:pt modelId="{0D553101-17C6-4B5F-AB58-54BF4CFA031A}" type="pres">
      <dgm:prSet presAssocID="{36E46F68-D562-408A-AFB5-5F8F2C45300E}" presName="hierChild5" presStyleCnt="0"/>
      <dgm:spPr/>
    </dgm:pt>
    <dgm:pt modelId="{8ABBE08A-ED56-468F-B3DB-BE8C56BFEC4F}" type="pres">
      <dgm:prSet presAssocID="{4C17DF2C-620D-4C21-97B9-3D7A9862AA6E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86253F6C-6A7E-4419-A5AD-1C85034559C6}" type="pres">
      <dgm:prSet presAssocID="{049AD97A-30B2-40CE-94CE-04AC287170B3}" presName="hierRoot2" presStyleCnt="0">
        <dgm:presLayoutVars>
          <dgm:hierBranch val="init"/>
        </dgm:presLayoutVars>
      </dgm:prSet>
      <dgm:spPr/>
    </dgm:pt>
    <dgm:pt modelId="{29DC033E-0534-4A44-9905-09099E8B2512}" type="pres">
      <dgm:prSet presAssocID="{049AD97A-30B2-40CE-94CE-04AC287170B3}" presName="rootComposite" presStyleCnt="0"/>
      <dgm:spPr/>
    </dgm:pt>
    <dgm:pt modelId="{1020D198-B145-4BA5-8C5B-2A0E0D508E27}" type="pres">
      <dgm:prSet presAssocID="{049AD97A-30B2-40CE-94CE-04AC287170B3}" presName="rootText" presStyleLbl="node2" presStyleIdx="1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3632CA-6BBB-48AB-BAD9-3C37BB671E24}" type="pres">
      <dgm:prSet presAssocID="{049AD97A-30B2-40CE-94CE-04AC287170B3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EF194DF5-84C8-4084-8239-5077C58CF9A7}" type="pres">
      <dgm:prSet presAssocID="{049AD97A-30B2-40CE-94CE-04AC287170B3}" presName="hierChild4" presStyleCnt="0"/>
      <dgm:spPr/>
    </dgm:pt>
    <dgm:pt modelId="{3EB069B5-7F42-4E4B-BEE9-F6530ADE59BB}" type="pres">
      <dgm:prSet presAssocID="{049AD97A-30B2-40CE-94CE-04AC287170B3}" presName="hierChild5" presStyleCnt="0"/>
      <dgm:spPr/>
    </dgm:pt>
    <dgm:pt modelId="{F18702AE-30F4-4A22-92C8-7C53499CB24E}" type="pres">
      <dgm:prSet presAssocID="{79B345EC-F7C2-4B36-9B2B-90F481376F37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C1840762-81E8-4DF0-A1BA-57FC00CDDEE4}" type="pres">
      <dgm:prSet presAssocID="{0ABF76CF-B061-49F7-9246-0DDE4BB5D719}" presName="hierRoot2" presStyleCnt="0">
        <dgm:presLayoutVars>
          <dgm:hierBranch val="init"/>
        </dgm:presLayoutVars>
      </dgm:prSet>
      <dgm:spPr/>
    </dgm:pt>
    <dgm:pt modelId="{E9DE9CB6-BAED-40B7-BB52-C99711F7AD3D}" type="pres">
      <dgm:prSet presAssocID="{0ABF76CF-B061-49F7-9246-0DDE4BB5D719}" presName="rootComposite" presStyleCnt="0"/>
      <dgm:spPr/>
    </dgm:pt>
    <dgm:pt modelId="{6D395A52-1FF6-42B5-AAE0-42C3FB82A4F5}" type="pres">
      <dgm:prSet presAssocID="{0ABF76CF-B061-49F7-9246-0DDE4BB5D719}" presName="rootText" presStyleLbl="node2" presStyleIdx="2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D0707-FE49-489A-BDBC-3F2E3E0D3978}" type="pres">
      <dgm:prSet presAssocID="{0ABF76CF-B061-49F7-9246-0DDE4BB5D719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E3926CFC-9718-4025-ACBA-6AF831328452}" type="pres">
      <dgm:prSet presAssocID="{0ABF76CF-B061-49F7-9246-0DDE4BB5D719}" presName="hierChild4" presStyleCnt="0"/>
      <dgm:spPr/>
    </dgm:pt>
    <dgm:pt modelId="{44DD4845-FF21-4513-BB19-14852D0A9A4C}" type="pres">
      <dgm:prSet presAssocID="{0ABF76CF-B061-49F7-9246-0DDE4BB5D719}" presName="hierChild5" presStyleCnt="0"/>
      <dgm:spPr/>
    </dgm:pt>
    <dgm:pt modelId="{FDEEFB2A-6636-4B70-A29E-0640B1C9F5B4}" type="pres">
      <dgm:prSet presAssocID="{23994A98-821E-4C0F-8C6D-67508D385C14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D2426D9B-9603-4954-8EB6-044BFBF7BFD3}" type="pres">
      <dgm:prSet presAssocID="{A936A23D-ED66-4106-B4F7-72AEFBBB2448}" presName="hierRoot2" presStyleCnt="0">
        <dgm:presLayoutVars>
          <dgm:hierBranch val="init"/>
        </dgm:presLayoutVars>
      </dgm:prSet>
      <dgm:spPr/>
    </dgm:pt>
    <dgm:pt modelId="{E515C09D-184D-49AA-80B3-1A57D13C54E8}" type="pres">
      <dgm:prSet presAssocID="{A936A23D-ED66-4106-B4F7-72AEFBBB2448}" presName="rootComposite" presStyleCnt="0"/>
      <dgm:spPr/>
    </dgm:pt>
    <dgm:pt modelId="{724B4C4B-BB4F-46C8-93F7-0C063A1E9E3D}" type="pres">
      <dgm:prSet presAssocID="{A936A23D-ED66-4106-B4F7-72AEFBBB2448}" presName="rootText" presStyleLbl="node2" presStyleIdx="3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4384E2-4301-4E93-8F7B-DAE969F83C15}" type="pres">
      <dgm:prSet presAssocID="{A936A23D-ED66-4106-B4F7-72AEFBBB244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2E7BA32-A267-4143-A8FF-B40034006080}" type="pres">
      <dgm:prSet presAssocID="{A936A23D-ED66-4106-B4F7-72AEFBBB2448}" presName="hierChild4" presStyleCnt="0"/>
      <dgm:spPr/>
    </dgm:pt>
    <dgm:pt modelId="{E241580A-4662-4627-AE63-3BC032819A37}" type="pres">
      <dgm:prSet presAssocID="{A936A23D-ED66-4106-B4F7-72AEFBBB2448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4F0AD419-19F5-4649-A9CC-D3B5AB3437BC}" type="presOf" srcId="{A936A23D-ED66-4106-B4F7-72AEFBBB2448}" destId="{724B4C4B-BB4F-46C8-93F7-0C063A1E9E3D}" srcOrd="0" destOrd="0" presId="urn:microsoft.com/office/officeart/2009/3/layout/HorizontalOrganizationChart"/>
    <dgm:cxn modelId="{BA850640-C524-452F-84C2-C936C0308362}" type="presOf" srcId="{0ABF76CF-B061-49F7-9246-0DDE4BB5D719}" destId="{6D395A52-1FF6-42B5-AAE0-42C3FB82A4F5}" srcOrd="0" destOrd="0" presId="urn:microsoft.com/office/officeart/2009/3/layout/HorizontalOrganizationChart"/>
    <dgm:cxn modelId="{4BCD0485-3E3E-4A05-BC8A-2338047C0D35}" type="presOf" srcId="{23994A98-821E-4C0F-8C6D-67508D385C14}" destId="{FDEEFB2A-6636-4B70-A29E-0640B1C9F5B4}" srcOrd="0" destOrd="0" presId="urn:microsoft.com/office/officeart/2009/3/layout/HorizontalOrganizationChart"/>
    <dgm:cxn modelId="{E10294C7-60EC-466D-88D5-128B806D58AD}" type="presOf" srcId="{4C17DF2C-620D-4C21-97B9-3D7A9862AA6E}" destId="{8ABBE08A-ED56-468F-B3DB-BE8C56BFEC4F}" srcOrd="0" destOrd="0" presId="urn:microsoft.com/office/officeart/2009/3/layout/HorizontalOrganizationChart"/>
    <dgm:cxn modelId="{4982C45B-CAEF-4D27-BDF9-635007EC35CC}" type="presOf" srcId="{36E46F68-D562-408A-AFB5-5F8F2C45300E}" destId="{B7282BA7-EA0F-416C-A48D-8381324C06B0}" srcOrd="0" destOrd="0" presId="urn:microsoft.com/office/officeart/2009/3/layout/HorizontalOrganizationChart"/>
    <dgm:cxn modelId="{59CAB66B-B96B-4C7E-94A5-A6EC3539DC4B}" srcId="{2B4352AC-36C2-4005-B77B-8859A00F107D}" destId="{049AD97A-30B2-40CE-94CE-04AC287170B3}" srcOrd="1" destOrd="0" parTransId="{4C17DF2C-620D-4C21-97B9-3D7A9862AA6E}" sibTransId="{73696516-8C7D-439B-8BE4-4DBD249C9A82}"/>
    <dgm:cxn modelId="{30BE6FEF-500D-4BDD-8E56-C831CE0E941C}" srcId="{2B4352AC-36C2-4005-B77B-8859A00F107D}" destId="{0ABF76CF-B061-49F7-9246-0DDE4BB5D719}" srcOrd="2" destOrd="0" parTransId="{79B345EC-F7C2-4B36-9B2B-90F481376F37}" sibTransId="{6FE53DA2-ECA9-42E2-8119-EB3F39EB8298}"/>
    <dgm:cxn modelId="{E1544F25-9438-4730-9D75-707652D4C742}" type="presOf" srcId="{049AD97A-30B2-40CE-94CE-04AC287170B3}" destId="{1020D198-B145-4BA5-8C5B-2A0E0D508E27}" srcOrd="0" destOrd="0" presId="urn:microsoft.com/office/officeart/2009/3/layout/HorizontalOrganizationChart"/>
    <dgm:cxn modelId="{D6113235-5BF1-48AB-81FA-14AB2C59BA3C}" srcId="{2B4352AC-36C2-4005-B77B-8859A00F107D}" destId="{A936A23D-ED66-4106-B4F7-72AEFBBB2448}" srcOrd="3" destOrd="0" parTransId="{23994A98-821E-4C0F-8C6D-67508D385C14}" sibTransId="{FE254309-1FAE-4A13-840B-40F55B41371C}"/>
    <dgm:cxn modelId="{7832960F-BC54-46C4-B471-E0A739D2CD17}" type="presOf" srcId="{36E46F68-D562-408A-AFB5-5F8F2C45300E}" destId="{44D512DD-F0DE-454B-943A-49C77B95F528}" srcOrd="1" destOrd="0" presId="urn:microsoft.com/office/officeart/2009/3/layout/HorizontalOrganizationChart"/>
    <dgm:cxn modelId="{2B1CA0D6-AFC0-4760-AA62-84970E270BED}" type="presOf" srcId="{049AD97A-30B2-40CE-94CE-04AC287170B3}" destId="{283632CA-6BBB-48AB-BAD9-3C37BB671E24}" srcOrd="1" destOrd="0" presId="urn:microsoft.com/office/officeart/2009/3/layout/HorizontalOrganizationChart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1BC201D2-E06A-444B-8753-13AEC599ADE8}" type="presOf" srcId="{2B4352AC-36C2-4005-B77B-8859A00F107D}" destId="{13295AD5-FA86-403A-A25C-3575083A6B91}" srcOrd="1" destOrd="0" presId="urn:microsoft.com/office/officeart/2009/3/layout/HorizontalOrganizationChart"/>
    <dgm:cxn modelId="{09D0F9E8-E375-4FB6-96A1-C6E550A28650}" type="presOf" srcId="{A936A23D-ED66-4106-B4F7-72AEFBBB2448}" destId="{154384E2-4301-4E93-8F7B-DAE969F83C15}" srcOrd="1" destOrd="0" presId="urn:microsoft.com/office/officeart/2009/3/layout/HorizontalOrganizationChart"/>
    <dgm:cxn modelId="{AA9E0C4B-B380-48BB-872A-04F66332100B}" type="presOf" srcId="{0ABF76CF-B061-49F7-9246-0DDE4BB5D719}" destId="{054D0707-FE49-489A-BDBC-3F2E3E0D3978}" srcOrd="1" destOrd="0" presId="urn:microsoft.com/office/officeart/2009/3/layout/HorizontalOrganizationChart"/>
    <dgm:cxn modelId="{ED8E2372-FBEA-4855-AB8F-6ED7099AF4F3}" type="presOf" srcId="{79B345EC-F7C2-4B36-9B2B-90F481376F37}" destId="{F18702AE-30F4-4A22-92C8-7C53499CB24E}" srcOrd="0" destOrd="0" presId="urn:microsoft.com/office/officeart/2009/3/layout/HorizontalOrganizationChart"/>
    <dgm:cxn modelId="{E9917B4C-FCA7-4AEB-A37A-839103BCDC3A}" srcId="{2B4352AC-36C2-4005-B77B-8859A00F107D}" destId="{36E46F68-D562-408A-AFB5-5F8F2C45300E}" srcOrd="0" destOrd="0" parTransId="{6C17E5CE-AC8D-4859-B44A-6A9281A8608F}" sibTransId="{8F8B71C9-60F1-462C-8DA2-612C4C25D0F2}"/>
    <dgm:cxn modelId="{6B1FEA46-CEC0-424C-8E37-39C40254944B}" type="presOf" srcId="{6C17E5CE-AC8D-4859-B44A-6A9281A8608F}" destId="{33D5FCEE-099B-4273-AE5C-3E60904117B0}" srcOrd="0" destOrd="0" presId="urn:microsoft.com/office/officeart/2009/3/layout/HorizontalOrganizationChart"/>
    <dgm:cxn modelId="{EAB96D3A-D4A1-43EB-B051-064D289C4A93}" type="presOf" srcId="{2B4352AC-36C2-4005-B77B-8859A00F107D}" destId="{C752270F-3109-4319-8DE0-6D01889D0BB0}" srcOrd="0" destOrd="0" presId="urn:microsoft.com/office/officeart/2009/3/layout/HorizontalOrganizationChart"/>
    <dgm:cxn modelId="{239D84EB-5535-4357-8A02-4F7A71CEEC0C}" type="presOf" srcId="{58EDBA23-D66E-4A8D-9E8D-0A1A846AF1AB}" destId="{26C1E564-23CE-4DCD-B535-9AB81DB43A4F}" srcOrd="0" destOrd="0" presId="urn:microsoft.com/office/officeart/2009/3/layout/HorizontalOrganizationChart"/>
    <dgm:cxn modelId="{F003B5F3-883A-4D87-A9D1-332D8E8D340E}" type="presParOf" srcId="{26C1E564-23CE-4DCD-B535-9AB81DB43A4F}" destId="{840A10FB-ADE0-447E-9BDD-A0AD520BF92E}" srcOrd="0" destOrd="0" presId="urn:microsoft.com/office/officeart/2009/3/layout/HorizontalOrganizationChart"/>
    <dgm:cxn modelId="{AD91CF03-2BE6-45F3-830C-906AFA13C7FD}" type="presParOf" srcId="{840A10FB-ADE0-447E-9BDD-A0AD520BF92E}" destId="{7B5E22CD-7D42-4ACD-B664-0DE1C0F58C54}" srcOrd="0" destOrd="0" presId="urn:microsoft.com/office/officeart/2009/3/layout/HorizontalOrganizationChart"/>
    <dgm:cxn modelId="{804823B6-E887-4B8B-BE5F-EFDF0A9D69BC}" type="presParOf" srcId="{7B5E22CD-7D42-4ACD-B664-0DE1C0F58C54}" destId="{C752270F-3109-4319-8DE0-6D01889D0BB0}" srcOrd="0" destOrd="0" presId="urn:microsoft.com/office/officeart/2009/3/layout/HorizontalOrganizationChart"/>
    <dgm:cxn modelId="{004E5454-F9F5-40C9-8922-87DB0281F4DD}" type="presParOf" srcId="{7B5E22CD-7D42-4ACD-B664-0DE1C0F58C54}" destId="{13295AD5-FA86-403A-A25C-3575083A6B91}" srcOrd="1" destOrd="0" presId="urn:microsoft.com/office/officeart/2009/3/layout/HorizontalOrganizationChart"/>
    <dgm:cxn modelId="{86E5302E-46AC-4C5C-A6CB-9F6EEA28180B}" type="presParOf" srcId="{840A10FB-ADE0-447E-9BDD-A0AD520BF92E}" destId="{21021D06-F0CC-4F75-9194-A08A071EF425}" srcOrd="1" destOrd="0" presId="urn:microsoft.com/office/officeart/2009/3/layout/HorizontalOrganizationChart"/>
    <dgm:cxn modelId="{85869E1B-8F3A-4969-AE40-743854A563A8}" type="presParOf" srcId="{21021D06-F0CC-4F75-9194-A08A071EF425}" destId="{33D5FCEE-099B-4273-AE5C-3E60904117B0}" srcOrd="0" destOrd="0" presId="urn:microsoft.com/office/officeart/2009/3/layout/HorizontalOrganizationChart"/>
    <dgm:cxn modelId="{7BE96E7D-387C-4604-A73F-27EFCB01A8A6}" type="presParOf" srcId="{21021D06-F0CC-4F75-9194-A08A071EF425}" destId="{B514BD70-9246-41B9-BBA1-B15346DD0B05}" srcOrd="1" destOrd="0" presId="urn:microsoft.com/office/officeart/2009/3/layout/HorizontalOrganizationChart"/>
    <dgm:cxn modelId="{8A2A20D9-36AE-4D8C-BECB-EFA01514C4A2}" type="presParOf" srcId="{B514BD70-9246-41B9-BBA1-B15346DD0B05}" destId="{2BCC5538-6DC9-4735-8AB4-465240D255B9}" srcOrd="0" destOrd="0" presId="urn:microsoft.com/office/officeart/2009/3/layout/HorizontalOrganizationChart"/>
    <dgm:cxn modelId="{04985E06-C0F6-4454-BAB5-889939D00444}" type="presParOf" srcId="{2BCC5538-6DC9-4735-8AB4-465240D255B9}" destId="{B7282BA7-EA0F-416C-A48D-8381324C06B0}" srcOrd="0" destOrd="0" presId="urn:microsoft.com/office/officeart/2009/3/layout/HorizontalOrganizationChart"/>
    <dgm:cxn modelId="{5EC37F43-FFF2-45DB-9826-F6AA69D69E21}" type="presParOf" srcId="{2BCC5538-6DC9-4735-8AB4-465240D255B9}" destId="{44D512DD-F0DE-454B-943A-49C77B95F528}" srcOrd="1" destOrd="0" presId="urn:microsoft.com/office/officeart/2009/3/layout/HorizontalOrganizationChart"/>
    <dgm:cxn modelId="{FB21417D-B4A6-4AB2-8D74-318F76E455B9}" type="presParOf" srcId="{B514BD70-9246-41B9-BBA1-B15346DD0B05}" destId="{4F336736-45C2-4086-8348-A9724BD41534}" srcOrd="1" destOrd="0" presId="urn:microsoft.com/office/officeart/2009/3/layout/HorizontalOrganizationChart"/>
    <dgm:cxn modelId="{8838B0CD-7FDF-4634-AC10-38C3C2F2DEA9}" type="presParOf" srcId="{B514BD70-9246-41B9-BBA1-B15346DD0B05}" destId="{0D553101-17C6-4B5F-AB58-54BF4CFA031A}" srcOrd="2" destOrd="0" presId="urn:microsoft.com/office/officeart/2009/3/layout/HorizontalOrganizationChart"/>
    <dgm:cxn modelId="{12206ABE-8729-4E46-8B63-701F82ADC081}" type="presParOf" srcId="{21021D06-F0CC-4F75-9194-A08A071EF425}" destId="{8ABBE08A-ED56-468F-B3DB-BE8C56BFEC4F}" srcOrd="2" destOrd="0" presId="urn:microsoft.com/office/officeart/2009/3/layout/HorizontalOrganizationChart"/>
    <dgm:cxn modelId="{06E08447-2C88-4E03-BF90-4F193597B7BB}" type="presParOf" srcId="{21021D06-F0CC-4F75-9194-A08A071EF425}" destId="{86253F6C-6A7E-4419-A5AD-1C85034559C6}" srcOrd="3" destOrd="0" presId="urn:microsoft.com/office/officeart/2009/3/layout/HorizontalOrganizationChart"/>
    <dgm:cxn modelId="{F09AAD0B-B713-47CB-AEB1-B227CD9E61E7}" type="presParOf" srcId="{86253F6C-6A7E-4419-A5AD-1C85034559C6}" destId="{29DC033E-0534-4A44-9905-09099E8B2512}" srcOrd="0" destOrd="0" presId="urn:microsoft.com/office/officeart/2009/3/layout/HorizontalOrganizationChart"/>
    <dgm:cxn modelId="{DC729213-5740-40B1-A22D-5E08AC145EF0}" type="presParOf" srcId="{29DC033E-0534-4A44-9905-09099E8B2512}" destId="{1020D198-B145-4BA5-8C5B-2A0E0D508E27}" srcOrd="0" destOrd="0" presId="urn:microsoft.com/office/officeart/2009/3/layout/HorizontalOrganizationChart"/>
    <dgm:cxn modelId="{F2A7F1FD-16C1-4CAB-91AE-A0ABE5E860B5}" type="presParOf" srcId="{29DC033E-0534-4A44-9905-09099E8B2512}" destId="{283632CA-6BBB-48AB-BAD9-3C37BB671E24}" srcOrd="1" destOrd="0" presId="urn:microsoft.com/office/officeart/2009/3/layout/HorizontalOrganizationChart"/>
    <dgm:cxn modelId="{20A455BA-FB33-4330-AAF1-83CFE3ED8513}" type="presParOf" srcId="{86253F6C-6A7E-4419-A5AD-1C85034559C6}" destId="{EF194DF5-84C8-4084-8239-5077C58CF9A7}" srcOrd="1" destOrd="0" presId="urn:microsoft.com/office/officeart/2009/3/layout/HorizontalOrganizationChart"/>
    <dgm:cxn modelId="{EEB05EE2-1FEC-4317-92F3-92E544A9FE71}" type="presParOf" srcId="{86253F6C-6A7E-4419-A5AD-1C85034559C6}" destId="{3EB069B5-7F42-4E4B-BEE9-F6530ADE59BB}" srcOrd="2" destOrd="0" presId="urn:microsoft.com/office/officeart/2009/3/layout/HorizontalOrganizationChart"/>
    <dgm:cxn modelId="{353F1D73-DEB9-4AD0-B025-EBB4C17991FB}" type="presParOf" srcId="{21021D06-F0CC-4F75-9194-A08A071EF425}" destId="{F18702AE-30F4-4A22-92C8-7C53499CB24E}" srcOrd="4" destOrd="0" presId="urn:microsoft.com/office/officeart/2009/3/layout/HorizontalOrganizationChart"/>
    <dgm:cxn modelId="{152F35A4-BCA8-4FF4-942F-9E00AD208F37}" type="presParOf" srcId="{21021D06-F0CC-4F75-9194-A08A071EF425}" destId="{C1840762-81E8-4DF0-A1BA-57FC00CDDEE4}" srcOrd="5" destOrd="0" presId="urn:microsoft.com/office/officeart/2009/3/layout/HorizontalOrganizationChart"/>
    <dgm:cxn modelId="{F4B16345-A24B-456C-AD09-D15CDA22DAE7}" type="presParOf" srcId="{C1840762-81E8-4DF0-A1BA-57FC00CDDEE4}" destId="{E9DE9CB6-BAED-40B7-BB52-C99711F7AD3D}" srcOrd="0" destOrd="0" presId="urn:microsoft.com/office/officeart/2009/3/layout/HorizontalOrganizationChart"/>
    <dgm:cxn modelId="{946F46CE-1FD5-4CCB-83D8-194DC5C86520}" type="presParOf" srcId="{E9DE9CB6-BAED-40B7-BB52-C99711F7AD3D}" destId="{6D395A52-1FF6-42B5-AAE0-42C3FB82A4F5}" srcOrd="0" destOrd="0" presId="urn:microsoft.com/office/officeart/2009/3/layout/HorizontalOrganizationChart"/>
    <dgm:cxn modelId="{18FC57A2-8FA2-4F5B-A278-ADD74C111525}" type="presParOf" srcId="{E9DE9CB6-BAED-40B7-BB52-C99711F7AD3D}" destId="{054D0707-FE49-489A-BDBC-3F2E3E0D3978}" srcOrd="1" destOrd="0" presId="urn:microsoft.com/office/officeart/2009/3/layout/HorizontalOrganizationChart"/>
    <dgm:cxn modelId="{F00AF6A2-7BD9-491C-9885-A9ECDD1B7D50}" type="presParOf" srcId="{C1840762-81E8-4DF0-A1BA-57FC00CDDEE4}" destId="{E3926CFC-9718-4025-ACBA-6AF831328452}" srcOrd="1" destOrd="0" presId="urn:microsoft.com/office/officeart/2009/3/layout/HorizontalOrganizationChart"/>
    <dgm:cxn modelId="{58C335BF-ACF5-4AB6-A95A-229AF67D7DDC}" type="presParOf" srcId="{C1840762-81E8-4DF0-A1BA-57FC00CDDEE4}" destId="{44DD4845-FF21-4513-BB19-14852D0A9A4C}" srcOrd="2" destOrd="0" presId="urn:microsoft.com/office/officeart/2009/3/layout/HorizontalOrganizationChart"/>
    <dgm:cxn modelId="{3F6C4B9D-D5EC-4243-BDB4-6F76C7BE3626}" type="presParOf" srcId="{21021D06-F0CC-4F75-9194-A08A071EF425}" destId="{FDEEFB2A-6636-4B70-A29E-0640B1C9F5B4}" srcOrd="6" destOrd="0" presId="urn:microsoft.com/office/officeart/2009/3/layout/HorizontalOrganizationChart"/>
    <dgm:cxn modelId="{AC307BAD-9475-49A8-A127-7AEFAEE1F078}" type="presParOf" srcId="{21021D06-F0CC-4F75-9194-A08A071EF425}" destId="{D2426D9B-9603-4954-8EB6-044BFBF7BFD3}" srcOrd="7" destOrd="0" presId="urn:microsoft.com/office/officeart/2009/3/layout/HorizontalOrganizationChart"/>
    <dgm:cxn modelId="{24DF9B0D-0F22-4F20-9FFC-33983CD6D921}" type="presParOf" srcId="{D2426D9B-9603-4954-8EB6-044BFBF7BFD3}" destId="{E515C09D-184D-49AA-80B3-1A57D13C54E8}" srcOrd="0" destOrd="0" presId="urn:microsoft.com/office/officeart/2009/3/layout/HorizontalOrganizationChart"/>
    <dgm:cxn modelId="{2B7D3522-AE0A-4C01-A03A-55CD283E786D}" type="presParOf" srcId="{E515C09D-184D-49AA-80B3-1A57D13C54E8}" destId="{724B4C4B-BB4F-46C8-93F7-0C063A1E9E3D}" srcOrd="0" destOrd="0" presId="urn:microsoft.com/office/officeart/2009/3/layout/HorizontalOrganizationChart"/>
    <dgm:cxn modelId="{B6D5B1C1-FF12-4637-93DB-C96F66361E9E}" type="presParOf" srcId="{E515C09D-184D-49AA-80B3-1A57D13C54E8}" destId="{154384E2-4301-4E93-8F7B-DAE969F83C15}" srcOrd="1" destOrd="0" presId="urn:microsoft.com/office/officeart/2009/3/layout/HorizontalOrganizationChart"/>
    <dgm:cxn modelId="{F1211B28-21A5-47AE-B73E-673605E4DD1A}" type="presParOf" srcId="{D2426D9B-9603-4954-8EB6-044BFBF7BFD3}" destId="{22E7BA32-A267-4143-A8FF-B40034006080}" srcOrd="1" destOrd="0" presId="urn:microsoft.com/office/officeart/2009/3/layout/HorizontalOrganizationChart"/>
    <dgm:cxn modelId="{3CF12C2B-F36C-4E76-8413-1A450B7834C7}" type="presParOf" srcId="{D2426D9B-9603-4954-8EB6-044BFBF7BFD3}" destId="{E241580A-4662-4627-AE63-3BC032819A37}" srcOrd="2" destOrd="0" presId="urn:microsoft.com/office/officeart/2009/3/layout/HorizontalOrganizationChart"/>
    <dgm:cxn modelId="{C76A144F-E0DB-45F7-A1F9-4E98C79F3BE8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不等式基础知识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36E46F68-D562-408A-AFB5-5F8F2C45300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、不等式的基本性质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17E5CE-AC8D-4859-B44A-6A9281A8608F}" type="parTrans" cxnId="{E9917B4C-FCA7-4AEB-A37A-839103BCDC3A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8F8B71C9-60F1-462C-8DA2-612C4C25D0F2}" type="sibTrans" cxnId="{E9917B4C-FCA7-4AEB-A37A-839103BCDC3A}">
      <dgm:prSet/>
      <dgm:spPr/>
      <dgm:t>
        <a:bodyPr/>
        <a:lstStyle/>
        <a:p>
          <a:endParaRPr lang="zh-CN" altLang="en-US"/>
        </a:p>
      </dgm:t>
    </dgm:pt>
    <dgm:pt modelId="{049AD97A-30B2-40CE-94CE-04AC287170B3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、解一元一次不等式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C17DF2C-620D-4C21-97B9-3D7A9862AA6E}" type="parTrans" cxnId="{59CAB66B-B96B-4C7E-94A5-A6EC3539DC4B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73696516-8C7D-439B-8BE4-4DBD249C9A82}" type="sibTrans" cxnId="{59CAB66B-B96B-4C7E-94A5-A6EC3539DC4B}">
      <dgm:prSet/>
      <dgm:spPr/>
      <dgm:t>
        <a:bodyPr/>
        <a:lstStyle/>
        <a:p>
          <a:endParaRPr lang="zh-CN" altLang="en-US"/>
        </a:p>
      </dgm:t>
    </dgm:pt>
    <dgm:pt modelId="{0ABF76CF-B061-49F7-9246-0DDE4BB5D719}">
      <dgm:prSet phldrT="[文本]" custT="1"/>
      <dgm:spPr/>
      <dgm:t>
        <a:bodyPr/>
        <a:lstStyle/>
        <a:p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、解一元一次不等式组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B345EC-F7C2-4B36-9B2B-90F481376F37}" type="parTrans" cxnId="{30BE6FEF-500D-4BDD-8E56-C831CE0E941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6FE53DA2-ECA9-42E2-8119-EB3F39EB8298}" type="sibTrans" cxnId="{30BE6FEF-500D-4BDD-8E56-C831CE0E941C}">
      <dgm:prSet/>
      <dgm:spPr/>
      <dgm:t>
        <a:bodyPr/>
        <a:lstStyle/>
        <a:p>
          <a:endParaRPr lang="zh-CN" altLang="en-US"/>
        </a:p>
      </dgm:t>
    </dgm:pt>
    <dgm:pt modelId="{A936A23D-ED66-4106-B4F7-72AEFBBB2448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、均值不等式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994A98-821E-4C0F-8C6D-67508D385C14}" type="parTrans" cxnId="{D6113235-5BF1-48AB-81FA-14AB2C59BA3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FE254309-1FAE-4A13-840B-40F55B41371C}" type="sibTrans" cxnId="{D6113235-5BF1-48AB-81FA-14AB2C59BA3C}">
      <dgm:prSet/>
      <dgm:spPr/>
      <dgm:t>
        <a:bodyPr/>
        <a:lstStyle/>
        <a:p>
          <a:endParaRPr lang="zh-CN" altLang="en-US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219288" custScaleY="167361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33D5FCEE-099B-4273-AE5C-3E60904117B0}" type="pres">
      <dgm:prSet presAssocID="{6C17E5CE-AC8D-4859-B44A-6A9281A8608F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B514BD70-9246-41B9-BBA1-B15346DD0B05}" type="pres">
      <dgm:prSet presAssocID="{36E46F68-D562-408A-AFB5-5F8F2C45300E}" presName="hierRoot2" presStyleCnt="0">
        <dgm:presLayoutVars>
          <dgm:hierBranch val="init"/>
        </dgm:presLayoutVars>
      </dgm:prSet>
      <dgm:spPr/>
    </dgm:pt>
    <dgm:pt modelId="{2BCC5538-6DC9-4735-8AB4-465240D255B9}" type="pres">
      <dgm:prSet presAssocID="{36E46F68-D562-408A-AFB5-5F8F2C45300E}" presName="rootComposite" presStyleCnt="0"/>
      <dgm:spPr/>
    </dgm:pt>
    <dgm:pt modelId="{B7282BA7-EA0F-416C-A48D-8381324C06B0}" type="pres">
      <dgm:prSet presAssocID="{36E46F68-D562-408A-AFB5-5F8F2C45300E}" presName="rootText" presStyleLbl="node2" presStyleIdx="0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512DD-F0DE-454B-943A-49C77B95F528}" type="pres">
      <dgm:prSet presAssocID="{36E46F68-D562-408A-AFB5-5F8F2C45300E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4F336736-45C2-4086-8348-A9724BD41534}" type="pres">
      <dgm:prSet presAssocID="{36E46F68-D562-408A-AFB5-5F8F2C45300E}" presName="hierChild4" presStyleCnt="0"/>
      <dgm:spPr/>
    </dgm:pt>
    <dgm:pt modelId="{0D553101-17C6-4B5F-AB58-54BF4CFA031A}" type="pres">
      <dgm:prSet presAssocID="{36E46F68-D562-408A-AFB5-5F8F2C45300E}" presName="hierChild5" presStyleCnt="0"/>
      <dgm:spPr/>
    </dgm:pt>
    <dgm:pt modelId="{8ABBE08A-ED56-468F-B3DB-BE8C56BFEC4F}" type="pres">
      <dgm:prSet presAssocID="{4C17DF2C-620D-4C21-97B9-3D7A9862AA6E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86253F6C-6A7E-4419-A5AD-1C85034559C6}" type="pres">
      <dgm:prSet presAssocID="{049AD97A-30B2-40CE-94CE-04AC287170B3}" presName="hierRoot2" presStyleCnt="0">
        <dgm:presLayoutVars>
          <dgm:hierBranch val="init"/>
        </dgm:presLayoutVars>
      </dgm:prSet>
      <dgm:spPr/>
    </dgm:pt>
    <dgm:pt modelId="{29DC033E-0534-4A44-9905-09099E8B2512}" type="pres">
      <dgm:prSet presAssocID="{049AD97A-30B2-40CE-94CE-04AC287170B3}" presName="rootComposite" presStyleCnt="0"/>
      <dgm:spPr/>
    </dgm:pt>
    <dgm:pt modelId="{1020D198-B145-4BA5-8C5B-2A0E0D508E27}" type="pres">
      <dgm:prSet presAssocID="{049AD97A-30B2-40CE-94CE-04AC287170B3}" presName="rootText" presStyleLbl="node2" presStyleIdx="1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3632CA-6BBB-48AB-BAD9-3C37BB671E24}" type="pres">
      <dgm:prSet presAssocID="{049AD97A-30B2-40CE-94CE-04AC287170B3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EF194DF5-84C8-4084-8239-5077C58CF9A7}" type="pres">
      <dgm:prSet presAssocID="{049AD97A-30B2-40CE-94CE-04AC287170B3}" presName="hierChild4" presStyleCnt="0"/>
      <dgm:spPr/>
    </dgm:pt>
    <dgm:pt modelId="{3EB069B5-7F42-4E4B-BEE9-F6530ADE59BB}" type="pres">
      <dgm:prSet presAssocID="{049AD97A-30B2-40CE-94CE-04AC287170B3}" presName="hierChild5" presStyleCnt="0"/>
      <dgm:spPr/>
    </dgm:pt>
    <dgm:pt modelId="{F18702AE-30F4-4A22-92C8-7C53499CB24E}" type="pres">
      <dgm:prSet presAssocID="{79B345EC-F7C2-4B36-9B2B-90F481376F37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C1840762-81E8-4DF0-A1BA-57FC00CDDEE4}" type="pres">
      <dgm:prSet presAssocID="{0ABF76CF-B061-49F7-9246-0DDE4BB5D719}" presName="hierRoot2" presStyleCnt="0">
        <dgm:presLayoutVars>
          <dgm:hierBranch val="init"/>
        </dgm:presLayoutVars>
      </dgm:prSet>
      <dgm:spPr/>
    </dgm:pt>
    <dgm:pt modelId="{E9DE9CB6-BAED-40B7-BB52-C99711F7AD3D}" type="pres">
      <dgm:prSet presAssocID="{0ABF76CF-B061-49F7-9246-0DDE4BB5D719}" presName="rootComposite" presStyleCnt="0"/>
      <dgm:spPr/>
    </dgm:pt>
    <dgm:pt modelId="{6D395A52-1FF6-42B5-AAE0-42C3FB82A4F5}" type="pres">
      <dgm:prSet presAssocID="{0ABF76CF-B061-49F7-9246-0DDE4BB5D719}" presName="rootText" presStyleLbl="node2" presStyleIdx="2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D0707-FE49-489A-BDBC-3F2E3E0D3978}" type="pres">
      <dgm:prSet presAssocID="{0ABF76CF-B061-49F7-9246-0DDE4BB5D719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E3926CFC-9718-4025-ACBA-6AF831328452}" type="pres">
      <dgm:prSet presAssocID="{0ABF76CF-B061-49F7-9246-0DDE4BB5D719}" presName="hierChild4" presStyleCnt="0"/>
      <dgm:spPr/>
    </dgm:pt>
    <dgm:pt modelId="{44DD4845-FF21-4513-BB19-14852D0A9A4C}" type="pres">
      <dgm:prSet presAssocID="{0ABF76CF-B061-49F7-9246-0DDE4BB5D719}" presName="hierChild5" presStyleCnt="0"/>
      <dgm:spPr/>
    </dgm:pt>
    <dgm:pt modelId="{FDEEFB2A-6636-4B70-A29E-0640B1C9F5B4}" type="pres">
      <dgm:prSet presAssocID="{23994A98-821E-4C0F-8C6D-67508D385C14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D2426D9B-9603-4954-8EB6-044BFBF7BFD3}" type="pres">
      <dgm:prSet presAssocID="{A936A23D-ED66-4106-B4F7-72AEFBBB2448}" presName="hierRoot2" presStyleCnt="0">
        <dgm:presLayoutVars>
          <dgm:hierBranch val="init"/>
        </dgm:presLayoutVars>
      </dgm:prSet>
      <dgm:spPr/>
    </dgm:pt>
    <dgm:pt modelId="{E515C09D-184D-49AA-80B3-1A57D13C54E8}" type="pres">
      <dgm:prSet presAssocID="{A936A23D-ED66-4106-B4F7-72AEFBBB2448}" presName="rootComposite" presStyleCnt="0"/>
      <dgm:spPr/>
    </dgm:pt>
    <dgm:pt modelId="{724B4C4B-BB4F-46C8-93F7-0C063A1E9E3D}" type="pres">
      <dgm:prSet presAssocID="{A936A23D-ED66-4106-B4F7-72AEFBBB2448}" presName="rootText" presStyleLbl="node2" presStyleIdx="3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4384E2-4301-4E93-8F7B-DAE969F83C15}" type="pres">
      <dgm:prSet presAssocID="{A936A23D-ED66-4106-B4F7-72AEFBBB244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2E7BA32-A267-4143-A8FF-B40034006080}" type="pres">
      <dgm:prSet presAssocID="{A936A23D-ED66-4106-B4F7-72AEFBBB2448}" presName="hierChild4" presStyleCnt="0"/>
      <dgm:spPr/>
    </dgm:pt>
    <dgm:pt modelId="{E241580A-4662-4627-AE63-3BC032819A37}" type="pres">
      <dgm:prSet presAssocID="{A936A23D-ED66-4106-B4F7-72AEFBBB2448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E9917B4C-FCA7-4AEB-A37A-839103BCDC3A}" srcId="{2B4352AC-36C2-4005-B77B-8859A00F107D}" destId="{36E46F68-D562-408A-AFB5-5F8F2C45300E}" srcOrd="0" destOrd="0" parTransId="{6C17E5CE-AC8D-4859-B44A-6A9281A8608F}" sibTransId="{8F8B71C9-60F1-462C-8DA2-612C4C25D0F2}"/>
    <dgm:cxn modelId="{597D2576-442E-4DB2-988B-3FA0CF75C311}" type="presOf" srcId="{A936A23D-ED66-4106-B4F7-72AEFBBB2448}" destId="{724B4C4B-BB4F-46C8-93F7-0C063A1E9E3D}" srcOrd="0" destOrd="0" presId="urn:microsoft.com/office/officeart/2009/3/layout/HorizontalOrganizationChart"/>
    <dgm:cxn modelId="{A3B7946F-7F68-42E4-A9FD-9E72CEE46AC5}" type="presOf" srcId="{23994A98-821E-4C0F-8C6D-67508D385C14}" destId="{FDEEFB2A-6636-4B70-A29E-0640B1C9F5B4}" srcOrd="0" destOrd="0" presId="urn:microsoft.com/office/officeart/2009/3/layout/HorizontalOrganizationChart"/>
    <dgm:cxn modelId="{F8B4A507-E027-42B7-A2BF-FB303A1B4C4B}" type="presOf" srcId="{4C17DF2C-620D-4C21-97B9-3D7A9862AA6E}" destId="{8ABBE08A-ED56-468F-B3DB-BE8C56BFEC4F}" srcOrd="0" destOrd="0" presId="urn:microsoft.com/office/officeart/2009/3/layout/HorizontalOrganizationChart"/>
    <dgm:cxn modelId="{64F9CD86-1DEA-4B8D-8F3F-EAC1AAD7D2F4}" type="presOf" srcId="{2B4352AC-36C2-4005-B77B-8859A00F107D}" destId="{C752270F-3109-4319-8DE0-6D01889D0BB0}" srcOrd="0" destOrd="0" presId="urn:microsoft.com/office/officeart/2009/3/layout/HorizontalOrganizationChart"/>
    <dgm:cxn modelId="{5D96D9FA-94CD-477F-868E-A998853459A2}" type="presOf" srcId="{36E46F68-D562-408A-AFB5-5F8F2C45300E}" destId="{B7282BA7-EA0F-416C-A48D-8381324C06B0}" srcOrd="0" destOrd="0" presId="urn:microsoft.com/office/officeart/2009/3/layout/HorizontalOrganizationChart"/>
    <dgm:cxn modelId="{6B13B568-B8B2-409E-96E1-057834B16BA3}" type="presOf" srcId="{049AD97A-30B2-40CE-94CE-04AC287170B3}" destId="{1020D198-B145-4BA5-8C5B-2A0E0D508E27}" srcOrd="0" destOrd="0" presId="urn:microsoft.com/office/officeart/2009/3/layout/HorizontalOrganizationChart"/>
    <dgm:cxn modelId="{D7D1BFE1-6BA2-470E-8508-ED927C018AD2}" type="presOf" srcId="{2B4352AC-36C2-4005-B77B-8859A00F107D}" destId="{13295AD5-FA86-403A-A25C-3575083A6B91}" srcOrd="1" destOrd="0" presId="urn:microsoft.com/office/officeart/2009/3/layout/HorizontalOrganizationChart"/>
    <dgm:cxn modelId="{95EBF8FB-73D8-418B-9197-7227AAD442E3}" type="presOf" srcId="{A936A23D-ED66-4106-B4F7-72AEFBBB2448}" destId="{154384E2-4301-4E93-8F7B-DAE969F83C15}" srcOrd="1" destOrd="0" presId="urn:microsoft.com/office/officeart/2009/3/layout/HorizontalOrganizationChart"/>
    <dgm:cxn modelId="{2A2BDF56-3090-43F6-A822-21BA0F1434FA}" type="presOf" srcId="{79B345EC-F7C2-4B36-9B2B-90F481376F37}" destId="{F18702AE-30F4-4A22-92C8-7C53499CB24E}" srcOrd="0" destOrd="0" presId="urn:microsoft.com/office/officeart/2009/3/layout/HorizontalOrganizationChart"/>
    <dgm:cxn modelId="{52C6684E-50AA-4A52-BA87-CD7143A0C00B}" type="presOf" srcId="{0ABF76CF-B061-49F7-9246-0DDE4BB5D719}" destId="{6D395A52-1FF6-42B5-AAE0-42C3FB82A4F5}" srcOrd="0" destOrd="0" presId="urn:microsoft.com/office/officeart/2009/3/layout/HorizontalOrganizationChart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6F94858F-752A-4BF3-910A-D54CB3F2D86C}" type="presOf" srcId="{58EDBA23-D66E-4A8D-9E8D-0A1A846AF1AB}" destId="{26C1E564-23CE-4DCD-B535-9AB81DB43A4F}" srcOrd="0" destOrd="0" presId="urn:microsoft.com/office/officeart/2009/3/layout/HorizontalOrganizationChart"/>
    <dgm:cxn modelId="{D6113235-5BF1-48AB-81FA-14AB2C59BA3C}" srcId="{2B4352AC-36C2-4005-B77B-8859A00F107D}" destId="{A936A23D-ED66-4106-B4F7-72AEFBBB2448}" srcOrd="3" destOrd="0" parTransId="{23994A98-821E-4C0F-8C6D-67508D385C14}" sibTransId="{FE254309-1FAE-4A13-840B-40F55B41371C}"/>
    <dgm:cxn modelId="{80A42300-0448-4A80-B422-85E48B9B5E7A}" type="presOf" srcId="{049AD97A-30B2-40CE-94CE-04AC287170B3}" destId="{283632CA-6BBB-48AB-BAD9-3C37BB671E24}" srcOrd="1" destOrd="0" presId="urn:microsoft.com/office/officeart/2009/3/layout/HorizontalOrganizationChart"/>
    <dgm:cxn modelId="{BD666615-257D-4177-B82A-F25C24B2AA2F}" type="presOf" srcId="{6C17E5CE-AC8D-4859-B44A-6A9281A8608F}" destId="{33D5FCEE-099B-4273-AE5C-3E60904117B0}" srcOrd="0" destOrd="0" presId="urn:microsoft.com/office/officeart/2009/3/layout/HorizontalOrganizationChart"/>
    <dgm:cxn modelId="{30BE6FEF-500D-4BDD-8E56-C831CE0E941C}" srcId="{2B4352AC-36C2-4005-B77B-8859A00F107D}" destId="{0ABF76CF-B061-49F7-9246-0DDE4BB5D719}" srcOrd="2" destOrd="0" parTransId="{79B345EC-F7C2-4B36-9B2B-90F481376F37}" sibTransId="{6FE53DA2-ECA9-42E2-8119-EB3F39EB8298}"/>
    <dgm:cxn modelId="{FF60B27E-BC97-44FF-B90F-2CB11C5AD24B}" type="presOf" srcId="{0ABF76CF-B061-49F7-9246-0DDE4BB5D719}" destId="{054D0707-FE49-489A-BDBC-3F2E3E0D3978}" srcOrd="1" destOrd="0" presId="urn:microsoft.com/office/officeart/2009/3/layout/HorizontalOrganizationChart"/>
    <dgm:cxn modelId="{59CAB66B-B96B-4C7E-94A5-A6EC3539DC4B}" srcId="{2B4352AC-36C2-4005-B77B-8859A00F107D}" destId="{049AD97A-30B2-40CE-94CE-04AC287170B3}" srcOrd="1" destOrd="0" parTransId="{4C17DF2C-620D-4C21-97B9-3D7A9862AA6E}" sibTransId="{73696516-8C7D-439B-8BE4-4DBD249C9A82}"/>
    <dgm:cxn modelId="{45F7D7D3-4600-4FEC-B6FA-F1F9C3D74BEF}" type="presOf" srcId="{36E46F68-D562-408A-AFB5-5F8F2C45300E}" destId="{44D512DD-F0DE-454B-943A-49C77B95F528}" srcOrd="1" destOrd="0" presId="urn:microsoft.com/office/officeart/2009/3/layout/HorizontalOrganizationChart"/>
    <dgm:cxn modelId="{180DA2BA-D77C-465C-88D6-92755170450C}" type="presParOf" srcId="{26C1E564-23CE-4DCD-B535-9AB81DB43A4F}" destId="{840A10FB-ADE0-447E-9BDD-A0AD520BF92E}" srcOrd="0" destOrd="0" presId="urn:microsoft.com/office/officeart/2009/3/layout/HorizontalOrganizationChart"/>
    <dgm:cxn modelId="{1E934908-AC0D-4BC2-AE1B-A758A2740F78}" type="presParOf" srcId="{840A10FB-ADE0-447E-9BDD-A0AD520BF92E}" destId="{7B5E22CD-7D42-4ACD-B664-0DE1C0F58C54}" srcOrd="0" destOrd="0" presId="urn:microsoft.com/office/officeart/2009/3/layout/HorizontalOrganizationChart"/>
    <dgm:cxn modelId="{D51E5FDD-1105-4487-B355-D6C91D01F129}" type="presParOf" srcId="{7B5E22CD-7D42-4ACD-B664-0DE1C0F58C54}" destId="{C752270F-3109-4319-8DE0-6D01889D0BB0}" srcOrd="0" destOrd="0" presId="urn:microsoft.com/office/officeart/2009/3/layout/HorizontalOrganizationChart"/>
    <dgm:cxn modelId="{66C1488D-B5A6-42EB-9590-8A80064011A9}" type="presParOf" srcId="{7B5E22CD-7D42-4ACD-B664-0DE1C0F58C54}" destId="{13295AD5-FA86-403A-A25C-3575083A6B91}" srcOrd="1" destOrd="0" presId="urn:microsoft.com/office/officeart/2009/3/layout/HorizontalOrganizationChart"/>
    <dgm:cxn modelId="{CFD96C6A-BA2A-4264-99F6-C071BDCCB8B0}" type="presParOf" srcId="{840A10FB-ADE0-447E-9BDD-A0AD520BF92E}" destId="{21021D06-F0CC-4F75-9194-A08A071EF425}" srcOrd="1" destOrd="0" presId="urn:microsoft.com/office/officeart/2009/3/layout/HorizontalOrganizationChart"/>
    <dgm:cxn modelId="{70DD3540-6710-4458-914D-37F73E7D8BD8}" type="presParOf" srcId="{21021D06-F0CC-4F75-9194-A08A071EF425}" destId="{33D5FCEE-099B-4273-AE5C-3E60904117B0}" srcOrd="0" destOrd="0" presId="urn:microsoft.com/office/officeart/2009/3/layout/HorizontalOrganizationChart"/>
    <dgm:cxn modelId="{687F014E-D843-4E55-9E00-00FFF45F2119}" type="presParOf" srcId="{21021D06-F0CC-4F75-9194-A08A071EF425}" destId="{B514BD70-9246-41B9-BBA1-B15346DD0B05}" srcOrd="1" destOrd="0" presId="urn:microsoft.com/office/officeart/2009/3/layout/HorizontalOrganizationChart"/>
    <dgm:cxn modelId="{A338A8EA-C3AB-441A-AF92-0D392A3267D5}" type="presParOf" srcId="{B514BD70-9246-41B9-BBA1-B15346DD0B05}" destId="{2BCC5538-6DC9-4735-8AB4-465240D255B9}" srcOrd="0" destOrd="0" presId="urn:microsoft.com/office/officeart/2009/3/layout/HorizontalOrganizationChart"/>
    <dgm:cxn modelId="{A5D764D7-CFA6-45E1-AAF3-A3B01070BC88}" type="presParOf" srcId="{2BCC5538-6DC9-4735-8AB4-465240D255B9}" destId="{B7282BA7-EA0F-416C-A48D-8381324C06B0}" srcOrd="0" destOrd="0" presId="urn:microsoft.com/office/officeart/2009/3/layout/HorizontalOrganizationChart"/>
    <dgm:cxn modelId="{AE1DAFEB-B0E0-4F09-8F9B-F3C3B58CD22F}" type="presParOf" srcId="{2BCC5538-6DC9-4735-8AB4-465240D255B9}" destId="{44D512DD-F0DE-454B-943A-49C77B95F528}" srcOrd="1" destOrd="0" presId="urn:microsoft.com/office/officeart/2009/3/layout/HorizontalOrganizationChart"/>
    <dgm:cxn modelId="{F8522D32-C627-4448-B28C-649F6914FA6D}" type="presParOf" srcId="{B514BD70-9246-41B9-BBA1-B15346DD0B05}" destId="{4F336736-45C2-4086-8348-A9724BD41534}" srcOrd="1" destOrd="0" presId="urn:microsoft.com/office/officeart/2009/3/layout/HorizontalOrganizationChart"/>
    <dgm:cxn modelId="{D94D73A5-F0BE-4F6A-95E1-7FD9D0EC1551}" type="presParOf" srcId="{B514BD70-9246-41B9-BBA1-B15346DD0B05}" destId="{0D553101-17C6-4B5F-AB58-54BF4CFA031A}" srcOrd="2" destOrd="0" presId="urn:microsoft.com/office/officeart/2009/3/layout/HorizontalOrganizationChart"/>
    <dgm:cxn modelId="{AFE52E62-A29B-4993-903E-DE1C15122BB7}" type="presParOf" srcId="{21021D06-F0CC-4F75-9194-A08A071EF425}" destId="{8ABBE08A-ED56-468F-B3DB-BE8C56BFEC4F}" srcOrd="2" destOrd="0" presId="urn:microsoft.com/office/officeart/2009/3/layout/HorizontalOrganizationChart"/>
    <dgm:cxn modelId="{076E860F-D41D-4C5F-BD85-C7A9B1DCA838}" type="presParOf" srcId="{21021D06-F0CC-4F75-9194-A08A071EF425}" destId="{86253F6C-6A7E-4419-A5AD-1C85034559C6}" srcOrd="3" destOrd="0" presId="urn:microsoft.com/office/officeart/2009/3/layout/HorizontalOrganizationChart"/>
    <dgm:cxn modelId="{B72C6C09-24FF-4EB7-A924-1E234763426D}" type="presParOf" srcId="{86253F6C-6A7E-4419-A5AD-1C85034559C6}" destId="{29DC033E-0534-4A44-9905-09099E8B2512}" srcOrd="0" destOrd="0" presId="urn:microsoft.com/office/officeart/2009/3/layout/HorizontalOrganizationChart"/>
    <dgm:cxn modelId="{6BBA9342-EBC0-490D-B5BF-84039A234C4D}" type="presParOf" srcId="{29DC033E-0534-4A44-9905-09099E8B2512}" destId="{1020D198-B145-4BA5-8C5B-2A0E0D508E27}" srcOrd="0" destOrd="0" presId="urn:microsoft.com/office/officeart/2009/3/layout/HorizontalOrganizationChart"/>
    <dgm:cxn modelId="{721875EE-790F-47C0-B1C5-CA18A997E172}" type="presParOf" srcId="{29DC033E-0534-4A44-9905-09099E8B2512}" destId="{283632CA-6BBB-48AB-BAD9-3C37BB671E24}" srcOrd="1" destOrd="0" presId="urn:microsoft.com/office/officeart/2009/3/layout/HorizontalOrganizationChart"/>
    <dgm:cxn modelId="{23D8F071-4EED-4431-9F94-03720CE2A345}" type="presParOf" srcId="{86253F6C-6A7E-4419-A5AD-1C85034559C6}" destId="{EF194DF5-84C8-4084-8239-5077C58CF9A7}" srcOrd="1" destOrd="0" presId="urn:microsoft.com/office/officeart/2009/3/layout/HorizontalOrganizationChart"/>
    <dgm:cxn modelId="{CB565038-831B-4712-BD62-8ABD0AC3B509}" type="presParOf" srcId="{86253F6C-6A7E-4419-A5AD-1C85034559C6}" destId="{3EB069B5-7F42-4E4B-BEE9-F6530ADE59BB}" srcOrd="2" destOrd="0" presId="urn:microsoft.com/office/officeart/2009/3/layout/HorizontalOrganizationChart"/>
    <dgm:cxn modelId="{808D4325-C752-4CFE-8D1B-A4E443B98B34}" type="presParOf" srcId="{21021D06-F0CC-4F75-9194-A08A071EF425}" destId="{F18702AE-30F4-4A22-92C8-7C53499CB24E}" srcOrd="4" destOrd="0" presId="urn:microsoft.com/office/officeart/2009/3/layout/HorizontalOrganizationChart"/>
    <dgm:cxn modelId="{EFCEE3E5-B3FE-4F4D-96F3-430AEFDA6D2C}" type="presParOf" srcId="{21021D06-F0CC-4F75-9194-A08A071EF425}" destId="{C1840762-81E8-4DF0-A1BA-57FC00CDDEE4}" srcOrd="5" destOrd="0" presId="urn:microsoft.com/office/officeart/2009/3/layout/HorizontalOrganizationChart"/>
    <dgm:cxn modelId="{F2245058-9740-437E-A684-087DEEA21692}" type="presParOf" srcId="{C1840762-81E8-4DF0-A1BA-57FC00CDDEE4}" destId="{E9DE9CB6-BAED-40B7-BB52-C99711F7AD3D}" srcOrd="0" destOrd="0" presId="urn:microsoft.com/office/officeart/2009/3/layout/HorizontalOrganizationChart"/>
    <dgm:cxn modelId="{581E088F-3C87-4194-815A-90899865BB49}" type="presParOf" srcId="{E9DE9CB6-BAED-40B7-BB52-C99711F7AD3D}" destId="{6D395A52-1FF6-42B5-AAE0-42C3FB82A4F5}" srcOrd="0" destOrd="0" presId="urn:microsoft.com/office/officeart/2009/3/layout/HorizontalOrganizationChart"/>
    <dgm:cxn modelId="{A84C0782-7986-487D-81F9-09073BDB2D3F}" type="presParOf" srcId="{E9DE9CB6-BAED-40B7-BB52-C99711F7AD3D}" destId="{054D0707-FE49-489A-BDBC-3F2E3E0D3978}" srcOrd="1" destOrd="0" presId="urn:microsoft.com/office/officeart/2009/3/layout/HorizontalOrganizationChart"/>
    <dgm:cxn modelId="{AA0A812A-2720-4A33-8C55-17A2D70C04A5}" type="presParOf" srcId="{C1840762-81E8-4DF0-A1BA-57FC00CDDEE4}" destId="{E3926CFC-9718-4025-ACBA-6AF831328452}" srcOrd="1" destOrd="0" presId="urn:microsoft.com/office/officeart/2009/3/layout/HorizontalOrganizationChart"/>
    <dgm:cxn modelId="{5BB2982F-DC74-45E9-973D-8C4C81ADAB48}" type="presParOf" srcId="{C1840762-81E8-4DF0-A1BA-57FC00CDDEE4}" destId="{44DD4845-FF21-4513-BB19-14852D0A9A4C}" srcOrd="2" destOrd="0" presId="urn:microsoft.com/office/officeart/2009/3/layout/HorizontalOrganizationChart"/>
    <dgm:cxn modelId="{BDDE8646-15DB-4D77-A771-1CAB567AB645}" type="presParOf" srcId="{21021D06-F0CC-4F75-9194-A08A071EF425}" destId="{FDEEFB2A-6636-4B70-A29E-0640B1C9F5B4}" srcOrd="6" destOrd="0" presId="urn:microsoft.com/office/officeart/2009/3/layout/HorizontalOrganizationChart"/>
    <dgm:cxn modelId="{246F7A72-7B28-4ECC-9235-C724E49D5E9D}" type="presParOf" srcId="{21021D06-F0CC-4F75-9194-A08A071EF425}" destId="{D2426D9B-9603-4954-8EB6-044BFBF7BFD3}" srcOrd="7" destOrd="0" presId="urn:microsoft.com/office/officeart/2009/3/layout/HorizontalOrganizationChart"/>
    <dgm:cxn modelId="{FD8F46EB-4C21-486D-BEA6-491D1DBFAD67}" type="presParOf" srcId="{D2426D9B-9603-4954-8EB6-044BFBF7BFD3}" destId="{E515C09D-184D-49AA-80B3-1A57D13C54E8}" srcOrd="0" destOrd="0" presId="urn:microsoft.com/office/officeart/2009/3/layout/HorizontalOrganizationChart"/>
    <dgm:cxn modelId="{97F82867-F472-496E-A74D-65734C6C3462}" type="presParOf" srcId="{E515C09D-184D-49AA-80B3-1A57D13C54E8}" destId="{724B4C4B-BB4F-46C8-93F7-0C063A1E9E3D}" srcOrd="0" destOrd="0" presId="urn:microsoft.com/office/officeart/2009/3/layout/HorizontalOrganizationChart"/>
    <dgm:cxn modelId="{D1ECF7BE-1293-4556-9143-822D73C11605}" type="presParOf" srcId="{E515C09D-184D-49AA-80B3-1A57D13C54E8}" destId="{154384E2-4301-4E93-8F7B-DAE969F83C15}" srcOrd="1" destOrd="0" presId="urn:microsoft.com/office/officeart/2009/3/layout/HorizontalOrganizationChart"/>
    <dgm:cxn modelId="{8E0DC8FD-EC37-4070-9BB7-A78498B253A5}" type="presParOf" srcId="{D2426D9B-9603-4954-8EB6-044BFBF7BFD3}" destId="{22E7BA32-A267-4143-A8FF-B40034006080}" srcOrd="1" destOrd="0" presId="urn:microsoft.com/office/officeart/2009/3/layout/HorizontalOrganizationChart"/>
    <dgm:cxn modelId="{4A22EDC3-0CCC-40FD-9E53-06556CFCC772}" type="presParOf" srcId="{D2426D9B-9603-4954-8EB6-044BFBF7BFD3}" destId="{E241580A-4662-4627-AE63-3BC032819A37}" srcOrd="2" destOrd="0" presId="urn:microsoft.com/office/officeart/2009/3/layout/HorizontalOrganizationChart"/>
    <dgm:cxn modelId="{8F44BB46-9859-48A0-99CA-40CD2851DC46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不等式基础知识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36E46F68-D562-408A-AFB5-5F8F2C45300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、不等式的基本性质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17E5CE-AC8D-4859-B44A-6A9281A8608F}" type="parTrans" cxnId="{E9917B4C-FCA7-4AEB-A37A-839103BCDC3A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8F8B71C9-60F1-462C-8DA2-612C4C25D0F2}" type="sibTrans" cxnId="{E9917B4C-FCA7-4AEB-A37A-839103BCDC3A}">
      <dgm:prSet/>
      <dgm:spPr/>
      <dgm:t>
        <a:bodyPr/>
        <a:lstStyle/>
        <a:p>
          <a:endParaRPr lang="zh-CN" altLang="en-US"/>
        </a:p>
      </dgm:t>
    </dgm:pt>
    <dgm:pt modelId="{049AD97A-30B2-40CE-94CE-04AC287170B3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、解一元一次不等式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C17DF2C-620D-4C21-97B9-3D7A9862AA6E}" type="parTrans" cxnId="{59CAB66B-B96B-4C7E-94A5-A6EC3539DC4B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73696516-8C7D-439B-8BE4-4DBD249C9A82}" type="sibTrans" cxnId="{59CAB66B-B96B-4C7E-94A5-A6EC3539DC4B}">
      <dgm:prSet/>
      <dgm:spPr/>
      <dgm:t>
        <a:bodyPr/>
        <a:lstStyle/>
        <a:p>
          <a:endParaRPr lang="zh-CN" altLang="en-US"/>
        </a:p>
      </dgm:t>
    </dgm:pt>
    <dgm:pt modelId="{0ABF76CF-B061-49F7-9246-0DDE4BB5D719}">
      <dgm:prSet phldrT="[文本]" custT="1"/>
      <dgm:spPr/>
      <dgm:t>
        <a:bodyPr/>
        <a:lstStyle/>
        <a:p>
          <a:r>
            <a:rPr lang="en-US" altLang="zh-CN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、解一元一次不等式组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B345EC-F7C2-4B36-9B2B-90F481376F37}" type="parTrans" cxnId="{30BE6FEF-500D-4BDD-8E56-C831CE0E941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6FE53DA2-ECA9-42E2-8119-EB3F39EB8298}" type="sibTrans" cxnId="{30BE6FEF-500D-4BDD-8E56-C831CE0E941C}">
      <dgm:prSet/>
      <dgm:spPr/>
      <dgm:t>
        <a:bodyPr/>
        <a:lstStyle/>
        <a:p>
          <a:endParaRPr lang="zh-CN" altLang="en-US"/>
        </a:p>
      </dgm:t>
    </dgm:pt>
    <dgm:pt modelId="{A936A23D-ED66-4106-B4F7-72AEFBBB2448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、均值不等式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994A98-821E-4C0F-8C6D-67508D385C14}" type="parTrans" cxnId="{D6113235-5BF1-48AB-81FA-14AB2C59BA3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FE254309-1FAE-4A13-840B-40F55B41371C}" type="sibTrans" cxnId="{D6113235-5BF1-48AB-81FA-14AB2C59BA3C}">
      <dgm:prSet/>
      <dgm:spPr/>
      <dgm:t>
        <a:bodyPr/>
        <a:lstStyle/>
        <a:p>
          <a:endParaRPr lang="zh-CN" altLang="en-US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219288" custScaleY="167361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33D5FCEE-099B-4273-AE5C-3E60904117B0}" type="pres">
      <dgm:prSet presAssocID="{6C17E5CE-AC8D-4859-B44A-6A9281A8608F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B514BD70-9246-41B9-BBA1-B15346DD0B05}" type="pres">
      <dgm:prSet presAssocID="{36E46F68-D562-408A-AFB5-5F8F2C45300E}" presName="hierRoot2" presStyleCnt="0">
        <dgm:presLayoutVars>
          <dgm:hierBranch val="init"/>
        </dgm:presLayoutVars>
      </dgm:prSet>
      <dgm:spPr/>
    </dgm:pt>
    <dgm:pt modelId="{2BCC5538-6DC9-4735-8AB4-465240D255B9}" type="pres">
      <dgm:prSet presAssocID="{36E46F68-D562-408A-AFB5-5F8F2C45300E}" presName="rootComposite" presStyleCnt="0"/>
      <dgm:spPr/>
    </dgm:pt>
    <dgm:pt modelId="{B7282BA7-EA0F-416C-A48D-8381324C06B0}" type="pres">
      <dgm:prSet presAssocID="{36E46F68-D562-408A-AFB5-5F8F2C45300E}" presName="rootText" presStyleLbl="node2" presStyleIdx="0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512DD-F0DE-454B-943A-49C77B95F528}" type="pres">
      <dgm:prSet presAssocID="{36E46F68-D562-408A-AFB5-5F8F2C45300E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4F336736-45C2-4086-8348-A9724BD41534}" type="pres">
      <dgm:prSet presAssocID="{36E46F68-D562-408A-AFB5-5F8F2C45300E}" presName="hierChild4" presStyleCnt="0"/>
      <dgm:spPr/>
    </dgm:pt>
    <dgm:pt modelId="{0D553101-17C6-4B5F-AB58-54BF4CFA031A}" type="pres">
      <dgm:prSet presAssocID="{36E46F68-D562-408A-AFB5-5F8F2C45300E}" presName="hierChild5" presStyleCnt="0"/>
      <dgm:spPr/>
    </dgm:pt>
    <dgm:pt modelId="{8ABBE08A-ED56-468F-B3DB-BE8C56BFEC4F}" type="pres">
      <dgm:prSet presAssocID="{4C17DF2C-620D-4C21-97B9-3D7A9862AA6E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86253F6C-6A7E-4419-A5AD-1C85034559C6}" type="pres">
      <dgm:prSet presAssocID="{049AD97A-30B2-40CE-94CE-04AC287170B3}" presName="hierRoot2" presStyleCnt="0">
        <dgm:presLayoutVars>
          <dgm:hierBranch val="init"/>
        </dgm:presLayoutVars>
      </dgm:prSet>
      <dgm:spPr/>
    </dgm:pt>
    <dgm:pt modelId="{29DC033E-0534-4A44-9905-09099E8B2512}" type="pres">
      <dgm:prSet presAssocID="{049AD97A-30B2-40CE-94CE-04AC287170B3}" presName="rootComposite" presStyleCnt="0"/>
      <dgm:spPr/>
    </dgm:pt>
    <dgm:pt modelId="{1020D198-B145-4BA5-8C5B-2A0E0D508E27}" type="pres">
      <dgm:prSet presAssocID="{049AD97A-30B2-40CE-94CE-04AC287170B3}" presName="rootText" presStyleLbl="node2" presStyleIdx="1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3632CA-6BBB-48AB-BAD9-3C37BB671E24}" type="pres">
      <dgm:prSet presAssocID="{049AD97A-30B2-40CE-94CE-04AC287170B3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EF194DF5-84C8-4084-8239-5077C58CF9A7}" type="pres">
      <dgm:prSet presAssocID="{049AD97A-30B2-40CE-94CE-04AC287170B3}" presName="hierChild4" presStyleCnt="0"/>
      <dgm:spPr/>
    </dgm:pt>
    <dgm:pt modelId="{3EB069B5-7F42-4E4B-BEE9-F6530ADE59BB}" type="pres">
      <dgm:prSet presAssocID="{049AD97A-30B2-40CE-94CE-04AC287170B3}" presName="hierChild5" presStyleCnt="0"/>
      <dgm:spPr/>
    </dgm:pt>
    <dgm:pt modelId="{F18702AE-30F4-4A22-92C8-7C53499CB24E}" type="pres">
      <dgm:prSet presAssocID="{79B345EC-F7C2-4B36-9B2B-90F481376F37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C1840762-81E8-4DF0-A1BA-57FC00CDDEE4}" type="pres">
      <dgm:prSet presAssocID="{0ABF76CF-B061-49F7-9246-0DDE4BB5D719}" presName="hierRoot2" presStyleCnt="0">
        <dgm:presLayoutVars>
          <dgm:hierBranch val="init"/>
        </dgm:presLayoutVars>
      </dgm:prSet>
      <dgm:spPr/>
    </dgm:pt>
    <dgm:pt modelId="{E9DE9CB6-BAED-40B7-BB52-C99711F7AD3D}" type="pres">
      <dgm:prSet presAssocID="{0ABF76CF-B061-49F7-9246-0DDE4BB5D719}" presName="rootComposite" presStyleCnt="0"/>
      <dgm:spPr/>
    </dgm:pt>
    <dgm:pt modelId="{6D395A52-1FF6-42B5-AAE0-42C3FB82A4F5}" type="pres">
      <dgm:prSet presAssocID="{0ABF76CF-B061-49F7-9246-0DDE4BB5D719}" presName="rootText" presStyleLbl="node2" presStyleIdx="2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D0707-FE49-489A-BDBC-3F2E3E0D3978}" type="pres">
      <dgm:prSet presAssocID="{0ABF76CF-B061-49F7-9246-0DDE4BB5D719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E3926CFC-9718-4025-ACBA-6AF831328452}" type="pres">
      <dgm:prSet presAssocID="{0ABF76CF-B061-49F7-9246-0DDE4BB5D719}" presName="hierChild4" presStyleCnt="0"/>
      <dgm:spPr/>
    </dgm:pt>
    <dgm:pt modelId="{44DD4845-FF21-4513-BB19-14852D0A9A4C}" type="pres">
      <dgm:prSet presAssocID="{0ABF76CF-B061-49F7-9246-0DDE4BB5D719}" presName="hierChild5" presStyleCnt="0"/>
      <dgm:spPr/>
    </dgm:pt>
    <dgm:pt modelId="{FDEEFB2A-6636-4B70-A29E-0640B1C9F5B4}" type="pres">
      <dgm:prSet presAssocID="{23994A98-821E-4C0F-8C6D-67508D385C14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D2426D9B-9603-4954-8EB6-044BFBF7BFD3}" type="pres">
      <dgm:prSet presAssocID="{A936A23D-ED66-4106-B4F7-72AEFBBB2448}" presName="hierRoot2" presStyleCnt="0">
        <dgm:presLayoutVars>
          <dgm:hierBranch val="init"/>
        </dgm:presLayoutVars>
      </dgm:prSet>
      <dgm:spPr/>
    </dgm:pt>
    <dgm:pt modelId="{E515C09D-184D-49AA-80B3-1A57D13C54E8}" type="pres">
      <dgm:prSet presAssocID="{A936A23D-ED66-4106-B4F7-72AEFBBB2448}" presName="rootComposite" presStyleCnt="0"/>
      <dgm:spPr/>
    </dgm:pt>
    <dgm:pt modelId="{724B4C4B-BB4F-46C8-93F7-0C063A1E9E3D}" type="pres">
      <dgm:prSet presAssocID="{A936A23D-ED66-4106-B4F7-72AEFBBB2448}" presName="rootText" presStyleLbl="node2" presStyleIdx="3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4384E2-4301-4E93-8F7B-DAE969F83C15}" type="pres">
      <dgm:prSet presAssocID="{A936A23D-ED66-4106-B4F7-72AEFBBB244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2E7BA32-A267-4143-A8FF-B40034006080}" type="pres">
      <dgm:prSet presAssocID="{A936A23D-ED66-4106-B4F7-72AEFBBB2448}" presName="hierChild4" presStyleCnt="0"/>
      <dgm:spPr/>
    </dgm:pt>
    <dgm:pt modelId="{E241580A-4662-4627-AE63-3BC032819A37}" type="pres">
      <dgm:prSet presAssocID="{A936A23D-ED66-4106-B4F7-72AEFBBB2448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E9917B4C-FCA7-4AEB-A37A-839103BCDC3A}" srcId="{2B4352AC-36C2-4005-B77B-8859A00F107D}" destId="{36E46F68-D562-408A-AFB5-5F8F2C45300E}" srcOrd="0" destOrd="0" parTransId="{6C17E5CE-AC8D-4859-B44A-6A9281A8608F}" sibTransId="{8F8B71C9-60F1-462C-8DA2-612C4C25D0F2}"/>
    <dgm:cxn modelId="{19B1DF93-520D-4F50-B592-6758D3DAA7D0}" type="presOf" srcId="{049AD97A-30B2-40CE-94CE-04AC287170B3}" destId="{1020D198-B145-4BA5-8C5B-2A0E0D508E27}" srcOrd="0" destOrd="0" presId="urn:microsoft.com/office/officeart/2009/3/layout/HorizontalOrganizationChart"/>
    <dgm:cxn modelId="{E0AA1554-6530-4608-BEE6-39C467928AAF}" type="presOf" srcId="{36E46F68-D562-408A-AFB5-5F8F2C45300E}" destId="{B7282BA7-EA0F-416C-A48D-8381324C06B0}" srcOrd="0" destOrd="0" presId="urn:microsoft.com/office/officeart/2009/3/layout/HorizontalOrganizationChart"/>
    <dgm:cxn modelId="{756E657C-B929-4D30-A8A8-EA9CF473352F}" type="presOf" srcId="{23994A98-821E-4C0F-8C6D-67508D385C14}" destId="{FDEEFB2A-6636-4B70-A29E-0640B1C9F5B4}" srcOrd="0" destOrd="0" presId="urn:microsoft.com/office/officeart/2009/3/layout/HorizontalOrganizationChart"/>
    <dgm:cxn modelId="{8ACDAA3E-F94A-488F-92F7-0091772BA157}" type="presOf" srcId="{58EDBA23-D66E-4A8D-9E8D-0A1A846AF1AB}" destId="{26C1E564-23CE-4DCD-B535-9AB81DB43A4F}" srcOrd="0" destOrd="0" presId="urn:microsoft.com/office/officeart/2009/3/layout/HorizontalOrganizationChart"/>
    <dgm:cxn modelId="{67436D13-A291-42DA-B812-2209F0E3AD37}" type="presOf" srcId="{4C17DF2C-620D-4C21-97B9-3D7A9862AA6E}" destId="{8ABBE08A-ED56-468F-B3DB-BE8C56BFEC4F}" srcOrd="0" destOrd="0" presId="urn:microsoft.com/office/officeart/2009/3/layout/HorizontalOrganizationChart"/>
    <dgm:cxn modelId="{B7FF179A-D6DD-4070-815A-EEF25FB8135A}" type="presOf" srcId="{0ABF76CF-B061-49F7-9246-0DDE4BB5D719}" destId="{6D395A52-1FF6-42B5-AAE0-42C3FB82A4F5}" srcOrd="0" destOrd="0" presId="urn:microsoft.com/office/officeart/2009/3/layout/HorizontalOrganizationChart"/>
    <dgm:cxn modelId="{A8531A40-F872-4FFB-AA7A-ACE53C5F1469}" type="presOf" srcId="{A936A23D-ED66-4106-B4F7-72AEFBBB2448}" destId="{154384E2-4301-4E93-8F7B-DAE969F83C15}" srcOrd="1" destOrd="0" presId="urn:microsoft.com/office/officeart/2009/3/layout/HorizontalOrganizationChart"/>
    <dgm:cxn modelId="{EE04A0D1-54BE-42CD-B865-363F45F6702C}" type="presOf" srcId="{2B4352AC-36C2-4005-B77B-8859A00F107D}" destId="{C752270F-3109-4319-8DE0-6D01889D0BB0}" srcOrd="0" destOrd="0" presId="urn:microsoft.com/office/officeart/2009/3/layout/HorizontalOrganizationChart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D37A096E-CFE3-4599-805E-CF452EC240F0}" type="presOf" srcId="{6C17E5CE-AC8D-4859-B44A-6A9281A8608F}" destId="{33D5FCEE-099B-4273-AE5C-3E60904117B0}" srcOrd="0" destOrd="0" presId="urn:microsoft.com/office/officeart/2009/3/layout/HorizontalOrganizationChart"/>
    <dgm:cxn modelId="{D6113235-5BF1-48AB-81FA-14AB2C59BA3C}" srcId="{2B4352AC-36C2-4005-B77B-8859A00F107D}" destId="{A936A23D-ED66-4106-B4F7-72AEFBBB2448}" srcOrd="3" destOrd="0" parTransId="{23994A98-821E-4C0F-8C6D-67508D385C14}" sibTransId="{FE254309-1FAE-4A13-840B-40F55B41371C}"/>
    <dgm:cxn modelId="{27A5F943-A2E0-4472-AD2E-F0E8FCF7AF9D}" type="presOf" srcId="{36E46F68-D562-408A-AFB5-5F8F2C45300E}" destId="{44D512DD-F0DE-454B-943A-49C77B95F528}" srcOrd="1" destOrd="0" presId="urn:microsoft.com/office/officeart/2009/3/layout/HorizontalOrganizationChart"/>
    <dgm:cxn modelId="{ADA97256-76F0-4030-9F59-643A2ADA1BFD}" type="presOf" srcId="{2B4352AC-36C2-4005-B77B-8859A00F107D}" destId="{13295AD5-FA86-403A-A25C-3575083A6B91}" srcOrd="1" destOrd="0" presId="urn:microsoft.com/office/officeart/2009/3/layout/HorizontalOrganizationChart"/>
    <dgm:cxn modelId="{514F538C-645D-4663-A303-8222A6999E89}" type="presOf" srcId="{049AD97A-30B2-40CE-94CE-04AC287170B3}" destId="{283632CA-6BBB-48AB-BAD9-3C37BB671E24}" srcOrd="1" destOrd="0" presId="urn:microsoft.com/office/officeart/2009/3/layout/HorizontalOrganizationChart"/>
    <dgm:cxn modelId="{30BE6FEF-500D-4BDD-8E56-C831CE0E941C}" srcId="{2B4352AC-36C2-4005-B77B-8859A00F107D}" destId="{0ABF76CF-B061-49F7-9246-0DDE4BB5D719}" srcOrd="2" destOrd="0" parTransId="{79B345EC-F7C2-4B36-9B2B-90F481376F37}" sibTransId="{6FE53DA2-ECA9-42E2-8119-EB3F39EB8298}"/>
    <dgm:cxn modelId="{5795C8EE-DF80-4AC3-97E2-C5EAECD36AEB}" type="presOf" srcId="{79B345EC-F7C2-4B36-9B2B-90F481376F37}" destId="{F18702AE-30F4-4A22-92C8-7C53499CB24E}" srcOrd="0" destOrd="0" presId="urn:microsoft.com/office/officeart/2009/3/layout/HorizontalOrganizationChart"/>
    <dgm:cxn modelId="{0E04EAB6-7548-4FB9-BA8F-10F41AF98296}" type="presOf" srcId="{A936A23D-ED66-4106-B4F7-72AEFBBB2448}" destId="{724B4C4B-BB4F-46C8-93F7-0C063A1E9E3D}" srcOrd="0" destOrd="0" presId="urn:microsoft.com/office/officeart/2009/3/layout/HorizontalOrganizationChart"/>
    <dgm:cxn modelId="{7C5A7470-1117-4F05-8467-EA3AA95EF708}" type="presOf" srcId="{0ABF76CF-B061-49F7-9246-0DDE4BB5D719}" destId="{054D0707-FE49-489A-BDBC-3F2E3E0D3978}" srcOrd="1" destOrd="0" presId="urn:microsoft.com/office/officeart/2009/3/layout/HorizontalOrganizationChart"/>
    <dgm:cxn modelId="{59CAB66B-B96B-4C7E-94A5-A6EC3539DC4B}" srcId="{2B4352AC-36C2-4005-B77B-8859A00F107D}" destId="{049AD97A-30B2-40CE-94CE-04AC287170B3}" srcOrd="1" destOrd="0" parTransId="{4C17DF2C-620D-4C21-97B9-3D7A9862AA6E}" sibTransId="{73696516-8C7D-439B-8BE4-4DBD249C9A82}"/>
    <dgm:cxn modelId="{7E00B739-4BB7-4576-9A90-5DEFC2693BDF}" type="presParOf" srcId="{26C1E564-23CE-4DCD-B535-9AB81DB43A4F}" destId="{840A10FB-ADE0-447E-9BDD-A0AD520BF92E}" srcOrd="0" destOrd="0" presId="urn:microsoft.com/office/officeart/2009/3/layout/HorizontalOrganizationChart"/>
    <dgm:cxn modelId="{7B78E933-E623-4F03-AE56-40316A36757D}" type="presParOf" srcId="{840A10FB-ADE0-447E-9BDD-A0AD520BF92E}" destId="{7B5E22CD-7D42-4ACD-B664-0DE1C0F58C54}" srcOrd="0" destOrd="0" presId="urn:microsoft.com/office/officeart/2009/3/layout/HorizontalOrganizationChart"/>
    <dgm:cxn modelId="{E7628E43-FB8C-4EE9-8232-8A1BC815C29F}" type="presParOf" srcId="{7B5E22CD-7D42-4ACD-B664-0DE1C0F58C54}" destId="{C752270F-3109-4319-8DE0-6D01889D0BB0}" srcOrd="0" destOrd="0" presId="urn:microsoft.com/office/officeart/2009/3/layout/HorizontalOrganizationChart"/>
    <dgm:cxn modelId="{6246D7EA-F45B-4A5E-B0A3-FD0B62B2EEFD}" type="presParOf" srcId="{7B5E22CD-7D42-4ACD-B664-0DE1C0F58C54}" destId="{13295AD5-FA86-403A-A25C-3575083A6B91}" srcOrd="1" destOrd="0" presId="urn:microsoft.com/office/officeart/2009/3/layout/HorizontalOrganizationChart"/>
    <dgm:cxn modelId="{85E14030-6768-4702-A9DE-455480CAB46A}" type="presParOf" srcId="{840A10FB-ADE0-447E-9BDD-A0AD520BF92E}" destId="{21021D06-F0CC-4F75-9194-A08A071EF425}" srcOrd="1" destOrd="0" presId="urn:microsoft.com/office/officeart/2009/3/layout/HorizontalOrganizationChart"/>
    <dgm:cxn modelId="{303A18DA-3001-481B-B5FF-9ED993C8718F}" type="presParOf" srcId="{21021D06-F0CC-4F75-9194-A08A071EF425}" destId="{33D5FCEE-099B-4273-AE5C-3E60904117B0}" srcOrd="0" destOrd="0" presId="urn:microsoft.com/office/officeart/2009/3/layout/HorizontalOrganizationChart"/>
    <dgm:cxn modelId="{6750FCC7-39C8-4E2D-92AE-453012A2AF5B}" type="presParOf" srcId="{21021D06-F0CC-4F75-9194-A08A071EF425}" destId="{B514BD70-9246-41B9-BBA1-B15346DD0B05}" srcOrd="1" destOrd="0" presId="urn:microsoft.com/office/officeart/2009/3/layout/HorizontalOrganizationChart"/>
    <dgm:cxn modelId="{A2D1301E-F960-4D57-B88F-FF8CE51F466C}" type="presParOf" srcId="{B514BD70-9246-41B9-BBA1-B15346DD0B05}" destId="{2BCC5538-6DC9-4735-8AB4-465240D255B9}" srcOrd="0" destOrd="0" presId="urn:microsoft.com/office/officeart/2009/3/layout/HorizontalOrganizationChart"/>
    <dgm:cxn modelId="{0C50A546-0001-4078-BB26-B2D346083904}" type="presParOf" srcId="{2BCC5538-6DC9-4735-8AB4-465240D255B9}" destId="{B7282BA7-EA0F-416C-A48D-8381324C06B0}" srcOrd="0" destOrd="0" presId="urn:microsoft.com/office/officeart/2009/3/layout/HorizontalOrganizationChart"/>
    <dgm:cxn modelId="{422BDBD4-FBAF-4AA4-A449-F2D4017D1C0D}" type="presParOf" srcId="{2BCC5538-6DC9-4735-8AB4-465240D255B9}" destId="{44D512DD-F0DE-454B-943A-49C77B95F528}" srcOrd="1" destOrd="0" presId="urn:microsoft.com/office/officeart/2009/3/layout/HorizontalOrganizationChart"/>
    <dgm:cxn modelId="{EB10C175-C766-4645-B0C6-3CFF7E433AC6}" type="presParOf" srcId="{B514BD70-9246-41B9-BBA1-B15346DD0B05}" destId="{4F336736-45C2-4086-8348-A9724BD41534}" srcOrd="1" destOrd="0" presId="urn:microsoft.com/office/officeart/2009/3/layout/HorizontalOrganizationChart"/>
    <dgm:cxn modelId="{0E3AF91F-8430-47E6-ADAD-A62B6A0A30E3}" type="presParOf" srcId="{B514BD70-9246-41B9-BBA1-B15346DD0B05}" destId="{0D553101-17C6-4B5F-AB58-54BF4CFA031A}" srcOrd="2" destOrd="0" presId="urn:microsoft.com/office/officeart/2009/3/layout/HorizontalOrganizationChart"/>
    <dgm:cxn modelId="{27CB3B22-48BE-4694-A352-50917B70D353}" type="presParOf" srcId="{21021D06-F0CC-4F75-9194-A08A071EF425}" destId="{8ABBE08A-ED56-468F-B3DB-BE8C56BFEC4F}" srcOrd="2" destOrd="0" presId="urn:microsoft.com/office/officeart/2009/3/layout/HorizontalOrganizationChart"/>
    <dgm:cxn modelId="{E9BE2282-F08E-455A-8683-EB7EEF5316BC}" type="presParOf" srcId="{21021D06-F0CC-4F75-9194-A08A071EF425}" destId="{86253F6C-6A7E-4419-A5AD-1C85034559C6}" srcOrd="3" destOrd="0" presId="urn:microsoft.com/office/officeart/2009/3/layout/HorizontalOrganizationChart"/>
    <dgm:cxn modelId="{6D7BD072-4942-46E3-8ACC-ECB6FAE7F90F}" type="presParOf" srcId="{86253F6C-6A7E-4419-A5AD-1C85034559C6}" destId="{29DC033E-0534-4A44-9905-09099E8B2512}" srcOrd="0" destOrd="0" presId="urn:microsoft.com/office/officeart/2009/3/layout/HorizontalOrganizationChart"/>
    <dgm:cxn modelId="{BA76418E-2EFB-4003-A595-AAC7BAB8E1D1}" type="presParOf" srcId="{29DC033E-0534-4A44-9905-09099E8B2512}" destId="{1020D198-B145-4BA5-8C5B-2A0E0D508E27}" srcOrd="0" destOrd="0" presId="urn:microsoft.com/office/officeart/2009/3/layout/HorizontalOrganizationChart"/>
    <dgm:cxn modelId="{3A8B7F19-4FF2-4196-906C-7342ADE2E5D9}" type="presParOf" srcId="{29DC033E-0534-4A44-9905-09099E8B2512}" destId="{283632CA-6BBB-48AB-BAD9-3C37BB671E24}" srcOrd="1" destOrd="0" presId="urn:microsoft.com/office/officeart/2009/3/layout/HorizontalOrganizationChart"/>
    <dgm:cxn modelId="{F50FC40B-55D8-4007-AE6D-02A60845CFE8}" type="presParOf" srcId="{86253F6C-6A7E-4419-A5AD-1C85034559C6}" destId="{EF194DF5-84C8-4084-8239-5077C58CF9A7}" srcOrd="1" destOrd="0" presId="urn:microsoft.com/office/officeart/2009/3/layout/HorizontalOrganizationChart"/>
    <dgm:cxn modelId="{E541C5D7-601F-4DAD-B4C8-C4F7CC315356}" type="presParOf" srcId="{86253F6C-6A7E-4419-A5AD-1C85034559C6}" destId="{3EB069B5-7F42-4E4B-BEE9-F6530ADE59BB}" srcOrd="2" destOrd="0" presId="urn:microsoft.com/office/officeart/2009/3/layout/HorizontalOrganizationChart"/>
    <dgm:cxn modelId="{ACB594B3-5488-490B-B133-7FD8B02FF94B}" type="presParOf" srcId="{21021D06-F0CC-4F75-9194-A08A071EF425}" destId="{F18702AE-30F4-4A22-92C8-7C53499CB24E}" srcOrd="4" destOrd="0" presId="urn:microsoft.com/office/officeart/2009/3/layout/HorizontalOrganizationChart"/>
    <dgm:cxn modelId="{E44E7885-E4AA-4CB3-AA66-25705C744B49}" type="presParOf" srcId="{21021D06-F0CC-4F75-9194-A08A071EF425}" destId="{C1840762-81E8-4DF0-A1BA-57FC00CDDEE4}" srcOrd="5" destOrd="0" presId="urn:microsoft.com/office/officeart/2009/3/layout/HorizontalOrganizationChart"/>
    <dgm:cxn modelId="{8F66E2F6-3A65-4DDF-8717-B0B1162FA99D}" type="presParOf" srcId="{C1840762-81E8-4DF0-A1BA-57FC00CDDEE4}" destId="{E9DE9CB6-BAED-40B7-BB52-C99711F7AD3D}" srcOrd="0" destOrd="0" presId="urn:microsoft.com/office/officeart/2009/3/layout/HorizontalOrganizationChart"/>
    <dgm:cxn modelId="{541EB85B-98B3-439C-8851-9D374375AC47}" type="presParOf" srcId="{E9DE9CB6-BAED-40B7-BB52-C99711F7AD3D}" destId="{6D395A52-1FF6-42B5-AAE0-42C3FB82A4F5}" srcOrd="0" destOrd="0" presId="urn:microsoft.com/office/officeart/2009/3/layout/HorizontalOrganizationChart"/>
    <dgm:cxn modelId="{C99953D2-8CBB-49DC-8F51-8FC50D795C3C}" type="presParOf" srcId="{E9DE9CB6-BAED-40B7-BB52-C99711F7AD3D}" destId="{054D0707-FE49-489A-BDBC-3F2E3E0D3978}" srcOrd="1" destOrd="0" presId="urn:microsoft.com/office/officeart/2009/3/layout/HorizontalOrganizationChart"/>
    <dgm:cxn modelId="{F58EC222-58F1-4488-AC6D-EC6D6C4E4FD9}" type="presParOf" srcId="{C1840762-81E8-4DF0-A1BA-57FC00CDDEE4}" destId="{E3926CFC-9718-4025-ACBA-6AF831328452}" srcOrd="1" destOrd="0" presId="urn:microsoft.com/office/officeart/2009/3/layout/HorizontalOrganizationChart"/>
    <dgm:cxn modelId="{C06F55A4-9EC4-40C1-9D3F-D4AA660F6395}" type="presParOf" srcId="{C1840762-81E8-4DF0-A1BA-57FC00CDDEE4}" destId="{44DD4845-FF21-4513-BB19-14852D0A9A4C}" srcOrd="2" destOrd="0" presId="urn:microsoft.com/office/officeart/2009/3/layout/HorizontalOrganizationChart"/>
    <dgm:cxn modelId="{12696582-1FE3-4B38-9FBE-DDEE71B3D4FE}" type="presParOf" srcId="{21021D06-F0CC-4F75-9194-A08A071EF425}" destId="{FDEEFB2A-6636-4B70-A29E-0640B1C9F5B4}" srcOrd="6" destOrd="0" presId="urn:microsoft.com/office/officeart/2009/3/layout/HorizontalOrganizationChart"/>
    <dgm:cxn modelId="{C2F5EC84-D601-455E-A64C-7BC908B36DD7}" type="presParOf" srcId="{21021D06-F0CC-4F75-9194-A08A071EF425}" destId="{D2426D9B-9603-4954-8EB6-044BFBF7BFD3}" srcOrd="7" destOrd="0" presId="urn:microsoft.com/office/officeart/2009/3/layout/HorizontalOrganizationChart"/>
    <dgm:cxn modelId="{78DB829E-7377-458D-85EB-A9E5A232073D}" type="presParOf" srcId="{D2426D9B-9603-4954-8EB6-044BFBF7BFD3}" destId="{E515C09D-184D-49AA-80B3-1A57D13C54E8}" srcOrd="0" destOrd="0" presId="urn:microsoft.com/office/officeart/2009/3/layout/HorizontalOrganizationChart"/>
    <dgm:cxn modelId="{05A9ADCB-5D06-4AD4-BE5C-B00962B5650F}" type="presParOf" srcId="{E515C09D-184D-49AA-80B3-1A57D13C54E8}" destId="{724B4C4B-BB4F-46C8-93F7-0C063A1E9E3D}" srcOrd="0" destOrd="0" presId="urn:microsoft.com/office/officeart/2009/3/layout/HorizontalOrganizationChart"/>
    <dgm:cxn modelId="{C0C21909-31E0-4A08-8A9C-D933808DA263}" type="presParOf" srcId="{E515C09D-184D-49AA-80B3-1A57D13C54E8}" destId="{154384E2-4301-4E93-8F7B-DAE969F83C15}" srcOrd="1" destOrd="0" presId="urn:microsoft.com/office/officeart/2009/3/layout/HorizontalOrganizationChart"/>
    <dgm:cxn modelId="{DF71A967-13C9-407D-8D5A-21999FE6B0EC}" type="presParOf" srcId="{D2426D9B-9603-4954-8EB6-044BFBF7BFD3}" destId="{22E7BA32-A267-4143-A8FF-B40034006080}" srcOrd="1" destOrd="0" presId="urn:microsoft.com/office/officeart/2009/3/layout/HorizontalOrganizationChart"/>
    <dgm:cxn modelId="{90B1F403-CE88-44D7-9335-72DEC8384D10}" type="presParOf" srcId="{D2426D9B-9603-4954-8EB6-044BFBF7BFD3}" destId="{E241580A-4662-4627-AE63-3BC032819A37}" srcOrd="2" destOrd="0" presId="urn:microsoft.com/office/officeart/2009/3/layout/HorizontalOrganizationChart"/>
    <dgm:cxn modelId="{459C1175-4059-47F8-9929-A188ABE0F488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1" dirty="0" smtClean="0">
              <a:latin typeface="微软雅黑" pitchFamily="34" charset="-122"/>
              <a:ea typeface="微软雅黑" pitchFamily="34" charset="-122"/>
            </a:rPr>
            <a:t>联考数学春笋班</a:t>
          </a:r>
          <a:endParaRPr lang="en-US" altLang="zh-CN" sz="4400" b="1" dirty="0" smtClean="0">
            <a:latin typeface="微软雅黑" pitchFamily="34" charset="-122"/>
            <a:ea typeface="微软雅黑" pitchFamily="34" charset="-122"/>
          </a:endParaRPr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D3E81FA7-3588-4627-A580-192AE7F6C8B3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条件充分性判断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01C4D45-FF0A-4462-A5D0-C14281A2E8FA}" type="sibTrans" cxnId="{15C1E05B-48F1-405D-805D-C8EA12A95131}">
      <dgm:prSet/>
      <dgm:spPr/>
      <dgm:t>
        <a:bodyPr/>
        <a:lstStyle/>
        <a:p>
          <a:endParaRPr lang="zh-CN" altLang="en-US"/>
        </a:p>
      </dgm:t>
    </dgm:pt>
    <dgm:pt modelId="{4293EEBA-D323-4AD7-859A-D3EBB2FD6D5C}" type="parTrans" cxnId="{15C1E05B-48F1-405D-805D-C8EA12A95131}">
      <dgm:prSet/>
      <dgm:spPr/>
      <dgm:t>
        <a:bodyPr/>
        <a:lstStyle/>
        <a:p>
          <a:endParaRPr lang="zh-CN" altLang="en-US" sz="4400" b="0"/>
        </a:p>
      </dgm:t>
    </dgm:pt>
    <dgm:pt modelId="{1ED9BDB3-4B87-43B7-BD27-5BA5C6BDF108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函数基础知识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A87AD0A-9CF4-48D1-9FFC-1486F9C705ED}" type="sibTrans" cxnId="{B2224D87-E2CC-4BBB-87C0-A55FBD21A773}">
      <dgm:prSet/>
      <dgm:spPr/>
      <dgm:t>
        <a:bodyPr/>
        <a:lstStyle/>
        <a:p>
          <a:endParaRPr lang="zh-CN" altLang="en-US"/>
        </a:p>
      </dgm:t>
    </dgm:pt>
    <dgm:pt modelId="{222E55EF-B8DE-45B9-B96B-970598221EC8}" type="parTrans" cxnId="{B2224D87-E2CC-4BBB-87C0-A55FBD21A773}">
      <dgm:prSet/>
      <dgm:spPr/>
      <dgm:t>
        <a:bodyPr/>
        <a:lstStyle/>
        <a:p>
          <a:endParaRPr lang="zh-CN" altLang="en-US" sz="4400" b="0"/>
        </a:p>
      </dgm:t>
    </dgm:pt>
    <dgm:pt modelId="{72EC6D73-F4C0-4026-B0FA-926852A07FC1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不等式基础知识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E84834A-DA11-4FC3-9CA4-6AA5CF67B804}" type="sibTrans" cxnId="{4D25D30E-872A-447E-B133-7989E7BDD259}">
      <dgm:prSet/>
      <dgm:spPr/>
      <dgm:t>
        <a:bodyPr/>
        <a:lstStyle/>
        <a:p>
          <a:endParaRPr lang="zh-CN" altLang="en-US"/>
        </a:p>
      </dgm:t>
    </dgm:pt>
    <dgm:pt modelId="{D11F0633-E59E-43C9-A38B-97781D33A2E3}" type="parTrans" cxnId="{4D25D30E-872A-447E-B133-7989E7BDD259}">
      <dgm:prSet/>
      <dgm:spPr/>
      <dgm:t>
        <a:bodyPr/>
        <a:lstStyle/>
        <a:p>
          <a:endParaRPr lang="zh-CN" altLang="en-US" sz="4400" b="0"/>
        </a:p>
      </dgm:t>
    </dgm:pt>
    <dgm:pt modelId="{AE108C0C-B6F8-4385-B6B3-226C6DC16ECA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方程基础知识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E09465D-EF81-418F-8550-936CD8D4DA27}" type="sibTrans" cxnId="{7D3EFC96-37E9-42AE-97FE-570C15AE0CA8}">
      <dgm:prSet/>
      <dgm:spPr/>
      <dgm:t>
        <a:bodyPr/>
        <a:lstStyle/>
        <a:p>
          <a:endParaRPr lang="zh-CN" altLang="en-US"/>
        </a:p>
      </dgm:t>
    </dgm:pt>
    <dgm:pt modelId="{24F6751D-255A-45D9-B77B-5F0F08CD1B67}" type="parTrans" cxnId="{7D3EFC96-37E9-42AE-97FE-570C15AE0CA8}">
      <dgm:prSet/>
      <dgm:spPr/>
      <dgm:t>
        <a:bodyPr/>
        <a:lstStyle/>
        <a:p>
          <a:endParaRPr lang="zh-CN" altLang="en-US" sz="4400" b="0"/>
        </a:p>
      </dgm:t>
    </dgm:pt>
    <dgm:pt modelId="{02D854FC-9CC5-449D-AD86-FE2CD7B247D6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代数式的运算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CCBF972-388A-4B21-9F4B-E58C0E843AC8}" type="sibTrans" cxnId="{E59BB9EC-C81A-4C71-A48D-460196773A3B}">
      <dgm:prSet/>
      <dgm:spPr/>
      <dgm:t>
        <a:bodyPr/>
        <a:lstStyle/>
        <a:p>
          <a:endParaRPr lang="zh-CN" altLang="en-US"/>
        </a:p>
      </dgm:t>
    </dgm:pt>
    <dgm:pt modelId="{D698E730-3A2B-45C7-967B-3708D4D2F963}" type="parTrans" cxnId="{E59BB9EC-C81A-4C71-A48D-460196773A3B}">
      <dgm:prSet/>
      <dgm:spPr/>
      <dgm:t>
        <a:bodyPr/>
        <a:lstStyle/>
        <a:p>
          <a:endParaRPr lang="zh-CN" altLang="en-US" sz="4400" b="0"/>
        </a:p>
      </dgm:t>
    </dgm:pt>
    <dgm:pt modelId="{C08A4C85-593A-4083-93A5-D266344A1DE7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数的运算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8E7D9C1-E02A-4559-B1A3-C7320D52B0E7}" type="sibTrans" cxnId="{25D06976-14DE-4F4C-80F3-CC358A94467F}">
      <dgm:prSet/>
      <dgm:spPr/>
      <dgm:t>
        <a:bodyPr/>
        <a:lstStyle/>
        <a:p>
          <a:endParaRPr lang="zh-CN" altLang="en-US"/>
        </a:p>
      </dgm:t>
    </dgm:pt>
    <dgm:pt modelId="{6C94581F-5A6C-4FCC-9307-2A770C7115FB}" type="parTrans" cxnId="{25D06976-14DE-4F4C-80F3-CC358A94467F}">
      <dgm:prSet/>
      <dgm:spPr/>
      <dgm:t>
        <a:bodyPr/>
        <a:lstStyle/>
        <a:p>
          <a:endParaRPr lang="zh-CN" altLang="en-US" sz="4400" b="0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149102" custScaleY="127290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2CA729E8-2B33-466C-8A3C-A6FB076DF308}" type="pres">
      <dgm:prSet presAssocID="{6C94581F-5A6C-4FCC-9307-2A770C7115FB}" presName="Name64" presStyleLbl="parChTrans1D2" presStyleIdx="0" presStyleCnt="6"/>
      <dgm:spPr/>
      <dgm:t>
        <a:bodyPr/>
        <a:lstStyle/>
        <a:p>
          <a:endParaRPr lang="zh-CN" altLang="en-US"/>
        </a:p>
      </dgm:t>
    </dgm:pt>
    <dgm:pt modelId="{181F876B-81A0-4CAD-825D-B40217DEE452}" type="pres">
      <dgm:prSet presAssocID="{C08A4C85-593A-4083-93A5-D266344A1DE7}" presName="hierRoot2" presStyleCnt="0">
        <dgm:presLayoutVars>
          <dgm:hierBranch val="init"/>
        </dgm:presLayoutVars>
      </dgm:prSet>
      <dgm:spPr/>
    </dgm:pt>
    <dgm:pt modelId="{7EBB07C6-4CD3-4F8B-9C52-505E783FEC97}" type="pres">
      <dgm:prSet presAssocID="{C08A4C85-593A-4083-93A5-D266344A1DE7}" presName="rootComposite" presStyleCnt="0"/>
      <dgm:spPr/>
    </dgm:pt>
    <dgm:pt modelId="{6222EF41-613E-43A9-B69E-25E421C9CE71}" type="pres">
      <dgm:prSet presAssocID="{C08A4C85-593A-4083-93A5-D266344A1DE7}" presName="rootText" presStyleLbl="node2" presStyleIdx="0" presStyleCnt="6" custScaleX="235896" custLinFactNeighborX="114" custLinFactNeighborY="91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4CE987-ADB9-479A-BAEA-E6D1FD4C381E}" type="pres">
      <dgm:prSet presAssocID="{C08A4C85-593A-4083-93A5-D266344A1DE7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FC259A71-00C8-4794-8241-AF586B3A7618}" type="pres">
      <dgm:prSet presAssocID="{C08A4C85-593A-4083-93A5-D266344A1DE7}" presName="hierChild4" presStyleCnt="0"/>
      <dgm:spPr/>
    </dgm:pt>
    <dgm:pt modelId="{1FE3EB40-DC54-45DF-96FD-B768F9D2375F}" type="pres">
      <dgm:prSet presAssocID="{C08A4C85-593A-4083-93A5-D266344A1DE7}" presName="hierChild5" presStyleCnt="0"/>
      <dgm:spPr/>
    </dgm:pt>
    <dgm:pt modelId="{FA5EFEBA-3C91-41A0-9683-467E98D34647}" type="pres">
      <dgm:prSet presAssocID="{D698E730-3A2B-45C7-967B-3708D4D2F963}" presName="Name64" presStyleLbl="parChTrans1D2" presStyleIdx="1" presStyleCnt="6"/>
      <dgm:spPr/>
      <dgm:t>
        <a:bodyPr/>
        <a:lstStyle/>
        <a:p>
          <a:endParaRPr lang="zh-CN" altLang="en-US"/>
        </a:p>
      </dgm:t>
    </dgm:pt>
    <dgm:pt modelId="{7D2A3213-8C14-4686-96CA-F9B2A45FF0B7}" type="pres">
      <dgm:prSet presAssocID="{02D854FC-9CC5-449D-AD86-FE2CD7B247D6}" presName="hierRoot2" presStyleCnt="0">
        <dgm:presLayoutVars>
          <dgm:hierBranch val="init"/>
        </dgm:presLayoutVars>
      </dgm:prSet>
      <dgm:spPr/>
    </dgm:pt>
    <dgm:pt modelId="{854A6865-6DB6-41D3-9B78-327CB9877A63}" type="pres">
      <dgm:prSet presAssocID="{02D854FC-9CC5-449D-AD86-FE2CD7B247D6}" presName="rootComposite" presStyleCnt="0"/>
      <dgm:spPr/>
    </dgm:pt>
    <dgm:pt modelId="{8FC9FA9B-5E97-4B00-8867-4487781F3F9C}" type="pres">
      <dgm:prSet presAssocID="{02D854FC-9CC5-449D-AD86-FE2CD7B247D6}" presName="rootText" presStyleLbl="node2" presStyleIdx="1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36DFDB-8650-43E8-8BC0-B445CF973BE6}" type="pres">
      <dgm:prSet presAssocID="{02D854FC-9CC5-449D-AD86-FE2CD7B247D6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A17524F6-712E-407A-83E1-8325BCC48CC0}" type="pres">
      <dgm:prSet presAssocID="{02D854FC-9CC5-449D-AD86-FE2CD7B247D6}" presName="hierChild4" presStyleCnt="0"/>
      <dgm:spPr/>
    </dgm:pt>
    <dgm:pt modelId="{F2F5D0D9-C597-4DA2-80B0-4769BEF3EE2C}" type="pres">
      <dgm:prSet presAssocID="{02D854FC-9CC5-449D-AD86-FE2CD7B247D6}" presName="hierChild5" presStyleCnt="0"/>
      <dgm:spPr/>
    </dgm:pt>
    <dgm:pt modelId="{180D49B2-7604-438F-ADEB-AA82DBB63D90}" type="pres">
      <dgm:prSet presAssocID="{24F6751D-255A-45D9-B77B-5F0F08CD1B67}" presName="Name64" presStyleLbl="parChTrans1D2" presStyleIdx="2" presStyleCnt="6"/>
      <dgm:spPr/>
      <dgm:t>
        <a:bodyPr/>
        <a:lstStyle/>
        <a:p>
          <a:endParaRPr lang="zh-CN" altLang="en-US"/>
        </a:p>
      </dgm:t>
    </dgm:pt>
    <dgm:pt modelId="{715EC710-E65A-467D-991E-0A93AB8F63E7}" type="pres">
      <dgm:prSet presAssocID="{AE108C0C-B6F8-4385-B6B3-226C6DC16ECA}" presName="hierRoot2" presStyleCnt="0">
        <dgm:presLayoutVars>
          <dgm:hierBranch val="init"/>
        </dgm:presLayoutVars>
      </dgm:prSet>
      <dgm:spPr/>
    </dgm:pt>
    <dgm:pt modelId="{C86C5DDF-289A-4C70-9148-6A5ACB48E592}" type="pres">
      <dgm:prSet presAssocID="{AE108C0C-B6F8-4385-B6B3-226C6DC16ECA}" presName="rootComposite" presStyleCnt="0"/>
      <dgm:spPr/>
    </dgm:pt>
    <dgm:pt modelId="{850B2D45-9CD2-4A08-8B31-633E64B1FD47}" type="pres">
      <dgm:prSet presAssocID="{AE108C0C-B6F8-4385-B6B3-226C6DC16ECA}" presName="rootText" presStyleLbl="node2" presStyleIdx="2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80BBCE-44CB-4180-A58A-EDB3B43AA090}" type="pres">
      <dgm:prSet presAssocID="{AE108C0C-B6F8-4385-B6B3-226C6DC16ECA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BD14B3F4-E598-49E4-9C1E-6DCDCA6A8770}" type="pres">
      <dgm:prSet presAssocID="{AE108C0C-B6F8-4385-B6B3-226C6DC16ECA}" presName="hierChild4" presStyleCnt="0"/>
      <dgm:spPr/>
    </dgm:pt>
    <dgm:pt modelId="{C648914F-D30A-4AA6-B773-6FFA4A3F961C}" type="pres">
      <dgm:prSet presAssocID="{AE108C0C-B6F8-4385-B6B3-226C6DC16ECA}" presName="hierChild5" presStyleCnt="0"/>
      <dgm:spPr/>
    </dgm:pt>
    <dgm:pt modelId="{7D81E4E1-919F-4A3D-BBB4-AC17CBD435CE}" type="pres">
      <dgm:prSet presAssocID="{D11F0633-E59E-43C9-A38B-97781D33A2E3}" presName="Name64" presStyleLbl="parChTrans1D2" presStyleIdx="3" presStyleCnt="6"/>
      <dgm:spPr/>
      <dgm:t>
        <a:bodyPr/>
        <a:lstStyle/>
        <a:p>
          <a:endParaRPr lang="zh-CN" altLang="en-US"/>
        </a:p>
      </dgm:t>
    </dgm:pt>
    <dgm:pt modelId="{B21BA676-56E8-473B-BB21-9E66F41F43B3}" type="pres">
      <dgm:prSet presAssocID="{72EC6D73-F4C0-4026-B0FA-926852A07FC1}" presName="hierRoot2" presStyleCnt="0">
        <dgm:presLayoutVars>
          <dgm:hierBranch val="init"/>
        </dgm:presLayoutVars>
      </dgm:prSet>
      <dgm:spPr/>
    </dgm:pt>
    <dgm:pt modelId="{8FBED595-ABB2-4C95-9CFF-A0DE2C4E04B8}" type="pres">
      <dgm:prSet presAssocID="{72EC6D73-F4C0-4026-B0FA-926852A07FC1}" presName="rootComposite" presStyleCnt="0"/>
      <dgm:spPr/>
    </dgm:pt>
    <dgm:pt modelId="{CFB7B5EA-D527-4206-91FF-F737D0741078}" type="pres">
      <dgm:prSet presAssocID="{72EC6D73-F4C0-4026-B0FA-926852A07FC1}" presName="rootText" presStyleLbl="node2" presStyleIdx="3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5C378C-3115-4ECA-8A44-74679D15B7D6}" type="pres">
      <dgm:prSet presAssocID="{72EC6D73-F4C0-4026-B0FA-926852A07FC1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8365BD45-6353-4422-8630-3AD7665BF188}" type="pres">
      <dgm:prSet presAssocID="{72EC6D73-F4C0-4026-B0FA-926852A07FC1}" presName="hierChild4" presStyleCnt="0"/>
      <dgm:spPr/>
    </dgm:pt>
    <dgm:pt modelId="{390DD1D4-F761-47BA-A4A2-2E9D67EC602F}" type="pres">
      <dgm:prSet presAssocID="{72EC6D73-F4C0-4026-B0FA-926852A07FC1}" presName="hierChild5" presStyleCnt="0"/>
      <dgm:spPr/>
    </dgm:pt>
    <dgm:pt modelId="{8575BB85-5DE5-407C-97D9-BA36CAEB4AB5}" type="pres">
      <dgm:prSet presAssocID="{222E55EF-B8DE-45B9-B96B-970598221EC8}" presName="Name64" presStyleLbl="parChTrans1D2" presStyleIdx="4" presStyleCnt="6"/>
      <dgm:spPr/>
      <dgm:t>
        <a:bodyPr/>
        <a:lstStyle/>
        <a:p>
          <a:endParaRPr lang="zh-CN" altLang="en-US"/>
        </a:p>
      </dgm:t>
    </dgm:pt>
    <dgm:pt modelId="{85C76A0D-1325-4B4E-863E-07EF87D00931}" type="pres">
      <dgm:prSet presAssocID="{1ED9BDB3-4B87-43B7-BD27-5BA5C6BDF108}" presName="hierRoot2" presStyleCnt="0">
        <dgm:presLayoutVars>
          <dgm:hierBranch val="init"/>
        </dgm:presLayoutVars>
      </dgm:prSet>
      <dgm:spPr/>
    </dgm:pt>
    <dgm:pt modelId="{8B06AD24-36CD-458D-AE4F-C6C8B81ACF09}" type="pres">
      <dgm:prSet presAssocID="{1ED9BDB3-4B87-43B7-BD27-5BA5C6BDF108}" presName="rootComposite" presStyleCnt="0"/>
      <dgm:spPr/>
    </dgm:pt>
    <dgm:pt modelId="{D0EBC28D-20F8-452E-BE88-96A9CC1E369E}" type="pres">
      <dgm:prSet presAssocID="{1ED9BDB3-4B87-43B7-BD27-5BA5C6BDF108}" presName="rootText" presStyleLbl="node2" presStyleIdx="4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A095E7-9A47-48E6-9643-619D6DD38533}" type="pres">
      <dgm:prSet presAssocID="{1ED9BDB3-4B87-43B7-BD27-5BA5C6BDF108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730D9E2A-EDE6-4538-BF0E-8364C49C4C71}" type="pres">
      <dgm:prSet presAssocID="{1ED9BDB3-4B87-43B7-BD27-5BA5C6BDF108}" presName="hierChild4" presStyleCnt="0"/>
      <dgm:spPr/>
    </dgm:pt>
    <dgm:pt modelId="{5B06E39E-4CD3-4AC4-A236-1FB94A198910}" type="pres">
      <dgm:prSet presAssocID="{1ED9BDB3-4B87-43B7-BD27-5BA5C6BDF108}" presName="hierChild5" presStyleCnt="0"/>
      <dgm:spPr/>
    </dgm:pt>
    <dgm:pt modelId="{250DE310-C52A-415E-A23F-79DA1BB4B40F}" type="pres">
      <dgm:prSet presAssocID="{4293EEBA-D323-4AD7-859A-D3EBB2FD6D5C}" presName="Name64" presStyleLbl="parChTrans1D2" presStyleIdx="5" presStyleCnt="6"/>
      <dgm:spPr/>
      <dgm:t>
        <a:bodyPr/>
        <a:lstStyle/>
        <a:p>
          <a:endParaRPr lang="zh-CN" altLang="en-US"/>
        </a:p>
      </dgm:t>
    </dgm:pt>
    <dgm:pt modelId="{91A5BD03-1BAB-49DC-B818-DF5852C19A0B}" type="pres">
      <dgm:prSet presAssocID="{D3E81FA7-3588-4627-A580-192AE7F6C8B3}" presName="hierRoot2" presStyleCnt="0">
        <dgm:presLayoutVars>
          <dgm:hierBranch val="init"/>
        </dgm:presLayoutVars>
      </dgm:prSet>
      <dgm:spPr/>
    </dgm:pt>
    <dgm:pt modelId="{63129218-764B-477A-BC72-FD160BA9DC88}" type="pres">
      <dgm:prSet presAssocID="{D3E81FA7-3588-4627-A580-192AE7F6C8B3}" presName="rootComposite" presStyleCnt="0"/>
      <dgm:spPr/>
    </dgm:pt>
    <dgm:pt modelId="{1E7250F8-1D83-43B8-BEC1-7982E46CAFC1}" type="pres">
      <dgm:prSet presAssocID="{D3E81FA7-3588-4627-A580-192AE7F6C8B3}" presName="rootText" presStyleLbl="node2" presStyleIdx="5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6E89EB-3FB3-40EF-8C94-8889AF502197}" type="pres">
      <dgm:prSet presAssocID="{D3E81FA7-3588-4627-A580-192AE7F6C8B3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A5381480-B395-45EF-BD28-6DEC3576684F}" type="pres">
      <dgm:prSet presAssocID="{D3E81FA7-3588-4627-A580-192AE7F6C8B3}" presName="hierChild4" presStyleCnt="0"/>
      <dgm:spPr/>
    </dgm:pt>
    <dgm:pt modelId="{55F4AB20-EAAA-4CB4-B47A-5915B821D7FB}" type="pres">
      <dgm:prSet presAssocID="{D3E81FA7-3588-4627-A580-192AE7F6C8B3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1C9576C0-6C2F-4974-BB9E-4E06B0D4EBCB}" type="presOf" srcId="{D11F0633-E59E-43C9-A38B-97781D33A2E3}" destId="{7D81E4E1-919F-4A3D-BBB4-AC17CBD435CE}" srcOrd="0" destOrd="0" presId="urn:microsoft.com/office/officeart/2009/3/layout/HorizontalOrganizationChart"/>
    <dgm:cxn modelId="{CFEA17E4-389B-46BE-92D3-DB683E9341F2}" type="presOf" srcId="{58EDBA23-D66E-4A8D-9E8D-0A1A846AF1AB}" destId="{26C1E564-23CE-4DCD-B535-9AB81DB43A4F}" srcOrd="0" destOrd="0" presId="urn:microsoft.com/office/officeart/2009/3/layout/HorizontalOrganizationChart"/>
    <dgm:cxn modelId="{1A409A76-A42C-46D3-8F6E-0CC00CFD13AD}" type="presOf" srcId="{24F6751D-255A-45D9-B77B-5F0F08CD1B67}" destId="{180D49B2-7604-438F-ADEB-AA82DBB63D90}" srcOrd="0" destOrd="0" presId="urn:microsoft.com/office/officeart/2009/3/layout/HorizontalOrganizationChart"/>
    <dgm:cxn modelId="{4D25D30E-872A-447E-B133-7989E7BDD259}" srcId="{2B4352AC-36C2-4005-B77B-8859A00F107D}" destId="{72EC6D73-F4C0-4026-B0FA-926852A07FC1}" srcOrd="3" destOrd="0" parTransId="{D11F0633-E59E-43C9-A38B-97781D33A2E3}" sibTransId="{CE84834A-DA11-4FC3-9CA4-6AA5CF67B804}"/>
    <dgm:cxn modelId="{A883DA8C-C8B7-4407-BE63-8A9511E9D83C}" type="presOf" srcId="{D698E730-3A2B-45C7-967B-3708D4D2F963}" destId="{FA5EFEBA-3C91-41A0-9683-467E98D34647}" srcOrd="0" destOrd="0" presId="urn:microsoft.com/office/officeart/2009/3/layout/HorizontalOrganizationChart"/>
    <dgm:cxn modelId="{AD02430B-6E32-458D-879E-3D70C374EB60}" type="presOf" srcId="{D3E81FA7-3588-4627-A580-192AE7F6C8B3}" destId="{1E7250F8-1D83-43B8-BEC1-7982E46CAFC1}" srcOrd="0" destOrd="0" presId="urn:microsoft.com/office/officeart/2009/3/layout/HorizontalOrganizationChart"/>
    <dgm:cxn modelId="{FE42169A-FCDD-444F-892E-3A76C53BA29D}" type="presOf" srcId="{222E55EF-B8DE-45B9-B96B-970598221EC8}" destId="{8575BB85-5DE5-407C-97D9-BA36CAEB4AB5}" srcOrd="0" destOrd="0" presId="urn:microsoft.com/office/officeart/2009/3/layout/HorizontalOrganizationChart"/>
    <dgm:cxn modelId="{15C1E05B-48F1-405D-805D-C8EA12A95131}" srcId="{2B4352AC-36C2-4005-B77B-8859A00F107D}" destId="{D3E81FA7-3588-4627-A580-192AE7F6C8B3}" srcOrd="5" destOrd="0" parTransId="{4293EEBA-D323-4AD7-859A-D3EBB2FD6D5C}" sibTransId="{A01C4D45-FF0A-4462-A5D0-C14281A2E8FA}"/>
    <dgm:cxn modelId="{37CB0055-0A7F-4C2A-9019-8BE9B7C42AFB}" type="presOf" srcId="{02D854FC-9CC5-449D-AD86-FE2CD7B247D6}" destId="{2B36DFDB-8650-43E8-8BC0-B445CF973BE6}" srcOrd="1" destOrd="0" presId="urn:microsoft.com/office/officeart/2009/3/layout/HorizontalOrganizationChart"/>
    <dgm:cxn modelId="{DA1B2E39-C848-4A9A-88D9-1C8DBCFC7391}" type="presOf" srcId="{C08A4C85-593A-4083-93A5-D266344A1DE7}" destId="{004CE987-ADB9-479A-BAEA-E6D1FD4C381E}" srcOrd="1" destOrd="0" presId="urn:microsoft.com/office/officeart/2009/3/layout/HorizontalOrganizationChart"/>
    <dgm:cxn modelId="{25D06976-14DE-4F4C-80F3-CC358A94467F}" srcId="{2B4352AC-36C2-4005-B77B-8859A00F107D}" destId="{C08A4C85-593A-4083-93A5-D266344A1DE7}" srcOrd="0" destOrd="0" parTransId="{6C94581F-5A6C-4FCC-9307-2A770C7115FB}" sibTransId="{68E7D9C1-E02A-4559-B1A3-C7320D52B0E7}"/>
    <dgm:cxn modelId="{23D3AF33-88DD-4EA7-8A26-9618D8A3FEFB}" type="presOf" srcId="{C08A4C85-593A-4083-93A5-D266344A1DE7}" destId="{6222EF41-613E-43A9-B69E-25E421C9CE71}" srcOrd="0" destOrd="0" presId="urn:microsoft.com/office/officeart/2009/3/layout/HorizontalOrganizationChart"/>
    <dgm:cxn modelId="{7D3EFC96-37E9-42AE-97FE-570C15AE0CA8}" srcId="{2B4352AC-36C2-4005-B77B-8859A00F107D}" destId="{AE108C0C-B6F8-4385-B6B3-226C6DC16ECA}" srcOrd="2" destOrd="0" parTransId="{24F6751D-255A-45D9-B77B-5F0F08CD1B67}" sibTransId="{3E09465D-EF81-418F-8550-936CD8D4DA27}"/>
    <dgm:cxn modelId="{B2224D87-E2CC-4BBB-87C0-A55FBD21A773}" srcId="{2B4352AC-36C2-4005-B77B-8859A00F107D}" destId="{1ED9BDB3-4B87-43B7-BD27-5BA5C6BDF108}" srcOrd="4" destOrd="0" parTransId="{222E55EF-B8DE-45B9-B96B-970598221EC8}" sibTransId="{5A87AD0A-9CF4-48D1-9FFC-1486F9C705ED}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3B681272-0643-4AFE-8F9C-0B62DACAFB6C}" type="presOf" srcId="{4293EEBA-D323-4AD7-859A-D3EBB2FD6D5C}" destId="{250DE310-C52A-415E-A23F-79DA1BB4B40F}" srcOrd="0" destOrd="0" presId="urn:microsoft.com/office/officeart/2009/3/layout/HorizontalOrganizationChart"/>
    <dgm:cxn modelId="{F4FA4030-EB54-465F-A804-17B8ABA4E8BB}" type="presOf" srcId="{2B4352AC-36C2-4005-B77B-8859A00F107D}" destId="{13295AD5-FA86-403A-A25C-3575083A6B91}" srcOrd="1" destOrd="0" presId="urn:microsoft.com/office/officeart/2009/3/layout/HorizontalOrganizationChart"/>
    <dgm:cxn modelId="{C1D653E2-D115-4758-BEE3-31CC7D632A4E}" type="presOf" srcId="{72EC6D73-F4C0-4026-B0FA-926852A07FC1}" destId="{F55C378C-3115-4ECA-8A44-74679D15B7D6}" srcOrd="1" destOrd="0" presId="urn:microsoft.com/office/officeart/2009/3/layout/HorizontalOrganizationChart"/>
    <dgm:cxn modelId="{E59BB9EC-C81A-4C71-A48D-460196773A3B}" srcId="{2B4352AC-36C2-4005-B77B-8859A00F107D}" destId="{02D854FC-9CC5-449D-AD86-FE2CD7B247D6}" srcOrd="1" destOrd="0" parTransId="{D698E730-3A2B-45C7-967B-3708D4D2F963}" sibTransId="{CCCBF972-388A-4B21-9F4B-E58C0E843AC8}"/>
    <dgm:cxn modelId="{3E71B1A3-AA6D-431E-B893-E391F8D31F09}" type="presOf" srcId="{1ED9BDB3-4B87-43B7-BD27-5BA5C6BDF108}" destId="{D0EBC28D-20F8-452E-BE88-96A9CC1E369E}" srcOrd="0" destOrd="0" presId="urn:microsoft.com/office/officeart/2009/3/layout/HorizontalOrganizationChart"/>
    <dgm:cxn modelId="{EB0767F3-AE82-4F07-8764-33ED98C54445}" type="presOf" srcId="{D3E81FA7-3588-4627-A580-192AE7F6C8B3}" destId="{D46E89EB-3FB3-40EF-8C94-8889AF502197}" srcOrd="1" destOrd="0" presId="urn:microsoft.com/office/officeart/2009/3/layout/HorizontalOrganizationChart"/>
    <dgm:cxn modelId="{A0FADB28-00B5-400A-807D-6E9FEFB6FEAD}" type="presOf" srcId="{AE108C0C-B6F8-4385-B6B3-226C6DC16ECA}" destId="{850B2D45-9CD2-4A08-8B31-633E64B1FD47}" srcOrd="0" destOrd="0" presId="urn:microsoft.com/office/officeart/2009/3/layout/HorizontalOrganizationChart"/>
    <dgm:cxn modelId="{4BCB8C32-D58E-46D1-BAFC-C0B1C2670A6D}" type="presOf" srcId="{02D854FC-9CC5-449D-AD86-FE2CD7B247D6}" destId="{8FC9FA9B-5E97-4B00-8867-4487781F3F9C}" srcOrd="0" destOrd="0" presId="urn:microsoft.com/office/officeart/2009/3/layout/HorizontalOrganizationChart"/>
    <dgm:cxn modelId="{D939BF3D-1E87-4B3B-AE26-50714FD2156E}" type="presOf" srcId="{72EC6D73-F4C0-4026-B0FA-926852A07FC1}" destId="{CFB7B5EA-D527-4206-91FF-F737D0741078}" srcOrd="0" destOrd="0" presId="urn:microsoft.com/office/officeart/2009/3/layout/HorizontalOrganizationChart"/>
    <dgm:cxn modelId="{A846F784-578E-4983-9F1F-8F5775495C72}" type="presOf" srcId="{1ED9BDB3-4B87-43B7-BD27-5BA5C6BDF108}" destId="{94A095E7-9A47-48E6-9643-619D6DD38533}" srcOrd="1" destOrd="0" presId="urn:microsoft.com/office/officeart/2009/3/layout/HorizontalOrganizationChart"/>
    <dgm:cxn modelId="{145F68D3-42C5-4992-B166-F1C2DA736317}" type="presOf" srcId="{6C94581F-5A6C-4FCC-9307-2A770C7115FB}" destId="{2CA729E8-2B33-466C-8A3C-A6FB076DF308}" srcOrd="0" destOrd="0" presId="urn:microsoft.com/office/officeart/2009/3/layout/HorizontalOrganizationChart"/>
    <dgm:cxn modelId="{159A0A71-81C6-4049-ABF2-0AD242D8B6E3}" type="presOf" srcId="{AE108C0C-B6F8-4385-B6B3-226C6DC16ECA}" destId="{2D80BBCE-44CB-4180-A58A-EDB3B43AA090}" srcOrd="1" destOrd="0" presId="urn:microsoft.com/office/officeart/2009/3/layout/HorizontalOrganizationChart"/>
    <dgm:cxn modelId="{7CFCC750-9D26-49B7-A65A-0399C2F99B4F}" type="presOf" srcId="{2B4352AC-36C2-4005-B77B-8859A00F107D}" destId="{C752270F-3109-4319-8DE0-6D01889D0BB0}" srcOrd="0" destOrd="0" presId="urn:microsoft.com/office/officeart/2009/3/layout/HorizontalOrganizationChart"/>
    <dgm:cxn modelId="{2669E27E-5ED0-430C-AF44-4E47709BD52A}" type="presParOf" srcId="{26C1E564-23CE-4DCD-B535-9AB81DB43A4F}" destId="{840A10FB-ADE0-447E-9BDD-A0AD520BF92E}" srcOrd="0" destOrd="0" presId="urn:microsoft.com/office/officeart/2009/3/layout/HorizontalOrganizationChart"/>
    <dgm:cxn modelId="{1ED1A2AE-7D47-4463-A101-A1C5AE6D8B0D}" type="presParOf" srcId="{840A10FB-ADE0-447E-9BDD-A0AD520BF92E}" destId="{7B5E22CD-7D42-4ACD-B664-0DE1C0F58C54}" srcOrd="0" destOrd="0" presId="urn:microsoft.com/office/officeart/2009/3/layout/HorizontalOrganizationChart"/>
    <dgm:cxn modelId="{5B5A36EE-321E-4024-8395-F253E5CC7971}" type="presParOf" srcId="{7B5E22CD-7D42-4ACD-B664-0DE1C0F58C54}" destId="{C752270F-3109-4319-8DE0-6D01889D0BB0}" srcOrd="0" destOrd="0" presId="urn:microsoft.com/office/officeart/2009/3/layout/HorizontalOrganizationChart"/>
    <dgm:cxn modelId="{0F14C513-2130-4BCB-8098-CD8CB38E257C}" type="presParOf" srcId="{7B5E22CD-7D42-4ACD-B664-0DE1C0F58C54}" destId="{13295AD5-FA86-403A-A25C-3575083A6B91}" srcOrd="1" destOrd="0" presId="urn:microsoft.com/office/officeart/2009/3/layout/HorizontalOrganizationChart"/>
    <dgm:cxn modelId="{13B2B8B2-CA2B-4655-859E-DD10F847F279}" type="presParOf" srcId="{840A10FB-ADE0-447E-9BDD-A0AD520BF92E}" destId="{21021D06-F0CC-4F75-9194-A08A071EF425}" srcOrd="1" destOrd="0" presId="urn:microsoft.com/office/officeart/2009/3/layout/HorizontalOrganizationChart"/>
    <dgm:cxn modelId="{2E5981C4-6978-4B36-B28B-38CD2CC302ED}" type="presParOf" srcId="{21021D06-F0CC-4F75-9194-A08A071EF425}" destId="{2CA729E8-2B33-466C-8A3C-A6FB076DF308}" srcOrd="0" destOrd="0" presId="urn:microsoft.com/office/officeart/2009/3/layout/HorizontalOrganizationChart"/>
    <dgm:cxn modelId="{235CC01C-FC7B-48D9-A3EF-EFB764BCAD9E}" type="presParOf" srcId="{21021D06-F0CC-4F75-9194-A08A071EF425}" destId="{181F876B-81A0-4CAD-825D-B40217DEE452}" srcOrd="1" destOrd="0" presId="urn:microsoft.com/office/officeart/2009/3/layout/HorizontalOrganizationChart"/>
    <dgm:cxn modelId="{B6432E5F-088E-445B-B97C-C230DD44BE3A}" type="presParOf" srcId="{181F876B-81A0-4CAD-825D-B40217DEE452}" destId="{7EBB07C6-4CD3-4F8B-9C52-505E783FEC97}" srcOrd="0" destOrd="0" presId="urn:microsoft.com/office/officeart/2009/3/layout/HorizontalOrganizationChart"/>
    <dgm:cxn modelId="{0CD4C800-C3FF-454F-85A9-79B0C05E6A9B}" type="presParOf" srcId="{7EBB07C6-4CD3-4F8B-9C52-505E783FEC97}" destId="{6222EF41-613E-43A9-B69E-25E421C9CE71}" srcOrd="0" destOrd="0" presId="urn:microsoft.com/office/officeart/2009/3/layout/HorizontalOrganizationChart"/>
    <dgm:cxn modelId="{252AD863-A6B8-4CF7-B9B7-C3BAD320EA04}" type="presParOf" srcId="{7EBB07C6-4CD3-4F8B-9C52-505E783FEC97}" destId="{004CE987-ADB9-479A-BAEA-E6D1FD4C381E}" srcOrd="1" destOrd="0" presId="urn:microsoft.com/office/officeart/2009/3/layout/HorizontalOrganizationChart"/>
    <dgm:cxn modelId="{3EF689EB-5290-4E87-BB33-83003560F0E1}" type="presParOf" srcId="{181F876B-81A0-4CAD-825D-B40217DEE452}" destId="{FC259A71-00C8-4794-8241-AF586B3A7618}" srcOrd="1" destOrd="0" presId="urn:microsoft.com/office/officeart/2009/3/layout/HorizontalOrganizationChart"/>
    <dgm:cxn modelId="{CDE3271E-4454-4C30-BAE5-894D887782A2}" type="presParOf" srcId="{181F876B-81A0-4CAD-825D-B40217DEE452}" destId="{1FE3EB40-DC54-45DF-96FD-B768F9D2375F}" srcOrd="2" destOrd="0" presId="urn:microsoft.com/office/officeart/2009/3/layout/HorizontalOrganizationChart"/>
    <dgm:cxn modelId="{D6F67B88-24EE-47D9-A89D-194EC7626904}" type="presParOf" srcId="{21021D06-F0CC-4F75-9194-A08A071EF425}" destId="{FA5EFEBA-3C91-41A0-9683-467E98D34647}" srcOrd="2" destOrd="0" presId="urn:microsoft.com/office/officeart/2009/3/layout/HorizontalOrganizationChart"/>
    <dgm:cxn modelId="{B4358C5D-CF21-41E8-848F-D2A5746B1261}" type="presParOf" srcId="{21021D06-F0CC-4F75-9194-A08A071EF425}" destId="{7D2A3213-8C14-4686-96CA-F9B2A45FF0B7}" srcOrd="3" destOrd="0" presId="urn:microsoft.com/office/officeart/2009/3/layout/HorizontalOrganizationChart"/>
    <dgm:cxn modelId="{A19925A5-8124-4ABA-86FE-0A56CD929533}" type="presParOf" srcId="{7D2A3213-8C14-4686-96CA-F9B2A45FF0B7}" destId="{854A6865-6DB6-41D3-9B78-327CB9877A63}" srcOrd="0" destOrd="0" presId="urn:microsoft.com/office/officeart/2009/3/layout/HorizontalOrganizationChart"/>
    <dgm:cxn modelId="{16949173-863D-4BE7-90C7-6B491AA964DA}" type="presParOf" srcId="{854A6865-6DB6-41D3-9B78-327CB9877A63}" destId="{8FC9FA9B-5E97-4B00-8867-4487781F3F9C}" srcOrd="0" destOrd="0" presId="urn:microsoft.com/office/officeart/2009/3/layout/HorizontalOrganizationChart"/>
    <dgm:cxn modelId="{01E9FD00-F3EA-471B-AEDB-2C9411F040F3}" type="presParOf" srcId="{854A6865-6DB6-41D3-9B78-327CB9877A63}" destId="{2B36DFDB-8650-43E8-8BC0-B445CF973BE6}" srcOrd="1" destOrd="0" presId="urn:microsoft.com/office/officeart/2009/3/layout/HorizontalOrganizationChart"/>
    <dgm:cxn modelId="{390CBC82-FBC5-4747-BEF3-C46851333F8B}" type="presParOf" srcId="{7D2A3213-8C14-4686-96CA-F9B2A45FF0B7}" destId="{A17524F6-712E-407A-83E1-8325BCC48CC0}" srcOrd="1" destOrd="0" presId="urn:microsoft.com/office/officeart/2009/3/layout/HorizontalOrganizationChart"/>
    <dgm:cxn modelId="{A179A409-CBAA-4ED4-9F91-E862834D0D3B}" type="presParOf" srcId="{7D2A3213-8C14-4686-96CA-F9B2A45FF0B7}" destId="{F2F5D0D9-C597-4DA2-80B0-4769BEF3EE2C}" srcOrd="2" destOrd="0" presId="urn:microsoft.com/office/officeart/2009/3/layout/HorizontalOrganizationChart"/>
    <dgm:cxn modelId="{44BFA6F9-37B9-41AD-9E5B-911530A68A2D}" type="presParOf" srcId="{21021D06-F0CC-4F75-9194-A08A071EF425}" destId="{180D49B2-7604-438F-ADEB-AA82DBB63D90}" srcOrd="4" destOrd="0" presId="urn:microsoft.com/office/officeart/2009/3/layout/HorizontalOrganizationChart"/>
    <dgm:cxn modelId="{17954488-ED3A-45C7-9B05-3DD459D2B87E}" type="presParOf" srcId="{21021D06-F0CC-4F75-9194-A08A071EF425}" destId="{715EC710-E65A-467D-991E-0A93AB8F63E7}" srcOrd="5" destOrd="0" presId="urn:microsoft.com/office/officeart/2009/3/layout/HorizontalOrganizationChart"/>
    <dgm:cxn modelId="{BC10243A-C166-44E3-8981-F1BCDA85AC3B}" type="presParOf" srcId="{715EC710-E65A-467D-991E-0A93AB8F63E7}" destId="{C86C5DDF-289A-4C70-9148-6A5ACB48E592}" srcOrd="0" destOrd="0" presId="urn:microsoft.com/office/officeart/2009/3/layout/HorizontalOrganizationChart"/>
    <dgm:cxn modelId="{753656B3-E4D9-42E2-BBFF-38DEC43FB9EE}" type="presParOf" srcId="{C86C5DDF-289A-4C70-9148-6A5ACB48E592}" destId="{850B2D45-9CD2-4A08-8B31-633E64B1FD47}" srcOrd="0" destOrd="0" presId="urn:microsoft.com/office/officeart/2009/3/layout/HorizontalOrganizationChart"/>
    <dgm:cxn modelId="{B0510E39-2F84-49D0-A9AB-AB352483E533}" type="presParOf" srcId="{C86C5DDF-289A-4C70-9148-6A5ACB48E592}" destId="{2D80BBCE-44CB-4180-A58A-EDB3B43AA090}" srcOrd="1" destOrd="0" presId="urn:microsoft.com/office/officeart/2009/3/layout/HorizontalOrganizationChart"/>
    <dgm:cxn modelId="{E63D2241-2BFA-4E48-B0B0-7D9AF402DBB0}" type="presParOf" srcId="{715EC710-E65A-467D-991E-0A93AB8F63E7}" destId="{BD14B3F4-E598-49E4-9C1E-6DCDCA6A8770}" srcOrd="1" destOrd="0" presId="urn:microsoft.com/office/officeart/2009/3/layout/HorizontalOrganizationChart"/>
    <dgm:cxn modelId="{80515588-0B0C-4179-837A-37E5C6BF75DB}" type="presParOf" srcId="{715EC710-E65A-467D-991E-0A93AB8F63E7}" destId="{C648914F-D30A-4AA6-B773-6FFA4A3F961C}" srcOrd="2" destOrd="0" presId="urn:microsoft.com/office/officeart/2009/3/layout/HorizontalOrganizationChart"/>
    <dgm:cxn modelId="{0FF7DC37-1E1C-481C-AD2A-09E8A670261F}" type="presParOf" srcId="{21021D06-F0CC-4F75-9194-A08A071EF425}" destId="{7D81E4E1-919F-4A3D-BBB4-AC17CBD435CE}" srcOrd="6" destOrd="0" presId="urn:microsoft.com/office/officeart/2009/3/layout/HorizontalOrganizationChart"/>
    <dgm:cxn modelId="{B3F69378-BD7D-40BE-886A-5FB440428F16}" type="presParOf" srcId="{21021D06-F0CC-4F75-9194-A08A071EF425}" destId="{B21BA676-56E8-473B-BB21-9E66F41F43B3}" srcOrd="7" destOrd="0" presId="urn:microsoft.com/office/officeart/2009/3/layout/HorizontalOrganizationChart"/>
    <dgm:cxn modelId="{548D1B47-8780-4FDA-84A3-A743B5E6ED0F}" type="presParOf" srcId="{B21BA676-56E8-473B-BB21-9E66F41F43B3}" destId="{8FBED595-ABB2-4C95-9CFF-A0DE2C4E04B8}" srcOrd="0" destOrd="0" presId="urn:microsoft.com/office/officeart/2009/3/layout/HorizontalOrganizationChart"/>
    <dgm:cxn modelId="{06E9BE72-E20C-4D98-A668-A025D7433209}" type="presParOf" srcId="{8FBED595-ABB2-4C95-9CFF-A0DE2C4E04B8}" destId="{CFB7B5EA-D527-4206-91FF-F737D0741078}" srcOrd="0" destOrd="0" presId="urn:microsoft.com/office/officeart/2009/3/layout/HorizontalOrganizationChart"/>
    <dgm:cxn modelId="{7FCA30C2-1A54-437D-9A04-36E622B422EA}" type="presParOf" srcId="{8FBED595-ABB2-4C95-9CFF-A0DE2C4E04B8}" destId="{F55C378C-3115-4ECA-8A44-74679D15B7D6}" srcOrd="1" destOrd="0" presId="urn:microsoft.com/office/officeart/2009/3/layout/HorizontalOrganizationChart"/>
    <dgm:cxn modelId="{7E202FC6-81F1-4D4E-94DA-03262FDA884C}" type="presParOf" srcId="{B21BA676-56E8-473B-BB21-9E66F41F43B3}" destId="{8365BD45-6353-4422-8630-3AD7665BF188}" srcOrd="1" destOrd="0" presId="urn:microsoft.com/office/officeart/2009/3/layout/HorizontalOrganizationChart"/>
    <dgm:cxn modelId="{2800FEF8-D4F7-4B96-B2DE-8560BF1EB92D}" type="presParOf" srcId="{B21BA676-56E8-473B-BB21-9E66F41F43B3}" destId="{390DD1D4-F761-47BA-A4A2-2E9D67EC602F}" srcOrd="2" destOrd="0" presId="urn:microsoft.com/office/officeart/2009/3/layout/HorizontalOrganizationChart"/>
    <dgm:cxn modelId="{13F4D5A8-3035-45FE-97F1-D4559EFD91C5}" type="presParOf" srcId="{21021D06-F0CC-4F75-9194-A08A071EF425}" destId="{8575BB85-5DE5-407C-97D9-BA36CAEB4AB5}" srcOrd="8" destOrd="0" presId="urn:microsoft.com/office/officeart/2009/3/layout/HorizontalOrganizationChart"/>
    <dgm:cxn modelId="{4AAB6A7B-14F9-4138-9BE4-880112AFD9CF}" type="presParOf" srcId="{21021D06-F0CC-4F75-9194-A08A071EF425}" destId="{85C76A0D-1325-4B4E-863E-07EF87D00931}" srcOrd="9" destOrd="0" presId="urn:microsoft.com/office/officeart/2009/3/layout/HorizontalOrganizationChart"/>
    <dgm:cxn modelId="{C51F0FAE-D27E-4DD9-A009-40A615AC3080}" type="presParOf" srcId="{85C76A0D-1325-4B4E-863E-07EF87D00931}" destId="{8B06AD24-36CD-458D-AE4F-C6C8B81ACF09}" srcOrd="0" destOrd="0" presId="urn:microsoft.com/office/officeart/2009/3/layout/HorizontalOrganizationChart"/>
    <dgm:cxn modelId="{D6065C04-8C28-4F41-812A-AE88BE9AFD8A}" type="presParOf" srcId="{8B06AD24-36CD-458D-AE4F-C6C8B81ACF09}" destId="{D0EBC28D-20F8-452E-BE88-96A9CC1E369E}" srcOrd="0" destOrd="0" presId="urn:microsoft.com/office/officeart/2009/3/layout/HorizontalOrganizationChart"/>
    <dgm:cxn modelId="{74036FAF-EE68-4105-AC04-D2E0F58A3964}" type="presParOf" srcId="{8B06AD24-36CD-458D-AE4F-C6C8B81ACF09}" destId="{94A095E7-9A47-48E6-9643-619D6DD38533}" srcOrd="1" destOrd="0" presId="urn:microsoft.com/office/officeart/2009/3/layout/HorizontalOrganizationChart"/>
    <dgm:cxn modelId="{B867CAE1-F6C4-4468-A4D4-D26F64645AAE}" type="presParOf" srcId="{85C76A0D-1325-4B4E-863E-07EF87D00931}" destId="{730D9E2A-EDE6-4538-BF0E-8364C49C4C71}" srcOrd="1" destOrd="0" presId="urn:microsoft.com/office/officeart/2009/3/layout/HorizontalOrganizationChart"/>
    <dgm:cxn modelId="{6C214F37-F5DD-43C5-A31B-E23FD6AD6043}" type="presParOf" srcId="{85C76A0D-1325-4B4E-863E-07EF87D00931}" destId="{5B06E39E-4CD3-4AC4-A236-1FB94A198910}" srcOrd="2" destOrd="0" presId="urn:microsoft.com/office/officeart/2009/3/layout/HorizontalOrganizationChart"/>
    <dgm:cxn modelId="{EE545C13-2C7B-43B4-B5C1-C46F9512A143}" type="presParOf" srcId="{21021D06-F0CC-4F75-9194-A08A071EF425}" destId="{250DE310-C52A-415E-A23F-79DA1BB4B40F}" srcOrd="10" destOrd="0" presId="urn:microsoft.com/office/officeart/2009/3/layout/HorizontalOrganizationChart"/>
    <dgm:cxn modelId="{2CAF87C6-FD17-46CC-B5C3-4BEA916946AE}" type="presParOf" srcId="{21021D06-F0CC-4F75-9194-A08A071EF425}" destId="{91A5BD03-1BAB-49DC-B818-DF5852C19A0B}" srcOrd="11" destOrd="0" presId="urn:microsoft.com/office/officeart/2009/3/layout/HorizontalOrganizationChart"/>
    <dgm:cxn modelId="{FA82D363-138A-4AC9-AA06-A2D1C41844C3}" type="presParOf" srcId="{91A5BD03-1BAB-49DC-B818-DF5852C19A0B}" destId="{63129218-764B-477A-BC72-FD160BA9DC88}" srcOrd="0" destOrd="0" presId="urn:microsoft.com/office/officeart/2009/3/layout/HorizontalOrganizationChart"/>
    <dgm:cxn modelId="{2C767A9F-584F-4110-8AB7-7688BA299EA9}" type="presParOf" srcId="{63129218-764B-477A-BC72-FD160BA9DC88}" destId="{1E7250F8-1D83-43B8-BEC1-7982E46CAFC1}" srcOrd="0" destOrd="0" presId="urn:microsoft.com/office/officeart/2009/3/layout/HorizontalOrganizationChart"/>
    <dgm:cxn modelId="{94A44B0A-46A8-4015-B60E-56F38C57437B}" type="presParOf" srcId="{63129218-764B-477A-BC72-FD160BA9DC88}" destId="{D46E89EB-3FB3-40EF-8C94-8889AF502197}" srcOrd="1" destOrd="0" presId="urn:microsoft.com/office/officeart/2009/3/layout/HorizontalOrganizationChart"/>
    <dgm:cxn modelId="{C26F000E-5B5E-40DE-9F78-AD0A7266DA26}" type="presParOf" srcId="{91A5BD03-1BAB-49DC-B818-DF5852C19A0B}" destId="{A5381480-B395-45EF-BD28-6DEC3576684F}" srcOrd="1" destOrd="0" presId="urn:microsoft.com/office/officeart/2009/3/layout/HorizontalOrganizationChart"/>
    <dgm:cxn modelId="{6BECA166-D78F-4959-8281-781435DBFF49}" type="presParOf" srcId="{91A5BD03-1BAB-49DC-B818-DF5852C19A0B}" destId="{55F4AB20-EAAA-4CB4-B47A-5915B821D7FB}" srcOrd="2" destOrd="0" presId="urn:microsoft.com/office/officeart/2009/3/layout/HorizontalOrganizationChart"/>
    <dgm:cxn modelId="{8307AABA-A57A-4978-92EB-0C3256F08FD4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DE310-C52A-415E-A23F-79DA1BB4B40F}">
      <dsp:nvSpPr>
        <dsp:cNvPr id="0" name=""/>
        <dsp:cNvSpPr/>
      </dsp:nvSpPr>
      <dsp:spPr>
        <a:xfrm>
          <a:off x="8331724" y="4882495"/>
          <a:ext cx="824092" cy="460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4608859"/>
              </a:lnTo>
              <a:lnTo>
                <a:pt x="824092" y="460885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5BB85-5DE5-407C-97D9-BA36CAEB4AB5}">
      <dsp:nvSpPr>
        <dsp:cNvPr id="0" name=""/>
        <dsp:cNvSpPr/>
      </dsp:nvSpPr>
      <dsp:spPr>
        <a:xfrm>
          <a:off x="8331724" y="4882495"/>
          <a:ext cx="824092" cy="2837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2837060"/>
              </a:lnTo>
              <a:lnTo>
                <a:pt x="824092" y="283706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1E4E1-919F-4A3D-BBB4-AC17CBD435CE}">
      <dsp:nvSpPr>
        <dsp:cNvPr id="0" name=""/>
        <dsp:cNvSpPr/>
      </dsp:nvSpPr>
      <dsp:spPr>
        <a:xfrm>
          <a:off x="8331724" y="4882495"/>
          <a:ext cx="824092" cy="106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1065261"/>
              </a:lnTo>
              <a:lnTo>
                <a:pt x="824092" y="106526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D49B2-7604-438F-ADEB-AA82DBB63D90}">
      <dsp:nvSpPr>
        <dsp:cNvPr id="0" name=""/>
        <dsp:cNvSpPr/>
      </dsp:nvSpPr>
      <dsp:spPr>
        <a:xfrm>
          <a:off x="8331724" y="4175958"/>
          <a:ext cx="824092" cy="706537"/>
        </a:xfrm>
        <a:custGeom>
          <a:avLst/>
          <a:gdLst/>
          <a:ahLst/>
          <a:cxnLst/>
          <a:rect l="0" t="0" r="0" b="0"/>
          <a:pathLst>
            <a:path>
              <a:moveTo>
                <a:pt x="0" y="706537"/>
              </a:moveTo>
              <a:lnTo>
                <a:pt x="412046" y="706537"/>
              </a:lnTo>
              <a:lnTo>
                <a:pt x="412046" y="0"/>
              </a:lnTo>
              <a:lnTo>
                <a:pt x="82409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EFEBA-3C91-41A0-9683-467E98D34647}">
      <dsp:nvSpPr>
        <dsp:cNvPr id="0" name=""/>
        <dsp:cNvSpPr/>
      </dsp:nvSpPr>
      <dsp:spPr>
        <a:xfrm>
          <a:off x="8331724" y="2404159"/>
          <a:ext cx="824092" cy="2478336"/>
        </a:xfrm>
        <a:custGeom>
          <a:avLst/>
          <a:gdLst/>
          <a:ahLst/>
          <a:cxnLst/>
          <a:rect l="0" t="0" r="0" b="0"/>
          <a:pathLst>
            <a:path>
              <a:moveTo>
                <a:pt x="0" y="2478336"/>
              </a:moveTo>
              <a:lnTo>
                <a:pt x="412046" y="2478336"/>
              </a:lnTo>
              <a:lnTo>
                <a:pt x="412046" y="0"/>
              </a:lnTo>
              <a:lnTo>
                <a:pt x="82409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729E8-2B33-466C-8A3C-A6FB076DF308}">
      <dsp:nvSpPr>
        <dsp:cNvPr id="0" name=""/>
        <dsp:cNvSpPr/>
      </dsp:nvSpPr>
      <dsp:spPr>
        <a:xfrm>
          <a:off x="8331724" y="747088"/>
          <a:ext cx="828789" cy="4135407"/>
        </a:xfrm>
        <a:custGeom>
          <a:avLst/>
          <a:gdLst/>
          <a:ahLst/>
          <a:cxnLst/>
          <a:rect l="0" t="0" r="0" b="0"/>
          <a:pathLst>
            <a:path>
              <a:moveTo>
                <a:pt x="0" y="4135407"/>
              </a:moveTo>
              <a:lnTo>
                <a:pt x="416743" y="4135407"/>
              </a:lnTo>
              <a:lnTo>
                <a:pt x="416743" y="0"/>
              </a:lnTo>
              <a:lnTo>
                <a:pt x="828789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2188032" y="4082643"/>
          <a:ext cx="6143692" cy="15997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1" kern="1200" dirty="0" smtClean="0">
              <a:latin typeface="微软雅黑" pitchFamily="34" charset="-122"/>
              <a:ea typeface="微软雅黑" pitchFamily="34" charset="-122"/>
            </a:rPr>
            <a:t>联考数学春笋班</a:t>
          </a:r>
          <a:endParaRPr lang="en-US" altLang="zh-CN" sz="44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188032" y="4082643"/>
        <a:ext cx="6143692" cy="1599705"/>
      </dsp:txXfrm>
    </dsp:sp>
    <dsp:sp modelId="{6222EF41-613E-43A9-B69E-25E421C9CE71}">
      <dsp:nvSpPr>
        <dsp:cNvPr id="0" name=""/>
        <dsp:cNvSpPr/>
      </dsp:nvSpPr>
      <dsp:spPr>
        <a:xfrm>
          <a:off x="9160514" y="118718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数的运算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60514" y="118718"/>
        <a:ext cx="9720006" cy="1256741"/>
      </dsp:txXfrm>
    </dsp:sp>
    <dsp:sp modelId="{8FC9FA9B-5E97-4B00-8867-4487781F3F9C}">
      <dsp:nvSpPr>
        <dsp:cNvPr id="0" name=""/>
        <dsp:cNvSpPr/>
      </dsp:nvSpPr>
      <dsp:spPr>
        <a:xfrm>
          <a:off x="9155817" y="1775789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代数式的运算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1775789"/>
        <a:ext cx="9720006" cy="1256741"/>
      </dsp:txXfrm>
    </dsp:sp>
    <dsp:sp modelId="{850B2D45-9CD2-4A08-8B31-633E64B1FD47}">
      <dsp:nvSpPr>
        <dsp:cNvPr id="0" name=""/>
        <dsp:cNvSpPr/>
      </dsp:nvSpPr>
      <dsp:spPr>
        <a:xfrm>
          <a:off x="9155817" y="3547588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方程基础知识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3547588"/>
        <a:ext cx="9720006" cy="1256741"/>
      </dsp:txXfrm>
    </dsp:sp>
    <dsp:sp modelId="{CFB7B5EA-D527-4206-91FF-F737D0741078}">
      <dsp:nvSpPr>
        <dsp:cNvPr id="0" name=""/>
        <dsp:cNvSpPr/>
      </dsp:nvSpPr>
      <dsp:spPr>
        <a:xfrm>
          <a:off x="9155817" y="5319386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不等式基础知识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5319386"/>
        <a:ext cx="9720006" cy="1256741"/>
      </dsp:txXfrm>
    </dsp:sp>
    <dsp:sp modelId="{D0EBC28D-20F8-452E-BE88-96A9CC1E369E}">
      <dsp:nvSpPr>
        <dsp:cNvPr id="0" name=""/>
        <dsp:cNvSpPr/>
      </dsp:nvSpPr>
      <dsp:spPr>
        <a:xfrm>
          <a:off x="9155817" y="7091185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函数基础知识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7091185"/>
        <a:ext cx="9720006" cy="1256741"/>
      </dsp:txXfrm>
    </dsp:sp>
    <dsp:sp modelId="{1E7250F8-1D83-43B8-BEC1-7982E46CAFC1}">
      <dsp:nvSpPr>
        <dsp:cNvPr id="0" name=""/>
        <dsp:cNvSpPr/>
      </dsp:nvSpPr>
      <dsp:spPr>
        <a:xfrm>
          <a:off x="9155817" y="8862984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条件充分性判断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8862984"/>
        <a:ext cx="9720006" cy="1256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EFB2A-6636-4B70-A29E-0640B1C9F5B4}">
      <dsp:nvSpPr>
        <dsp:cNvPr id="0" name=""/>
        <dsp:cNvSpPr/>
      </dsp:nvSpPr>
      <dsp:spPr>
        <a:xfrm>
          <a:off x="8263480" y="4587719"/>
          <a:ext cx="753024" cy="2562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2562499"/>
              </a:lnTo>
              <a:lnTo>
                <a:pt x="753024" y="256249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702AE-30F4-4A22-92C8-7C53499CB24E}">
      <dsp:nvSpPr>
        <dsp:cNvPr id="0" name=""/>
        <dsp:cNvSpPr/>
      </dsp:nvSpPr>
      <dsp:spPr>
        <a:xfrm>
          <a:off x="8263480" y="4587719"/>
          <a:ext cx="753024" cy="940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940132"/>
              </a:lnTo>
              <a:lnTo>
                <a:pt x="753024" y="94013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BE08A-ED56-468F-B3DB-BE8C56BFEC4F}">
      <dsp:nvSpPr>
        <dsp:cNvPr id="0" name=""/>
        <dsp:cNvSpPr/>
      </dsp:nvSpPr>
      <dsp:spPr>
        <a:xfrm>
          <a:off x="8263480" y="3905486"/>
          <a:ext cx="753024" cy="682233"/>
        </a:xfrm>
        <a:custGeom>
          <a:avLst/>
          <a:gdLst/>
          <a:ahLst/>
          <a:cxnLst/>
          <a:rect l="0" t="0" r="0" b="0"/>
          <a:pathLst>
            <a:path>
              <a:moveTo>
                <a:pt x="0" y="682233"/>
              </a:moveTo>
              <a:lnTo>
                <a:pt x="376512" y="682233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5FCEE-099B-4273-AE5C-3E60904117B0}">
      <dsp:nvSpPr>
        <dsp:cNvPr id="0" name=""/>
        <dsp:cNvSpPr/>
      </dsp:nvSpPr>
      <dsp:spPr>
        <a:xfrm>
          <a:off x="8263480" y="2283119"/>
          <a:ext cx="753024" cy="2304599"/>
        </a:xfrm>
        <a:custGeom>
          <a:avLst/>
          <a:gdLst/>
          <a:ahLst/>
          <a:cxnLst/>
          <a:rect l="0" t="0" r="0" b="0"/>
          <a:pathLst>
            <a:path>
              <a:moveTo>
                <a:pt x="0" y="2304599"/>
              </a:moveTo>
              <a:lnTo>
                <a:pt x="376512" y="2304599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7024" y="3626765"/>
          <a:ext cx="8256456" cy="1921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不等式基础知识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024" y="3626765"/>
        <a:ext cx="8256456" cy="1921909"/>
      </dsp:txXfrm>
    </dsp:sp>
    <dsp:sp modelId="{B7282BA7-EA0F-416C-A48D-8381324C06B0}">
      <dsp:nvSpPr>
        <dsp:cNvPr id="0" name=""/>
        <dsp:cNvSpPr/>
      </dsp:nvSpPr>
      <dsp:spPr>
        <a:xfrm>
          <a:off x="9016504" y="1707256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、不等式的基本性质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1707256"/>
        <a:ext cx="7762246" cy="1151726"/>
      </dsp:txXfrm>
    </dsp:sp>
    <dsp:sp modelId="{1020D198-B145-4BA5-8C5B-2A0E0D508E27}">
      <dsp:nvSpPr>
        <dsp:cNvPr id="0" name=""/>
        <dsp:cNvSpPr/>
      </dsp:nvSpPr>
      <dsp:spPr>
        <a:xfrm>
          <a:off x="9016504" y="3329623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、解一元一次不等式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3329623"/>
        <a:ext cx="7762246" cy="1151726"/>
      </dsp:txXfrm>
    </dsp:sp>
    <dsp:sp modelId="{6D395A52-1FF6-42B5-AAE0-42C3FB82A4F5}">
      <dsp:nvSpPr>
        <dsp:cNvPr id="0" name=""/>
        <dsp:cNvSpPr/>
      </dsp:nvSpPr>
      <dsp:spPr>
        <a:xfrm>
          <a:off x="9016504" y="4951989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、解一元一次不等式组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4951989"/>
        <a:ext cx="7762246" cy="1151726"/>
      </dsp:txXfrm>
    </dsp:sp>
    <dsp:sp modelId="{724B4C4B-BB4F-46C8-93F7-0C063A1E9E3D}">
      <dsp:nvSpPr>
        <dsp:cNvPr id="0" name=""/>
        <dsp:cNvSpPr/>
      </dsp:nvSpPr>
      <dsp:spPr>
        <a:xfrm>
          <a:off x="9016504" y="6574355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、均值不等式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6574355"/>
        <a:ext cx="7762246" cy="1151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EFB2A-6636-4B70-A29E-0640B1C9F5B4}">
      <dsp:nvSpPr>
        <dsp:cNvPr id="0" name=""/>
        <dsp:cNvSpPr/>
      </dsp:nvSpPr>
      <dsp:spPr>
        <a:xfrm>
          <a:off x="8263480" y="4587719"/>
          <a:ext cx="753024" cy="2562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2562499"/>
              </a:lnTo>
              <a:lnTo>
                <a:pt x="753024" y="256249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702AE-30F4-4A22-92C8-7C53499CB24E}">
      <dsp:nvSpPr>
        <dsp:cNvPr id="0" name=""/>
        <dsp:cNvSpPr/>
      </dsp:nvSpPr>
      <dsp:spPr>
        <a:xfrm>
          <a:off x="8263480" y="4587719"/>
          <a:ext cx="753024" cy="940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940132"/>
              </a:lnTo>
              <a:lnTo>
                <a:pt x="753024" y="94013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BE08A-ED56-468F-B3DB-BE8C56BFEC4F}">
      <dsp:nvSpPr>
        <dsp:cNvPr id="0" name=""/>
        <dsp:cNvSpPr/>
      </dsp:nvSpPr>
      <dsp:spPr>
        <a:xfrm>
          <a:off x="8263480" y="3905486"/>
          <a:ext cx="753024" cy="682233"/>
        </a:xfrm>
        <a:custGeom>
          <a:avLst/>
          <a:gdLst/>
          <a:ahLst/>
          <a:cxnLst/>
          <a:rect l="0" t="0" r="0" b="0"/>
          <a:pathLst>
            <a:path>
              <a:moveTo>
                <a:pt x="0" y="682233"/>
              </a:moveTo>
              <a:lnTo>
                <a:pt x="376512" y="682233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5FCEE-099B-4273-AE5C-3E60904117B0}">
      <dsp:nvSpPr>
        <dsp:cNvPr id="0" name=""/>
        <dsp:cNvSpPr/>
      </dsp:nvSpPr>
      <dsp:spPr>
        <a:xfrm>
          <a:off x="8263480" y="2283119"/>
          <a:ext cx="753024" cy="2304599"/>
        </a:xfrm>
        <a:custGeom>
          <a:avLst/>
          <a:gdLst/>
          <a:ahLst/>
          <a:cxnLst/>
          <a:rect l="0" t="0" r="0" b="0"/>
          <a:pathLst>
            <a:path>
              <a:moveTo>
                <a:pt x="0" y="2304599"/>
              </a:moveTo>
              <a:lnTo>
                <a:pt x="376512" y="2304599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7024" y="3626765"/>
          <a:ext cx="8256456" cy="1921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不等式基础知识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024" y="3626765"/>
        <a:ext cx="8256456" cy="1921909"/>
      </dsp:txXfrm>
    </dsp:sp>
    <dsp:sp modelId="{B7282BA7-EA0F-416C-A48D-8381324C06B0}">
      <dsp:nvSpPr>
        <dsp:cNvPr id="0" name=""/>
        <dsp:cNvSpPr/>
      </dsp:nvSpPr>
      <dsp:spPr>
        <a:xfrm>
          <a:off x="9016504" y="1707256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、不等式的基本性质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1707256"/>
        <a:ext cx="7762246" cy="1151726"/>
      </dsp:txXfrm>
    </dsp:sp>
    <dsp:sp modelId="{1020D198-B145-4BA5-8C5B-2A0E0D508E27}">
      <dsp:nvSpPr>
        <dsp:cNvPr id="0" name=""/>
        <dsp:cNvSpPr/>
      </dsp:nvSpPr>
      <dsp:spPr>
        <a:xfrm>
          <a:off x="9016504" y="3329623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、解一元一次不等式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3329623"/>
        <a:ext cx="7762246" cy="1151726"/>
      </dsp:txXfrm>
    </dsp:sp>
    <dsp:sp modelId="{6D395A52-1FF6-42B5-AAE0-42C3FB82A4F5}">
      <dsp:nvSpPr>
        <dsp:cNvPr id="0" name=""/>
        <dsp:cNvSpPr/>
      </dsp:nvSpPr>
      <dsp:spPr>
        <a:xfrm>
          <a:off x="9016504" y="4951989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、解一元一次不等式组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4951989"/>
        <a:ext cx="7762246" cy="1151726"/>
      </dsp:txXfrm>
    </dsp:sp>
    <dsp:sp modelId="{724B4C4B-BB4F-46C8-93F7-0C063A1E9E3D}">
      <dsp:nvSpPr>
        <dsp:cNvPr id="0" name=""/>
        <dsp:cNvSpPr/>
      </dsp:nvSpPr>
      <dsp:spPr>
        <a:xfrm>
          <a:off x="9016504" y="6574355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、均值不等式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6574355"/>
        <a:ext cx="7762246" cy="1151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EFB2A-6636-4B70-A29E-0640B1C9F5B4}">
      <dsp:nvSpPr>
        <dsp:cNvPr id="0" name=""/>
        <dsp:cNvSpPr/>
      </dsp:nvSpPr>
      <dsp:spPr>
        <a:xfrm>
          <a:off x="8263480" y="4587719"/>
          <a:ext cx="753024" cy="2562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2562499"/>
              </a:lnTo>
              <a:lnTo>
                <a:pt x="753024" y="256249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702AE-30F4-4A22-92C8-7C53499CB24E}">
      <dsp:nvSpPr>
        <dsp:cNvPr id="0" name=""/>
        <dsp:cNvSpPr/>
      </dsp:nvSpPr>
      <dsp:spPr>
        <a:xfrm>
          <a:off x="8263480" y="4587719"/>
          <a:ext cx="753024" cy="940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940132"/>
              </a:lnTo>
              <a:lnTo>
                <a:pt x="753024" y="94013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BE08A-ED56-468F-B3DB-BE8C56BFEC4F}">
      <dsp:nvSpPr>
        <dsp:cNvPr id="0" name=""/>
        <dsp:cNvSpPr/>
      </dsp:nvSpPr>
      <dsp:spPr>
        <a:xfrm>
          <a:off x="8263480" y="3905486"/>
          <a:ext cx="753024" cy="682233"/>
        </a:xfrm>
        <a:custGeom>
          <a:avLst/>
          <a:gdLst/>
          <a:ahLst/>
          <a:cxnLst/>
          <a:rect l="0" t="0" r="0" b="0"/>
          <a:pathLst>
            <a:path>
              <a:moveTo>
                <a:pt x="0" y="682233"/>
              </a:moveTo>
              <a:lnTo>
                <a:pt x="376512" y="682233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5FCEE-099B-4273-AE5C-3E60904117B0}">
      <dsp:nvSpPr>
        <dsp:cNvPr id="0" name=""/>
        <dsp:cNvSpPr/>
      </dsp:nvSpPr>
      <dsp:spPr>
        <a:xfrm>
          <a:off x="8263480" y="2283119"/>
          <a:ext cx="753024" cy="2304599"/>
        </a:xfrm>
        <a:custGeom>
          <a:avLst/>
          <a:gdLst/>
          <a:ahLst/>
          <a:cxnLst/>
          <a:rect l="0" t="0" r="0" b="0"/>
          <a:pathLst>
            <a:path>
              <a:moveTo>
                <a:pt x="0" y="2304599"/>
              </a:moveTo>
              <a:lnTo>
                <a:pt x="376512" y="2304599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7024" y="3626765"/>
          <a:ext cx="8256456" cy="1921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不等式基础知识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024" y="3626765"/>
        <a:ext cx="8256456" cy="1921909"/>
      </dsp:txXfrm>
    </dsp:sp>
    <dsp:sp modelId="{B7282BA7-EA0F-416C-A48D-8381324C06B0}">
      <dsp:nvSpPr>
        <dsp:cNvPr id="0" name=""/>
        <dsp:cNvSpPr/>
      </dsp:nvSpPr>
      <dsp:spPr>
        <a:xfrm>
          <a:off x="9016504" y="1707256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、不等式的基本性质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1707256"/>
        <a:ext cx="7762246" cy="1151726"/>
      </dsp:txXfrm>
    </dsp:sp>
    <dsp:sp modelId="{1020D198-B145-4BA5-8C5B-2A0E0D508E27}">
      <dsp:nvSpPr>
        <dsp:cNvPr id="0" name=""/>
        <dsp:cNvSpPr/>
      </dsp:nvSpPr>
      <dsp:spPr>
        <a:xfrm>
          <a:off x="9016504" y="3329623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、解一元一次不等式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3329623"/>
        <a:ext cx="7762246" cy="1151726"/>
      </dsp:txXfrm>
    </dsp:sp>
    <dsp:sp modelId="{6D395A52-1FF6-42B5-AAE0-42C3FB82A4F5}">
      <dsp:nvSpPr>
        <dsp:cNvPr id="0" name=""/>
        <dsp:cNvSpPr/>
      </dsp:nvSpPr>
      <dsp:spPr>
        <a:xfrm>
          <a:off x="9016504" y="4951989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、解一元一次不等式组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4951989"/>
        <a:ext cx="7762246" cy="1151726"/>
      </dsp:txXfrm>
    </dsp:sp>
    <dsp:sp modelId="{724B4C4B-BB4F-46C8-93F7-0C063A1E9E3D}">
      <dsp:nvSpPr>
        <dsp:cNvPr id="0" name=""/>
        <dsp:cNvSpPr/>
      </dsp:nvSpPr>
      <dsp:spPr>
        <a:xfrm>
          <a:off x="9016504" y="6574355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、均值不等式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6574355"/>
        <a:ext cx="7762246" cy="1151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EFB2A-6636-4B70-A29E-0640B1C9F5B4}">
      <dsp:nvSpPr>
        <dsp:cNvPr id="0" name=""/>
        <dsp:cNvSpPr/>
      </dsp:nvSpPr>
      <dsp:spPr>
        <a:xfrm>
          <a:off x="8263480" y="4587719"/>
          <a:ext cx="753024" cy="2562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2562499"/>
              </a:lnTo>
              <a:lnTo>
                <a:pt x="753024" y="256249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702AE-30F4-4A22-92C8-7C53499CB24E}">
      <dsp:nvSpPr>
        <dsp:cNvPr id="0" name=""/>
        <dsp:cNvSpPr/>
      </dsp:nvSpPr>
      <dsp:spPr>
        <a:xfrm>
          <a:off x="8263480" y="4587719"/>
          <a:ext cx="753024" cy="940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940132"/>
              </a:lnTo>
              <a:lnTo>
                <a:pt x="753024" y="94013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BE08A-ED56-468F-B3DB-BE8C56BFEC4F}">
      <dsp:nvSpPr>
        <dsp:cNvPr id="0" name=""/>
        <dsp:cNvSpPr/>
      </dsp:nvSpPr>
      <dsp:spPr>
        <a:xfrm>
          <a:off x="8263480" y="3905486"/>
          <a:ext cx="753024" cy="682233"/>
        </a:xfrm>
        <a:custGeom>
          <a:avLst/>
          <a:gdLst/>
          <a:ahLst/>
          <a:cxnLst/>
          <a:rect l="0" t="0" r="0" b="0"/>
          <a:pathLst>
            <a:path>
              <a:moveTo>
                <a:pt x="0" y="682233"/>
              </a:moveTo>
              <a:lnTo>
                <a:pt x="376512" y="682233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5FCEE-099B-4273-AE5C-3E60904117B0}">
      <dsp:nvSpPr>
        <dsp:cNvPr id="0" name=""/>
        <dsp:cNvSpPr/>
      </dsp:nvSpPr>
      <dsp:spPr>
        <a:xfrm>
          <a:off x="8263480" y="2283119"/>
          <a:ext cx="753024" cy="2304599"/>
        </a:xfrm>
        <a:custGeom>
          <a:avLst/>
          <a:gdLst/>
          <a:ahLst/>
          <a:cxnLst/>
          <a:rect l="0" t="0" r="0" b="0"/>
          <a:pathLst>
            <a:path>
              <a:moveTo>
                <a:pt x="0" y="2304599"/>
              </a:moveTo>
              <a:lnTo>
                <a:pt x="376512" y="2304599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7024" y="3626765"/>
          <a:ext cx="8256456" cy="1921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不等式基础知识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024" y="3626765"/>
        <a:ext cx="8256456" cy="1921909"/>
      </dsp:txXfrm>
    </dsp:sp>
    <dsp:sp modelId="{B7282BA7-EA0F-416C-A48D-8381324C06B0}">
      <dsp:nvSpPr>
        <dsp:cNvPr id="0" name=""/>
        <dsp:cNvSpPr/>
      </dsp:nvSpPr>
      <dsp:spPr>
        <a:xfrm>
          <a:off x="9016504" y="1707256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、不等式的基本性质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1707256"/>
        <a:ext cx="7762246" cy="1151726"/>
      </dsp:txXfrm>
    </dsp:sp>
    <dsp:sp modelId="{1020D198-B145-4BA5-8C5B-2A0E0D508E27}">
      <dsp:nvSpPr>
        <dsp:cNvPr id="0" name=""/>
        <dsp:cNvSpPr/>
      </dsp:nvSpPr>
      <dsp:spPr>
        <a:xfrm>
          <a:off x="9016504" y="3329623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、解一元一次不等式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3329623"/>
        <a:ext cx="7762246" cy="1151726"/>
      </dsp:txXfrm>
    </dsp:sp>
    <dsp:sp modelId="{6D395A52-1FF6-42B5-AAE0-42C3FB82A4F5}">
      <dsp:nvSpPr>
        <dsp:cNvPr id="0" name=""/>
        <dsp:cNvSpPr/>
      </dsp:nvSpPr>
      <dsp:spPr>
        <a:xfrm>
          <a:off x="9016504" y="4951989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、解一元一次不等式组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4951989"/>
        <a:ext cx="7762246" cy="1151726"/>
      </dsp:txXfrm>
    </dsp:sp>
    <dsp:sp modelId="{724B4C4B-BB4F-46C8-93F7-0C063A1E9E3D}">
      <dsp:nvSpPr>
        <dsp:cNvPr id="0" name=""/>
        <dsp:cNvSpPr/>
      </dsp:nvSpPr>
      <dsp:spPr>
        <a:xfrm>
          <a:off x="9016504" y="6574355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、均值不等式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6574355"/>
        <a:ext cx="7762246" cy="11517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EFB2A-6636-4B70-A29E-0640B1C9F5B4}">
      <dsp:nvSpPr>
        <dsp:cNvPr id="0" name=""/>
        <dsp:cNvSpPr/>
      </dsp:nvSpPr>
      <dsp:spPr>
        <a:xfrm>
          <a:off x="8263480" y="4587719"/>
          <a:ext cx="753024" cy="2562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2562499"/>
              </a:lnTo>
              <a:lnTo>
                <a:pt x="753024" y="256249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702AE-30F4-4A22-92C8-7C53499CB24E}">
      <dsp:nvSpPr>
        <dsp:cNvPr id="0" name=""/>
        <dsp:cNvSpPr/>
      </dsp:nvSpPr>
      <dsp:spPr>
        <a:xfrm>
          <a:off x="8263480" y="4587719"/>
          <a:ext cx="753024" cy="940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940132"/>
              </a:lnTo>
              <a:lnTo>
                <a:pt x="753024" y="94013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BE08A-ED56-468F-B3DB-BE8C56BFEC4F}">
      <dsp:nvSpPr>
        <dsp:cNvPr id="0" name=""/>
        <dsp:cNvSpPr/>
      </dsp:nvSpPr>
      <dsp:spPr>
        <a:xfrm>
          <a:off x="8263480" y="3905486"/>
          <a:ext cx="753024" cy="682233"/>
        </a:xfrm>
        <a:custGeom>
          <a:avLst/>
          <a:gdLst/>
          <a:ahLst/>
          <a:cxnLst/>
          <a:rect l="0" t="0" r="0" b="0"/>
          <a:pathLst>
            <a:path>
              <a:moveTo>
                <a:pt x="0" y="682233"/>
              </a:moveTo>
              <a:lnTo>
                <a:pt x="376512" y="682233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5FCEE-099B-4273-AE5C-3E60904117B0}">
      <dsp:nvSpPr>
        <dsp:cNvPr id="0" name=""/>
        <dsp:cNvSpPr/>
      </dsp:nvSpPr>
      <dsp:spPr>
        <a:xfrm>
          <a:off x="8263480" y="2283119"/>
          <a:ext cx="753024" cy="2304599"/>
        </a:xfrm>
        <a:custGeom>
          <a:avLst/>
          <a:gdLst/>
          <a:ahLst/>
          <a:cxnLst/>
          <a:rect l="0" t="0" r="0" b="0"/>
          <a:pathLst>
            <a:path>
              <a:moveTo>
                <a:pt x="0" y="2304599"/>
              </a:moveTo>
              <a:lnTo>
                <a:pt x="376512" y="2304599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7024" y="3626765"/>
          <a:ext cx="8256456" cy="1921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不等式基础知识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024" y="3626765"/>
        <a:ext cx="8256456" cy="1921909"/>
      </dsp:txXfrm>
    </dsp:sp>
    <dsp:sp modelId="{B7282BA7-EA0F-416C-A48D-8381324C06B0}">
      <dsp:nvSpPr>
        <dsp:cNvPr id="0" name=""/>
        <dsp:cNvSpPr/>
      </dsp:nvSpPr>
      <dsp:spPr>
        <a:xfrm>
          <a:off x="9016504" y="1707256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、不等式的基本性质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1707256"/>
        <a:ext cx="7762246" cy="1151726"/>
      </dsp:txXfrm>
    </dsp:sp>
    <dsp:sp modelId="{1020D198-B145-4BA5-8C5B-2A0E0D508E27}">
      <dsp:nvSpPr>
        <dsp:cNvPr id="0" name=""/>
        <dsp:cNvSpPr/>
      </dsp:nvSpPr>
      <dsp:spPr>
        <a:xfrm>
          <a:off x="9016504" y="3329623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、解一元一次不等式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3329623"/>
        <a:ext cx="7762246" cy="1151726"/>
      </dsp:txXfrm>
    </dsp:sp>
    <dsp:sp modelId="{6D395A52-1FF6-42B5-AAE0-42C3FB82A4F5}">
      <dsp:nvSpPr>
        <dsp:cNvPr id="0" name=""/>
        <dsp:cNvSpPr/>
      </dsp:nvSpPr>
      <dsp:spPr>
        <a:xfrm>
          <a:off x="9016504" y="4951989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、解一元一次不等式组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4951989"/>
        <a:ext cx="7762246" cy="1151726"/>
      </dsp:txXfrm>
    </dsp:sp>
    <dsp:sp modelId="{724B4C4B-BB4F-46C8-93F7-0C063A1E9E3D}">
      <dsp:nvSpPr>
        <dsp:cNvPr id="0" name=""/>
        <dsp:cNvSpPr/>
      </dsp:nvSpPr>
      <dsp:spPr>
        <a:xfrm>
          <a:off x="9016504" y="6574355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、均值不等式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6574355"/>
        <a:ext cx="7762246" cy="11517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DE310-C52A-415E-A23F-79DA1BB4B40F}">
      <dsp:nvSpPr>
        <dsp:cNvPr id="0" name=""/>
        <dsp:cNvSpPr/>
      </dsp:nvSpPr>
      <dsp:spPr>
        <a:xfrm>
          <a:off x="8331724" y="4882495"/>
          <a:ext cx="824092" cy="460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4608859"/>
              </a:lnTo>
              <a:lnTo>
                <a:pt x="824092" y="460885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5BB85-5DE5-407C-97D9-BA36CAEB4AB5}">
      <dsp:nvSpPr>
        <dsp:cNvPr id="0" name=""/>
        <dsp:cNvSpPr/>
      </dsp:nvSpPr>
      <dsp:spPr>
        <a:xfrm>
          <a:off x="8331724" y="4882495"/>
          <a:ext cx="824092" cy="2837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2837060"/>
              </a:lnTo>
              <a:lnTo>
                <a:pt x="824092" y="283706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1E4E1-919F-4A3D-BBB4-AC17CBD435CE}">
      <dsp:nvSpPr>
        <dsp:cNvPr id="0" name=""/>
        <dsp:cNvSpPr/>
      </dsp:nvSpPr>
      <dsp:spPr>
        <a:xfrm>
          <a:off x="8331724" y="4882495"/>
          <a:ext cx="824092" cy="106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1065261"/>
              </a:lnTo>
              <a:lnTo>
                <a:pt x="824092" y="106526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D49B2-7604-438F-ADEB-AA82DBB63D90}">
      <dsp:nvSpPr>
        <dsp:cNvPr id="0" name=""/>
        <dsp:cNvSpPr/>
      </dsp:nvSpPr>
      <dsp:spPr>
        <a:xfrm>
          <a:off x="8331724" y="4175958"/>
          <a:ext cx="824092" cy="706537"/>
        </a:xfrm>
        <a:custGeom>
          <a:avLst/>
          <a:gdLst/>
          <a:ahLst/>
          <a:cxnLst/>
          <a:rect l="0" t="0" r="0" b="0"/>
          <a:pathLst>
            <a:path>
              <a:moveTo>
                <a:pt x="0" y="706537"/>
              </a:moveTo>
              <a:lnTo>
                <a:pt x="412046" y="706537"/>
              </a:lnTo>
              <a:lnTo>
                <a:pt x="412046" y="0"/>
              </a:lnTo>
              <a:lnTo>
                <a:pt x="82409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EFEBA-3C91-41A0-9683-467E98D34647}">
      <dsp:nvSpPr>
        <dsp:cNvPr id="0" name=""/>
        <dsp:cNvSpPr/>
      </dsp:nvSpPr>
      <dsp:spPr>
        <a:xfrm>
          <a:off x="8331724" y="2404159"/>
          <a:ext cx="824092" cy="2478336"/>
        </a:xfrm>
        <a:custGeom>
          <a:avLst/>
          <a:gdLst/>
          <a:ahLst/>
          <a:cxnLst/>
          <a:rect l="0" t="0" r="0" b="0"/>
          <a:pathLst>
            <a:path>
              <a:moveTo>
                <a:pt x="0" y="2478336"/>
              </a:moveTo>
              <a:lnTo>
                <a:pt x="412046" y="2478336"/>
              </a:lnTo>
              <a:lnTo>
                <a:pt x="412046" y="0"/>
              </a:lnTo>
              <a:lnTo>
                <a:pt x="82409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729E8-2B33-466C-8A3C-A6FB076DF308}">
      <dsp:nvSpPr>
        <dsp:cNvPr id="0" name=""/>
        <dsp:cNvSpPr/>
      </dsp:nvSpPr>
      <dsp:spPr>
        <a:xfrm>
          <a:off x="8331724" y="747088"/>
          <a:ext cx="828789" cy="4135407"/>
        </a:xfrm>
        <a:custGeom>
          <a:avLst/>
          <a:gdLst/>
          <a:ahLst/>
          <a:cxnLst/>
          <a:rect l="0" t="0" r="0" b="0"/>
          <a:pathLst>
            <a:path>
              <a:moveTo>
                <a:pt x="0" y="4135407"/>
              </a:moveTo>
              <a:lnTo>
                <a:pt x="416743" y="4135407"/>
              </a:lnTo>
              <a:lnTo>
                <a:pt x="416743" y="0"/>
              </a:lnTo>
              <a:lnTo>
                <a:pt x="828789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2188032" y="4082642"/>
          <a:ext cx="6143692" cy="15997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1" kern="1200" dirty="0" smtClean="0">
              <a:latin typeface="微软雅黑" pitchFamily="34" charset="-122"/>
              <a:ea typeface="微软雅黑" pitchFamily="34" charset="-122"/>
            </a:rPr>
            <a:t>联考数学春笋班</a:t>
          </a:r>
          <a:endParaRPr lang="en-US" altLang="zh-CN" sz="44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188032" y="4082642"/>
        <a:ext cx="6143692" cy="1599705"/>
      </dsp:txXfrm>
    </dsp:sp>
    <dsp:sp modelId="{6222EF41-613E-43A9-B69E-25E421C9CE71}">
      <dsp:nvSpPr>
        <dsp:cNvPr id="0" name=""/>
        <dsp:cNvSpPr/>
      </dsp:nvSpPr>
      <dsp:spPr>
        <a:xfrm>
          <a:off x="9160514" y="118717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数的运算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60514" y="118717"/>
        <a:ext cx="9720006" cy="1256741"/>
      </dsp:txXfrm>
    </dsp:sp>
    <dsp:sp modelId="{8FC9FA9B-5E97-4B00-8867-4487781F3F9C}">
      <dsp:nvSpPr>
        <dsp:cNvPr id="0" name=""/>
        <dsp:cNvSpPr/>
      </dsp:nvSpPr>
      <dsp:spPr>
        <a:xfrm>
          <a:off x="9155817" y="1775788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代数式的运算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1775788"/>
        <a:ext cx="9720006" cy="1256741"/>
      </dsp:txXfrm>
    </dsp:sp>
    <dsp:sp modelId="{850B2D45-9CD2-4A08-8B31-633E64B1FD47}">
      <dsp:nvSpPr>
        <dsp:cNvPr id="0" name=""/>
        <dsp:cNvSpPr/>
      </dsp:nvSpPr>
      <dsp:spPr>
        <a:xfrm>
          <a:off x="9155817" y="3547587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方程基础知识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3547587"/>
        <a:ext cx="9720006" cy="1256741"/>
      </dsp:txXfrm>
    </dsp:sp>
    <dsp:sp modelId="{CFB7B5EA-D527-4206-91FF-F737D0741078}">
      <dsp:nvSpPr>
        <dsp:cNvPr id="0" name=""/>
        <dsp:cNvSpPr/>
      </dsp:nvSpPr>
      <dsp:spPr>
        <a:xfrm>
          <a:off x="9155817" y="5319386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不等式基础知识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5319386"/>
        <a:ext cx="9720006" cy="1256741"/>
      </dsp:txXfrm>
    </dsp:sp>
    <dsp:sp modelId="{D0EBC28D-20F8-452E-BE88-96A9CC1E369E}">
      <dsp:nvSpPr>
        <dsp:cNvPr id="0" name=""/>
        <dsp:cNvSpPr/>
      </dsp:nvSpPr>
      <dsp:spPr>
        <a:xfrm>
          <a:off x="9155817" y="7091185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函数基础知识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7091185"/>
        <a:ext cx="9720006" cy="1256741"/>
      </dsp:txXfrm>
    </dsp:sp>
    <dsp:sp modelId="{1E7250F8-1D83-43B8-BEC1-7982E46CAFC1}">
      <dsp:nvSpPr>
        <dsp:cNvPr id="0" name=""/>
        <dsp:cNvSpPr/>
      </dsp:nvSpPr>
      <dsp:spPr>
        <a:xfrm>
          <a:off x="9155817" y="8862984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条件充分性判断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8862984"/>
        <a:ext cx="9720006" cy="1256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38853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0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0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339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339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0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339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0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33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339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9" y="13081000"/>
            <a:ext cx="453238" cy="461060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BE18-B052-4D40-846A-747510913F5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2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D2F-4B32-4C51-B9F5-A55F5DDBB5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650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85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9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4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85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D9-F8F5-4A2F-85E3-6C531A451F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9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85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9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85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8213-A31E-40C3-B151-70E3E11D30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89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047-83D7-479E-8986-2C5FC2B3AC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01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60D6-9EB7-4FF9-98EE-9458CD0D16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4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练习题"/>
          <p:cNvSpPr txBox="1"/>
          <p:nvPr/>
        </p:nvSpPr>
        <p:spPr>
          <a:xfrm>
            <a:off x="2927359" y="737503"/>
            <a:ext cx="2795637" cy="11798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 algn="l" defTabSz="1828800" hangingPunct="1"/>
            <a:r>
              <a:rPr b="0" kern="12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练习题</a:t>
            </a:r>
          </a:p>
        </p:txBody>
      </p:sp>
      <p:pic>
        <p:nvPicPr>
          <p:cNvPr id="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9" y="508133"/>
            <a:ext cx="1828738" cy="1638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3021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F7A0-DAB4-4BE1-9CE9-8DA26B4F1D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1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2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83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33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F1F8-59B4-4D64-835A-3BFB7D41A2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4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9" y="13081000"/>
            <a:ext cx="453238" cy="461060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40A-A7B6-4079-A6B3-0AA3BEAE57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99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7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83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83" y="5010150"/>
            <a:ext cx="10315574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DC50-33D0-4E3D-B52E-6C2280B1F4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296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BE18-B052-4D40-846A-747510913F5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73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D2F-4B32-4C51-B9F5-A55F5DDBB5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60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83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7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4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83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D9-F8F5-4A2F-85E3-6C531A451F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62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83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7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83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8213-A31E-40C3-B151-70E3E11D30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908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047-83D7-479E-8986-2C5FC2B3AC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788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60D6-9EB7-4FF9-98EE-9458CD0D16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5195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练习题"/>
          <p:cNvSpPr txBox="1"/>
          <p:nvPr/>
        </p:nvSpPr>
        <p:spPr>
          <a:xfrm>
            <a:off x="2927357" y="737501"/>
            <a:ext cx="2795637" cy="11798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 algn="l" defTabSz="1828800" hangingPunct="1"/>
            <a:r>
              <a:rPr b="0" kern="12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练习题</a:t>
            </a:r>
          </a:p>
        </p:txBody>
      </p:sp>
      <p:pic>
        <p:nvPicPr>
          <p:cNvPr id="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7" y="508131"/>
            <a:ext cx="1828738" cy="1638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025554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F7A0-DAB4-4BE1-9CE9-8DA26B4F1D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1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9" y="13081000"/>
            <a:ext cx="453238" cy="461060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86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F1F8-59B4-4D64-835A-3BFB7D41A2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13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40A-A7B6-4079-A6B3-0AA3BEAE57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0200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DC50-33D0-4E3D-B52E-6C2280B1F4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54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BE18-B052-4D40-846A-747510913F5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711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D2F-4B32-4C51-B9F5-A55F5DDBB5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2860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4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D9-F8F5-4A2F-85E3-6C531A451F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01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8213-A31E-40C3-B151-70E3E11D30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322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047-83D7-479E-8986-2C5FC2B3AC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5251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60D6-9EB7-4FF9-98EE-9458CD0D16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5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9" y="13081000"/>
            <a:ext cx="453238" cy="461060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练习题"/>
          <p:cNvSpPr txBox="1"/>
          <p:nvPr/>
        </p:nvSpPr>
        <p:spPr>
          <a:xfrm>
            <a:off x="2927351" y="737495"/>
            <a:ext cx="2795638" cy="11798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 algn="l" defTabSz="1828800" hangingPunct="1"/>
            <a:r>
              <a:rPr b="0" kern="12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练习题</a:t>
            </a:r>
          </a:p>
        </p:txBody>
      </p:sp>
      <p:pic>
        <p:nvPicPr>
          <p:cNvPr id="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508125"/>
            <a:ext cx="1828738" cy="1638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8079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F7A0-DAB4-4BE1-9CE9-8DA26B4F1D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8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50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85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35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F1F8-59B4-4D64-835A-3BFB7D41A2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7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40A-A7B6-4079-A6B3-0AA3BEAE57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8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9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83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83" y="5010150"/>
            <a:ext cx="10315574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DC50-33D0-4E3D-B52E-6C2280B1F4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3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129026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2379645"/>
            <a:ext cx="21031200" cy="997428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9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9AFE389F-834F-4993-899F-7BF9DD7D652C}" type="datetime1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2020/7/29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9"/>
            <a:ext cx="82296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9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2F525CE8-A4D9-4C72-B3B7-D1ED057FD700}" type="slidenum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‹#›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41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600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0" indent="0" algn="l" defTabSz="1828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129026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2379645"/>
            <a:ext cx="21031200" cy="997428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7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9AFE389F-834F-4993-899F-7BF9DD7D652C}" type="datetime1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2020/7/29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7"/>
            <a:ext cx="82296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7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2F525CE8-A4D9-4C72-B3B7-D1ED057FD700}" type="slidenum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‹#›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47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600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0" indent="0" algn="l" defTabSz="1828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129026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2379645"/>
            <a:ext cx="21031200" cy="997428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9AFE389F-834F-4993-899F-7BF9DD7D652C}" type="datetime1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2020/7/29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defTabSz="1828800" hangingPunct="1"/>
            <a:fld id="{2F525CE8-A4D9-4C72-B3B7-D1ED057FD700}" type="slidenum">
              <a:rPr lang="zh-CN" altLang="en-US" b="0" kern="1200" smtClean="0">
                <a:solidFill>
                  <a:prstClr val="black">
                    <a:tint val="75000"/>
                  </a:prstClr>
                </a:solidFill>
                <a:cs typeface="+mn-cs"/>
              </a:rPr>
              <a:pPr defTabSz="1828800" hangingPunct="1"/>
              <a:t>‹#›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34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600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0" indent="0" algn="l" defTabSz="1828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2.wmf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22.w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5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41.png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039" y="-228599"/>
            <a:ext cx="25029526" cy="14091582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-406039" y="5588461"/>
            <a:ext cx="25029526" cy="1465490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kumimoji="1" lang="zh-CN" altLang="en-US" sz="80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管理类联考数学</a:t>
            </a:r>
            <a:r>
              <a:rPr kumimoji="1" lang="en-US" altLang="zh-CN" sz="80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--</a:t>
            </a:r>
            <a:r>
              <a:rPr kumimoji="1" lang="zh-CN" altLang="en-US" sz="80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春笋班</a:t>
            </a:r>
          </a:p>
        </p:txBody>
      </p:sp>
    </p:spTree>
    <p:extLst>
      <p:ext uri="{BB962C8B-B14F-4D97-AF65-F5344CB8AC3E}">
        <p14:creationId xmlns:p14="http://schemas.microsoft.com/office/powerpoint/2010/main" val="2266535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034540" y="2597502"/>
            <a:ext cx="17795240" cy="202946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一元一次不等式组的解法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70480" y="4380582"/>
            <a:ext cx="17795240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分别求出组成不等式组的每一个一元一次不等式的解集后，求这些解集的交集。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70480" y="6203310"/>
            <a:ext cx="17795240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运用数轴，直观地求出交集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709024" y="789407"/>
            <a:ext cx="9842500" cy="115189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元一次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不等式组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9"/>
              <p:cNvSpPr txBox="1"/>
              <p:nvPr/>
            </p:nvSpPr>
            <p:spPr>
              <a:xfrm>
                <a:off x="2856774" y="8190587"/>
                <a:ext cx="17795240" cy="3609578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例：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&gt;</m:t>
                              </m:r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4</m:t>
                              </m:r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解第一个不等式得到：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&gt;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2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，解第二个不等式得到：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微软雅黑" panose="020B0503020204020204" pitchFamily="34" charset="-122"/>
                        </a:rPr>
                        <m:t>≤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微软雅黑" panose="020B0503020204020204" pitchFamily="34" charset="-122"/>
                        </a:rPr>
                        <m:t>4</m:t>
                      </m:r>
                    </m:oMath>
                  </m:oMathPara>
                </a14:m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Cambria Math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所以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不等式组的解是：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&gt;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2</m:t>
                      </m:r>
                      <m:r>
                        <a:rPr lang="zh-CN" altLang="en-US" sz="4000" b="0" i="1" kern="1200" dirty="0">
                          <a:solidFill>
                            <a:srgbClr val="FF0000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且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微软雅黑" panose="020B0503020204020204" pitchFamily="34" charset="-122"/>
                        </a:rPr>
                        <m:t>≤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微软雅黑" panose="020B0503020204020204" pitchFamily="34" charset="-122"/>
                        </a:rPr>
                        <m:t>4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微软雅黑" panose="020B0503020204020204" pitchFamily="34" charset="-122"/>
                        </a:rPr>
                        <m:t>，即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微软雅黑" panose="020B0503020204020204" pitchFamily="34" charset="-122"/>
                        </a:rPr>
                        <m:t>：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微软雅黑" panose="020B0503020204020204" pitchFamily="34" charset="-122"/>
                        </a:rPr>
                        <m:t>2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微软雅黑" panose="020B0503020204020204" pitchFamily="34" charset="-122"/>
                        </a:rPr>
                        <m:t>&lt;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微软雅黑" panose="020B0503020204020204" pitchFamily="34" charset="-122"/>
                        </a:rPr>
                        <m:t>≤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微软雅黑" panose="020B0503020204020204" pitchFamily="34" charset="-122"/>
                        </a:rPr>
                        <m:t>4</m:t>
                      </m:r>
                    </m:oMath>
                  </m:oMathPara>
                </a14:m>
                <a:endParaRPr lang="zh-CN" altLang="en-US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774" y="8190587"/>
                <a:ext cx="17795240" cy="36095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1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69472" y="768867"/>
            <a:ext cx="22288500" cy="212365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练一练：</a:t>
            </a:r>
            <a:endParaRPr lang="en-US" altLang="zh-CN" sz="4400" b="0" dirty="0">
              <a:solidFill>
                <a:prstClr val="black"/>
              </a:solidFill>
              <a:latin typeface="Cambria Math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4400" b="0" dirty="0">
              <a:solidFill>
                <a:prstClr val="black"/>
              </a:solidFill>
              <a:latin typeface="Cambria Math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2705930"/>
            <a:ext cx="5398056" cy="305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8679" y="2892526"/>
            <a:ext cx="5005834" cy="286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843" y="8961438"/>
            <a:ext cx="5101006" cy="328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8683" y="8961438"/>
            <a:ext cx="5488894" cy="326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41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69472" y="768867"/>
            <a:ext cx="22288500" cy="212365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练一练：</a:t>
            </a:r>
            <a:endParaRPr lang="en-US" altLang="zh-CN" sz="4400" b="0" dirty="0">
              <a:solidFill>
                <a:prstClr val="black"/>
              </a:solidFill>
              <a:latin typeface="Cambria Math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4400" b="0" dirty="0">
              <a:solidFill>
                <a:prstClr val="black"/>
              </a:solidFill>
              <a:latin typeface="Cambria Math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45" y="2892531"/>
            <a:ext cx="6579034" cy="347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116" y="2503423"/>
            <a:ext cx="5091112" cy="425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832" y="8382454"/>
            <a:ext cx="5559084" cy="386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116" y="9226329"/>
            <a:ext cx="5851488" cy="233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19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454" y="3036765"/>
            <a:ext cx="18721752" cy="289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4"/>
              <p:cNvSpPr txBox="1"/>
              <p:nvPr/>
            </p:nvSpPr>
            <p:spPr>
              <a:xfrm>
                <a:off x="1578172" y="8404271"/>
                <a:ext cx="22805828" cy="4856970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答案：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做题思路：这个式子可以转化为不等式组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1−</m:t>
                                  </m:r>
                                  <m: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2+</m:t>
                                  </m:r>
                                  <m: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2+</m:t>
                                  </m:r>
                                  <m: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3−</m:t>
                                  </m:r>
                                  <m: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zh-CN" altLang="en-US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，解得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5</m:t>
                          </m:r>
                        </m:den>
                      </m:f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≤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𝑥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&lt;</m:t>
                      </m:r>
                      <m:f>
                        <m:fPr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72" y="8404271"/>
                <a:ext cx="22805828" cy="4856970"/>
              </a:xfrm>
              <a:prstGeom prst="rect">
                <a:avLst/>
              </a:prstGeom>
              <a:blipFill rotWithShape="1">
                <a:blip r:embed="rId3"/>
                <a:stretch>
                  <a:fillRect l="-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69472" y="768867"/>
            <a:ext cx="22288500" cy="212365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练一练：</a:t>
            </a:r>
            <a:endParaRPr lang="en-US" altLang="zh-CN" sz="4400" b="0" dirty="0">
              <a:solidFill>
                <a:prstClr val="black"/>
              </a:solidFill>
              <a:latin typeface="Cambria Math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4400" b="0" dirty="0">
              <a:solidFill>
                <a:prstClr val="black"/>
              </a:solidFill>
              <a:latin typeface="Cambria Math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67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66969016"/>
              </p:ext>
            </p:extLst>
          </p:nvPr>
        </p:nvGraphicFramePr>
        <p:xfrm>
          <a:off x="3135082" y="1371602"/>
          <a:ext cx="16785776" cy="950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692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2166" y="1018003"/>
            <a:ext cx="9842500" cy="115189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平均值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020215" y="2711277"/>
                <a:ext cx="18896330" cy="1855894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（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1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）算术平均值： 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2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个实数 的算术平均值为：</m:t>
                      </m:r>
                      <m:f>
                        <m:fPr>
                          <m:ctrlP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215" y="2711277"/>
                <a:ext cx="18896330" cy="18558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020215" y="5938347"/>
                <a:ext cx="18896330" cy="2981586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（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2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）几何平均值： 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2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个正实数的几何平均值为：</m:t>
                      </m:r>
                      <m:rad>
                        <m:radPr>
                          <m:degHide m:val="on"/>
                          <m:ctrlPr>
                            <a:rPr lang="ar-AE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ar-AE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·</m:t>
                          </m:r>
                          <m:sSub>
                            <m:sSubPr>
                              <m:ctrlPr>
                                <a:rPr lang="ar-AE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ar-AE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endParaRPr lang="ar-AE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endParaRPr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215" y="5938347"/>
                <a:ext cx="18896330" cy="29815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510073" y="8810988"/>
                <a:ext cx="18896330" cy="3881192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例：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1</m:t>
                      </m:r>
                      <m:r>
                        <a:rPr lang="zh-CN" altLang="en-US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和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4</m:t>
                      </m:r>
                      <m:r>
                        <a:rPr lang="zh-CN" altLang="en-US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的算术平均值是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2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5</m:t>
                      </m:r>
                      <m:r>
                        <a:rPr lang="zh-CN" altLang="en-US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，几何平均值是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2</m:t>
                      </m:r>
                    </m:oMath>
                  </m:oMathPara>
                </a14:m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例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：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2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和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2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的算术平均值是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2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，几何平均值也是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2</m:t>
                      </m:r>
                    </m:oMath>
                  </m:oMathPara>
                </a14:m>
                <a:endParaRPr lang="zh-CN" altLang="en-US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endParaRPr lang="zh-CN" altLang="en-US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注意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：</a:t>
                </a:r>
                <a:r>
                  <a:rPr lang="zh-CN" altLang="en-US" sz="4000" b="0" kern="1200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几何平均值只对正实数有定义，而算术平均值对任何实数都有定义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。</a:t>
                </a:r>
                <a:endParaRPr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073" y="8810988"/>
                <a:ext cx="18896330" cy="3881192"/>
              </a:xfrm>
              <a:prstGeom prst="rect">
                <a:avLst/>
              </a:prstGeom>
              <a:blipFill rotWithShape="1">
                <a:blip r:embed="rId4"/>
                <a:stretch>
                  <a:fillRect l="-677"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23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8252" y="887375"/>
            <a:ext cx="9842500" cy="115189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平均值定理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也叫均值不等式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130557" y="3556187"/>
                <a:ext cx="18896330" cy="5557034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当</m:t>
                      </m:r>
                      <m:sSub>
                        <m:sSubPr>
                          <m:ctrlPr>
                            <a:rPr lang="zh-CN" altLang="en-US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、</m:t>
                      </m:r>
                      <m:sSub>
                        <m:sSubPr>
                          <m:ctrlPr>
                            <a:rPr lang="zh-CN" altLang="en-US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为</m:t>
                      </m:r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2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个正实数时，它们的算术平均值不小于它们的几何平均值，即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：</m:t>
                      </m:r>
                    </m:oMath>
                  </m:oMathPara>
                </a14:m>
                <a:endParaRPr lang="zh-CN" altLang="en-US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endParaRPr lang="zh-CN" altLang="en-US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ar-AE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ar-AE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·</m:t>
                          </m:r>
                          <m:sSub>
                            <m:sSubPr>
                              <m:ctrlPr>
                                <a:rPr lang="ar-AE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zh-CN" altLang="en-US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endParaRPr lang="zh-CN" altLang="en-US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当且仅当</m:t>
                      </m:r>
                      <m:sSub>
                        <m:sSubPr>
                          <m:ctrlP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时，等号成立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。</m:t>
                      </m:r>
                    </m:oMath>
                  </m:oMathPara>
                </a14:m>
                <a:endParaRPr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57" y="3556187"/>
                <a:ext cx="18896330" cy="55570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5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7849" y="4839979"/>
            <a:ext cx="106807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12443" y="10148579"/>
            <a:ext cx="106807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⑤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133079" y="4853949"/>
            <a:ext cx="106807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147041" y="7374899"/>
            <a:ext cx="106807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④</a:t>
            </a:r>
          </a:p>
        </p:txBody>
      </p:sp>
      <p:pic>
        <p:nvPicPr>
          <p:cNvPr id="52" name="图片 5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244340" y="5040630"/>
            <a:ext cx="6149940" cy="82499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58" name="图片 5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215110" y="4839970"/>
            <a:ext cx="5704400" cy="159723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51" name="图片 5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215110" y="7183120"/>
            <a:ext cx="2660888" cy="1596532"/>
          </a:xfrm>
          <a:prstGeom prst="rect">
            <a:avLst/>
          </a:prstGeom>
          <a:noFill/>
          <a:ln w="9525">
            <a:noFill/>
            <a:miter/>
          </a:ln>
        </p:spPr>
      </p:pic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331690" y="7561580"/>
          <a:ext cx="208116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6" imgW="520700" imgH="203200" progId="Equation.KSEE3">
                  <p:embed/>
                </p:oleObj>
              </mc:Choice>
              <mc:Fallback>
                <p:oleObj r:id="rId6" imgW="520700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331690" y="7561580"/>
                        <a:ext cx="2081160" cy="81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" name="图片 56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243706" y="10029190"/>
            <a:ext cx="4677608" cy="159723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6" name="文本框 14"/>
          <p:cNvSpPr txBox="1"/>
          <p:nvPr/>
        </p:nvSpPr>
        <p:spPr>
          <a:xfrm>
            <a:off x="1313733" y="1088938"/>
            <a:ext cx="18896330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sz="4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常用的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均值</a:t>
            </a:r>
            <a:r>
              <a:rPr sz="4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不等式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8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313733" y="1088938"/>
            <a:ext cx="18896330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sz="4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常用的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均值</a:t>
            </a:r>
            <a:r>
              <a:rPr sz="4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不等式</a:t>
            </a: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37849" y="4839979"/>
            <a:ext cx="106807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51813" y="7360929"/>
            <a:ext cx="106807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12443" y="10148579"/>
            <a:ext cx="106807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⑤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133079" y="4853949"/>
            <a:ext cx="106807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147041" y="7374899"/>
            <a:ext cx="106807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④</a:t>
            </a:r>
          </a:p>
        </p:txBody>
      </p:sp>
      <p:pic>
        <p:nvPicPr>
          <p:cNvPr id="52" name="图片 5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244340" y="5040630"/>
            <a:ext cx="6149940" cy="82499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58" name="图片 5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215110" y="4839970"/>
            <a:ext cx="5704400" cy="159723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53" name="图片 5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244340" y="7334250"/>
            <a:ext cx="7119596" cy="1590548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51" name="图片 5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215110" y="7183120"/>
            <a:ext cx="2660888" cy="1596532"/>
          </a:xfrm>
          <a:prstGeom prst="rect">
            <a:avLst/>
          </a:prstGeom>
          <a:noFill/>
          <a:ln w="9525">
            <a:noFill/>
            <a:miter/>
          </a:ln>
        </p:spPr>
      </p:pic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331690" y="7561580"/>
          <a:ext cx="208116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7" imgW="520700" imgH="203200" progId="Equation.KSEE3">
                  <p:embed/>
                </p:oleObj>
              </mc:Choice>
              <mc:Fallback>
                <p:oleObj r:id="rId7" imgW="520700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331690" y="7561580"/>
                        <a:ext cx="2081160" cy="81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" name="图片 56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4243706" y="10029190"/>
            <a:ext cx="4677608" cy="1597232"/>
          </a:xfrm>
          <a:prstGeom prst="rect">
            <a:avLst/>
          </a:prstGeom>
          <a:noFill/>
          <a:ln w="9525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13161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0" descr="data:image/jpeg;base64,/9j/4AAQSkZJRgABAQEAYABgAAD/2wBDAAEBAQEBAQEBAQEBAQEBAQEBAQEBAQEBAQEBAQEBAQEBAQEBAQEBAQEBAQEBAQEBAQEBAQEBAQEBAQEBAQEBAQH/2wBDAQEBAQEBAQEBAQEBAQEBAQEBAQEBAQEBAQEBAQEBAQEBAQEBAQEBAQEBAQEBAQEBAQEBAQEBAQEBAQEBAQEBAQH/wAARCAAqAXUDARE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/igAoAKACgAoAKACgAoAKACgAoAKACgAoAKACgD8f/8AgrH8TPj/APAH4baj8bfhL+1d8dPg3Po/gx9L+Hnw/wDhl+yh4K+LfwOvPihFr73N98S/23PjP4o/Z6+Nc3wV/Zn8MaJc6VdePfEtp4t+BLeGPAmj/EnxJpXxF8T+L5fDPh/TvOw+MWC4nyChi62GrYbOeJuA8DUpZ7NZTwdlPD3+uOW5Xxdis64hhLA1MNj80wOfUIYCLz2ji1HL1PIeH8fXpZ5iT0o4Shjsoxn7nMqUsBlvF9avX4bowzjjLM8wq8NVcZwpg+GeHK0MZRx1fAY7JMxUqdTK6+AzDG5vluCzvOclwlPD4mt+s/hy/fVvDug6rLfaNqUmpaNpV/JqXhy5a88O6g95Yw3D32g3jSStd6Ndl/P0q5aSRp7F4ZTI5be3v5nho4PM8xwcMPjsLHC47F4aOFzOkqGZ4aNDE1qUcPmNBRiqOOoxpqni6SilTxMa0FFKOvzuU4iti8pyzF4ivl+Kr4nL8FiK+JymrOtlOIrVsNCpUr5ZWnKc6uX1pt1MFVnKU54ZwnKUpNyezXCegeQfE34+fB34NeIvhL4Q+JPjnT/D3iv44+OY/hx8I/Cq2esax4m8deLhpl7rN/a6JoGgadquqtpPh3RdPu9d8ZeK7q0g8I+C9Agl13xnruk6QPtxVBrFZjQynD3q4/EYHNczjh4Jv2WWZNh6dbMsyxdW3scBgKNWvgMrp43G1KOFxXEebcNcK4KtX4mz/hzKsUsS/qeV4zOcSpUsswGIyrB4vGOMnSp4rOcwp5dluHSipTq1q9aVTEVKdGM54XKcJm+fY1UcjyrOcxo+v0xhQAUAFABQBm6zq1hoGjatr2qPPHpui6bf6tqMltZX2o3Mdhp1rPeXb2+nabbXeoahOsFtK0NlYWtxfXUgWC0tpriSOJuPMMfhMqy/H5pjqkqWCy3B4rH4yrCjXxE6eEwlCriMRUhh8NSrYjEShSozlGjh6VSvVaVOjSnVlGL2w2HqYvE4fC0XSVXE1qWHpOviKGFoKpWqKlB1sViqtHD4alzNOpiMRVp0KML1K1WFNSmcT8H/AIv/AAu/aA+F3gj40fBbxvofxE+GXxD0O18R+DfGfhy5a50rWdKuWkiLASpFdWF/YXcFxpmt6Jqdvaa3oOt2uoaDr+n2Ot2V/YR+xj8vxeV4upgsbTjCtTjRqJ0q1DE4bEYbE0KeKwWOwWMwtWthMwy/MMJVo47LcywVevgMxy+vhswwGJr4KvQrz4cLiqWMpOrRVaDp1sVhMRh8VhcVgcfgcfgcVXwOY5ZmeXY2jh8dlea5XjsNicvzbKcxw+HzLK8yw+Ly7MsLh8dh8RQj6RXGdB5N46+OXwt+GvxD+DHwq8ZeIrvT/Hnx917xV4b+E3h2x8L+MNfm8S6p4L8Ial438Vtd3vhzQNW03wppWheG9LudQvvEXjC90bw6s7WGkJqr63qOlafOYa2MzGrlWHanjaOQ5rxNWpSapQp5Fk+Z8O5PmOOniK0oYeKpZnxRkOAo4Z1frmLxeZYWhgcPiKjqqKxMo4TAwzHESUMLUzjK+H6Mk1OtXzjNsJnGOwGCw+FpueKxEp4HIc4zDE1aNGeHwOXZfjswzGth8HRq11UuP2gPhHa/tB6Z+y1J4nu3+Nuq/CrUfjdbeDbXwn40vLWD4WaZ4stPBVx4q1bxjZ+HbjwVoKzeJruLSNM0bW/Edj4i1mZLyfRdIvbOy1G5jWDax889hhH7V8N0+H6mdSd6dLCPiapn1PIqEa1bkpYvGY9cN5zXWAwc6+Ow+DwdTH43D0cDUw+JmYprBwyeeIags9xOdYXKoRaq1sVUyDDZRic6quhSdSthsHl0M8yenXzDFQpZf9czLL8vp4qeYYmjh3D+0F+0N8I/2Wvhdqfxj+Nuva14f8C6XrvgzwvLd+G/AHxG+JfiO98S+PvGOieBPBPh/QPAXws8J+NPHPifWPE3izxBo+g6Xpnh3w5qN7LfXsG6BYBLMMpV4LGZXl8YYitjc5xzy3K8JhcJisXXxeNjgMfmMqFOnhaNaUeXBZbjMRKpUUaUYUZqVRVJQi+mjhqtehmOJg6MMPlOW4zN8yxGIxOGwtDCZZgabqYzGVq2JrUqap0Kac5pSc+VSajJKTPmO6/4KcfsyWFrc3198P8A9vizsrO3mury8uv+CSf/AAVkt7W1tbeN5bi5ubib9iZIoLeCKN5ZppXWOKNXeRwqsxWJxOGwWGxGMxmIoYXCYShVxOKxWJq06GGw2GoU51a+IxFerONOjQo06c6lWrUnGnTpxnOc1GMpOMPh6+Lr0MLhaFXE4nE1aWHw+Hw9KdavXr1pqnRoUKNNTqVatWo1ClSgpTnNqEVKT1+v/g98W/h58fvhN8N/jj8Jdel8UfDP4s+C/DXxD+HviWbQ/EXh1/EHgvxZpNprfhzW/wCwfFWk6H4i0lNV0u8tb2Ky1vSbHUoopoxdWcUhK162aZXj8lzHF5VmdD6rj8DVdDF4Z1aNWWHrqMXOjUlQqVaaq078lanzudKqqlGrGFanViefgcdhMyw7xWCq+2oLEY3Cup7OrT/f4DG4jAYuCjVhCbVLFYatSU0nTqKKq0Z1KMoVJZnxs+Onwo/Zy8CL8S/jN4r/AOEP8GN4u+HvgRda/sLxNr+fFnxO8eeH/hx4D0r+zfC2j63qo/t7xh4l0XRvt5sv7M0z7Z/aet3tjo1vfahH59FrEZtw/kdF8+Z8T51hOHciwusfr2c42liauFwft5Ww+F9rTwleX1jGVaOEhyWq4iMpQUu2cZQwGc5nJWwWQZNmXEGb17p/VMnyrDSxWYYz2Sbq4j6vQg6n1fDQq4qr8FChUqOz9apkniHxP/aQ+CfwZ+IXwH+FPxG8ajRfiH+0n4z1vwD8EfB9l4c8XeJNb8ceJfDfhPVPGniYQ2vhXQdb/sHQfDHhnSLzWPEnjLxO2k+DNCt/scWs+ILS7v8AS7ecwf8AwoZpUybCfvcwo5Fm3Etej8FLDZFk1bL8Nj8wxWLquGEwsPreZ5fgcFRxFeniczzHF4fLspo4vHzWHZir4LKaud4lSp5ZRzjIsgqYpRlU5c34ir4rD5LhFQpKeIk8ZUweI5q8aTw2Fp0p18dXoULVGWn7R3wYv/2kNa/ZKs/Fl3cfHfw98JNH+Out+Co/B/jk2Om/CrXvF2peCdE8S3Xjk+Gh4CS41TxHpGp6dZ+Gf+EoPi6aOyvdSXQTpME1+DA/8KWGz7F4JqtQ4azXKMkzuo2qTweaZ3lWJzjKsKoVnTqYt4rLsJXxTrYONfD0FB0sVWpYiUKcjFp4CWSwxSdOXEFDOcVlEUnVeKw2RYjLsLm9aXslU+q08HXzTL6MpYz2Kq1MVRjh3Vbkzqfif8YfhH8EfD2n+LPjN8T/AAF8KvDOq+JvDngvS/EXxF8X+H/B2iaj4w8V6kmk+GPC9jqniHUdOs7rXfEGoMLXSdKhme+vJRJ5EDpHM4mEo1MblmW05RnmGdY+GV5NgINSxubZpUw+JxVPLcswsW6+Px9TDYTFYiGDwsKuJlh8Pia0acqdGrMKn7rB5hmFX93gcpwc8xzXHVPcweWZdTq0qFTH5hiZNUcFg4Vq1GlPFYmpChGrVpU5Veecb854a/aE+Eni748fFP8AZp0HxFfXfxf+DnhD4dePviH4Ybwr4tg0/Q/B3xRk8SweANXHjGbQ08HX8viO58IeKLeDQrDX5/E1qdE1G71LRbfTHsL+asHfH4TNsfhVKeEyXPKPDWYV5xlQjDPK2R5fxD9RwyrqlLMZUMozTLMbjq+XrEYXL1mGXYfMK9DF4vC0Khi/9gxOUYPFfusRnmU47Pcqpq9T6zlOXZu8kxmLlOk5ww3s8yTw0KGKlSxVflqV8PRq4aFSue00AFAHkHiD4+fB3wv8aPh9+zvrPjnT4vjL8TfDXivxp4O+HVnZ6xq3iC68FeDWtIPEXjPW00jTr+18HeErW/vrHQrLxR4xuNG0HWfFV5Y+D9A1G/8AFV1baQ6wzWMxOY4TC3rVspy3DZtmain7LA4LG5g8ty36ziJJUKWMzbEUsfPJsslU/tTN8Dk3Fma5Vg8TlXDXFmNwaxT+o4TAY7FqVHC5nm/9hYCvKMnDFZrHLsVmdXD0+VOXs8PhcKvreLklgsHi8bkeXYvE0syzrh/CYvb+LfxX+H3wJ+GPjj4yfFbxB/wi3w6+HPh+/wDFfjfxMdJ13WYtA8N6ZGZtT1m603w9pmravNZabbq93fy2dhP9kso5765VLOGecY18ThsL9WeKxNDC08VmOVZXTxGKrU8NhKeMzjNMJlGAeMxledPDZfg5Y3GUI4vMsdWoZbl2GdXMM0xmGy6hisXHahh8TipTpYPDYnG4iNDFV6eDwWHr4zMMX9Vw1bEywmW5fhadbG5rmWJhQlRy3KMuoYnNs1x88PleU4LFZniMLhKnXaBr2g+K9B0TxT4W1vSfEnhvxHpOm694d8RaBqVlq+g69oOr2UOoaRreiavp89zYarpOq2M8F9pupWNxNZXtlNDdWs8sEiSt3YrC4rA4rE4LG4avg8Zg69bC4vCYqjUw+KwuKw9SdGvhsTh6sY1aFehVpzpVqNWMalOpGdOpFTjK/HhcVhcdhcNjsDiaGMweMoUcVhMZha1PEYXFYXEU41cPicNiKU50q9CvSlGrRrUpyp1KcozhOUWpvWrA3CgAoADnBwRnHBIJGecEjIJHTjIPUZzzUzU3CapyjGo4yVOU4SnCM7PllOnGpTlOKdnKCqQlJXiqkW+YFa+uq620dvudvxt2Z/J7/wAFSP2ov2sb79lz9vz4a/ED9pz9nXSb/wDZi8Sfs+eLPF3wi1j/AIJhftI/C74mfED4X6v+0n8NIPhz8Wfgd448S/8ABT/xf4X+LPw81fxlpN54QHiLw14Rmm1vxf4a8Q+Ar3SvBmr6z4X1qvLyzE05VvCriTF4rD82X+M/hxl+a1lTnhJ8M8Q5ZxnDHYPMOI+HqlfF4/D5Nj8pymfHOXZfHMKc824P+tYalxJgs9yziill3q18vrY2rxxw7l2CxEYZ94XeLVTIo1cTQxVLPcmn4XZm86y3Ls+oUcPhKWd5N/buG4bzivjsuo18jzyvgOIcVwtjeFMx4brZj97fsFal8Q9U/bg+O+t+Gf23/gt+0P4Z+Jvgn4ZfGD496B8Df2M/2w9G+BDeLdX8DwW/gK+8C/Hrx3/wUc/ac+BPwa+Nes+AdX+F/iXx18I/D/h2DxB4y+DKfDDxYngq3hnXx/D9ZgMBUynI+JMlxeBxUsJkPF2fZfgK+LxNLDVcu4mxecYnE8XZTklfGYWriuJeG8tzrD55WzvAZbXq5bwzxxnONw0c1y/GTzbhyp8nicxp5li+E8xwmIo08XnnDuFzPEUKWDrVKj4Zjh8HT4exPEuCweKw+GyXOc0w0KlHhzNMyo1M2zHJMqx1DMKeJyylwlXj8/ftheL9P8dfCr9pz9rf4P8Aww/bMg8P6PpP7Qul6L8W2/4Kift//D34UeD/ANoH9nT4++KP2evGPhT4hfsj/A39uv4Jab4V+Gfi3UPCP/CR/CTWPgP4gvLnxdF/wkCfFDwp8JtTgsNU1f57KcDiK74RwdPELK48dZ94F4nhzHZjLH59TxeQ+NPHHCeXZtRrxlmFDGZZxLwxheL/AK7gshdWpwn/AGdQdDK+JIRwGG4Zqe/xHiqWSw4yxGJorNcRwLw5x3XzzAZasLlHs8dwj4NY3xF4br4eqsBXo43JM3oZdSyfiDOKmGoZ7hc/r4VSyrMqeZYriXD+u/8ABMexb9nH4uXvwm+LPiD/AIKS/Ev4lfHuz/aA8cfCf4r/ALXP7UPjH4wfCbxZ8JPgdcfs+6X451L4Qfs+69+0x8W/Ef7PfgvU/HvxHaX4FeGfinZfEn9pu9+GIln+LXx+v9R1ZPCEPrYTMMPj+Dq9TAYaeXVcp4T4c4yzbCZxgoZ3xnPLM9x2eU+E8RmeMyTLcPhsTn+IyvFUJ8TcMcMZbw1h8PmtNZLjeHq2dZVgsbPhxmW1qOfY7MKuIVejQ4zx/htTp5biMTlvDWB4hlLjLNcwwuGwWbZjWxWLweVQ4FxeRS4nzvF4yrPHYLEYjIaeG4dzTF5vj/xm8T/Ez9tjwV+2l8UPip8Rvjl4z0H4EfC3QdA+N9z47n/Y6/aW0/8AaA8P/s4ar+05B8QbLwT8ZvAvxH/4KOaX+0v+zr+zb8SPjT4A1LRfhdo/ibxDrnxS1LwuniyLVf2ZfBH7F+iS2Fh4HDeJzDI8Djsfistnm+ccPPw+yXD4PL54fFYXxAzjCcF/ScnwDwZnuZ4OGewoeIuc0fEV4XI+GsVDi3MHUzr6PVLxazmh4kZ1xpwZmnbxHhKObZ9HDZdjFlGHz7BeJ+NwmPzOjy0uDsuqcQ/R/wAg4+zzh7C1KOTU6/B2V0OEP7VzfirLqvC2Fm8D40Zr4QUa2S4TgTirL/1P/wCCUXxZ/blk0P4A+CX+JX7N/wARPBPxr/Za+Of7fOtfD7XPhD8c/BfxY8I/FL4yfHDUtcs/2f8AxN8cdc/ax+LNh4dsPDnxT+IfizQfEvijSP2XEsPDWkeBdU8LaJ8Ljrt2b+2+hq0IZbk+d5BgsXgOL6/hp4c/R+yXhPOssxtLKso41wHEvCnGlDI+KKmMlS4irVctx+TeGbxuBrrEVFmMOJMuxODqZVk2S0uH63jyxtHHcRUMyoU8dk+V8b+I/jvjc1oY7C0cwzDh/B8F8c8K4CvlOByzDYjh/A0sXVhxrHkw0fq9PBV8lxMc3q5tnWc4/iOPu3hP/gq3+0p4r/YL1f8Aaug/Yf8AhtZ/G2y/a+u/2PrH9kSb9r7xfJ4nuvHtj8cYf2frnSdR+IKfsaCPRfH7ePzJrUHgqbwVceF4vhGbb4j618UdLumv/CNty04LH/8AEIZZLOGNo+KmXYHNaWJxbeAo5FgMTlPEWd5jisS4rGyxVLg7LOG84xHHEZxweJymrk/EmDyjD53icDgIY30cXbLMV4oYfM37KHhxhrqvhnCrDiTMamGyPGZRgsoWLnl69lxnR4j4fwXAOK5qtTiTPs7yLLZ4PL8vxtPPV+zsOt6ppXgmLxJ430iPTtY07wxHrfi7QvBB8TfEOGx1S00j7dr+keD2sPB+keK/H0drcxXNn4eNl4I0/wATeJ1WzNr4PtNWvI9DXPNa+By9ZniqFTH4vLsCsZXo1VlVeea4nA4b21SnUWS5XVzfETx9ehTjJZVl1XMa8sTNYPB1cXUdKc1llLG42OX0MTTwWFzDFrCUq9KOZU/7Nw2Nr+zhVpxzfMaOVUvqVGtJxWZY6hgKf1dLFYujhYe0ivif/h5d+zf/ANE2/b//APFRn/BWn/6CSmM+pPgx8a/Bnx78JXPjTwNovxb0PSLXWLvQpbP4z/s9/tA/s7eLWvrO2sbqae28A/tDfDH4XeNbzR3jvoFtPEdp4fm8O31yl9ZWGq3F7YapBFvVw1SjSwtWcqEo4ujOvSVLF4WvVhCGJxGFlHFUKFepWwNZ1MNOcMNjYUcTUw0sPjadKWCxGFxFTCniKdWtiaEY11PCypwqyqYXFUaMnUpQqxeGxFajChjIqEkqk8JUrQpVeehWnDEQqU1+Tn/BVj4U/sF/Drwr8a/2r/2y/wBln42ft26pqvwV1nwv8PPg9D+zn8Q/2qPAnwb07wbomsXfi/xH8KrTSvhz4h+H/wCyFrPjeLWNN134nfG/xn4v8EXmt2XgzQ7nR/FjXPhKDSD8NxFSpYfIeMMpy+dPBZ5xcvaf63ZliZ5TT4dw9XLcu4Ty2nPjeu6FHhLhPhXE4vHcZYzL8rxUc9rYzMeKM/wuAzzMsNkGW4b6/h6nicfnfDuIr4mcsryerl+AXDmFp08dRzjHyzXPc8eL/wBUaSqVuK+Jc7pxocLYfG5jQr5TgsHh+Hsjq4rJMJmWdY7HcT8Nfjz+0z/wTo/4IlfsnfF3w1o/w7/4KSSfCf4R+D9U+OfxV0X9pnxhpXh7TPgzdTXOo6j8XPBPjnSvgX8e/Enxq8C/BDw3eWlt4ilsdBsfFt58OPC+o+LdB0G/1W3/AOEKH6vxxmOGh4iZDhc4qPLcizjHcE8NcQca4xU1LDZlmWD4ZyOnx/mWAlUhHGZJxfmdfFcSY/PFmkp4f+1svzjMp1cixOfcUYH8+4Ay6WZ8L47+xMPWq5hLHcUZnwpwXhvZzxf9l1uIuIcdlnh3gMRicTQo4biThTLpZfwrgshxCo4etjMvxmSYTF0s0oZRlOM/RL9l/wDa28V/tWfEz4r6l8NvA3wg8U/sd+FrXQbD4R/tffDf9oe/+Idh8ePG1xpumXHjPQvBnge0+CWi+F5PDPw11OTVfC/ij4h+HfjD4s0B/F9nH4O0yG58Y6d8UvD/AIV8aGBxNDLcRic4oYjKswqZviqGTZXUoudTMuGqKf1bivE1Kk8NWyzC5vKdOGSYOphK9TNKWHzPPMHiKnB1fgrinPOinmEMTiMuoYFU8VH+wcrzHiCv7SpRhkueZlHFVVwxRo1MOsVjMdgcHRwmZZlPMMPlFbB4LN8moVsDHOv7cyjA/Kf/AAU5/wCCqP7L/wCzb+zB+1fpPwu/b2/ZU8C/tdfDDwdq1t4V+HF38df2e9V+L3h/4iWl3YKmjT/B7xZ4h1bUbvX4reWRm8O6z4Tup/LYyyacdoevJy/GYXH5pwf9WxWHxeV4jxM8PMk4ir4etSrYWlw7LxSyDIeP6OMxVKcll9HLclWeYbO8aqtDEZFDD4/FzxOCxeCniafuVcLVw2D4jWKoVcPjaPA/GeaZPSr06lGtUzmPAec5rwfVw1CoovF1MdmaymvlWFcKtHNpVsJh40MVQxSo1Pu34E/ts/sYftN61d+EP2dP2vv2Zvj94x0fQE8R694V+Cvx9+EnxP8AE2k6El1Z6fca9qug+BPGGvajpukR6jf2NhLqV1aRWEd9d2dm063E8Eb+rLCYiVLGYyjhq88BhcVRw1bFwpVZ4ShWxX16eCoVsSounTq4qlgq88NTqTVSvDD4idJTVKtI8LBYyP1fK6GOxFKnmWMwNOssNWlSoYuvUo0KcsdKnhW4Tl9XnVpfWFTp8tB1KamoKUVL4g/bV1j/AIIq+MfjR4g8Oftrftdfs7/DX4x6J4I0T4Y/FD4Za/8A8FGdX/Zm1vxT8MdRS48e+HPht+0R8HvBf7SPwssvi34Bv7HxvqHiHQ/BXxu8K+J/DFz4b8aa9Jp+kv4d8W62l95tDDYbD4mviFQo144nHZLmeKy/H04ZlkeLzPIa06uU5li+HsxWKyXFY/DNwpTxlfAVMTisJh8vwOOrV8FgcvoUvaq4vF1cJhcGsVicNHA/21/Z+KwGIrZdmuXvP8PleGzl5fnWXzw2a4B46lk+WucsJjaTp1sJh8Th3TxMXVf6a/B34k/Bn4vfDLwn8QP2e/iD8NPid8IdWtLvT/A/jb4O+K/CfjL4ZalYeGdUv/Cl9Y+E/EngrUdU8M3tp4c1fRNQ8N3dtpF5JBpOqaZf6JOkF5ZXNsvbicTicZicRjMZiK2KxWKrVcTisViatSticTia1SdWtiMRXqznUrVq1Sc6lWrUnKpUqSnOc5TlKT4cPh8Pg8PQwmEoUcLhcNRpYfDYbD0oUcPh8PRgqdGhQo01GnRo0acVClSpxUKcEoQSitfS6xNj8z/2VtIg+Kn7dH/BQ74/+OLe31Dxl8GviX4H/Yz+DsVzKt6/w6+CmjfAb4GfHjxbHoUc9lBLoGp/GX4kfFm48ReO57ORh4k0Pwf8IbK/uLqDwpo0i7ZJF4bgmhmMZzeM474l4vzTOqjjFSp4HgXjPifw04S4epVLe1eV5XQ4bzni/D4atOXs8/464oxVNfVcRgaVNZ7J1eKsHks6dX+z+EuEeF8wyuNeMIYfF5/xthcwzziLinA0o0rznPL6mS8AvG1MRifZVOEc4w+BWAq43iDCVfMPj9/wU+8e/sw/tW/Ej9nH42/AX4SfD/QdY+BPiX4n/sR/EvxJ+1B4sguv22firous+G/DkP7M/gjwFpf7K2sXfhz4wnXvEek2OoeB/Dmv/Ej4kX9pr/gvVfhZ8OPiHaX/AIqGh+ZltbHZrg+KsJgMunjOMshzPhyGWcHYXEUJVeJ+Gs/xHEkVxPlua13hqGDwuT4fIKkOIlmeHw2W8NY+rPFcV53lHA6wHHmK9HE4TD4Srw/jsRjPYcJZhLFUOIuLq1BxwnBuNweVV8fVwed4OnVrVIyxkcNisVkeJdalgs7ynCZgsvxUuL8NPgp/pb8EvEfxc8YfCbwL4p+O3wv8N/Bn4qa9odtqnjP4VeE/ibN8XNF8C6lePLNF4bHxIk8AfDeLxRqWnWRtY9eutP8ACttottrp1HTtB1TXdFtrHxTee5meGwODx1fC5fmKzXD0HCkswjhauEoYqtGnGOJq4KlXm8TLAPERq/2fiMZSwmOxOC+rYnG5Xl+Lq1sup/P5VisZjsDQxmOy+eVVcRCNaGArV4V8ZhqNWKnSpZh7KHsKGYU4Pkx2FwtfG4TD4lTpYbMsZRUMTL5S8Q6x/wAFD/gFruo6lp/hP4fft5fBlrq3e00PwzfeF/2dv21/CWmyak0M1vaxeLtbsf2WP2ndUnOpxXb3N94n/YvsfB/hDw9dRQWvxP8AG+q2sLeNhK88JhMJhM2w2LxtTDYd0KnEGUrDVK+O+rZbjKeDxGa8M4ipg44fGYivgMBW4hznIc3xGGx+Z5zmOI4Z8N8hyjLsDkNX18RRhiMRKtl2Lw+Dp1auY4itlubrFPD4aE62ExlLDZTnWXYXGYmdKlCeaZZkeU5tk1SuqdLhylxJx5XrTz/ik9r/AGcv2r/hJ+1BY+KIvA1v8RvB/jfwCfDcPxO+Dvxs+E/xG+C/xl+HF74n0j+1dGTxJ4A+JPhzw/qeo6Dqfkanp2gfEnwafEfwj8ZapoXiq2+HnxB8SRaHrVzD6lTDR+qwzDB4vDZlllXF4rA0Mxwbrwg8VhaWExM8Ljsvx1DB5xkGZSy/H5Zm/wDYXEmW5XxDQyjNclzHG5Rh8NmGBqVOD286eLjluOw1bLs0/s7DZpUy7EVMHiHHCV8bmOWurhczyzFZhkuc0KGZZTmOXVswyDNMzyp4vC1Y0MwrUZ0K8/zW/as07wp+1Z/wWH/Zf/YX+OXhzS/iN+zh4I/Yj+PH7X3i74I+NNJ07xP8Ifi58UH+MPw1+C3w9k+K3gDW47/w38QNN+GGm6x4q8T+D9H8U6RqGlaN421DS/F9jbL4i0jRdRtfO4bwuFzLM/FHNsfhqOOfB2R+GmS8OUcZSp1qWUZxx1m3HeYcQ8S4KjUpzhDOFkvBWWcOZbmmmPwOUZzxjl2CqYbCZrmaxXo8Q1sRl3C3AVHBV6mFjxj4hcRYDP6mHqVKOJxuU8H8H4PPsqyeWJpTp1oZXXzvMKOa5pgYT+r5nicrySnj41cNhZUJ2P8AgjFdX/w91D/gpX+xtaalqV58M/2N/wBvbx78O/2fNEvdRvtSsPhv8BPHnw8+G/xW8DfB7w3capc3WpQ+GPhrceLNb0Xw3plxPJa6LoLaboGksNKsLVF6uHsVXzfwq4BzTG18Ri8xyTMvEXwvx2Z47EV8ZmedQ8NuNcwyzI84zLH4mrWxWNxUuGcwyPK51cXWq4mDy36uqssJSwhw51QwuW+JHFWV5dh6WCy/MOGPDPjl5fhqVOhgMJnnGnDeJxPE0suwdGMMPl2EzPOMsxOdzy/B0qWCo5lmWY18NRpQxEqMffvgRp9j8F/+Cmn7W/wJ8AtBp3wz+LfwJ+EH7ZWreBbFLKDSPCHx48bfFH4wfDD4o+MNJsVvftGnf8LytfAfhvxT4mtLLT4NGv8A4geH/GPji5eTxh4r8Vaje48M1fa8N8Y5F7P/AGLw+4q4Ww3DlaP8PA5N4g5LxTneP4RpJU2qeCyDPeFsw4ky6g60pYaPG+Ly+hh8Nk+EyaidWfqbzPgzO7zWI4nyLjDKM6Voeyx2I8N63hvhMgzmo1CM55nPIeOaPDOLrzlN1Ml4Z4WwzlH6n736b1Zkf5+n/BWj49fsk6F+3p/wVQ1z9pP/AIK1/wDBRL9lj9rD9na0hg/4J3fA/wDZ8+Lnx40T4VNc+K/2K/hVrw0u2l8H/BX4h6T8N7D4n/FRIdE8fw6R8RPhrBrmmH7dr81uo/4SdfjckxGJp8FZpnGRVquZca1+O/EDhvMMPjqs/ZLgXDcfcP4jL8F9bqTwkqmDhUweY4uGVvMquFpYnIshrQy2nVw+D9v9njcLgqvFfBOV8Q0aWWcD1eHeAM7xmZYGjB4yOd1sbxzlPEGcLDU6eNcszy7h/GUqGCzD+y6mLlQzbNsFTr4ujXxeEj+y37J3wX8DfGX9pPxf4g/bs+Jf7QNj+1x8ZP2QPgr8XPgPa/AT9rX9t34B6PJ+wz8LfCug+E9N0LXfiT8E/i38DLP4z/Gq6+KXiTxT8ZPjX4d1d/GKeANS+Kfhq10fxffaTcTXx+78QadHhvL/AKQUuH4TwefcN8XcWcVccRwr9hleExeZ4rjnLPDLLsgyGpOGExvDnBPC3BtDKafE39kYLAYviXNc6yxqWL+u4Gl+Z8L4jG5vlvgt9erxxGWZxwRkvDHB+PxcZV8Zj85wWUcH8ReIudZ3m86cq+FzXi7PuLo0cryN1qmZ4zgzgXLuIsxwlLEwryfmfxX+O/w/8Rf8EG/2DvCH7fvg39rb4mfDf9oj4c/svan43/ag8OfFX/gn7erpvxSsvG+j/Ez4d6V8a/GH/BRL9oXR/Cmtr4xu/BtlN4r1T4n+CPGnwx1Xw9Pe+HvHPiO11K/awMcaU8FheOOBstxtCjluZ5dlfBOMy2rVocOrIs54zw3gvnOL4qyuph8XDEYerjaODyziLOK88Xg8Jh83zbEZVR4ezLM8+xMsuPqcrnPB4fxRxGTrEYjKP9a/FvhutgnXz+vnOR8G43xaxvCmQYiGLw2I+uU6eHjm+U5Xg8VhMyxeJybD4XE5hm1PBZRg1mT/AC2tYP8Agjt4k0DxDqn/AAinxH0zwpZ+MNd+F7eM9Z+H/wDwYoeBvCXiHxfo/g3wJ4w8S6V8NPiHrfh7w/onxCfw14e+Jng241zxD8MNe1zTvDer6xBoOoaxY+LLLUtMtuXF4RV8DRo4p18PSzrL8fWw9OGKxOW5pUy2lm+ccOV8xw8aFbC5tgKFTM8nzPDZbm1L6v8AWZYV5hk+Lq4dYfGPnozq4TFqpShSrVMDHKsdUm6GHzHL6UsdPHVMvw+Nc6eKy6piK/8AZmLnXybGc2JWHpp5hgY4atR9p/Xn/wAEuvH3w91v9iX4MeFvhL4C+K/hX4FfBT4beC/hL8IfiJ8Xfi9+xH8YJvip4C+G3h+PwdB4s0z4hfsT/tDfHT4X6x/Yp8NyaJ4mvJbnwpP/AG/aXy2vh0QxXMg+h4zzXE18VmnF3Es8LlmLzF4jPM1w0sLmWDeGwVTL8HmkM+nHF0ZUFl2cYfFVMdg5YbGVm4QxFf6thsvqZXOr87w5hcNR9vk+TrEY6jTzDHTjio18Bi41c2zXPM1xWYZRThhK31mGLyzF1FTq0MThKXJRxOBoQxWLxsMxVP8AKj9ob9p74u/tm/8ABJDxH+0l8RNH8E6L4A+IP/BS39mVP2W4PCela/p+s6t+y14V/wCClHwM8G/C7xf8RJ9Y1/V7XVPGHjdtB1rxTBf+HrTRdCfwZqXhBF0ltVTVdTufGyPC18Pxn9EfFZpSnhuI88448OuKOI8u5XTw+UYjibK+Kc9yTKKFOfPWVfBcK5hw+s3qVq9R1M9nmio0sNho0sLD3s0q0/7K+kvluAlGrk3Dnh34ocK4DHSmq1bNsy4f4YqZbxXmsK0I0aMMulxRRzbLMowcKM6tHBZdDFYnMsXVxip0v1U8MftZ/Erwb/wUs8ffsSfH208K2fhP4wfCXTfjt+wv448O6JqGijxdongSK08OftGfBjxtdan4m1iPXPij8PtXutC+JOk3mh2mnWOq/DLxNcvPoun3Phu4urzPh/8A4Vsv4ywtbTiLg3NcFm2MpU1KGEzDw44ojhMv4Yz3BUmq3sMTk3E2AzvhfiihWxtavUxWI4Yz3DYbCZdndLLMLlnv/CbjeEcfQa/sDifAYvh1RnyvEZb4g5B9ezvG4XF1ud1MXT4t4axMs1yOdLC4LAZdg+F81ymvLG5xGvnOM/MfVdJ+OHxx/wCC0nxz1b9sr4B+AB8AvC3/AATw/ay8Efsp/Aj4pw+Cfinpvij4eaJ8WvgLofxQ+NHxD8N2Op+KPCEdv+0dearPoFr4WurlfEcHwg0HRtC8YaZpWo6prVhN81Txaynwv8feKsdhMBieMMPlXhnn0MuxeHlicHkPDGXYzx1zThHhTMqkalKli8zlxF4f0eO8+qZRVrYGGNxfDFDBcQ4+vkGW18J7lelLMOOfBPhLB4jF4fhrE8VcWYHGZpg66w2Kz7iDHcKcAYLOs4wFo1J0Mpyzh/xEx3BWX4bMoe2rY6hxfi8blNHC5jSoS/BTRvgx8ZtM/Zo8Wf8ABXab/gkN+wpqXgvxj+xZ4D8fD4S6p/wSf/4J9z/sVeE9B8K2Xiz4jv8AEXwZbw/8Fxl+Oej6z4tt/FX9leM/iTcfs66h8RtY8HaH4Rs4/gVaanpX9gS/o9DJsPw9xbS4QzapiKuH4w8SvCzLsXjM2lSo5rklDPcdkvB/9mcOVcthxJhcswmYLP1ms8FOOMw2YcQxwGJzbMMtwMcTPD/P5RVlxZDCYzC8tBcPZP4iYb2GURU8PmlTKsZmWY4nMc8WZLKK2Mx2XQ4YWX0alOpGjlOW1c2pZLhM4xVf6zjP7S/jv+yZf/E39lbRf2WP2ftI/Y7+EPwO1rwheeDfG3wZ+K37HniT4v8AwW1D4eavp4kg8JeB/ht8Jv2of2UbP4djT9Slm1S31G11HVzbXf2S90Sx0rW7WDWq+T4oyyWf4nE5bm+I/tDKY0HgK1LFPHPN1WyrEZfT4ZxmWZ5QzLD1snnw7Ryy+XVMHQWYYLGwyXH5HmeVVcppwrY8DZw8Nw/kmeYLDUsvzbMMJgc4bwMMNTyjmzvB47F8R4bFZRiMJio5jSzvE5i3i4YzEzw2KwtTNcJnGEzOOY1KtP8ADP8A4J6aV+0x4d/bS/bc8K/C/wDbs/YK8Da1p3jH4R/sJfCTSvir+yr+0B478R/HOw/YU+B9nqPxAtvgl4U8d/8ABXSP4x6vZ/AzU/jLqvhD4navrXxE+LE2o67pt54pvb/wvK+q6bN7GU5jmHEfC2ZcQVq0sVjeMuOeOvEzMMIqVGtjVkmGnwj4N4DjutUwFLDYfDcN8Y5n4Z4p5VUxODdXE5qsyzZ55mGHzzLKVKc0y7BZHn+TZVGnLD4PhHgbhLhbBYhVJ08kwmZca47inxQp8H4H6zWxDWdYLh7O8hzGtgqFbBRpZJicnyvBcO08oybL87xv7Nf8E8/2i/2lfjr4i/bi8EftG6p8GvFF5+y5+1Xe/s6+EPH/AMFPhJ45+EHh7xzZaJ8HfhL488SatqXg3xt+0N+0Re2epaX4i+IN54aIsvGhtBFpStcW0eqtqNhBjgXhMdwbw7xFGNWhjs5znxDwc8M8RSr4eOW8IceZ3wHg8TS5MPTnGtj8w4XzrF4hVardKNTD4GOHisK8xxe2O9vgeL834e9rQxOEy/hngDOY4iFCdOvDMOLMkxGfYvL8Q/rNan/sOBr5V7GKhTrTp1vr1W9HGYahS/SSuc3PzP8A+CamkQeNtB/aa/ay8V29vefGH9oP9qn9o/wt4q1mWVb7UPD3ww/Zq+PfxR/Z5+B/wg02+lsrS60/wv4D8KeA7jxC/h0IllF8TPGvxR8WCEap4k1WeTbL4vB8D8A4WE5yef8ACuQ+JedVZRip43inxJyXLuKsfKvKK5q0eG8qxmSeH+TyrynXw/DHCmRYOvUni6OKxFRZrJ4jjfjKnVp1VS4SzOPAPD1PExhCeEyHIcvyxYvGYSjClBYbC8ccQVM18QY1HPE4jGYTPstjPMsVlmCyOFH9LyAwKsAysCGUgEMCCCCDkEEE5ByMEg5ySeStQo4mjWw2Jo0q+HxFKpQr0K1OFWjXo1YSp1aNalUUoVaVSEpQqU5qUJwlKMlJOTdJuLTi2mmmmm0007ppp3TT1T3T6t6n5lf8E+bCz+FPxW/b+/ZK8GvDD8G/2c/2gvBlz8FPC9otnFpnwr8J/HL4GfDz41698HfD9rBez3Gn+FfCXjbxV4l13wboktvZ6b4Y8I+KtE8FeFbS38JaFomm22+S4utmvA2V4rFurXxPDnFfGXhtQzKrUnVq5tkPCOH4XzPhqtiK84udfEcPZTxZh+Avb1K2IxOIwnCuDxWY4qpm1XMC86i6fGGKxMXOMeLOEeG+P8dQcacaNPiTOOKPEbhXiPGYaMIQ5VxHjOA4cW5pzRbrcTZ7n+OdScsRK/6Tatq2k6BpOqa9r2qafouiaLp97q2s6zq17badpOk6Tp1tNeajqmqajeTQ2mn6fYWkE11e3t1NHbWttFNPcTJFHJJUmZz9l410m/8AiD4n+G8NvqC614V8H+BPGuo3ckNsNJm0nx7rvxK0HRreynW8e7k1C2u/hnrkuqQz2UFtDa3WjPaXl5NNfw2wB2FAHkfwTPx+X4SeGm/aRT4Ry/G8Ra8fF8fwTl8bQfCSSceIdZPhhPDU/jqC58WwxP4Z/sJdel1OCZ4/EJ1l9Ngl0xbFDOJc44DCSwdONbMo5Bkzx1HE15YbAVeKlkOBfEFPCYmlh8XXw+QVOIlj45NXrYbEZlSyF4Gpj8PWzKOIpydJJ4zMFXm4YB59nqyudKn7XGQ4XefZguGp5hSnVo0amfR4d/s157Tw9Wnl0s+WYRy6rDLnhpr8PP24P2Fv2x/2lPg9aeIf2hvCA/aq/aJ8R/Gn4VX3wU+FPwL8RfDvwh+xx+wT4U8O/FnwR4h8QfEWT/hefxJ+Ffjb49fEq98DaHrej69+0Df+D/FfxOtrrV9U8Kfs/wDwG+D/AIE8SfEqy1syehh8u4t8McdGVWrjMFxPwHnPHXGmZUacMHhskybi3hLOuK+FuGMhwtfM8VkeU5hDB4xYR4ShmXEXE+Dw2PwnG3F0cmr8NcGYSM8lVzHhzj/L4qEcsxPC/idkPC/CuCnU+v57j+JOE+Lsn4Pz7jHM8S8Jl2bYzJMRVyWu8FKplvD/AA3mFelmeQ5Fmuf4LE8Xz+9P2ZP2U/j7+xV8Ytd+GPwM1D4O+J/+CfXjzxV8SvifYfDrxbqfiXwV8cP2VviD8QPEGtePPFXhf4Mnwz8O/Evg/wCNvwY8Z+PtY1bXdP8ACHj/AFj4c+L/AIUHxBrMOh+PfGnhXT/DHgK20yedWllEshzqs8TQ4cyvJsq4DzbDQ5szWQ5fCrgsPwfxXh6s6NDGYfhvAQweG4X4wwddZxVybD4fh/inJM3zahPjuvWc3xmdYviXL/czLiTFzx3GeX4ptYDG566mW0KnF2T46Dr4jAYrM8upYj+2uGauEq5RUzbDYHHZDmOS4HF4/KYfzbftD/sl/wDBXAj4xfCf4Y/8ETrH4vw6p+1P+0prmk/tZeOP+Cj37Pepate/svfGb9q34qfGbxhoX7K3wH+KHxC1XwZ+xR8TPjD4S8UaB4J8afF3QvDGseIPEHh2yk/4Wl8N/EerJoNro3DwnXxOBoeH+Mx+Wyy+rkWT+EH+smUrHUcdjM6zbwhwnC+J4UyurntSljFl3BUuI+F8vz7iTgvKKUMrzvEKWIhjsLxBbid9/GtDLs9xXiZh6WNnjsHxnkmc5VlFWNGtgsuyfFcR+H1DgbMM8x2S2ow4jz7KMrxmf0OHs6x7w2a5U8x+p4THT4djmGS4375/4J6/Dv8AbG0z/gpJ8ONb+LP/AASK8V/8E3PghZfB39tPxXpGleH/ANrr4ZftU/AW3+I3xb8SfsbjxJ4b8E+H/g/4V0jwj+zHb+JLn4cX/jw+CibHSviT401r4jeMPDGj/wBqWPje4b2shoZZheHOPstxuNWIwseFeGMmyjI8dl9bEuORw4rzbMa+SZdj60an9p5Tl31nFrLuFKaxMuHstxLwGX0cNw1LJcqoednuLxuMeAxUcEq2JzbxA4ezjiHNqWOo0qtTG5N4deK+T4fOMwymP73E5hmsM9w2Ezriy0XiMTgcjoZ5iMRnOPwuKq+SXf8AwTA1yH9o++/a+/Z3/wCCaHwE+GnwM+Fv7Rnw1/ai0P4T+OP2XP2dfht+3V8dPH/w+1vRPCXhz4efsweKvhh8Sda8D/s2fs3v4asfD/xs0PQfjX4Z+EHxk8VftC+G9T0n9pIeEvhv4/8AHnxK0Pj4RxeN4cfD2Z45Yr2VDEcQZdl2R5PXwlPiPDZd4mcNcQZRmGZ8dYyWMWRZjHw6xHF2EwfDWQZRn1PJ6PDmU46eZ4LBcYcN5RxHxD0cVU4cSV+Jcsq4qGJrZhgVSzXPs2hXxWS4/HcJcR4biTB4XhuWGp0M9xNTxPzHJMwyfjbiTizA5hiKWS8VVJ4HF59wdPLfD/h/7X/Yx8CftK/sQ/G39pn9o79qr4A+JPDPwN/aN8MeJ/jLb6p4S+OXw6+Lmg/8E6fh14N1v48/tCeOfgL8WPDcVj4C8SeJ4vEnjP4m+O/iDZeLP2bdJ+N2lW3jbxM/wNhiT4a/D34ffGPxRnluKwHDPAuP4f4hzfAUq/Crwmb/AOtlOnjKmRZ7w5QwOT8LcO8C5fjq2XYDO40fCLLMHRybhjGcRZHlkeIeEsVjeJsc8oz6lnPD6MbhMw4l40wOMyDA1K+EzXFVsjyrhdrLcuzbDcT5tmWRYTiXj7F06eIlktWt4uYnAZfxRxKp8Q4rMsrznKsTWqUMdnGe5pmOI0P2VvgL4M+Kn/BVn9q/4/fBz4kaD42/ZF8JeI/hh+0DH4V0HTbi/wDDH/Dyb4kfAS++FPxD8WaT4muEl0u6vPCX7OM3hHVPFGjaKxk07x38WEudZktfE+kXlgnVwvg8Zw3kfF9HMI1YVsDxv4m8F8FUaihz5dkmc53wVxB4w2qzpqvWpUPFXhzOeH8jx+X4upldDG4zxt4YxlGeLjJ0/MzrH4XiPM+F8dluMlUWbcD8AZ1xfyuvT+v4HIJcYrwkwuIw8alGnTw2acPcQ4PinMsizXCPEQrcI+DXHeGo0cVjcPmmJ/d3WdKtdd0fVtDvpdSgs9Y02/0q7n0bWtZ8PaxDa6hazWlxLpPiHw/qGma7oOpRxTO9hrWiajY6zpl0Ib/S9Qtr+C3ul8/F4WljcJisFWliIUcXh6+FqzwmMxmAxcaVelOlOWFx+Br4bG4HERjNuhjMHiKOMw9XkrYavTr06dU9PD154XEUMTSjRlUw9alXpxxGGw+Lw8p0akakI18Ji6VfC4qjKUUquGxNKrh69NypV6VSlKcD4S/4do/s3/8ARSv2/wD/AMW5/wDBWn/6NyugxPqT4MfBPwZ8BPCVz4K8Da18W9c0i61i712W8+M/7Qn7QP7RPi1b68trG1mgtvH37Q3xP+KPjWz0dI7CB7Tw5aeIIvDtjcvfXthpUF7f6pcTb1cTUrUsLRnGgo4OjOhSdLCYWhVnCeJxGKlLFV6FGnWx1ZVMROMMTjalfE08MsPgqdaOCw+FoQwp4enSrYmtGVdzxUqc6qqYrFVqMXSpQoxWGw9atUoYOLhBSqQwlOlCrVc69aM8ROpVl8u/FqD/AIKdeFPjT8TtY/Z+039kj44/BDxv4J8HxfD3wV8e/i38T/2e/FvwK+I+kWOv6Z4uuE1f4Yfsq/tEj44+CfG7zaD4m+w+INR8C+IPDmp2+s+HtL1ObR7qzv4vn62AxmY5TxbkWYV8PSjnGMxDyPP6dBY6tlGTZjwxleUYrJcfw1VjgMJnEMrznA5hxLgMZLOsPicyWf5jw9mLoYDL8mxkfUcsBHFZFjKf1v2WGwk8Jn+UR9jShmGJoZ1icfhM7yvOpPE1stxeNyzHPIsxy6vleMy/DrKMlzrAT+t4rPsJW+Zfhd+wp+1l+x//AME//wBl/wDYL/ZZ8a/CrxvY6L4gvdO/aj+NHxB+IXxC+B/jGP4beOviRqnj34y2/wCzRoHgP4Q/Ga38NeKfEn/CW+KvD3w+m1nXtDh+GehRaQ2iardeJZLDxRo/0WePA8Q5zwvleOoVlwHlOS8J8OZ3GdeeM4iz3JOEuHMs4fw2AxNCq6dGWF4ieW0MXxVF5zHMsTkNTOOEMmznKs4zHL/EjLPPw+KzfDx404qjUwEOP+JuJc44uwNKnhVLhTKc7z/NsRmeMqUfrSxVWq8loeyweR1MdlOPwOOz2pDjLi3Js3wWGzbgLN/SP2BP2Xf2sv2N/i3+0h8Grlfgi/8AwTtvPFd54x/Ys8JaT8Xvih4u+PHwDg1iWwu/Fnwk1HQfEXwK8MeFE+Dur69d+IPFfw98PWHxH1nU/gzAyfDrTtR8a+E7/SL3w6Zdi8RX4TwmA4kqzxPEuTZnm2ByrM8O4Ymlj+BXmuYz4VyvOsVUp4DESzThTJ/7PyjB4t4XGVK+UfVcjxWOqrIMLnWYxmGGw1LO4Y7h+FSll+aYWjiuJsJjq9a0+K61GrXzjiLJKTnj54VZ3j5upneXYjGzw2Z5tVx/GWDeT4vH5hw3P6S/b7/Z/wDGn7Vf7Fv7Rn7Onw81Twzo/jP4tfDzUfCXhvVPGV7q2n+FbLUrq9sriOfXL3RND8R6rbWQS2cPJYaLqFwHZAtqwLNXJRTp5zwbmEtaPD/iJ4Y8XY2K/i1cs4O8RuGeK80oYWLSjPHYjL8nxFHL6VWdHD1MdUw9LE4vD4eVXFx64zSy/iTC6+0zfg3jvh3DSsuSGO4k4Mz7h/AVa75uaOFo4zMqFXGTpxqVqeFjWnQw9evGFCX1taxNBa28LkFoYIYmKklS0cewlSQDgnkEgHHUZ4rarJTq1Zq9p1JyV97OdVq+r1tNX1et9Wefl+HnhMvwWFqOMqmGwmFw85QcnBzo0fZzcHKMZOLesXKKlbeKZPWZ1hQAUAfnZ4h+APx0+DP7csv7Uf7O8OieMvhX+0xD8O/Af7Z3wV1rWrfw7q2k674LtP8AhFfh7+1p8J9YvgdL1LxL4R8IPZeBvjF8ONSlsLjxv8M9D8K634M1Sfx54O0vwbr08PReXV854fxjj/qvnuMzvi3AYyHN9b4R45jw1hKOKpU8HBOGZcMeI0OGcmyvH4ajGlmHDvG1TCcXKtismzXjSNJZ7OeLwuSZtg1OWfZBQwPDFbBSnbCcQ8E4/iqtj0lWnVjTy3OuAsfxDxDxNgq041MPnuQY/iHh+caed0eFpS+bP2zP2NP24f2x9Q/aHu9aufgl8P734V6T4Z8Q/wDBK/xP4B/aV+Mmg+IPhd+0Roeu3OpS/tB/H20X9le90uy8R3MVro2jweH9AX4m+Hbf4XXfxJ+ChtJLD4g+OPiHd+ThaWdYG3E+Br4TDcdYLifh6OSqbljOGsF4e08dGHGeRYuNbCU62aYrjfLJ43C8VYLHZfVyvOsrnw5w3lNXhXF5FnnGvEPqOrllevDIcxoV8dwLj8lqVeJMLSby7iPMuLaHPislxGCzChiK0sqwXDuNdCrwvj8Fi6OKyjPcNieNM+yriuWJ4Z4R4f8A09/Z1f8AaKf4H/DhP2stP+Emn/tA23h61sfir/wojxL4w8T/AAi1PxRYvJZ3HiLwRqHjnwL4A8T2Ol+JoYIdfbwzq+gSTeE7u+n8Jw+JPE1tpkXjC++szmeT1cxxFbIqWMw2W13CtQweOdOpXwEqsFUrZesTCrU+v0MDVlLDYbMakMPXx2Hp08XiMBhK9Spho/OZZTzKjhnQzSvRxlahUlSo46lH2dXHYWMYulicdhoUKNDC453dPFU8HzYOtUh9cw1PCU6/9l0Pm/xF+zV+01+0Fqt9J+0b+1P4m+F3wtl1COSx/Z3/AGKtS1/4QT6posN8l0ml/F39r+Z4/wBovxVfR3emaXqula5+zLc/si/Z7K78ReAvHuk/EPw1dveyeDhMJSnhMJVzuNTMcxnh5Tx2Ap4rE4PhnCYjE5bi6awuDw2Clhc2zmpk2IzLEYepmmeZrLIuKVleQ53U8POG5VM34dq+tWxFeGKrRyz6vgsFTqYqjh8TWweFzLOcbhZVo4Z18ZLMqWKyfLqeZ5fQeIpZfl2UTzrhfGZnj6GXcdZrjsvyPien9GfAP9mv9nv9lbwM3w2/Zw+DXw9+DXg641Bda1bR/AHhfS9BbxP4nOk6Vot3408b6naWyat488d6xp2i6XB4i8feMb7WPGviN7O2u/Eev6hep9or1MRjK+Ip4ehJ0qWEwUKtHLstweGw2AyjKcLVxOIxcsBkuUYGlh8tyXLYYjE16tDLMrwuFy/DupOOGw1ODscVPD06dWpiZzxGKxtelQpYzNMwxeLzLOcxWHdaVKrm2c5jWxWZ5vivaYjEV6uNzLF4nGV8TiMVisRXqYmviKs/j39q79lj9obU/wBr39mn9u/9ki7+Ees/Fb4PfDv4s/AD4m/B745eL/GPw18A/F/4D/FO/wDC/i0Q2Xxb8B/Cr4z+I/APjP4efEDwN4d8RaCZfhj4q0LxBpt94h0jUE0i4Fpqb+blcsXk+dcTYqnRw2OyvjLhzIciznC1sRUwmLy3H8JZtn+ccK8QZVVhg8ZTxdWhPiTPsozPLMXGhCvlma1cTg8xwuLwqpV+7MY4bNskyXL69bEYTG8K8S4vifIa9ChSxODxlTOcrwvD3EWU5zh6mJw1WnSr5TQp4zJ8zwNf2mAzfCwpY/LcywGLm8P1/wCxR+y74/8A2T/hl+0V45+IN/o3xS/aQ/ab+NfxN/ar+MOn+BrqXT/BkXxF8V6FoWkeGPgl8M9f8Ww6LdX3gn4b+E/B/hT4aeF/HPi7TvDl74paxu/iF4i8MeFptavPC9hpjaryTgzKuHuHcPiM+lwplPElfDSxjw2S4rjHivPuIuIuL87zjFYf63meC4aqcR53nEsPQy+GOzHBZDllPLcBHH4uhgniJ504rN+L81z/ADmrTyulnNbhnJaEcLGpmX9gcHcL5RguHslw0p+yy2WdY+GGoYziDNMQ8Pg54nOc1x+X4X2eVYfLIU9L9iz4EfGnwhqXxk/aY/asuvC5/ae/ab1LwpceL/B3gTWLzxD8PPgP8I/h7b67Z/Br9nLwN4pv9I0K98Z23gKDxN4q8U+OvHs+jaVH40+LfjXx9rekaPp/hH/hF9Lg9L2WDyjKKPD2Ax8s3f8Aa2ZcR8QcQPD18DS4h4rzXBZLlWLxmWZVXr1p5Pw9lWTcN5Bw9w5l9af16vgctqcS53GnxPnvEFFcLqYzNMyecY/DLLaWHyzD5Hw/kEMa8wo5Hk+HxWJxmKxNfGOhQhieIuKsxxFTOeKMXhaNPCwjDh/hTCVMdk/DGS5rV+7q4TrP5U/2wP2P/wDgurq3xO/4LMaP+xl8Of2Ebj9mv9tiyitIbf8AaN8X/E6L9of4mW15+xV4D+CviaP4DzfDrxTH8N/BV7LdaRqfhnw0/wC0DL4btE8bwprmtMvw6lh1l/lKWWY2v4cVuFc2oOVFeJnHPFGGwGV1aCzz2OccWcO5lg8fiMVjaiyb+zcVhsnwNelhaeI/tejChnVLGYaniauUU5/W4fNcHgvELhDirKsRCnjcp4X8PctxGPzeliJ8O4fG8OZ9xbmEaNbC5fSnnlX6lLN3WzaphaFSjiMHXwFPJqlbG0sypx/Rv9oTzf2d/g1+wNrN1/wT8/aQ/ax/ao8F/CTVf2ffg3qX7PGjfDrX4PgB8R/HfwK8N+FfGDfGDxp4q+MngTwZ8Ovhj4wuPC9roGufFTWf+Ej8B6MNLBvr21nv9Bg1L6rxTlV4t4u8YMLwcnDGeIXCnirl+C4hx1X+zOGsbkNfPcNxDgcszqvjXejjquYYXKc2yHDVssrZ81RznL+HKVTG43N8oxXxPhzQo8N8FeG8eLouWC4Qz/wnxWZ8P4KFXHZ8s9wOT5zkEsxyunlvNKphcswGZ57lGcY6GYUcow+FzmjiM2rrKnUzGj4n4z/YJ/bV1T/gnj/wTF/ZC8IfD74JanqH7M/hr9l7xT8etR1r9uX9pX9lzxgnxB+DfgCLRdf8E/Cv4k/s3fs1fFLxjpVvr+sanqs7fE/w5438J6noYtI7LR/DmraXqDXEPscc1sHnXiv/AKy5bJz4a4ezjiTFcPSw+NzPBY7M8Lmnh34i+HGCw1eKo4XEYHAZZguJcpzmLxWIxlfiHD0Mfw5n2W4SjXxGOqYZF9ep8G57g8y/d57xdmtXNM0hisDleMoZbTn4s8N+JsbqFXE4PEZrilleMyXE/UoUsNkOPq4bPchzfH1MPQgvg7wB+yn/AMFJfhf4u/aY8AfBDwzqfiP9qHSv25rP4zfssfHn4n+E/wBrCf8AZ0+HK3P7F/7Pfwq+OXjH46/tVftX/tIfHP4sftHfBXxT4D8b6x8FPhx4R+H+i+M/iTqHxw+Heo/Ee003w78NdEm8AeA/EpRxuO4c4Py/CY54Ophcq8Y+FeLuII4TLuEK1XgvPOO+M8fSy/A8PUqfEea4Xi7irizJeFfEvgnOMBLNsr4cllXDuG8Q+Js8yXFYnMuJvbzD+zKeeVsZm+DqZjgK+ReFlbBZLl+Nxef4zAcYZdiuL84ytYbiXFSyrCYPJOGMmxuccL+JeYYWjk2Mz/hfjHH8L8K8PcPcW4uvSj+6X7KXwa1TxJ+w3P8AsXfG39mz4u/s46F4X+Fj/s++Knvfjf8ADHxi/wAVtN1Pw3e6F4/+JPwp+MXwc+IV14+utN8cXlzqutnxr8S/AfwT+Ld9qGuSa5d/C/w3q8l3Y23Rxbgsg4tyythqOC/sjIMyweFyfB8G/VqOCxHDXDWV5VlODyfhmthsFiM3yKtkuWZdCnwvQwFDN83wmYZblOJw2cYapleLpRxPJwxmGecN5zLHYuvhs4z3CZrmOf4ziqnRpQyviXiTNs9zvMsz4kw2AjQyjF5VjsyzGrLievgI5Rl2X5Pis1wuAySdWngqtOh8m/8ABR34X+ItC/Z+/Y5/4Jm/smfsh/HTxjoWt/Ej9lSXwV8Qvh/4c8Dn9nH4C/C79kf4/wDwK+Ifii3+PPxG8QfEDw9feBNRvfh74SvbjwLEfDer33xJ8RW17oHht9Q8WG40+u3DZnjeJfGPg/inNp0svw/B/G/D/ibxBmWKj9VyvE5VCtxBldbI+F6FKWIrY3N8uq4jL1Q4eoUaccJkuIwuKo1v7MwWZ1sPxU8twvDfhdxhkuAlXzKtnnBHFXh7lmEjVWKz2vnue8O436jnee1K31aM8Jm+Lp42tnPEs6lSlRzZznnk8NjM0yf67+tPxJ/Z8+Dvxd8ffAz4ofELwf8A2347/Zx8Z678QPgt4ot/EHirQdS8F+KfEngrX/h/4juYz4c1zSIdf0vX/CfiPVdG1jwx4oi1bwtqMc1reXmiy6np+k3sHnYVfUc1/tnC/u8w/sLO+GpVnepTq5Fn9fJ8Tm2X18JV58JXhXxeQ5Pj6FatQnicBmOX4DMctrYbHUKeIO3Ff7ZlVXJMS3Uy2tm+RZ7Vwybp82bcO18ViMlxar0+TEReDqYzEt0I1VhsVCtOjjqNei1Bfmp+1ta/G7w7/wAFEvCvxE+Gn7Lvxv8A2gtHuv8Agm/+0f8ADI/8KstPhxo2mQ+MvFf7RH7PH9meH7r4hfGj4j/CP4TaZ4hOkR6l4th8Ma78RNL8Rav4S0HxXqXhnTNWv9MXSZ/nMyy7GZrwv478P4akoYjjDhvwmyTK8ViatHD4NV6GWfSdo4zFSdWosRjMLlmJzvIMPm0cpw+YY7L1neU4nE4JYWuq57WHxWGyzN/BjiKrWVWnwrxxxxj8fgMNCtXx8sNjKHhPXpVHCnTlRwVOthcizl4PE5lWwmCxmYYSnldLFLEVpVI/zZRf8ERPjTF/wTvh+DC/8E2/2sz+1nF+zrb+Cv7Z/wCFO/8ABq+vwjPxni8JLYNej4/x2aftlDwgddBkX4jD4ij4+nT8aw3iv/hKy1+f0avm+EwvG3DvEOTQr/2dlHGfAGe16WIp0crxk8pyHiXh/Ms/pUcPw3UyvB/Xa2AwOYQy7COdLK8xxU8LheIlVy3E5tGfz/D1OWEw2No501OdfD8X0qLwbeYxVTMqWfwyB1Hn/wBblTjTljMuePlR9/LFHFPhl4aeFymUP6cfj38bv+ClXxA+GXwr+Cv7KP7F/jf9nr4rfHKHX/Dniz9o39orxx+zT4m8D/sXeANCuE0XWfif4h8E/Bv46fFdPi/8ZdTsZYdT+CXwm8M6vfeB9Q1HVNF8RfEfxxBpfhr4j+AIvnMfgY55nn9nYnOKuS8P4nL8RnOeZ7lkcTPN6ntc1x1Klwbw1GVKhUwvEOIy+nQxOa8Q4yOGynJHjqFDhzG53jKWOzfA48KKPCnDOUTxeUw4izPIXkmRYHh6eJhhMszWvhOGcJUnnecY9e1rYfhWjnXtMJXwuGoSzzNMry/NYyp5LmON4YpY3g/2o/2Ov2Lf2V/+Cafgf4OePP2IP2kv27vhv8CfGXg3xlpfhb9nTw3rHxE/bTu/jTq3j2TxNr/7Tvg/xLonxP8Ahd8UtO+J2s+PtX1Pxb8Q/G3wu8c6b4ug0zxB4is1sz8N28QaZDWbZ5SwnFXBOd5PkVbK6nDuPy/J+CKeQ4ZTy/gTJMlyypi8ly6unUp8/DeGhw9leAxFLG0cdh82z/8AsbMc+weJxs6+aU+/Isuxk8r4owuaZvgc3xOeUc3zzjCpxDSwk6fGecZu8Xgs4xKy/G0sXgJZlHC53mLyTCuUJ5Hk1J5XwxiKNXDZVg5e3f8ABKT4QfFz4Z/Az45+PPjj8K9X+C/xB/af/bH/AGof2oZvhh4q1jwjrnjzwf4K+JvxDli+FejfEPUvA/iLxR4XPjOH4a6B4Vl1zT9J1/U20i4mGka1eyeJbXWWPYsD/YXCnAHCVbG5fj804V4axuB4ixWT1XiMkqcTZxxtxjxfnUcoxnscPTx+Ew+K4leF+v4WhSy3E1qFSeTqpkqy3ET8ylVpZhxBxXnmEwmYYXLM1rcG4bIZZxPEvOMVkXDPhdwHwfhMXmVDG18Rj8uxeNxPDuNx+JynH1qmMwOLxeJp4mvicTOvjq36dVwnoH52fBr4A/HT9l39rr4tP8N4dE8cfsbftVeMfFvxr8TeH7vWrfRvHH7Lf7SOr6T/AGl4+1zw1YXo+z/ED4N/tE61po1/WtF0y5g8XfDz406tqXiC10nW/A3i/wATap4enh+LwWS4zhXMXFZdw9QzHM+AM0pczrUsJnHFrzLOPDfNcFFciwmX43iTOuKOCM+w3ssNgMjoZxwLm+FTwvBWMqrO5zxObZbxBgVOeLzWnlOQcY5fUnajy8P8MYjLuHeOctr1Kto1P7KyLIuCeI8h9nKriK0eGeJ8sq8keLqcPsv4v+IPiX4V+F3jjxD8HPh1p/xX+J+maFdzeAfhzq/jSx8AaL4r8UORBpena744v9N1iHwroYmkju9b1mLR9X1C00qG9k0nQdW1YWWkTcmOeYuhTp5WsGsZicbluCjicwdf+z8tw+NzLCYPG53jqOGTxeMwmQ4KvXznE5bgmswzOjg6mWZfOGOxNCpHpwqwntJyx0sSqFLDY2v7PBwpSxWLr4fB4mvhMvoSr1KdDD1MzxNKhgI4zESeHwLxDxuIp1aNCpRl4Z+xb+zp4v8A2d/hX4gb4ueNtN+JX7Qfxr+IGv8Axy/aS+ImhWF3pnhbxB8XvFthoek3GjeA9Lvy2oaX8NPhn4S8NeE/hT8LrHVHbWh8P/CPh688QvJ4kutZnk9vEPLsJgcnyHJpY2rk/D+DxeDwWMzP2cc1zfGZlneb8R8Q8R5rRoVq2FwWO4k4izvNc5nlOAqTyvIcLisJwzlFWplGVYCpLzabx2Mx+aZ5m0aFLMc4q4R/2dg8RiMXlnD2UZfg6OX5JwpkuLxdGhisTleSYKhH2mOxFDDV88z/ABXEHF2My/B5pnmY4WPeftO/s+6B+1B8FvFXwe8QeIvEHheHXPsV9puu6BfXsX9n6/pFwb7RLnW9Dhv7Ow8Z+H4b9IZ9T8Ka2xsrvy4NR0u70jxbYeGvFmncJ1HoHgX4YeDvhz/asnhuHxBdX+t/YU1XX/GPjjx18RPFd7ZaX9tbSdHl8XfEPxJ4p8SDw/o02pate6N4bTVV8P6Tqes+JNV0zTLfU9c1+7uQDv6ACgAoAKACgAoAKAMjxB4f0DxZoGt+FfFWh6R4l8M+JNJ1LQPEfhzxBpllrGga/oOr2c+n6vomt6PqMFzYatpOq2NxPZalpt/bz2V7ZzT2t3DLBJIjc+KwmEx2GrYPHYbD4zCYiDpYjC4qhSxGGr0pfFTrUK0Z06sJdYTjKL6pm2GxOJwWIoYvB4ithcVha1PEYbFYarUoYjD4ijONSjXoVqU41KNalOMZ06tOaqQmoyjNSXMcr8LPhJ8JvgV4E0X4XfBD4X/D74PfDfw4dRbw78O/hZ4J8M+APAmgtq2q3utas2i+EfCel6RoWlHVNX1C+1fUTY2EJvdVvL3Uboy3txcXD+hicXi8ZOnUxmKxGKnSw+GwlKeJrVa06eEwlCnhsJhacqs5uGHwuHpU6GGoRapUKEKdGlGNOEU+Olh8PQlXnQoUaMsVW+sYmVKlCnLEYj2VKh7evKEU61b2NGlS9rUcqnsqdKnzuEInoNc5sFABQAUAFABQAUAFAH4n/wDBRHxj8dbT43/DHxj8BLX9vLSofgP44+HujftG6r8JPh58V/FXwak/Zo+NOn634B8ba98JPg74Q0TV0/a1+Pelal8QvD/jzS7nw34O+Kmq/s4W/wADtd8Y63o3haDWtO+GXxb58mjSqZ5iYZlGvPh3OZ51wjnccRUzChmFbH0OFcDxlwrS4brYWthq3COS189yvB8K8QeJ2ArZVipUONeI+GKXFU8Vk1HOeDuzH0qiyOdPATwlTibC4bLOKuEJ0p4FUKFanxRVyni2lxHLMKuHyLOJ5fwjl2Z5llnAfFk8bDN82x/B2N4SyLG4+vn1ej+qnwF8HWvgD4MfDrwlZXnxcvbTTPDlpJbN8evHms/En4z2cOpyTatHo3xF8e6/4j8W6z4p8R6At8NEu9T1XxPr9+0dlDDdeItUljbVJvVxzqxrUsPWngq9bL8DleUVsZgaWEp0cxq5PlmEympm9X6hRw+CrY7OJ4J5pmmLwWHoYLGZnicXjcJhqOHrU6S8fBRo+yxFbDPGfV8bmOb5lhqeNlj/AGuGw+Z5tjsyoYLD080bzPC5dgaWJjg8owOaf8KuAymlgcBmaWPo10euVxHYFABQAUAFABQAUAFABQAUAFABQAUAFABQAUAFABQAUAFABQAUAFABQAUAFABQAUAFABQAUAFABQAUAFABQAUAFABQAUAFABQAUAFABQAUAFABQAUAFABQAUAFABQAUAFABQAUAFABQAUAFABQAUAFABQAUAFABQAUAFABQAUAFABQAUAFABQAUAFABQAUAFABQAUAFABQAUAFABQAUAFABQAUAFABQAUAFABQAUAFABQAUAFABQAUAFABQAUAFABQAUAFABQAUAFABQAUAFABQAUAFABQB//Z"/>
          <p:cNvSpPr>
            <a:spLocks noChangeAspect="1" noChangeArrowheads="1"/>
          </p:cNvSpPr>
          <p:nvPr/>
        </p:nvSpPr>
        <p:spPr bwMode="auto">
          <a:xfrm>
            <a:off x="311150" y="-288925"/>
            <a:ext cx="609600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hangingPunct="1"/>
            <a:endParaRPr lang="zh-CN" altLang="en-US" sz="3600" b="0" kern="1200">
              <a:solidFill>
                <a:prstClr val="black"/>
              </a:solidFill>
              <a:latin typeface="等线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960880" y="4578635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已知</a:t>
            </a:r>
            <a:r>
              <a:rPr lang="en-US" altLang="zh-CN" sz="44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2a+b=1</a:t>
            </a:r>
            <a:r>
              <a:rPr lang="zh-CN" altLang="en-US" sz="44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，则</a:t>
            </a:r>
            <a:r>
              <a:rPr lang="en-US" altLang="zh-CN" sz="4400" b="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</a:t>
            </a:r>
            <a:r>
              <a:rPr lang="zh-CN" altLang="en-US" sz="44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的最大值是（ 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14"/>
              <p:cNvSpPr txBox="1"/>
              <p:nvPr/>
            </p:nvSpPr>
            <p:spPr>
              <a:xfrm>
                <a:off x="2263140" y="8982197"/>
                <a:ext cx="19651800" cy="2127506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答案：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1/8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做题思路：直接使用均值不等式</a:t>
                </a:r>
                <a14:m>
                  <m:oMath xmlns:m="http://schemas.openxmlformats.org/officeDocument/2006/math">
                    <m:r>
                      <a:rPr lang="en-US" altLang="zh-CN" sz="4000" b="0" i="1" kern="1200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𝑎</m:t>
                    </m:r>
                    <m:r>
                      <a:rPr lang="en-US" altLang="zh-CN" sz="4000" b="0" i="1" kern="1200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+</m:t>
                    </m:r>
                    <m:r>
                      <a:rPr lang="en-US" altLang="zh-CN" sz="4000" b="0" i="1" kern="1200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𝑏</m:t>
                    </m:r>
                    <m:r>
                      <a:rPr lang="zh-CN" altLang="en-US" sz="4000" b="0" i="1" kern="1200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≥</m:t>
                    </m:r>
                    <m:r>
                      <a:rPr lang="en-US" altLang="zh-CN" sz="4000" b="0" i="1" kern="1200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4000" b="0" i="1" kern="1200" dirty="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lang="en-US" altLang="zh-CN" sz="4000" b="0" i="1" kern="1200" dirty="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𝑎𝑏</m:t>
                        </m:r>
                      </m:e>
                    </m:rad>
                  </m:oMath>
                </a14:m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570" y="4491094"/>
                <a:ext cx="9825900" cy="1063753"/>
              </a:xfrm>
              <a:prstGeom prst="rect">
                <a:avLst/>
              </a:prstGeom>
              <a:blipFill rotWithShape="1">
                <a:blip r:embed="rId2"/>
                <a:stretch>
                  <a:fillRect l="-683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14"/>
          <p:cNvSpPr txBox="1"/>
          <p:nvPr/>
        </p:nvSpPr>
        <p:spPr>
          <a:xfrm>
            <a:off x="1313733" y="1088938"/>
            <a:ext cx="18896330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02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105149628"/>
              </p:ext>
            </p:extLst>
          </p:nvPr>
        </p:nvGraphicFramePr>
        <p:xfrm>
          <a:off x="489864" y="1698170"/>
          <a:ext cx="21063856" cy="10123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4831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0" descr="data:image/jpeg;base64,/9j/4AAQSkZJRgABAQEAYABgAAD/2wBDAAEBAQEBAQEBAQEBAQEBAQEBAQEBAQEBAQEBAQEBAQEBAQEBAQEBAQEBAQEBAQEBAQEBAQEBAQEBAQEBAQEBAQH/2wBDAQEBAQEBAQEBAQEBAQEBAQEBAQEBAQEBAQEBAQEBAQEBAQEBAQEBAQEBAQEBAQEBAQEBAQEBAQEBAQEBAQEBAQH/wAARCAAqAXUDARE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/igAoAKACgAoAKACgAoAKACgAoAKACgAoAKACgD8f/8AgrH8TPj/APAH4baj8bfhL+1d8dPg3Po/gx9L+Hnw/wDhl+yh4K+LfwOvPihFr73N98S/23PjP4o/Z6+Nc3wV/Zn8MaJc6VdePfEtp4t+BLeGPAmj/EnxJpXxF8T+L5fDPh/TvOw+MWC4nyChi62GrYbOeJuA8DUpZ7NZTwdlPD3+uOW5Xxdis64hhLA1MNj80wOfUIYCLz2ji1HL1PIeH8fXpZ5iT0o4Shjsoxn7nMqUsBlvF9avX4bowzjjLM8wq8NVcZwpg+GeHK0MZRx1fAY7JMxUqdTK6+AzDG5vluCzvOclwlPD4mt+s/hy/fVvDug6rLfaNqUmpaNpV/JqXhy5a88O6g95Yw3D32g3jSStd6Ndl/P0q5aSRp7F4ZTI5be3v5nho4PM8xwcMPjsLHC47F4aOFzOkqGZ4aNDE1qUcPmNBRiqOOoxpqni6SilTxMa0FFKOvzuU4iti8pyzF4ivl+Kr4nL8FiK+JymrOtlOIrVsNCpUr5ZWnKc6uX1pt1MFVnKU54ZwnKUpNyezXCegeQfE34+fB34NeIvhL4Q+JPjnT/D3iv44+OY/hx8I/Cq2esax4m8deLhpl7rN/a6JoGgadquqtpPh3RdPu9d8ZeK7q0g8I+C9Agl13xnruk6QPtxVBrFZjQynD3q4/EYHNczjh4Jv2WWZNh6dbMsyxdW3scBgKNWvgMrp43G1KOFxXEebcNcK4KtX4mz/hzKsUsS/qeV4zOcSpUsswGIyrB4vGOMnSp4rOcwp5dluHSipTq1q9aVTEVKdGM54XKcJm+fY1UcjyrOcxo+v0xhQAUAFABQBm6zq1hoGjatr2qPPHpui6bf6tqMltZX2o3Mdhp1rPeXb2+nabbXeoahOsFtK0NlYWtxfXUgWC0tpriSOJuPMMfhMqy/H5pjqkqWCy3B4rH4yrCjXxE6eEwlCriMRUhh8NSrYjEShSozlGjh6VSvVaVOjSnVlGL2w2HqYvE4fC0XSVXE1qWHpOviKGFoKpWqKlB1sViqtHD4alzNOpiMRVp0KML1K1WFNSmcT8H/AIv/AAu/aA+F3gj40fBbxvofxE+GXxD0O18R+DfGfhy5a50rWdKuWkiLASpFdWF/YXcFxpmt6Jqdvaa3oOt2uoaDr+n2Ot2V/YR+xj8vxeV4upgsbTjCtTjRqJ0q1DE4bEYbE0KeKwWOwWMwtWthMwy/MMJVo47LcywVevgMxy+vhswwGJr4KvQrz4cLiqWMpOrRVaDp1sVhMRh8VhcVgcfgcfgcVXwOY5ZmeXY2jh8dlea5XjsNicvzbKcxw+HzLK8yw+Ly7MsLh8dh8RQj6RXGdB5N46+OXwt+GvxD+DHwq8ZeIrvT/Hnx917xV4b+E3h2x8L+MNfm8S6p4L8Ial438Vtd3vhzQNW03wppWheG9LudQvvEXjC90bw6s7WGkJqr63qOlafOYa2MzGrlWHanjaOQ5rxNWpSapQp5Fk+Z8O5PmOOniK0oYeKpZnxRkOAo4Z1frmLxeZYWhgcPiKjqqKxMo4TAwzHESUMLUzjK+H6Mk1OtXzjNsJnGOwGCw+FpueKxEp4HIc4zDE1aNGeHwOXZfjswzGth8HRq11UuP2gPhHa/tB6Z+y1J4nu3+Nuq/CrUfjdbeDbXwn40vLWD4WaZ4stPBVx4q1bxjZ+HbjwVoKzeJruLSNM0bW/Edj4i1mZLyfRdIvbOy1G5jWDax889hhH7V8N0+H6mdSd6dLCPiapn1PIqEa1bkpYvGY9cN5zXWAwc6+Ow+DwdTH43D0cDUw+JmYprBwyeeIags9xOdYXKoRaq1sVUyDDZRic6quhSdSthsHl0M8yenXzDFQpZf9czLL8vp4qeYYmjh3D+0F+0N8I/2Wvhdqfxj+Nuva14f8C6XrvgzwvLd+G/AHxG+JfiO98S+PvGOieBPBPh/QPAXws8J+NPHPifWPE3izxBo+g6Xpnh3w5qN7LfXsG6BYBLMMpV4LGZXl8YYitjc5xzy3K8JhcJisXXxeNjgMfmMqFOnhaNaUeXBZbjMRKpUUaUYUZqVRVJQi+mjhqtehmOJg6MMPlOW4zN8yxGIxOGwtDCZZgabqYzGVq2JrUqap0Kac5pSc+VSajJKTPmO6/4KcfsyWFrc3198P8A9vizsrO3mury8uv+CSf/AAVkt7W1tbeN5bi5ubib9iZIoLeCKN5ZppXWOKNXeRwqsxWJxOGwWGxGMxmIoYXCYShVxOKxWJq06GGw2GoU51a+IxFerONOjQo06c6lWrUnGnTpxnOc1GMpOMPh6+Lr0MLhaFXE4nE1aWHw+Hw9KdavXr1pqnRoUKNNTqVatWo1ClSgpTnNqEVKT1+v/g98W/h58fvhN8N/jj8Jdel8UfDP4s+C/DXxD+HviWbQ/EXh1/EHgvxZpNprfhzW/wCwfFWk6H4i0lNV0u8tb2Ky1vSbHUoopoxdWcUhK162aZXj8lzHF5VmdD6rj8DVdDF4Z1aNWWHrqMXOjUlQqVaaq078lanzudKqqlGrGFanViefgcdhMyw7xWCq+2oLEY3Cup7OrT/f4DG4jAYuCjVhCbVLFYatSU0nTqKKq0Z1KMoVJZnxs+Onwo/Zy8CL8S/jN4r/AOEP8GN4u+HvgRda/sLxNr+fFnxO8eeH/hx4D0r+zfC2j63qo/t7xh4l0XRvt5sv7M0z7Z/aet3tjo1vfahH59FrEZtw/kdF8+Z8T51hOHciwusfr2c42liauFwft5Ww+F9rTwleX1jGVaOEhyWq4iMpQUu2cZQwGc5nJWwWQZNmXEGb17p/VMnyrDSxWYYz2Sbq4j6vQg6n1fDQq4qr8FChUqOz9apkniHxP/aQ+CfwZ+IXwH+FPxG8ajRfiH+0n4z1vwD8EfB9l4c8XeJNb8ceJfDfhPVPGniYQ2vhXQdb/sHQfDHhnSLzWPEnjLxO2k+DNCt/scWs+ILS7v8AS7ecwf8AwoZpUybCfvcwo5Fm3Etej8FLDZFk1bL8Nj8wxWLquGEwsPreZ5fgcFRxFeniczzHF4fLspo4vHzWHZir4LKaud4lSp5ZRzjIsgqYpRlU5c34ir4rD5LhFQpKeIk8ZUweI5q8aTw2Fp0p18dXoULVGWn7R3wYv/2kNa/ZKs/Fl3cfHfw98JNH+Out+Co/B/jk2Om/CrXvF2peCdE8S3Xjk+Gh4CS41TxHpGp6dZ+Gf+EoPi6aOyvdSXQTpME1+DA/8KWGz7F4JqtQ4azXKMkzuo2qTweaZ3lWJzjKsKoVnTqYt4rLsJXxTrYONfD0FB0sVWpYiUKcjFp4CWSwxSdOXEFDOcVlEUnVeKw2RYjLsLm9aXslU+q08HXzTL6MpYz2Kq1MVRjh3Vbkzqfif8YfhH8EfD2n+LPjN8T/AAF8KvDOq+JvDngvS/EXxF8X+H/B2iaj4w8V6kmk+GPC9jqniHUdOs7rXfEGoMLXSdKhme+vJRJ5EDpHM4mEo1MblmW05RnmGdY+GV5NgINSxubZpUw+JxVPLcswsW6+Px9TDYTFYiGDwsKuJlh8Pia0acqdGrMKn7rB5hmFX93gcpwc8xzXHVPcweWZdTq0qFTH5hiZNUcFg4Vq1GlPFYmpChGrVpU5Veecb854a/aE+Eni748fFP8AZp0HxFfXfxf+DnhD4dePviH4Ybwr4tg0/Q/B3xRk8SweANXHjGbQ08HX8viO58IeKLeDQrDX5/E1qdE1G71LRbfTHsL+asHfH4TNsfhVKeEyXPKPDWYV5xlQjDPK2R5fxD9RwyrqlLMZUMozTLMbjq+XrEYXL1mGXYfMK9DF4vC0Khi/9gxOUYPFfusRnmU47Pcqpq9T6zlOXZu8kxmLlOk5ww3s8yTw0KGKlSxVflqV8PRq4aFSue00AFAHkHiD4+fB3wv8aPh9+zvrPjnT4vjL8TfDXivxp4O+HVnZ6xq3iC68FeDWtIPEXjPW00jTr+18HeErW/vrHQrLxR4xuNG0HWfFV5Y+D9A1G/8AFV1baQ6wzWMxOY4TC3rVspy3DZtmain7LA4LG5g8ty36ziJJUKWMzbEUsfPJsslU/tTN8Dk3Fma5Vg8TlXDXFmNwaxT+o4TAY7FqVHC5nm/9hYCvKMnDFZrHLsVmdXD0+VOXs8PhcKvreLklgsHi8bkeXYvE0syzrh/CYvb+LfxX+H3wJ+GPjj4yfFbxB/wi3w6+HPh+/wDFfjfxMdJ13WYtA8N6ZGZtT1m603w9pmravNZabbq93fy2dhP9kso5765VLOGecY18ThsL9WeKxNDC08VmOVZXTxGKrU8NhKeMzjNMJlGAeMxledPDZfg5Y3GUI4vMsdWoZbl2GdXMM0xmGy6hisXHahh8TipTpYPDYnG4iNDFV6eDwWHr4zMMX9Vw1bEywmW5fhadbG5rmWJhQlRy3KMuoYnNs1x88PleU4LFZniMLhKnXaBr2g+K9B0TxT4W1vSfEnhvxHpOm694d8RaBqVlq+g69oOr2UOoaRreiavp89zYarpOq2M8F9pupWNxNZXtlNDdWs8sEiSt3YrC4rA4rE4LG4avg8Zg69bC4vCYqjUw+KwuKw9SdGvhsTh6sY1aFehVpzpVqNWMalOpGdOpFTjK/HhcVhcdhcNjsDiaGMweMoUcVhMZha1PEYXFYXEU41cPicNiKU50q9CvSlGrRrUpyp1KcozhOUWpvWrA3CgAoADnBwRnHBIJGecEjIJHTjIPUZzzUzU3CapyjGo4yVOU4SnCM7PllOnGpTlOKdnKCqQlJXiqkW+YFa+uq620dvudvxt2Z/J7/wAFSP2ov2sb79lz9vz4a/ED9pz9nXSb/wDZi8Sfs+eLPF3wi1j/AIJhftI/C74mfED4X6v+0n8NIPhz8Wfgd448S/8ABT/xf4X+LPw81fxlpN54QHiLw14Rmm1vxf4a8Q+Ar3SvBmr6z4X1qvLyzE05VvCriTF4rD82X+M/hxl+a1lTnhJ8M8Q5ZxnDHYPMOI+HqlfF4/D5Nj8pymfHOXZfHMKc824P+tYalxJgs9yziill3q18vrY2rxxw7l2CxEYZ94XeLVTIo1cTQxVLPcmn4XZm86y3Ls+oUcPhKWd5N/buG4bzivjsuo18jzyvgOIcVwtjeFMx4brZj97fsFal8Q9U/bg+O+t+Gf23/gt+0P4Z+Jvgn4ZfGD496B8Df2M/2w9G+BDeLdX8DwW/gK+8C/Hrx3/wUc/ac+BPwa+Nes+AdX+F/iXx18I/D/h2DxB4y+DKfDDxYngq3hnXx/D9ZgMBUynI+JMlxeBxUsJkPF2fZfgK+LxNLDVcu4mxecYnE8XZTklfGYWriuJeG8tzrD55WzvAZbXq5bwzxxnONw0c1y/GTzbhyp8nicxp5li+E8xwmIo08XnnDuFzPEUKWDrVKj4Zjh8HT4exPEuCweKw+GyXOc0w0KlHhzNMyo1M2zHJMqx1DMKeJyylwlXj8/ftheL9P8dfCr9pz9rf4P8Aww/bMg8P6PpP7Qul6L8W2/4Kift//D34UeD/ANoH9nT4++KP2evGPhT4hfsj/A39uv4Jab4V+Gfi3UPCP/CR/CTWPgP4gvLnxdF/wkCfFDwp8JtTgsNU1f57KcDiK74RwdPELK48dZ94F4nhzHZjLH59TxeQ+NPHHCeXZtRrxlmFDGZZxLwxheL/AK7gshdWpwn/AGdQdDK+JIRwGG4Zqe/xHiqWSw4yxGJorNcRwLw5x3XzzAZasLlHs8dwj4NY3xF4br4eqsBXo43JM3oZdSyfiDOKmGoZ7hc/r4VSyrMqeZYriXD+u/8ABMexb9nH4uXvwm+LPiD/AIKS/Ev4lfHuz/aA8cfCf4r/ALXP7UPjH4wfCbxZ8JPgdcfs+6X451L4Qfs+69+0x8W/Ef7PfgvU/HvxHaX4FeGfinZfEn9pu9+GIln+LXx+v9R1ZPCEPrYTMMPj+Dq9TAYaeXVcp4T4c4yzbCZxgoZ3xnPLM9x2eU+E8RmeMyTLcPhsTn+IyvFUJ8TcMcMZbw1h8PmtNZLjeHq2dZVgsbPhxmW1qOfY7MKuIVejQ4zx/htTp5biMTlvDWB4hlLjLNcwwuGwWbZjWxWLweVQ4FxeRS4nzvF4yrPHYLEYjIaeG4dzTF5vj/xm8T/Ez9tjwV+2l8UPip8Rvjl4z0H4EfC3QdA+N9z47n/Y6/aW0/8AaA8P/s4ar+05B8QbLwT8ZvAvxH/4KOaX+0v+zr+zb8SPjT4A1LRfhdo/ibxDrnxS1LwuniyLVf2ZfBH7F+iS2Fh4HDeJzDI8Djsfistnm+ccPPw+yXD4PL54fFYXxAzjCcF/ScnwDwZnuZ4OGewoeIuc0fEV4XI+GsVDi3MHUzr6PVLxazmh4kZ1xpwZmnbxHhKObZ9HDZdjFlGHz7BeJ+NwmPzOjy0uDsuqcQ/R/wAg4+zzh7C1KOTU6/B2V0OEP7VzfirLqvC2Fm8D40Zr4QUa2S4TgTirL/1P/wCCUXxZ/blk0P4A+CX+JX7N/wARPBPxr/Za+Of7fOtfD7XPhD8c/BfxY8I/FL4yfHDUtcs/2f8AxN8cdc/ax+LNh4dsPDnxT+IfizQfEvijSP2XEsPDWkeBdU8LaJ8Ljrt2b+2+hq0IZbk+d5BgsXgOL6/hp4c/R+yXhPOssxtLKso41wHEvCnGlDI+KKmMlS4irVctx+TeGbxuBrrEVFmMOJMuxODqZVk2S0uH63jyxtHHcRUMyoU8dk+V8b+I/jvjc1oY7C0cwzDh/B8F8c8K4CvlOByzDYjh/A0sXVhxrHkw0fq9PBV8lxMc3q5tnWc4/iOPu3hP/gq3+0p4r/YL1f8Aaug/Yf8AhtZ/G2y/a+u/2PrH9kSb9r7xfJ4nuvHtj8cYf2frnSdR+IKfsaCPRfH7ePzJrUHgqbwVceF4vhGbb4j618UdLumv/CNty04LH/8AEIZZLOGNo+KmXYHNaWJxbeAo5FgMTlPEWd5jisS4rGyxVLg7LOG84xHHEZxweJymrk/EmDyjD53icDgIY30cXbLMV4oYfM37KHhxhrqvhnCrDiTMamGyPGZRgsoWLnl69lxnR4j4fwXAOK5qtTiTPs7yLLZ4PL8vxtPPV+zsOt6ppXgmLxJ430iPTtY07wxHrfi7QvBB8TfEOGx1S00j7dr+keD2sPB+keK/H0drcxXNn4eNl4I0/wATeJ1WzNr4PtNWvI9DXPNa+By9ZniqFTH4vLsCsZXo1VlVeea4nA4b21SnUWS5XVzfETx9ehTjJZVl1XMa8sTNYPB1cXUdKc1llLG42OX0MTTwWFzDFrCUq9KOZU/7Nw2Nr+zhVpxzfMaOVUvqVGtJxWZY6hgKf1dLFYujhYe0ivif/h5d+zf/ANE2/b//APFRn/BWn/6CSmM+pPgx8a/Bnx78JXPjTwNovxb0PSLXWLvQpbP4z/s9/tA/s7eLWvrO2sbqae28A/tDfDH4XeNbzR3jvoFtPEdp4fm8O31yl9ZWGq3F7YapBFvVw1SjSwtWcqEo4ujOvSVLF4WvVhCGJxGFlHFUKFepWwNZ1MNOcMNjYUcTUw0sPjadKWCxGFxFTCniKdWtiaEY11PCypwqyqYXFUaMnUpQqxeGxFajChjIqEkqk8JUrQpVeehWnDEQqU1+Tn/BVj4U/sF/Drwr8a/2r/2y/wBln42ft26pqvwV1nwv8PPg9D+zn8Q/2qPAnwb07wbomsXfi/xH8KrTSvhz4h+H/wCyFrPjeLWNN134nfG/xn4v8EXmt2XgzQ7nR/FjXPhKDSD8NxFSpYfIeMMpy+dPBZ5xcvaf63ZliZ5TT4dw9XLcu4Ty2nPjeu6FHhLhPhXE4vHcZYzL8rxUc9rYzMeKM/wuAzzMsNkGW4b6/h6nicfnfDuIr4mcsryerl+AXDmFp08dRzjHyzXPc8eL/wBUaSqVuK+Jc7pxocLYfG5jQr5TgsHh+Hsjq4rJMJmWdY7HcT8Nfjz+0z/wTo/4IlfsnfF3w1o/w7/4KSSfCf4R+D9U+OfxV0X9pnxhpXh7TPgzdTXOo6j8XPBPjnSvgX8e/Enxq8C/BDw3eWlt4ilsdBsfFt58OPC+o+LdB0G/1W3/AOEKH6vxxmOGh4iZDhc4qPLcizjHcE8NcQca4xU1LDZlmWD4ZyOnx/mWAlUhHGZJxfmdfFcSY/PFmkp4f+1svzjMp1cixOfcUYH8+4Ay6WZ8L47+xMPWq5hLHcUZnwpwXhvZzxf9l1uIuIcdlnh3gMRicTQo4biThTLpZfwrgshxCo4etjMvxmSYTF0s0oZRlOM/RL9l/wDa28V/tWfEz4r6l8NvA3wg8U/sd+FrXQbD4R/tffDf9oe/+Idh8ePG1xpumXHjPQvBnge0+CWi+F5PDPw11OTVfC/ij4h+HfjD4s0B/F9nH4O0yG58Y6d8UvD/AIV8aGBxNDLcRic4oYjKswqZviqGTZXUoudTMuGqKf1bivE1Kk8NWyzC5vKdOGSYOphK9TNKWHzPPMHiKnB1fgrinPOinmEMTiMuoYFU8VH+wcrzHiCv7SpRhkueZlHFVVwxRo1MOsVjMdgcHRwmZZlPMMPlFbB4LN8moVsDHOv7cyjA/Kf/AAU5/wCCqP7L/wCzb+zB+1fpPwu/b2/ZU8C/tdfDDwdq1t4V+HF38df2e9V+L3h/4iWl3YKmjT/B7xZ4h1bUbvX4reWRm8O6z4Tup/LYyyacdoevJy/GYXH5pwf9WxWHxeV4jxM8PMk4ir4etSrYWlw7LxSyDIeP6OMxVKcll9HLclWeYbO8aqtDEZFDD4/FzxOCxeCniafuVcLVw2D4jWKoVcPjaPA/GeaZPSr06lGtUzmPAec5rwfVw1CoovF1MdmaymvlWFcKtHNpVsJh40MVQxSo1Pu34E/ts/sYftN61d+EP2dP2vv2Zvj94x0fQE8R694V+Cvx9+EnxP8AE2k6El1Z6fca9qug+BPGGvajpukR6jf2NhLqV1aRWEd9d2dm063E8Eb+rLCYiVLGYyjhq88BhcVRw1bFwpVZ4ShWxX16eCoVsSounTq4qlgq88NTqTVSvDD4idJTVKtI8LBYyP1fK6GOxFKnmWMwNOssNWlSoYuvUo0KcsdKnhW4Tl9XnVpfWFTp8tB1KamoKUVL4g/bV1j/AIIq+MfjR4g8Oftrftdfs7/DX4x6J4I0T4Y/FD4Za/8A8FGdX/Zm1vxT8MdRS48e+HPht+0R8HvBf7SPwssvi34Bv7HxvqHiHQ/BXxu8K+J/DFz4b8aa9Jp+kv4d8W62l95tDDYbD4mviFQo144nHZLmeKy/H04ZlkeLzPIa06uU5li+HsxWKyXFY/DNwpTxlfAVMTisJh8vwOOrV8FgcvoUvaq4vF1cJhcGsVicNHA/21/Z+KwGIrZdmuXvP8PleGzl5fnWXzw2a4B46lk+WucsJjaTp1sJh8Th3TxMXVf6a/B34k/Bn4vfDLwn8QP2e/iD8NPid8IdWtLvT/A/jb4O+K/CfjL4ZalYeGdUv/Cl9Y+E/EngrUdU8M3tp4c1fRNQ8N3dtpF5JBpOqaZf6JOkF5ZXNsvbicTicZicRjMZiK2KxWKrVcTisViatSticTia1SdWtiMRXqznUrVq1Sc6lWrUnKpUqSnOc5TlKT4cPh8Pg8PQwmEoUcLhcNRpYfDYbD0oUcPh8PRgqdGhQo01GnRo0acVClSpxUKcEoQSitfS6xNj8z/2VtIg+Kn7dH/BQ74/+OLe31Dxl8GviX4H/Yz+DsVzKt6/w6+CmjfAb4GfHjxbHoUc9lBLoGp/GX4kfFm48ReO57ORh4k0Pwf8IbK/uLqDwpo0i7ZJF4bgmhmMZzeM474l4vzTOqjjFSp4HgXjPifw04S4epVLe1eV5XQ4bzni/D4atOXs8/464oxVNfVcRgaVNZ7J1eKsHks6dX+z+EuEeF8wyuNeMIYfF5/xthcwzziLinA0o0rznPL6mS8AvG1MRifZVOEc4w+BWAq43iDCVfMPj9/wU+8e/sw/tW/Ej9nH42/AX4SfD/QdY+BPiX4n/sR/EvxJ+1B4sguv22firous+G/DkP7M/gjwFpf7K2sXfhz4wnXvEek2OoeB/Dmv/Ej4kX9pr/gvVfhZ8OPiHaX/AIqGh+ZltbHZrg+KsJgMunjOMshzPhyGWcHYXEUJVeJ+Gs/xHEkVxPlua13hqGDwuT4fIKkOIlmeHw2W8NY+rPFcV53lHA6wHHmK9HE4TD4Srw/jsRjPYcJZhLFUOIuLq1BxwnBuNweVV8fVwed4OnVrVIyxkcNisVkeJdalgs7ynCZgsvxUuL8NPgp/pb8EvEfxc8YfCbwL4p+O3wv8N/Bn4qa9odtqnjP4VeE/ibN8XNF8C6lePLNF4bHxIk8AfDeLxRqWnWRtY9eutP8ACttottrp1HTtB1TXdFtrHxTee5meGwODx1fC5fmKzXD0HCkswjhauEoYqtGnGOJq4KlXm8TLAPERq/2fiMZSwmOxOC+rYnG5Xl+Lq1sup/P5VisZjsDQxmOy+eVVcRCNaGArV4V8ZhqNWKnSpZh7KHsKGYU4Pkx2FwtfG4TD4lTpYbMsZRUMTL5S8Q6x/wAFD/gFruo6lp/hP4fft5fBlrq3e00PwzfeF/2dv21/CWmyak0M1vaxeLtbsf2WP2ndUnOpxXb3N94n/YvsfB/hDw9dRQWvxP8AG+q2sLeNhK88JhMJhM2w2LxtTDYd0KnEGUrDVK+O+rZbjKeDxGa8M4ipg44fGYivgMBW4hznIc3xGGx+Z5zmOI4Z8N8hyjLsDkNX18RRhiMRKtl2Lw+Dp1auY4itlubrFPD4aE62ExlLDZTnWXYXGYmdKlCeaZZkeU5tk1SuqdLhylxJx5XrTz/ik9r/AGcv2r/hJ+1BY+KIvA1v8RvB/jfwCfDcPxO+Dvxs+E/xG+C/xl+HF74n0j+1dGTxJ4A+JPhzw/qeo6Dqfkanp2gfEnwafEfwj8ZapoXiq2+HnxB8SRaHrVzD6lTDR+qwzDB4vDZlllXF4rA0Mxwbrwg8VhaWExM8Ljsvx1DB5xkGZSy/H5Zm/wDYXEmW5XxDQyjNclzHG5Rh8NmGBqVOD286eLjluOw1bLs0/s7DZpUy7EVMHiHHCV8bmOWurhczyzFZhkuc0KGZZTmOXVswyDNMzyp4vC1Y0MwrUZ0K8/zW/as07wp+1Z/wWH/Zf/YX+OXhzS/iN+zh4I/Yj+PH7X3i74I+NNJ07xP8Ifi58UH+MPw1+C3w9k+K3gDW47/w38QNN+GGm6x4q8T+D9H8U6RqGlaN421DS/F9jbL4i0jRdRtfO4bwuFzLM/FHNsfhqOOfB2R+GmS8OUcZSp1qWUZxx1m3HeYcQ8S4KjUpzhDOFkvBWWcOZbmmmPwOUZzxjl2CqYbCZrmaxXo8Q1sRl3C3AVHBV6mFjxj4hcRYDP6mHqVKOJxuU8H8H4PPsqyeWJpTp1oZXXzvMKOa5pgYT+r5nicrySnj41cNhZUJ2P8AgjFdX/w91D/gpX+xtaalqV58M/2N/wBvbx78O/2fNEvdRvtSsPhv8BPHnw8+G/xW8DfB7w3capc3WpQ+GPhrceLNb0Xw3plxPJa6LoLaboGksNKsLVF6uHsVXzfwq4BzTG18Ri8xyTMvEXwvx2Z47EV8ZmedQ8NuNcwyzI84zLH4mrWxWNxUuGcwyPK51cXWq4mDy36uqssJSwhw51QwuW+JHFWV5dh6WCy/MOGPDPjl5fhqVOhgMJnnGnDeJxPE0suwdGMMPl2EzPOMsxOdzy/B0qWCo5lmWY18NRpQxEqMffvgRp9j8F/+Cmn7W/wJ8AtBp3wz+LfwJ+EH7ZWreBbFLKDSPCHx48bfFH4wfDD4o+MNJsVvftGnf8LytfAfhvxT4mtLLT4NGv8A4geH/GPji5eTxh4r8Vaje48M1fa8N8Y5F7P/AGLw+4q4Ww3DlaP8PA5N4g5LxTneP4RpJU2qeCyDPeFsw4ky6g60pYaPG+Ly+hh8Nk+EyaidWfqbzPgzO7zWI4nyLjDKM6Voeyx2I8N63hvhMgzmo1CM55nPIeOaPDOLrzlN1Ml4Z4WwzlH6n736b1Zkf5+n/BWj49fsk6F+3p/wVQ1z9pP/AIK1/wDBRL9lj9rD9na0hg/4J3fA/wDZ8+Lnx40T4VNc+K/2K/hVrw0u2l8H/BX4h6T8N7D4n/FRIdE8fw6R8RPhrBrmmH7dr81uo/4SdfjckxGJp8FZpnGRVquZca1+O/EDhvMMPjqs/ZLgXDcfcP4jL8F9bqTwkqmDhUweY4uGVvMquFpYnIshrQy2nVw+D9v9njcLgqvFfBOV8Q0aWWcD1eHeAM7xmZYGjB4yOd1sbxzlPEGcLDU6eNcszy7h/GUqGCzD+y6mLlQzbNsFTr4ujXxeEj+y37J3wX8DfGX9pPxf4g/bs+Jf7QNj+1x8ZP2QPgr8XPgPa/AT9rX9t34B6PJ+wz8LfCug+E9N0LXfiT8E/i38DLP4z/Gq6+KXiTxT8ZPjX4d1d/GKeANS+Kfhq10fxffaTcTXx+78QadHhvL/AKQUuH4TwefcN8XcWcVccRwr9hleExeZ4rjnLPDLLsgyGpOGExvDnBPC3BtDKafE39kYLAYviXNc6yxqWL+u4Gl+Z8L4jG5vlvgt9erxxGWZxwRkvDHB+PxcZV8Zj85wWUcH8ReIudZ3m86cq+FzXi7PuLo0cryN1qmZ4zgzgXLuIsxwlLEwryfmfxX+O/w/8Rf8EG/2DvCH7fvg39rb4mfDf9oj4c/svan43/ag8OfFX/gn7erpvxSsvG+j/Ez4d6V8a/GH/BRL9oXR/Cmtr4xu/BtlN4r1T4n+CPGnwx1Xw9Pe+HvHPiO11K/awMcaU8FheOOBstxtCjluZ5dlfBOMy2rVocOrIs54zw3gvnOL4qyuph8XDEYerjaODyziLOK88Xg8Jh83zbEZVR4ezLM8+xMsuPqcrnPB4fxRxGTrEYjKP9a/FvhutgnXz+vnOR8G43xaxvCmQYiGLw2I+uU6eHjm+U5Xg8VhMyxeJybD4XE5hm1PBZRg1mT/AC2tYP8Agjt4k0DxDqn/AAinxH0zwpZ+MNd+F7eM9Z+H/wDwYoeBvCXiHxfo/g3wJ4w8S6V8NPiHrfh7w/onxCfw14e+Jng241zxD8MNe1zTvDer6xBoOoaxY+LLLUtMtuXF4RV8DRo4p18PSzrL8fWw9OGKxOW5pUy2lm+ccOV8xw8aFbC5tgKFTM8nzPDZbm1L6v8AWZYV5hk+Lq4dYfGPnozq4TFqpShSrVMDHKsdUm6GHzHL6UsdPHVMvw+Nc6eKy6piK/8AZmLnXybGc2JWHpp5hgY4atR9p/Xn/wAEuvH3w91v9iX4MeFvhL4C+K/hX4FfBT4beC/hL8IfiJ8Xfi9+xH8YJvip4C+G3h+PwdB4s0z4hfsT/tDfHT4X6x/Yp8NyaJ4mvJbnwpP/AG/aXy2vh0QxXMg+h4zzXE18VmnF3Es8LlmLzF4jPM1w0sLmWDeGwVTL8HmkM+nHF0ZUFl2cYfFVMdg5YbGVm4QxFf6thsvqZXOr87w5hcNR9vk+TrEY6jTzDHTjio18Bi41c2zXPM1xWYZRThhK31mGLyzF1FTq0MThKXJRxOBoQxWLxsMxVP8AKj9ob9p74u/tm/8ABJDxH+0l8RNH8E6L4A+IP/BS39mVP2W4PCela/p+s6t+y14V/wCClHwM8G/C7xf8RJ9Y1/V7XVPGHjdtB1rxTBf+HrTRdCfwZqXhBF0ltVTVdTufGyPC18Pxn9EfFZpSnhuI88448OuKOI8u5XTw+UYjibK+Kc9yTKKFOfPWVfBcK5hw+s3qVq9R1M9nmio0sNho0sLD3s0q0/7K+kvluAlGrk3Dnh34ocK4DHSmq1bNsy4f4YqZbxXmsK0I0aMMulxRRzbLMowcKM6tHBZdDFYnMsXVxip0v1U8MftZ/Erwb/wUs8ffsSfH208K2fhP4wfCXTfjt+wv448O6JqGijxdongSK08OftGfBjxtdan4m1iPXPij8PtXutC+JOk3mh2mnWOq/DLxNcvPoun3Phu4urzPh/8A4Vsv4ywtbTiLg3NcFm2MpU1KGEzDw44ojhMv4Yz3BUmq3sMTk3E2AzvhfiihWxtavUxWI4Yz3DYbCZdndLLMLlnv/CbjeEcfQa/sDifAYvh1RnyvEZb4g5B9ezvG4XF1ud1MXT4t4axMs1yOdLC4LAZdg+F81ymvLG5xGvnOM/MfVdJ+OHxx/wCC0nxz1b9sr4B+AB8AvC3/AATw/ay8Efsp/Aj4pw+Cfinpvij4eaJ8WvgLofxQ+NHxD8N2Op+KPCEdv+0dearPoFr4WurlfEcHwg0HRtC8YaZpWo6prVhN81Txaynwv8feKsdhMBieMMPlXhnn0MuxeHlicHkPDGXYzx1zThHhTMqkalKli8zlxF4f0eO8+qZRVrYGGNxfDFDBcQ4+vkGW18J7lelLMOOfBPhLB4jF4fhrE8VcWYHGZpg66w2Kz7iDHcKcAYLOs4wFo1J0Mpyzh/xEx3BWX4bMoe2rY6hxfi8blNHC5jSoS/BTRvgx8ZtM/Zo8Wf8ABXab/gkN+wpqXgvxj+xZ4D8fD4S6p/wSf/4J9z/sVeE9B8K2Xiz4jv8AEXwZbw/8Fxl+Oej6z4tt/FX9leM/iTcfs66h8RtY8HaH4Rs4/gVaanpX9gS/o9DJsPw9xbS4QzapiKuH4w8SvCzLsXjM2lSo5rklDPcdkvB/9mcOVcthxJhcswmYLP1ms8FOOMw2YcQxwGJzbMMtwMcTPD/P5RVlxZDCYzC8tBcPZP4iYb2GURU8PmlTKsZmWY4nMc8WZLKK2Mx2XQ4YWX0alOpGjlOW1c2pZLhM4xVf6zjP7S/jv+yZf/E39lbRf2WP2ftI/Y7+EPwO1rwheeDfG3wZ+K37HniT4v8AwW1D4eavp4kg8JeB/ht8Jv2of2UbP4djT9Slm1S31G11HVzbXf2S90Sx0rW7WDWq+T4oyyWf4nE5bm+I/tDKY0HgK1LFPHPN1WyrEZfT4ZxmWZ5QzLD1snnw7Ryy+XVMHQWYYLGwyXH5HmeVVcppwrY8DZw8Nw/kmeYLDUsvzbMMJgc4bwMMNTyjmzvB47F8R4bFZRiMJio5jSzvE5i3i4YzEzw2KwtTNcJnGEzOOY1KtP8ADP8A4J6aV+0x4d/bS/bc8K/C/wDbs/YK8Da1p3jH4R/sJfCTSvir+yr+0B478R/HOw/YU+B9nqPxAtvgl4U8d/8ABXSP4x6vZ/AzU/jLqvhD4navrXxE+LE2o67pt54pvb/wvK+q6bN7GU5jmHEfC2ZcQVq0sVjeMuOeOvEzMMIqVGtjVkmGnwj4N4DjutUwFLDYfDcN8Y5n4Z4p5VUxODdXE5qsyzZ55mGHzzLKVKc0y7BZHn+TZVGnLD4PhHgbhLhbBYhVJ08kwmZca47inxQp8H4H6zWxDWdYLh7O8hzGtgqFbBRpZJicnyvBcO08oybL87xv7Nf8E8/2i/2lfjr4i/bi8EftG6p8GvFF5+y5+1Xe/s6+EPH/AMFPhJ45+EHh7xzZaJ8HfhL488SatqXg3xt+0N+0Re2epaX4i+IN54aIsvGhtBFpStcW0eqtqNhBjgXhMdwbw7xFGNWhjs5znxDwc8M8RSr4eOW8IceZ3wHg8TS5MPTnGtj8w4XzrF4hVardKNTD4GOHisK8xxe2O9vgeL834e9rQxOEy/hngDOY4iFCdOvDMOLMkxGfYvL8Q/rNan/sOBr5V7GKhTrTp1vr1W9HGYahS/SSuc3PzP8A+CamkQeNtB/aa/ay8V29vefGH9oP9qn9o/wt4q1mWVb7UPD3ww/Zq+PfxR/Z5+B/wg02+lsrS60/wv4D8KeA7jxC/h0IllF8TPGvxR8WCEap4k1WeTbL4vB8D8A4WE5yef8ACuQ+JedVZRip43inxJyXLuKsfKvKK5q0eG8qxmSeH+TyrynXw/DHCmRYOvUni6OKxFRZrJ4jjfjKnVp1VS4SzOPAPD1PExhCeEyHIcvyxYvGYSjClBYbC8ccQVM18QY1HPE4jGYTPstjPMsVlmCyOFH9LyAwKsAysCGUgEMCCCCDkEEE5ByMEg5ySeStQo4mjWw2Jo0q+HxFKpQr0K1OFWjXo1YSp1aNalUUoVaVSEpQqU5qUJwlKMlJOTdJuLTi2mmmmm0007ppp3TT1T3T6t6n5lf8E+bCz+FPxW/b+/ZK8GvDD8G/2c/2gvBlz8FPC9otnFpnwr8J/HL4GfDz41698HfD9rBez3Gn+FfCXjbxV4l13wboktvZ6b4Y8I+KtE8FeFbS38JaFomm22+S4utmvA2V4rFurXxPDnFfGXhtQzKrUnVq5tkPCOH4XzPhqtiK84udfEcPZTxZh+Avb1K2IxOIwnCuDxWY4qpm1XMC86i6fGGKxMXOMeLOEeG+P8dQcacaNPiTOOKPEbhXiPGYaMIQ5VxHjOA4cW5pzRbrcTZ7n+OdScsRK/6Tatq2k6BpOqa9r2qafouiaLp97q2s6zq17badpOk6Tp1tNeajqmqajeTQ2mn6fYWkE11e3t1NHbWttFNPcTJFHJJUmZz9l410m/8AiD4n+G8NvqC614V8H+BPGuo3ckNsNJm0nx7rvxK0HRreynW8e7k1C2u/hnrkuqQz2UFtDa3WjPaXl5NNfw2wB2FAHkfwTPx+X4SeGm/aRT4Ry/G8Ra8fF8fwTl8bQfCSSceIdZPhhPDU/jqC58WwxP4Z/sJdel1OCZ4/EJ1l9Ngl0xbFDOJc44DCSwdONbMo5Bkzx1HE15YbAVeKlkOBfEFPCYmlh8XXw+QVOIlj45NXrYbEZlSyF4Gpj8PWzKOIpydJJ4zMFXm4YB59nqyudKn7XGQ4XefZguGp5hSnVo0amfR4d/s157Tw9Wnl0s+WYRy6rDLnhpr8PP24P2Fv2x/2lPg9aeIf2hvCA/aq/aJ8R/Gn4VX3wU+FPwL8RfDvwh+xx+wT4U8O/FnwR4h8QfEWT/hefxJ+Ffjb49fEq98DaHrej69+0Df+D/FfxOtrrV9U8Kfs/wDwG+D/AIE8SfEqy1syehh8u4t8McdGVWrjMFxPwHnPHXGmZUacMHhskybi3hLOuK+FuGMhwtfM8VkeU5hDB4xYR4ShmXEXE+Dw2PwnG3F0cmr8NcGYSM8lVzHhzj/L4qEcsxPC/idkPC/CuCnU+v57j+JOE+Lsn4Pz7jHM8S8Jl2bYzJMRVyWu8FKplvD/AA3mFelmeQ5Fmuf4LE8Xz+9P2ZP2U/j7+xV8Ytd+GPwM1D4O+J/+CfXjzxV8SvifYfDrxbqfiXwV8cP2VviD8QPEGtePPFXhf4Mnwz8O/Evg/wCNvwY8Z+PtY1bXdP8ACHj/AFj4c+L/AIUHxBrMOh+PfGnhXT/DHgK20yedWllEshzqs8TQ4cyvJsq4DzbDQ5szWQ5fCrgsPwfxXh6s6NDGYfhvAQweG4X4wwddZxVybD4fh/inJM3zahPjuvWc3xmdYviXL/czLiTFzx3GeX4ptYDG566mW0KnF2T46Dr4jAYrM8upYj+2uGauEq5RUzbDYHHZDmOS4HF4/KYfzbftD/sl/wDBXAj4xfCf4Y/8ETrH4vw6p+1P+0prmk/tZeOP+Cj37Pepate/svfGb9q34qfGbxhoX7K3wH+KHxC1XwZ+xR8TPjD4S8UaB4J8afF3QvDGseIPEHh2yk/4Wl8N/EerJoNro3DwnXxOBoeH+Mx+Wyy+rkWT+EH+smUrHUcdjM6zbwhwnC+J4UyurntSljFl3BUuI+F8vz7iTgvKKUMrzvEKWIhjsLxBbid9/GtDLs9xXiZh6WNnjsHxnkmc5VlFWNGtgsuyfFcR+H1DgbMM8x2S2ow4jz7KMrxmf0OHs6x7w2a5U8x+p4THT4djmGS4375/4J6/Dv8AbG0z/gpJ8ONb+LP/AASK8V/8E3PghZfB39tPxXpGleH/ANrr4ZftU/AW3+I3xb8SfsbjxJ4b8E+H/g/4V0jwj+zHb+JLn4cX/jw+CibHSviT401r4jeMPDGj/wBqWPje4b2shoZZheHOPstxuNWIwseFeGMmyjI8dl9bEuORw4rzbMa+SZdj60an9p5Tl31nFrLuFKaxMuHstxLwGX0cNw1LJcqoednuLxuMeAxUcEq2JzbxA4ezjiHNqWOo0qtTG5N4deK+T4fOMwymP73E5hmsM9w2Ezriy0XiMTgcjoZ5iMRnOPwuKq+SXf8AwTA1yH9o++/a+/Z3/wCCaHwE+GnwM+Fv7Rnw1/ai0P4T+OP2XP2dfht+3V8dPH/w+1vRPCXhz4efsweKvhh8Sda8D/s2fs3v4asfD/xs0PQfjX4Z+EHxk8VftC+G9T0n9pIeEvhv4/8AHnxK0Pj4RxeN4cfD2Z45Yr2VDEcQZdl2R5PXwlPiPDZd4mcNcQZRmGZ8dYyWMWRZjHw6xHF2EwfDWQZRn1PJ6PDmU46eZ4LBcYcN5RxHxD0cVU4cSV+Jcsq4qGJrZhgVSzXPs2hXxWS4/HcJcR4biTB4XhuWGp0M9xNTxPzHJMwyfjbiTizA5hiKWS8VVJ4HF59wdPLfD/h/7X/Yx8CftK/sQ/G39pn9o79qr4A+JPDPwN/aN8MeJ/jLb6p4S+OXw6+Lmg/8E6fh14N1v48/tCeOfgL8WPDcVj4C8SeJ4vEnjP4m+O/iDZeLP2bdJ+N2lW3jbxM/wNhiT4a/D34ffGPxRnluKwHDPAuP4f4hzfAUq/Crwmb/AOtlOnjKmRZ7w5QwOT8LcO8C5fjq2XYDO40fCLLMHRybhjGcRZHlkeIeEsVjeJsc8oz6lnPD6MbhMw4l40wOMyDA1K+EzXFVsjyrhdrLcuzbDcT5tmWRYTiXj7F06eIlktWt4uYnAZfxRxKp8Q4rMsrznKsTWqUMdnGe5pmOI0P2VvgL4M+Kn/BVn9q/4/fBz4kaD42/ZF8JeI/hh+0DH4V0HTbi/wDDH/Dyb4kfAS++FPxD8WaT4muEl0u6vPCX7OM3hHVPFGjaKxk07x38WEudZktfE+kXlgnVwvg8Zw3kfF9HMI1YVsDxv4m8F8FUaihz5dkmc53wVxB4w2qzpqvWpUPFXhzOeH8jx+X4upldDG4zxt4YxlGeLjJ0/MzrH4XiPM+F8dluMlUWbcD8AZ1xfyuvT+v4HIJcYrwkwuIw8alGnTw2acPcQ4PinMsizXCPEQrcI+DXHeGo0cVjcPmmJ/d3WdKtdd0fVtDvpdSgs9Y02/0q7n0bWtZ8PaxDa6hazWlxLpPiHw/qGma7oOpRxTO9hrWiajY6zpl0Ib/S9Qtr+C3ul8/F4WljcJisFWliIUcXh6+FqzwmMxmAxcaVelOlOWFx+Br4bG4HERjNuhjMHiKOMw9XkrYavTr06dU9PD154XEUMTSjRlUw9alXpxxGGw+Lw8p0akakI18Ji6VfC4qjKUUquGxNKrh69NypV6VSlKcD4S/4do/s3/8ARSv2/wD/AMW5/wDBWn/6NyugxPqT4MfBPwZ8BPCVz4K8Da18W9c0i61i712W8+M/7Qn7QP7RPi1b68trG1mgtvH37Q3xP+KPjWz0dI7CB7Tw5aeIIvDtjcvfXthpUF7f6pcTb1cTUrUsLRnGgo4OjOhSdLCYWhVnCeJxGKlLFV6FGnWx1ZVMROMMTjalfE08MsPgqdaOCw+FoQwp4enSrYmtGVdzxUqc6qqYrFVqMXSpQoxWGw9atUoYOLhBSqQwlOlCrVc69aM8ROpVl8u/FqD/AIKdeFPjT8TtY/Z+039kj44/BDxv4J8HxfD3wV8e/i38T/2e/FvwK+I+kWOv6Z4uuE1f4Yfsq/tEj44+CfG7zaD4m+w+INR8C+IPDmp2+s+HtL1ObR7qzv4vn62AxmY5TxbkWYV8PSjnGMxDyPP6dBY6tlGTZjwxleUYrJcfw1VjgMJnEMrznA5hxLgMZLOsPicyWf5jw9mLoYDL8mxkfUcsBHFZFjKf1v2WGwk8Jn+UR9jShmGJoZ1icfhM7yvOpPE1stxeNyzHPIsxy6vleMy/DrKMlzrAT+t4rPsJW+Zfhd+wp+1l+x//AME//wBl/wDYL/ZZ8a/CrxvY6L4gvdO/aj+NHxB+IXxC+B/jGP4beOviRqnj34y2/wCzRoHgP4Q/Ga38NeKfEn/CW+KvD3w+m1nXtDh+GehRaQ2iardeJZLDxRo/0WePA8Q5zwvleOoVlwHlOS8J8OZ3GdeeM4iz3JOEuHMs4fw2AxNCq6dGWF4ieW0MXxVF5zHMsTkNTOOEMmznKs4zHL/EjLPPw+KzfDx404qjUwEOP+JuJc44uwNKnhVLhTKc7z/NsRmeMqUfrSxVWq8loeyweR1MdlOPwOOz2pDjLi3Js3wWGzbgLN/SP2BP2Xf2sv2N/i3+0h8Grlfgi/8AwTtvPFd54x/Ys8JaT8Xvih4u+PHwDg1iWwu/Fnwk1HQfEXwK8MeFE+Dur69d+IPFfw98PWHxH1nU/gzAyfDrTtR8a+E7/SL3w6Zdi8RX4TwmA4kqzxPEuTZnm2ByrM8O4Ymlj+BXmuYz4VyvOsVUp4DESzThTJ/7PyjB4t4XGVK+UfVcjxWOqrIMLnWYxmGGw1LO4Y7h+FSll+aYWjiuJsJjq9a0+K61GrXzjiLJKTnj54VZ3j5upneXYjGzw2Z5tVx/GWDeT4vH5hw3P6S/b7/Z/wDGn7Vf7Fv7Rn7Onw81Twzo/jP4tfDzUfCXhvVPGV7q2n+FbLUrq9sriOfXL3RND8R6rbWQS2cPJYaLqFwHZAtqwLNXJRTp5zwbmEtaPD/iJ4Y8XY2K/i1cs4O8RuGeK80oYWLSjPHYjL8nxFHL6VWdHD1MdUw9LE4vD4eVXFx64zSy/iTC6+0zfg3jvh3DSsuSGO4k4Mz7h/AVa75uaOFo4zMqFXGTpxqVqeFjWnQw9evGFCX1taxNBa28LkFoYIYmKklS0cewlSQDgnkEgHHUZ4rarJTq1Zq9p1JyV97OdVq+r1tNX1et9Wefl+HnhMvwWFqOMqmGwmFw85QcnBzo0fZzcHKMZOLesXKKlbeKZPWZ1hQAUAfnZ4h+APx0+DP7csv7Uf7O8OieMvhX+0xD8O/Af7Z3wV1rWrfw7q2k674LtP8AhFfh7+1p8J9YvgdL1LxL4R8IPZeBvjF8ONSlsLjxv8M9D8K634M1Sfx54O0vwbr08PReXV854fxjj/qvnuMzvi3AYyHN9b4R45jw1hKOKpU8HBOGZcMeI0OGcmyvH4ajGlmHDvG1TCcXKtismzXjSNJZ7OeLwuSZtg1OWfZBQwPDFbBSnbCcQ8E4/iqtj0lWnVjTy3OuAsfxDxDxNgq041MPnuQY/iHh+caed0eFpS+bP2zP2NP24f2x9Q/aHu9aufgl8P734V6T4Z8Q/wDBK/xP4B/aV+Mmg+IPhd+0Roeu3OpS/tB/H20X9le90uy8R3MVro2jweH9AX4m+Hbf4XXfxJ+ChtJLD4g+OPiHd+ThaWdYG3E+Br4TDcdYLifh6OSqbljOGsF4e08dGHGeRYuNbCU62aYrjfLJ43C8VYLHZfVyvOsrnw5w3lNXhXF5FnnGvEPqOrllevDIcxoV8dwLj8lqVeJMLSby7iPMuLaHPislxGCzChiK0sqwXDuNdCrwvj8Fi6OKyjPcNieNM+yriuWJ4Z4R4f8A09/Z1f8AaKf4H/DhP2stP+Emn/tA23h61sfir/wojxL4w8T/AAi1PxRYvJZ3HiLwRqHjnwL4A8T2Ol+JoYIdfbwzq+gSTeE7u+n8Jw+JPE1tpkXjC++szmeT1cxxFbIqWMw2W13CtQweOdOpXwEqsFUrZesTCrU+v0MDVlLDYbMakMPXx2Hp08XiMBhK9Spho/OZZTzKjhnQzSvRxlahUlSo46lH2dXHYWMYulicdhoUKNDC453dPFU8HzYOtUh9cw1PCU6/9l0Pm/xF+zV+01+0Fqt9J+0b+1P4m+F3wtl1COSx/Z3/AGKtS1/4QT6posN8l0ml/F39r+Z4/wBovxVfR3emaXqula5+zLc/si/Z7K78ReAvHuk/EPw1dveyeDhMJSnhMJVzuNTMcxnh5Tx2Ap4rE4PhnCYjE5bi6awuDw2Clhc2zmpk2IzLEYepmmeZrLIuKVleQ53U8POG5VM34dq+tWxFeGKrRyz6vgsFTqYqjh8TWweFzLOcbhZVo4Z18ZLMqWKyfLqeZ5fQeIpZfl2UTzrhfGZnj6GXcdZrjsvyPien9GfAP9mv9nv9lbwM3w2/Zw+DXw9+DXg641Bda1bR/AHhfS9BbxP4nOk6Vot3408b6naWyat488d6xp2i6XB4i8feMb7WPGviN7O2u/Eev6hep9or1MRjK+Ip4ehJ0qWEwUKtHLstweGw2AyjKcLVxOIxcsBkuUYGlh8tyXLYYjE16tDLMrwuFy/DupOOGw1ODscVPD06dWpiZzxGKxtelQpYzNMwxeLzLOcxWHdaVKrm2c5jWxWZ5vivaYjEV6uNzLF4nGV8TiMVisRXqYmviKs/j39q79lj9obU/wBr39mn9u/9ki7+Ees/Fb4PfDv4s/AD4m/B745eL/GPw18A/F/4D/FO/wDC/i0Q2Xxb8B/Cr4z+I/APjP4efEDwN4d8RaCZfhj4q0LxBpt94h0jUE0i4Fpqb+blcsXk+dcTYqnRw2OyvjLhzIciznC1sRUwmLy3H8JZtn+ccK8QZVVhg8ZTxdWhPiTPsozPLMXGhCvlma1cTg8xwuLwqpV+7MY4bNskyXL69bEYTG8K8S4vifIa9ChSxODxlTOcrwvD3EWU5zh6mJw1WnSr5TQp4zJ8zwNf2mAzfCwpY/LcywGLm8P1/wCxR+y74/8A2T/hl+0V45+IN/o3xS/aQ/ab+NfxN/ar+MOn+BrqXT/BkXxF8V6FoWkeGPgl8M9f8Ww6LdX3gn4b+E/B/hT4aeF/HPi7TvDl74paxu/iF4i8MeFptavPC9hpjaryTgzKuHuHcPiM+lwplPElfDSxjw2S4rjHivPuIuIuL87zjFYf63meC4aqcR53nEsPQy+GOzHBZDllPLcBHH4uhgniJ504rN+L81z/ADmrTyulnNbhnJaEcLGpmX9gcHcL5RguHslw0p+yy2WdY+GGoYziDNMQ8Pg54nOc1x+X4X2eVYfLIU9L9iz4EfGnwhqXxk/aY/asuvC5/ae/ab1LwpceL/B3gTWLzxD8PPgP8I/h7b67Z/Br9nLwN4pv9I0K98Z23gKDxN4q8U+OvHs+jaVH40+LfjXx9rekaPp/hH/hF9Lg9L2WDyjKKPD2Ax8s3f8Aa2ZcR8QcQPD18DS4h4rzXBZLlWLxmWZVXr1p5Pw9lWTcN5Bw9w5l9af16vgctqcS53GnxPnvEFFcLqYzNMyecY/DLLaWHyzD5Hw/kEMa8wo5Hk+HxWJxmKxNfGOhQhieIuKsxxFTOeKMXhaNPCwjDh/hTCVMdk/DGS5rV+7q4TrP5U/2wP2P/wDgurq3xO/4LMaP+xl8Of2Ebj9mv9tiyitIbf8AaN8X/E6L9of4mW15+xV4D+CviaP4DzfDrxTH8N/BV7LdaRqfhnw0/wC0DL4btE8bwprmtMvw6lh1l/lKWWY2v4cVuFc2oOVFeJnHPFGGwGV1aCzz2OccWcO5lg8fiMVjaiyb+zcVhsnwNelhaeI/tejChnVLGYaniauUU5/W4fNcHgvELhDirKsRCnjcp4X8PctxGPzeliJ8O4fG8OZ9xbmEaNbC5fSnnlX6lLN3WzaphaFSjiMHXwFPJqlbG0sypx/Rv9oTzf2d/g1+wNrN1/wT8/aQ/ax/ao8F/CTVf2ffg3qX7PGjfDrX4PgB8R/HfwK8N+FfGDfGDxp4q+MngTwZ8Ovhj4wuPC9roGufFTWf+Ej8B6MNLBvr21nv9Bg1L6rxTlV4t4u8YMLwcnDGeIXCnirl+C4hx1X+zOGsbkNfPcNxDgcszqvjXejjquYYXKc2yHDVssrZ81RznL+HKVTG43N8oxXxPhzQo8N8FeG8eLouWC4Qz/wnxWZ8P4KFXHZ8s9wOT5zkEsxyunlvNKphcswGZ57lGcY6GYUcow+FzmjiM2rrKnUzGj4n4z/YJ/bV1T/gnj/wTF/ZC8IfD74JanqH7M/hr9l7xT8etR1r9uX9pX9lzxgnxB+DfgCLRdf8E/Cv4k/s3fs1fFLxjpVvr+sanqs7fE/w5438J6noYtI7LR/DmraXqDXEPscc1sHnXiv/AKy5bJz4a4ezjiTFcPSw+NzPBY7M8Lmnh34i+HGCw1eKo4XEYHAZZguJcpzmLxWIxlfiHD0Mfw5n2W4SjXxGOqYZF9ep8G57g8y/d57xdmtXNM0hisDleMoZbTn4s8N+JsbqFXE4PEZrilleMyXE/UoUsNkOPq4bPchzfH1MPQgvg7wB+yn/AMFJfhf4u/aY8AfBDwzqfiP9qHSv25rP4zfssfHn4n+E/wBrCf8AZ0+HK3P7F/7Pfwq+OXjH46/tVftX/tIfHP4sftHfBXxT4D8b6x8FPhx4R+H+i+M/iTqHxw+Heo/Ee003w78NdEm8AeA/EpRxuO4c4Py/CY54Ophcq8Y+FeLuII4TLuEK1XgvPOO+M8fSy/A8PUqfEea4Xi7irizJeFfEvgnOMBLNsr4cllXDuG8Q+Js8yXFYnMuJvbzD+zKeeVsZm+DqZjgK+ReFlbBZLl+Nxef4zAcYZdiuL84ytYbiXFSyrCYPJOGMmxuccL+JeYYWjk2Mz/hfjHH8L8K8PcPcW4uvSj+6X7KXwa1TxJ+w3P8AsXfG39mz4u/s46F4X+Fj/s++Knvfjf8ADHxi/wAVtN1Pw3e6F4/+JPwp+MXwc+IV14+utN8cXlzqutnxr8S/AfwT+Ld9qGuSa5d/C/w3q8l3Y23Rxbgsg4tyythqOC/sjIMyweFyfB8G/VqOCxHDXDWV5VlODyfhmthsFiM3yKtkuWZdCnwvQwFDN83wmYZblOJw2cYapleLpRxPJwxmGecN5zLHYuvhs4z3CZrmOf4ziqnRpQyviXiTNs9zvMsz4kw2AjQyjF5VjsyzGrLievgI5Rl2X5Pis1wuAySdWngqtOh8m/8ABR34X+ItC/Z+/Y5/4Jm/smfsh/HTxjoWt/Ej9lSXwV8Qvh/4c8Dn9nH4C/C79kf4/wDwK+Ifii3+PPxG8QfEDw9feBNRvfh74SvbjwLEfDer33xJ8RW17oHht9Q8WG40+u3DZnjeJfGPg/inNp0svw/B/G/D/ibxBmWKj9VyvE5VCtxBldbI+F6FKWIrY3N8uq4jL1Q4eoUaccJkuIwuKo1v7MwWZ1sPxU8twvDfhdxhkuAlXzKtnnBHFXh7lmEjVWKz2vnue8O436jnee1K31aM8Jm+Lp42tnPEs6lSlRzZznnk8NjM0yf67+tPxJ/Z8+Dvxd8ffAz4ofELwf8A2347/Zx8Z678QPgt4ot/EHirQdS8F+KfEngrX/h/4juYz4c1zSIdf0vX/CfiPVdG1jwx4oi1bwtqMc1reXmiy6np+k3sHnYVfUc1/tnC/u8w/sLO+GpVnepTq5Fn9fJ8Tm2X18JV58JXhXxeQ5Pj6FatQnicBmOX4DMctrYbHUKeIO3Ff7ZlVXJMS3Uy2tm+RZ7Vwybp82bcO18ViMlxar0+TEReDqYzEt0I1VhsVCtOjjqNei1Bfmp+1ta/G7w7/wAFEvCvxE+Gn7Lvxv8A2gtHuv8Agm/+0f8ADI/8KstPhxo2mQ+MvFf7RH7PH9meH7r4hfGj4j/CP4TaZ4hOkR6l4th8Ma78RNL8Rav4S0HxXqXhnTNWv9MXSZ/nMyy7GZrwv478P4akoYjjDhvwmyTK8ViatHD4NV6GWfSdo4zFSdWosRjMLlmJzvIMPm0cpw+YY7L1neU4nE4JYWuq57WHxWGyzN/BjiKrWVWnwrxxxxj8fgMNCtXx8sNjKHhPXpVHCnTlRwVOthcizl4PE5lWwmCxmYYSnldLFLEVpVI/zZRf8ERPjTF/wTvh+DC/8E2/2sz+1nF+zrb+Cv7Z/wCFO/8ABq+vwjPxni8JLYNej4/x2aftlDwgddBkX4jD4ij4+nT8aw3iv/hKy1+f0avm+EwvG3DvEOTQr/2dlHGfAGe16WIp0crxk8pyHiXh/Ms/pUcPw3UyvB/Xa2AwOYQy7COdLK8xxU8LheIlVy3E5tGfz/D1OWEw2No501OdfD8X0qLwbeYxVTMqWfwyB1Hn/wBblTjTljMuePlR9/LFHFPhl4aeFymUP6cfj38bv+ClXxA+GXwr+Cv7KP7F/jf9nr4rfHKHX/Dniz9o39orxx+zT4m8D/sXeANCuE0XWfif4h8E/Bv46fFdPi/8ZdTsZYdT+CXwm8M6vfeB9Q1HVNF8RfEfxxBpfhr4j+AIvnMfgY55nn9nYnOKuS8P4nL8RnOeZ7lkcTPN6ntc1x1Klwbw1GVKhUwvEOIy+nQxOa8Q4yOGynJHjqFDhzG53jKWOzfA48KKPCnDOUTxeUw4izPIXkmRYHh6eJhhMszWvhOGcJUnnecY9e1rYfhWjnXtMJXwuGoSzzNMry/NYyp5LmON4YpY3g/2o/2Ov2Lf2V/+Cafgf4OePP2IP2kv27vhv8CfGXg3xlpfhb9nTw3rHxE/bTu/jTq3j2TxNr/7Tvg/xLonxP8Ahd8UtO+J2s+PtX1Pxb8Q/G3wu8c6b4ug0zxB4is1sz8N28QaZDWbZ5SwnFXBOd5PkVbK6nDuPy/J+CKeQ4ZTy/gTJMlyypi8ly6unUp8/DeGhw9leAxFLG0cdh82z/8AsbMc+weJxs6+aU+/Isuxk8r4owuaZvgc3xOeUc3zzjCpxDSwk6fGecZu8Xgs4xKy/G0sXgJZlHC53mLyTCuUJ5Hk1J5XwxiKNXDZVg5e3f8ABKT4QfFz4Z/Az45+PPjj8K9X+C/xB/af/bH/AGof2oZvhh4q1jwjrnjzwf4K+JvxDli+FejfEPUvA/iLxR4XPjOH4a6B4Vl1zT9J1/U20i4mGka1eyeJbXWWPYsD/YXCnAHCVbG5fj804V4axuB4ixWT1XiMkqcTZxxtxjxfnUcoxnscPTx+Ew+K4leF+v4WhSy3E1qFSeTqpkqy3ET8ylVpZhxBxXnmEwmYYXLM1rcG4bIZZxPEvOMVkXDPhdwHwfhMXmVDG18Rj8uxeNxPDuNx+JynH1qmMwOLxeJp4mvicTOvjq36dVwnoH52fBr4A/HT9l39rr4tP8N4dE8cfsbftVeMfFvxr8TeH7vWrfRvHH7Lf7SOr6T/AGl4+1zw1YXo+z/ED4N/tE61po1/WtF0y5g8XfDz406tqXiC10nW/A3i/wATap4enh+LwWS4zhXMXFZdw9QzHM+AM0pczrUsJnHFrzLOPDfNcFFciwmX43iTOuKOCM+w3ssNgMjoZxwLm+FTwvBWMqrO5zxObZbxBgVOeLzWnlOQcY5fUnajy8P8MYjLuHeOctr1Kto1P7KyLIuCeI8h9nKriK0eGeJ8sq8keLqcPsv4v+IPiX4V+F3jjxD8HPh1p/xX+J+maFdzeAfhzq/jSx8AaL4r8UORBpena744v9N1iHwroYmkju9b1mLR9X1C00qG9k0nQdW1YWWkTcmOeYuhTp5WsGsZicbluCjicwdf+z8tw+NzLCYPG53jqOGTxeMwmQ4KvXznE5bgmswzOjg6mWZfOGOxNCpHpwqwntJyx0sSqFLDY2v7PBwpSxWLr4fB4mvhMvoSr1KdDD1MzxNKhgI4zESeHwLxDxuIp1aNCpRl4Z+xb+zp4v8A2d/hX4gb4ueNtN+JX7Qfxr+IGv8Axy/aS+ImhWF3pnhbxB8XvFthoek3GjeA9Lvy2oaX8NPhn4S8NeE/hT8LrHVHbWh8P/CPh688QvJ4kutZnk9vEPLsJgcnyHJpY2rk/D+DxeDwWMzP2cc1zfGZlneb8R8Q8R5rRoVq2FwWO4k4izvNc5nlOAqTyvIcLisJwzlFWplGVYCpLzabx2Mx+aZ5m0aFLMc4q4R/2dg8RiMXlnD2UZfg6OX5JwpkuLxdGhisTleSYKhH2mOxFDDV88z/ABXEHF2My/B5pnmY4WPeftO/s+6B+1B8FvFXwe8QeIvEHheHXPsV9puu6BfXsX9n6/pFwb7RLnW9Dhv7Ow8Z+H4b9IZ9T8Ka2xsrvy4NR0u70jxbYeGvFmncJ1HoHgX4YeDvhz/asnhuHxBdX+t/YU1XX/GPjjx18RPFd7ZaX9tbSdHl8XfEPxJ4p8SDw/o02pate6N4bTVV8P6Tqes+JNV0zTLfU9c1+7uQDv6ACgAoAKACgAoAKAMjxB4f0DxZoGt+FfFWh6R4l8M+JNJ1LQPEfhzxBpllrGga/oOr2c+n6vomt6PqMFzYatpOq2NxPZalpt/bz2V7ZzT2t3DLBJIjc+KwmEx2GrYPHYbD4zCYiDpYjC4qhSxGGr0pfFTrUK0Z06sJdYTjKL6pm2GxOJwWIoYvB4ithcVha1PEYbFYarUoYjD4ijONSjXoVqU41KNalOMZ06tOaqQmoyjNSXMcr8LPhJ8JvgV4E0X4XfBD4X/D74PfDfw4dRbw78O/hZ4J8M+APAmgtq2q3utas2i+EfCel6RoWlHVNX1C+1fUTY2EJvdVvL3Uboy3txcXD+hicXi8ZOnUxmKxGKnSw+GwlKeJrVa06eEwlCnhsJhacqs5uGHwuHpU6GGoRapUKEKdGlGNOEU+Olh8PQlXnQoUaMsVW+sYmVKlCnLEYj2VKh7evKEU61b2NGlS9rUcqnsqdKnzuEInoNc5sFABQAUAFABQAUAFAH4n/wDBRHxj8dbT43/DHxj8BLX9vLSofgP44+HujftG6r8JPh58V/FXwak/Zo+NOn634B8ba98JPg74Q0TV0/a1+Pelal8QvD/jzS7nw34O+Kmq/s4W/wADtd8Y63o3haDWtO+GXxb58mjSqZ5iYZlGvPh3OZ51wjnccRUzChmFbH0OFcDxlwrS4brYWthq3COS189yvB8K8QeJ2ArZVipUONeI+GKXFU8Vk1HOeDuzH0qiyOdPATwlTibC4bLOKuEJ0p4FUKFanxRVyni2lxHLMKuHyLOJ5fwjl2Z5llnAfFk8bDN82x/B2N4SyLG4+vn1ej+qnwF8HWvgD4MfDrwlZXnxcvbTTPDlpJbN8evHms/En4z2cOpyTatHo3xF8e6/4j8W6z4p8R6At8NEu9T1XxPr9+0dlDDdeItUljbVJvVxzqxrUsPWngq9bL8DleUVsZgaWEp0cxq5PlmEympm9X6hRw+CrY7OJ4J5pmmLwWHoYLGZnicXjcJhqOHrU6S8fBRo+yxFbDPGfV8bmOb5lhqeNlj/AGuGw+Z5tjsyoYLD080bzPC5dgaWJjg8owOaf8KuAymlgcBmaWPo10euVxHYFABQAUAFABQAUAFABQAUAFABQAUAFABQAUAFABQAUAFABQAUAFABQAUAFABQAUAFABQAUAFABQAUAFABQAUAFABQAUAFABQAUAFABQAUAFABQAUAFABQAUAFABQAUAFABQAUAFABQAUAFABQAUAFABQAUAFABQAUAFABQAUAFABQAUAFABQAUAFABQAUAFABQAUAFABQAUAFABQAUAFABQAUAFABQAUAFABQAUAFABQAUAFABQAUAFABQAUAFABQAUAFABQAUAFABQAUAFABQAUAFABQB//Z"/>
          <p:cNvSpPr>
            <a:spLocks noChangeAspect="1" noChangeArrowheads="1"/>
          </p:cNvSpPr>
          <p:nvPr/>
        </p:nvSpPr>
        <p:spPr bwMode="auto">
          <a:xfrm>
            <a:off x="311150" y="-288925"/>
            <a:ext cx="609600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hangingPunct="1"/>
            <a:endParaRPr lang="zh-CN" altLang="en-US" sz="3600" b="0" kern="1200">
              <a:solidFill>
                <a:prstClr val="black"/>
              </a:solidFill>
              <a:latin typeface="等线"/>
              <a:cs typeface="+mn-cs"/>
            </a:endParaRPr>
          </a:p>
        </p:txBody>
      </p:sp>
      <p:pic>
        <p:nvPicPr>
          <p:cNvPr id="17469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55" y="4658180"/>
            <a:ext cx="16378430" cy="184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4"/>
              <p:cNvSpPr txBox="1"/>
              <p:nvPr/>
            </p:nvSpPr>
            <p:spPr>
              <a:xfrm>
                <a:off x="2263140" y="8982197"/>
                <a:ext cx="19651800" cy="2127506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答案：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6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做题思路：直接使用均值不等式</a:t>
                </a:r>
                <a14:m>
                  <m:oMath xmlns:m="http://schemas.openxmlformats.org/officeDocument/2006/math">
                    <m:r>
                      <a:rPr lang="en-US" altLang="zh-CN" sz="4000" b="0" i="1" kern="1200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𝑎</m:t>
                    </m:r>
                    <m:r>
                      <a:rPr lang="en-US" altLang="zh-CN" sz="4000" b="0" i="1" kern="1200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+</m:t>
                    </m:r>
                    <m:r>
                      <a:rPr lang="en-US" altLang="zh-CN" sz="4000" b="0" i="1" kern="1200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𝑏</m:t>
                    </m:r>
                    <m:r>
                      <a:rPr lang="zh-CN" altLang="en-US" sz="4000" b="0" i="1" kern="1200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≥</m:t>
                    </m:r>
                    <m:r>
                      <a:rPr lang="en-US" altLang="zh-CN" sz="4000" b="0" i="1" kern="1200" dirty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4000" b="0" i="1" kern="1200" dirty="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lang="en-US" altLang="zh-CN" sz="4000" b="0" i="1" kern="1200" dirty="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𝑎𝑏</m:t>
                        </m:r>
                      </m:e>
                    </m:rad>
                  </m:oMath>
                </a14:m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570" y="4491094"/>
                <a:ext cx="9825900" cy="996683"/>
              </a:xfrm>
              <a:prstGeom prst="rect">
                <a:avLst/>
              </a:prstGeom>
              <a:blipFill rotWithShape="1">
                <a:blip r:embed="rId3"/>
                <a:stretch>
                  <a:fillRect l="-683" b="-10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14"/>
          <p:cNvSpPr txBox="1"/>
          <p:nvPr/>
        </p:nvSpPr>
        <p:spPr>
          <a:xfrm>
            <a:off x="1313733" y="1088938"/>
            <a:ext cx="18896330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73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130550" y="3139682"/>
            <a:ext cx="18896330" cy="999248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sz="4000" b="0" kern="12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求函数</a:t>
            </a:r>
            <a:r>
              <a:rPr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     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的最小值为（    ）.</a:t>
            </a:r>
          </a:p>
        </p:txBody>
      </p:sp>
      <p:graphicFrame>
        <p:nvGraphicFramePr>
          <p:cNvPr id="5" name="对象 -21474818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729388"/>
              </p:ext>
            </p:extLst>
          </p:nvPr>
        </p:nvGraphicFramePr>
        <p:xfrm>
          <a:off x="6043927" y="2905999"/>
          <a:ext cx="4620216" cy="157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3" imgW="1155700" imgH="393700" progId="Equation.KSEE3">
                  <p:embed/>
                </p:oleObj>
              </mc:Choice>
              <mc:Fallback>
                <p:oleObj r:id="rId3" imgW="1155700" imgH="3937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43927" y="2905999"/>
                        <a:ext cx="4620216" cy="1573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18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512549"/>
              </p:ext>
            </p:extLst>
          </p:nvPr>
        </p:nvGraphicFramePr>
        <p:xfrm>
          <a:off x="4267200" y="4807189"/>
          <a:ext cx="12491622" cy="96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5" imgW="3124200" imgH="241300" progId="Equation.KSEE3">
                  <p:embed/>
                </p:oleObj>
              </mc:Choice>
              <mc:Fallback>
                <p:oleObj r:id="rId5" imgW="3124200" imgH="2413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7200" y="4807189"/>
                        <a:ext cx="12491622" cy="96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14"/>
              <p:cNvSpPr txBox="1"/>
              <p:nvPr/>
            </p:nvSpPr>
            <p:spPr>
              <a:xfrm>
                <a:off x="2375080" y="7779355"/>
                <a:ext cx="19651800" cy="6065122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答案：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B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做题思路：使用均值不等式求最值，必须通过乘法把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x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消掉，因为分母有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x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平方，所以需要两个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x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去乘，把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3x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对半拆分成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</m:ctrlPr>
                      </m:fPr>
                      <m:num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3</m:t>
                        </m:r>
                      </m:num>
                      <m:den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2</m:t>
                        </m:r>
                      </m:den>
                    </m:f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𝑥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+</m:t>
                    </m:r>
                    <m:f>
                      <m:fPr>
                        <m:ctrlP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</m:ctrlPr>
                      </m:fPr>
                      <m:num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3</m:t>
                        </m:r>
                      </m:num>
                      <m:den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2</m:t>
                        </m:r>
                      </m:den>
                    </m:f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𝑥</m:t>
                    </m:r>
                  </m:oMath>
                </a14:m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，然后用均值不等式即可</a:t>
                </a:r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𝑥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𝑥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≥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3</m:t>
                      </m:r>
                      <m:rad>
                        <m:radPr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𝑥</m:t>
                          </m:r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·</m:t>
                          </m:r>
                          <m:f>
                            <m:fPr>
                              <m:ctrlP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𝑥</m:t>
                          </m:r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·</m:t>
                          </m:r>
                          <m:f>
                            <m:fPr>
                              <m:ctrlP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4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4000" b="0" i="1" kern="12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3</m:t>
                      </m:r>
                      <m:rad>
                        <m:radPr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3</m:t>
                          </m:r>
                        </m:deg>
                        <m:e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9</m:t>
                          </m:r>
                        </m:e>
                      </m:rad>
                    </m:oMath>
                  </m:oMathPara>
                </a14:m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540" y="3889676"/>
                <a:ext cx="9825900" cy="3032561"/>
              </a:xfrm>
              <a:prstGeom prst="rect">
                <a:avLst/>
              </a:prstGeom>
              <a:blipFill rotWithShape="1">
                <a:blip r:embed="rId7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4"/>
          <p:cNvSpPr txBox="1"/>
          <p:nvPr/>
        </p:nvSpPr>
        <p:spPr>
          <a:xfrm>
            <a:off x="1313733" y="1088938"/>
            <a:ext cx="18896330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571500" indent="-571500" algn="l" defTabSz="1828800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90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942722080"/>
              </p:ext>
            </p:extLst>
          </p:nvPr>
        </p:nvGraphicFramePr>
        <p:xfrm>
          <a:off x="3135082" y="1371602"/>
          <a:ext cx="16785776" cy="950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9191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94684339"/>
              </p:ext>
            </p:extLst>
          </p:nvPr>
        </p:nvGraphicFramePr>
        <p:xfrm>
          <a:off x="489863" y="1698170"/>
          <a:ext cx="21063856" cy="10123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963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5598" y="5018683"/>
            <a:ext cx="15672804" cy="4623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445812747"/>
              </p:ext>
            </p:extLst>
          </p:nvPr>
        </p:nvGraphicFramePr>
        <p:xfrm>
          <a:off x="3135082" y="1371602"/>
          <a:ext cx="16785776" cy="950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439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69472" y="768873"/>
                <a:ext cx="22288500" cy="6186310"/>
              </a:xfrm>
              <a:prstGeom prst="rect">
                <a:avLst/>
              </a:prstGeom>
            </p:spPr>
            <p:txBody>
              <a:bodyPr wrap="square" lIns="91440" tIns="45720" rIns="91440" bIns="45720">
                <a:spAutoFit/>
              </a:bodyPr>
              <a:lstStyle/>
              <a:p>
                <a:pPr marL="571500" indent="-571500" algn="l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zh-CN" altLang="en-US" sz="4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不等式的性质</a:t>
                </a:r>
                <a:r>
                  <a:rPr lang="en-US" altLang="zh-CN" sz="4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4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移项：不等式的移项与方程的移项规则相同：把一个数由不等式的一边移到另一边时，符号需要改变。</a:t>
                </a:r>
                <a:endParaRPr lang="en-US" altLang="zh-CN" sz="4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571500" indent="-571500" algn="l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altLang="zh-CN" sz="4400" b="0" dirty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b="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例</m:t>
                      </m:r>
                      <m:r>
                        <a:rPr lang="zh-CN" altLang="en-US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：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2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1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&lt;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2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zh-CN" altLang="en-US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，移项得到：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2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&lt;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2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1</m:t>
                      </m:r>
                    </m:oMath>
                  </m:oMathPara>
                </a14:m>
                <a:endParaRPr lang="en-US" altLang="zh-CN" sz="4400" b="0" dirty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4400" b="0" dirty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4400" b="0" dirty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72" y="768873"/>
                <a:ext cx="22288500" cy="6186310"/>
              </a:xfrm>
              <a:prstGeom prst="rect">
                <a:avLst/>
              </a:prstGeom>
              <a:blipFill rotWithShape="1">
                <a:blip r:embed="rId3"/>
                <a:stretch>
                  <a:fillRect l="-1012" r="-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007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69472" y="768873"/>
                <a:ext cx="22288500" cy="7205818"/>
              </a:xfrm>
              <a:prstGeom prst="rect">
                <a:avLst/>
              </a:prstGeom>
            </p:spPr>
            <p:txBody>
              <a:bodyPr wrap="square" lIns="91440" tIns="45720" rIns="91440" bIns="45720">
                <a:spAutoFit/>
              </a:bodyPr>
              <a:lstStyle/>
              <a:p>
                <a:pPr marL="571500" indent="-571500" algn="l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zh-CN" altLang="en-US" sz="4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不等式的性质</a:t>
                </a:r>
                <a:r>
                  <a:rPr lang="en-US" altLang="zh-CN" sz="4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4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乘除法（</a:t>
                </a:r>
                <a:r>
                  <a:rPr lang="zh-CN" altLang="en-US" sz="4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易错点</a:t>
                </a:r>
                <a:r>
                  <a:rPr lang="zh-CN" altLang="en-US" sz="4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）：不等式两边同时乘以（或除以）一个负数时，不等号的方向需要改变，若同时乘以（或除以）一个正数则不等号不需要改变。</a:t>
                </a:r>
                <a:endParaRPr lang="en-US" altLang="zh-CN" sz="4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571500" indent="-571500" algn="l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altLang="zh-CN" sz="4400" b="0" dirty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b="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例</m:t>
                      </m:r>
                      <m:r>
                        <a:rPr lang="zh-CN" altLang="en-US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：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2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+1&lt;2−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zh-CN" altLang="en-US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，两边同时乘以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3</m:t>
                      </m:r>
                      <m:r>
                        <a:rPr lang="zh-CN" altLang="en-US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得到：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6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+3&lt;6−3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</m:t>
                      </m:r>
                    </m:oMath>
                  </m:oMathPara>
                </a14:m>
                <a:endParaRPr lang="en-US" altLang="zh-CN" sz="4400" b="0" dirty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4400" b="0" dirty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b="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两边</m:t>
                      </m:r>
                      <m:r>
                        <a:rPr lang="zh-CN" altLang="en-US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同时乘以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−2</m:t>
                      </m:r>
                      <m:r>
                        <a:rPr lang="zh-CN" altLang="en-US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得到：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−4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−2&gt;−4+2</m:t>
                      </m:r>
                      <m:r>
                        <a:rPr lang="en-US" altLang="zh-CN" sz="4400" b="0" i="1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</m:t>
                      </m:r>
                    </m:oMath>
                  </m:oMathPara>
                </a14:m>
                <a:endParaRPr lang="en-US" altLang="zh-CN" sz="4400" b="0" dirty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4400" b="0" dirty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72" y="768873"/>
                <a:ext cx="22288500" cy="7205818"/>
              </a:xfrm>
              <a:prstGeom prst="rect">
                <a:avLst/>
              </a:prstGeom>
              <a:blipFill rotWithShape="1">
                <a:blip r:embed="rId3"/>
                <a:stretch>
                  <a:fillRect l="-1012" r="-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577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990397690"/>
              </p:ext>
            </p:extLst>
          </p:nvPr>
        </p:nvGraphicFramePr>
        <p:xfrm>
          <a:off x="3135082" y="1371602"/>
          <a:ext cx="16785776" cy="950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0219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024" y="789407"/>
            <a:ext cx="9842500" cy="115189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元一次不等式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09224" y="3261360"/>
            <a:ext cx="17795240" cy="202946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一元一次不等式的解法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</a:p>
        </p:txBody>
      </p:sp>
      <p:pic>
        <p:nvPicPr>
          <p:cNvPr id="203" name="图片 2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11029" y="4872990"/>
            <a:ext cx="7567106" cy="313385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" name="文本框 9"/>
          <p:cNvSpPr txBox="1"/>
          <p:nvPr/>
        </p:nvSpPr>
        <p:spPr>
          <a:xfrm>
            <a:off x="2323194" y="8556001"/>
            <a:ext cx="1779524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注意不等号的方向问题。</a:t>
            </a:r>
          </a:p>
        </p:txBody>
      </p:sp>
    </p:spTree>
    <p:extLst>
      <p:ext uri="{BB962C8B-B14F-4D97-AF65-F5344CB8AC3E}">
        <p14:creationId xmlns:p14="http://schemas.microsoft.com/office/powerpoint/2010/main" val="361936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69472" y="768867"/>
            <a:ext cx="22288500" cy="212365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练一练：</a:t>
            </a:r>
            <a:endParaRPr lang="en-US" altLang="zh-CN" sz="4400" b="0" dirty="0">
              <a:solidFill>
                <a:prstClr val="black"/>
              </a:solidFill>
              <a:latin typeface="Cambria Math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4400" b="0" dirty="0">
              <a:solidFill>
                <a:prstClr val="black"/>
              </a:solidFill>
              <a:latin typeface="Cambria Math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02" y="2239387"/>
            <a:ext cx="7282776" cy="187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188" y="2239382"/>
            <a:ext cx="7859916" cy="175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542" y="6015860"/>
            <a:ext cx="6193972" cy="30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329" y="10570039"/>
            <a:ext cx="6993642" cy="252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56" y="11171471"/>
            <a:ext cx="88921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947" y="6015860"/>
            <a:ext cx="3842658" cy="253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08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294034759"/>
              </p:ext>
            </p:extLst>
          </p:nvPr>
        </p:nvGraphicFramePr>
        <p:xfrm>
          <a:off x="3135082" y="1371602"/>
          <a:ext cx="16785776" cy="950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8486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w Cen MT"/>
        <a:ea typeface="方正清刻本悦宋简体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000" dirty="0" smtClean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w Cen MT"/>
        <a:ea typeface="方正清刻本悦宋简体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000" dirty="0" smtClean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w Cen MT"/>
        <a:ea typeface="方正清刻本悦宋简体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000" dirty="0" smtClean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22758</TotalTime>
  <Words>927</Words>
  <Application>Microsoft Office PowerPoint</Application>
  <PresentationFormat>自定义</PresentationFormat>
  <Paragraphs>102</Paragraphs>
  <Slides>24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White</vt:lpstr>
      <vt:lpstr>Office 主题</vt:lpstr>
      <vt:lpstr>1_Office 主题</vt:lpstr>
      <vt:lpstr>2_Office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502</cp:revision>
  <dcterms:modified xsi:type="dcterms:W3CDTF">2020-07-29T10:53:25Z</dcterms:modified>
</cp:coreProperties>
</file>