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73" r:id="rId3"/>
    <p:sldMasterId id="2147483686" r:id="rId4"/>
    <p:sldMasterId id="2147483699" r:id="rId5"/>
    <p:sldMasterId id="2147483712" r:id="rId6"/>
    <p:sldMasterId id="2147483803" r:id="rId7"/>
    <p:sldMasterId id="2147483816" r:id="rId8"/>
    <p:sldMasterId id="2147483829" r:id="rId9"/>
    <p:sldMasterId id="2147483842" r:id="rId10"/>
    <p:sldMasterId id="2147483855" r:id="rId11"/>
  </p:sldMasterIdLst>
  <p:notesMasterIdLst>
    <p:notesMasterId r:id="rId47"/>
  </p:notesMasterIdLst>
  <p:sldIdLst>
    <p:sldId id="497" r:id="rId12"/>
    <p:sldId id="822" r:id="rId13"/>
    <p:sldId id="829" r:id="rId14"/>
    <p:sldId id="851" r:id="rId15"/>
    <p:sldId id="852" r:id="rId16"/>
    <p:sldId id="853" r:id="rId17"/>
    <p:sldId id="864" r:id="rId18"/>
    <p:sldId id="854" r:id="rId19"/>
    <p:sldId id="855" r:id="rId20"/>
    <p:sldId id="856" r:id="rId21"/>
    <p:sldId id="857" r:id="rId22"/>
    <p:sldId id="862" r:id="rId23"/>
    <p:sldId id="858" r:id="rId24"/>
    <p:sldId id="860" r:id="rId25"/>
    <p:sldId id="861" r:id="rId26"/>
    <p:sldId id="865" r:id="rId27"/>
    <p:sldId id="863" r:id="rId28"/>
    <p:sldId id="887" r:id="rId29"/>
    <p:sldId id="888" r:id="rId30"/>
    <p:sldId id="889" r:id="rId31"/>
    <p:sldId id="890" r:id="rId32"/>
    <p:sldId id="897" r:id="rId33"/>
    <p:sldId id="898" r:id="rId34"/>
    <p:sldId id="899" r:id="rId35"/>
    <p:sldId id="900" r:id="rId36"/>
    <p:sldId id="901" r:id="rId37"/>
    <p:sldId id="903" r:id="rId38"/>
    <p:sldId id="904" r:id="rId39"/>
    <p:sldId id="905" r:id="rId40"/>
    <p:sldId id="908" r:id="rId41"/>
    <p:sldId id="906" r:id="rId42"/>
    <p:sldId id="907" r:id="rId43"/>
    <p:sldId id="866" r:id="rId44"/>
    <p:sldId id="909" r:id="rId45"/>
    <p:sldId id="333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82751"/>
  </p:normalViewPr>
  <p:slideViewPr>
    <p:cSldViewPr snapToGrid="0" snapToObjects="1">
      <p:cViewPr varScale="1">
        <p:scale>
          <a:sx n="29" d="100"/>
          <a:sy n="29" d="100"/>
        </p:scale>
        <p:origin x="-1332" y="-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1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D3E81FA7-3588-4627-A580-192AE7F6C8B3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1C4D45-FF0A-4462-A5D0-C14281A2E8FA}" type="sibTrans" cxnId="{15C1E05B-48F1-405D-805D-C8EA12A95131}">
      <dgm:prSet/>
      <dgm:spPr/>
      <dgm:t>
        <a:bodyPr/>
        <a:lstStyle/>
        <a:p>
          <a:endParaRPr lang="zh-CN" altLang="en-US"/>
        </a:p>
      </dgm:t>
    </dgm:pt>
    <dgm:pt modelId="{4293EEBA-D323-4AD7-859A-D3EBB2FD6D5C}" type="parTrans" cxnId="{15C1E05B-48F1-405D-805D-C8EA12A95131}">
      <dgm:prSet/>
      <dgm:spPr/>
      <dgm:t>
        <a:bodyPr/>
        <a:lstStyle/>
        <a:p>
          <a:endParaRPr lang="zh-CN" altLang="en-US" sz="4400" b="0"/>
        </a:p>
      </dgm:t>
    </dgm:pt>
    <dgm:pt modelId="{1ED9BDB3-4B87-43B7-BD27-5BA5C6BDF108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A87AD0A-9CF4-48D1-9FFC-1486F9C705ED}" type="sibTrans" cxnId="{B2224D87-E2CC-4BBB-87C0-A55FBD21A773}">
      <dgm:prSet/>
      <dgm:spPr/>
      <dgm:t>
        <a:bodyPr/>
        <a:lstStyle/>
        <a:p>
          <a:endParaRPr lang="zh-CN" altLang="en-US"/>
        </a:p>
      </dgm:t>
    </dgm:pt>
    <dgm:pt modelId="{222E55EF-B8DE-45B9-B96B-970598221EC8}" type="parTrans" cxnId="{B2224D87-E2CC-4BBB-87C0-A55FBD21A773}">
      <dgm:prSet/>
      <dgm:spPr/>
      <dgm:t>
        <a:bodyPr/>
        <a:lstStyle/>
        <a:p>
          <a:endParaRPr lang="zh-CN" altLang="en-US" sz="4400" b="0"/>
        </a:p>
      </dgm:t>
    </dgm:pt>
    <dgm:pt modelId="{72EC6D73-F4C0-4026-B0FA-926852A07FC1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E84834A-DA11-4FC3-9CA4-6AA5CF67B804}" type="sibTrans" cxnId="{4D25D30E-872A-447E-B133-7989E7BDD259}">
      <dgm:prSet/>
      <dgm:spPr/>
      <dgm:t>
        <a:bodyPr/>
        <a:lstStyle/>
        <a:p>
          <a:endParaRPr lang="zh-CN" altLang="en-US"/>
        </a:p>
      </dgm:t>
    </dgm:pt>
    <dgm:pt modelId="{D11F0633-E59E-43C9-A38B-97781D33A2E3}" type="parTrans" cxnId="{4D25D30E-872A-447E-B133-7989E7BDD259}">
      <dgm:prSet/>
      <dgm:spPr/>
      <dgm:t>
        <a:bodyPr/>
        <a:lstStyle/>
        <a:p>
          <a:endParaRPr lang="zh-CN" altLang="en-US" sz="4400" b="0"/>
        </a:p>
      </dgm:t>
    </dgm:pt>
    <dgm:pt modelId="{AE108C0C-B6F8-4385-B6B3-226C6DC16ECA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E09465D-EF81-418F-8550-936CD8D4DA27}" type="sibTrans" cxnId="{7D3EFC96-37E9-42AE-97FE-570C15AE0CA8}">
      <dgm:prSet/>
      <dgm:spPr/>
      <dgm:t>
        <a:bodyPr/>
        <a:lstStyle/>
        <a:p>
          <a:endParaRPr lang="zh-CN" altLang="en-US"/>
        </a:p>
      </dgm:t>
    </dgm:pt>
    <dgm:pt modelId="{24F6751D-255A-45D9-B77B-5F0F08CD1B67}" type="parTrans" cxnId="{7D3EFC96-37E9-42AE-97FE-570C15AE0CA8}">
      <dgm:prSet/>
      <dgm:spPr/>
      <dgm:t>
        <a:bodyPr/>
        <a:lstStyle/>
        <a:p>
          <a:endParaRPr lang="zh-CN" altLang="en-US" sz="4400" b="0"/>
        </a:p>
      </dgm:t>
    </dgm:pt>
    <dgm:pt modelId="{02D854FC-9CC5-449D-AD86-FE2CD7B247D6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CCBF972-388A-4B21-9F4B-E58C0E843AC8}" type="sibTrans" cxnId="{E59BB9EC-C81A-4C71-A48D-460196773A3B}">
      <dgm:prSet/>
      <dgm:spPr/>
      <dgm:t>
        <a:bodyPr/>
        <a:lstStyle/>
        <a:p>
          <a:endParaRPr lang="zh-CN" altLang="en-US"/>
        </a:p>
      </dgm:t>
    </dgm:pt>
    <dgm:pt modelId="{D698E730-3A2B-45C7-967B-3708D4D2F963}" type="parTrans" cxnId="{E59BB9EC-C81A-4C71-A48D-460196773A3B}">
      <dgm:prSet/>
      <dgm:spPr/>
      <dgm:t>
        <a:bodyPr/>
        <a:lstStyle/>
        <a:p>
          <a:endParaRPr lang="zh-CN" altLang="en-US" sz="4400" b="0"/>
        </a:p>
      </dgm:t>
    </dgm:pt>
    <dgm:pt modelId="{C08A4C85-593A-4083-93A5-D266344A1DE7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E7D9C1-E02A-4559-B1A3-C7320D52B0E7}" type="sibTrans" cxnId="{25D06976-14DE-4F4C-80F3-CC358A94467F}">
      <dgm:prSet/>
      <dgm:spPr/>
      <dgm:t>
        <a:bodyPr/>
        <a:lstStyle/>
        <a:p>
          <a:endParaRPr lang="zh-CN" altLang="en-US"/>
        </a:p>
      </dgm:t>
    </dgm:pt>
    <dgm:pt modelId="{6C94581F-5A6C-4FCC-9307-2A770C7115FB}" type="parTrans" cxnId="{25D06976-14DE-4F4C-80F3-CC358A94467F}">
      <dgm:prSet/>
      <dgm:spPr/>
      <dgm:t>
        <a:bodyPr/>
        <a:lstStyle/>
        <a:p>
          <a:endParaRPr lang="zh-CN" altLang="en-US" sz="4400" b="0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149102" custScaleY="127290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2CA729E8-2B33-466C-8A3C-A6FB076DF308}" type="pres">
      <dgm:prSet presAssocID="{6C94581F-5A6C-4FCC-9307-2A770C7115FB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181F876B-81A0-4CAD-825D-B40217DEE452}" type="pres">
      <dgm:prSet presAssocID="{C08A4C85-593A-4083-93A5-D266344A1DE7}" presName="hierRoot2" presStyleCnt="0">
        <dgm:presLayoutVars>
          <dgm:hierBranch val="init"/>
        </dgm:presLayoutVars>
      </dgm:prSet>
      <dgm:spPr/>
    </dgm:pt>
    <dgm:pt modelId="{7EBB07C6-4CD3-4F8B-9C52-505E783FEC97}" type="pres">
      <dgm:prSet presAssocID="{C08A4C85-593A-4083-93A5-D266344A1DE7}" presName="rootComposite" presStyleCnt="0"/>
      <dgm:spPr/>
    </dgm:pt>
    <dgm:pt modelId="{6222EF41-613E-43A9-B69E-25E421C9CE71}" type="pres">
      <dgm:prSet presAssocID="{C08A4C85-593A-4083-93A5-D266344A1DE7}" presName="rootText" presStyleLbl="node2" presStyleIdx="0" presStyleCnt="6" custScaleX="235896" custLinFactNeighborX="114" custLinFactNeighborY="91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4CE987-ADB9-479A-BAEA-E6D1FD4C381E}" type="pres">
      <dgm:prSet presAssocID="{C08A4C85-593A-4083-93A5-D266344A1DE7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FC259A71-00C8-4794-8241-AF586B3A7618}" type="pres">
      <dgm:prSet presAssocID="{C08A4C85-593A-4083-93A5-D266344A1DE7}" presName="hierChild4" presStyleCnt="0"/>
      <dgm:spPr/>
    </dgm:pt>
    <dgm:pt modelId="{1FE3EB40-DC54-45DF-96FD-B768F9D2375F}" type="pres">
      <dgm:prSet presAssocID="{C08A4C85-593A-4083-93A5-D266344A1DE7}" presName="hierChild5" presStyleCnt="0"/>
      <dgm:spPr/>
    </dgm:pt>
    <dgm:pt modelId="{FA5EFEBA-3C91-41A0-9683-467E98D34647}" type="pres">
      <dgm:prSet presAssocID="{D698E730-3A2B-45C7-967B-3708D4D2F963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7D2A3213-8C14-4686-96CA-F9B2A45FF0B7}" type="pres">
      <dgm:prSet presAssocID="{02D854FC-9CC5-449D-AD86-FE2CD7B247D6}" presName="hierRoot2" presStyleCnt="0">
        <dgm:presLayoutVars>
          <dgm:hierBranch val="init"/>
        </dgm:presLayoutVars>
      </dgm:prSet>
      <dgm:spPr/>
    </dgm:pt>
    <dgm:pt modelId="{854A6865-6DB6-41D3-9B78-327CB9877A63}" type="pres">
      <dgm:prSet presAssocID="{02D854FC-9CC5-449D-AD86-FE2CD7B247D6}" presName="rootComposite" presStyleCnt="0"/>
      <dgm:spPr/>
    </dgm:pt>
    <dgm:pt modelId="{8FC9FA9B-5E97-4B00-8867-4487781F3F9C}" type="pres">
      <dgm:prSet presAssocID="{02D854FC-9CC5-449D-AD86-FE2CD7B247D6}" presName="rootText" presStyleLbl="node2" presStyleIdx="1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6DFDB-8650-43E8-8BC0-B445CF973BE6}" type="pres">
      <dgm:prSet presAssocID="{02D854FC-9CC5-449D-AD86-FE2CD7B247D6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17524F6-712E-407A-83E1-8325BCC48CC0}" type="pres">
      <dgm:prSet presAssocID="{02D854FC-9CC5-449D-AD86-FE2CD7B247D6}" presName="hierChild4" presStyleCnt="0"/>
      <dgm:spPr/>
    </dgm:pt>
    <dgm:pt modelId="{F2F5D0D9-C597-4DA2-80B0-4769BEF3EE2C}" type="pres">
      <dgm:prSet presAssocID="{02D854FC-9CC5-449D-AD86-FE2CD7B247D6}" presName="hierChild5" presStyleCnt="0"/>
      <dgm:spPr/>
    </dgm:pt>
    <dgm:pt modelId="{180D49B2-7604-438F-ADEB-AA82DBB63D90}" type="pres">
      <dgm:prSet presAssocID="{24F6751D-255A-45D9-B77B-5F0F08CD1B67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715EC710-E65A-467D-991E-0A93AB8F63E7}" type="pres">
      <dgm:prSet presAssocID="{AE108C0C-B6F8-4385-B6B3-226C6DC16ECA}" presName="hierRoot2" presStyleCnt="0">
        <dgm:presLayoutVars>
          <dgm:hierBranch val="init"/>
        </dgm:presLayoutVars>
      </dgm:prSet>
      <dgm:spPr/>
    </dgm:pt>
    <dgm:pt modelId="{C86C5DDF-289A-4C70-9148-6A5ACB48E592}" type="pres">
      <dgm:prSet presAssocID="{AE108C0C-B6F8-4385-B6B3-226C6DC16ECA}" presName="rootComposite" presStyleCnt="0"/>
      <dgm:spPr/>
    </dgm:pt>
    <dgm:pt modelId="{850B2D45-9CD2-4A08-8B31-633E64B1FD47}" type="pres">
      <dgm:prSet presAssocID="{AE108C0C-B6F8-4385-B6B3-226C6DC16ECA}" presName="rootText" presStyleLbl="node2" presStyleIdx="2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80BBCE-44CB-4180-A58A-EDB3B43AA090}" type="pres">
      <dgm:prSet presAssocID="{AE108C0C-B6F8-4385-B6B3-226C6DC16ECA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D14B3F4-E598-49E4-9C1E-6DCDCA6A8770}" type="pres">
      <dgm:prSet presAssocID="{AE108C0C-B6F8-4385-B6B3-226C6DC16ECA}" presName="hierChild4" presStyleCnt="0"/>
      <dgm:spPr/>
    </dgm:pt>
    <dgm:pt modelId="{C648914F-D30A-4AA6-B773-6FFA4A3F961C}" type="pres">
      <dgm:prSet presAssocID="{AE108C0C-B6F8-4385-B6B3-226C6DC16ECA}" presName="hierChild5" presStyleCnt="0"/>
      <dgm:spPr/>
    </dgm:pt>
    <dgm:pt modelId="{7D81E4E1-919F-4A3D-BBB4-AC17CBD435CE}" type="pres">
      <dgm:prSet presAssocID="{D11F0633-E59E-43C9-A38B-97781D33A2E3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B21BA676-56E8-473B-BB21-9E66F41F43B3}" type="pres">
      <dgm:prSet presAssocID="{72EC6D73-F4C0-4026-B0FA-926852A07FC1}" presName="hierRoot2" presStyleCnt="0">
        <dgm:presLayoutVars>
          <dgm:hierBranch val="init"/>
        </dgm:presLayoutVars>
      </dgm:prSet>
      <dgm:spPr/>
    </dgm:pt>
    <dgm:pt modelId="{8FBED595-ABB2-4C95-9CFF-A0DE2C4E04B8}" type="pres">
      <dgm:prSet presAssocID="{72EC6D73-F4C0-4026-B0FA-926852A07FC1}" presName="rootComposite" presStyleCnt="0"/>
      <dgm:spPr/>
    </dgm:pt>
    <dgm:pt modelId="{CFB7B5EA-D527-4206-91FF-F737D0741078}" type="pres">
      <dgm:prSet presAssocID="{72EC6D73-F4C0-4026-B0FA-926852A07FC1}" presName="rootText" presStyleLbl="node2" presStyleIdx="3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5C378C-3115-4ECA-8A44-74679D15B7D6}" type="pres">
      <dgm:prSet presAssocID="{72EC6D73-F4C0-4026-B0FA-926852A07FC1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365BD45-6353-4422-8630-3AD7665BF188}" type="pres">
      <dgm:prSet presAssocID="{72EC6D73-F4C0-4026-B0FA-926852A07FC1}" presName="hierChild4" presStyleCnt="0"/>
      <dgm:spPr/>
    </dgm:pt>
    <dgm:pt modelId="{390DD1D4-F761-47BA-A4A2-2E9D67EC602F}" type="pres">
      <dgm:prSet presAssocID="{72EC6D73-F4C0-4026-B0FA-926852A07FC1}" presName="hierChild5" presStyleCnt="0"/>
      <dgm:spPr/>
    </dgm:pt>
    <dgm:pt modelId="{8575BB85-5DE5-407C-97D9-BA36CAEB4AB5}" type="pres">
      <dgm:prSet presAssocID="{222E55EF-B8DE-45B9-B96B-970598221EC8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85C76A0D-1325-4B4E-863E-07EF87D00931}" type="pres">
      <dgm:prSet presAssocID="{1ED9BDB3-4B87-43B7-BD27-5BA5C6BDF108}" presName="hierRoot2" presStyleCnt="0">
        <dgm:presLayoutVars>
          <dgm:hierBranch val="init"/>
        </dgm:presLayoutVars>
      </dgm:prSet>
      <dgm:spPr/>
    </dgm:pt>
    <dgm:pt modelId="{8B06AD24-36CD-458D-AE4F-C6C8B81ACF09}" type="pres">
      <dgm:prSet presAssocID="{1ED9BDB3-4B87-43B7-BD27-5BA5C6BDF108}" presName="rootComposite" presStyleCnt="0"/>
      <dgm:spPr/>
    </dgm:pt>
    <dgm:pt modelId="{D0EBC28D-20F8-452E-BE88-96A9CC1E369E}" type="pres">
      <dgm:prSet presAssocID="{1ED9BDB3-4B87-43B7-BD27-5BA5C6BDF108}" presName="rootText" presStyleLbl="node2" presStyleIdx="4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095E7-9A47-48E6-9643-619D6DD38533}" type="pres">
      <dgm:prSet presAssocID="{1ED9BDB3-4B87-43B7-BD27-5BA5C6BDF108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730D9E2A-EDE6-4538-BF0E-8364C49C4C71}" type="pres">
      <dgm:prSet presAssocID="{1ED9BDB3-4B87-43B7-BD27-5BA5C6BDF108}" presName="hierChild4" presStyleCnt="0"/>
      <dgm:spPr/>
    </dgm:pt>
    <dgm:pt modelId="{5B06E39E-4CD3-4AC4-A236-1FB94A198910}" type="pres">
      <dgm:prSet presAssocID="{1ED9BDB3-4B87-43B7-BD27-5BA5C6BDF108}" presName="hierChild5" presStyleCnt="0"/>
      <dgm:spPr/>
    </dgm:pt>
    <dgm:pt modelId="{250DE310-C52A-415E-A23F-79DA1BB4B40F}" type="pres">
      <dgm:prSet presAssocID="{4293EEBA-D323-4AD7-859A-D3EBB2FD6D5C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91A5BD03-1BAB-49DC-B818-DF5852C19A0B}" type="pres">
      <dgm:prSet presAssocID="{D3E81FA7-3588-4627-A580-192AE7F6C8B3}" presName="hierRoot2" presStyleCnt="0">
        <dgm:presLayoutVars>
          <dgm:hierBranch val="init"/>
        </dgm:presLayoutVars>
      </dgm:prSet>
      <dgm:spPr/>
    </dgm:pt>
    <dgm:pt modelId="{63129218-764B-477A-BC72-FD160BA9DC88}" type="pres">
      <dgm:prSet presAssocID="{D3E81FA7-3588-4627-A580-192AE7F6C8B3}" presName="rootComposite" presStyleCnt="0"/>
      <dgm:spPr/>
    </dgm:pt>
    <dgm:pt modelId="{1E7250F8-1D83-43B8-BEC1-7982E46CAFC1}" type="pres">
      <dgm:prSet presAssocID="{D3E81FA7-3588-4627-A580-192AE7F6C8B3}" presName="rootText" presStyleLbl="node2" presStyleIdx="5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6E89EB-3FB3-40EF-8C94-8889AF502197}" type="pres">
      <dgm:prSet presAssocID="{D3E81FA7-3588-4627-A580-192AE7F6C8B3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381480-B395-45EF-BD28-6DEC3576684F}" type="pres">
      <dgm:prSet presAssocID="{D3E81FA7-3588-4627-A580-192AE7F6C8B3}" presName="hierChild4" presStyleCnt="0"/>
      <dgm:spPr/>
    </dgm:pt>
    <dgm:pt modelId="{55F4AB20-EAAA-4CB4-B47A-5915B821D7FB}" type="pres">
      <dgm:prSet presAssocID="{D3E81FA7-3588-4627-A580-192AE7F6C8B3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3006EFC8-F2C6-4344-A60D-692DFE4A9790}" type="presOf" srcId="{58EDBA23-D66E-4A8D-9E8D-0A1A846AF1AB}" destId="{26C1E564-23CE-4DCD-B535-9AB81DB43A4F}" srcOrd="0" destOrd="0" presId="urn:microsoft.com/office/officeart/2009/3/layout/HorizontalOrganizationChart"/>
    <dgm:cxn modelId="{4D25D30E-872A-447E-B133-7989E7BDD259}" srcId="{2B4352AC-36C2-4005-B77B-8859A00F107D}" destId="{72EC6D73-F4C0-4026-B0FA-926852A07FC1}" srcOrd="3" destOrd="0" parTransId="{D11F0633-E59E-43C9-A38B-97781D33A2E3}" sibTransId="{CE84834A-DA11-4FC3-9CA4-6AA5CF67B804}"/>
    <dgm:cxn modelId="{A559693F-5D7D-48CF-9BEA-76B685FE5B39}" type="presOf" srcId="{AE108C0C-B6F8-4385-B6B3-226C6DC16ECA}" destId="{850B2D45-9CD2-4A08-8B31-633E64B1FD47}" srcOrd="0" destOrd="0" presId="urn:microsoft.com/office/officeart/2009/3/layout/HorizontalOrganizationChart"/>
    <dgm:cxn modelId="{8ADFBF5C-1F03-4FD9-A098-81F5092933A0}" type="presOf" srcId="{D3E81FA7-3588-4627-A580-192AE7F6C8B3}" destId="{1E7250F8-1D83-43B8-BEC1-7982E46CAFC1}" srcOrd="0" destOrd="0" presId="urn:microsoft.com/office/officeart/2009/3/layout/HorizontalOrganizationChart"/>
    <dgm:cxn modelId="{E4FFE05B-272A-4069-96C9-4B93AE229089}" type="presOf" srcId="{AE108C0C-B6F8-4385-B6B3-226C6DC16ECA}" destId="{2D80BBCE-44CB-4180-A58A-EDB3B43AA090}" srcOrd="1" destOrd="0" presId="urn:microsoft.com/office/officeart/2009/3/layout/HorizontalOrganizationChart"/>
    <dgm:cxn modelId="{E69F9CB4-C026-4F4A-9FF6-087D475B5DD6}" type="presOf" srcId="{222E55EF-B8DE-45B9-B96B-970598221EC8}" destId="{8575BB85-5DE5-407C-97D9-BA36CAEB4AB5}" srcOrd="0" destOrd="0" presId="urn:microsoft.com/office/officeart/2009/3/layout/HorizontalOrganizationChart"/>
    <dgm:cxn modelId="{15C1E05B-48F1-405D-805D-C8EA12A95131}" srcId="{2B4352AC-36C2-4005-B77B-8859A00F107D}" destId="{D3E81FA7-3588-4627-A580-192AE7F6C8B3}" srcOrd="5" destOrd="0" parTransId="{4293EEBA-D323-4AD7-859A-D3EBB2FD6D5C}" sibTransId="{A01C4D45-FF0A-4462-A5D0-C14281A2E8FA}"/>
    <dgm:cxn modelId="{25D06976-14DE-4F4C-80F3-CC358A94467F}" srcId="{2B4352AC-36C2-4005-B77B-8859A00F107D}" destId="{C08A4C85-593A-4083-93A5-D266344A1DE7}" srcOrd="0" destOrd="0" parTransId="{6C94581F-5A6C-4FCC-9307-2A770C7115FB}" sibTransId="{68E7D9C1-E02A-4559-B1A3-C7320D52B0E7}"/>
    <dgm:cxn modelId="{7D3EFC96-37E9-42AE-97FE-570C15AE0CA8}" srcId="{2B4352AC-36C2-4005-B77B-8859A00F107D}" destId="{AE108C0C-B6F8-4385-B6B3-226C6DC16ECA}" srcOrd="2" destOrd="0" parTransId="{24F6751D-255A-45D9-B77B-5F0F08CD1B67}" sibTransId="{3E09465D-EF81-418F-8550-936CD8D4DA27}"/>
    <dgm:cxn modelId="{49ABD4B5-B4F1-4576-A5DF-2CF8C61DD226}" type="presOf" srcId="{C08A4C85-593A-4083-93A5-D266344A1DE7}" destId="{6222EF41-613E-43A9-B69E-25E421C9CE71}" srcOrd="0" destOrd="0" presId="urn:microsoft.com/office/officeart/2009/3/layout/HorizontalOrganizationChart"/>
    <dgm:cxn modelId="{96F2839D-E2D5-4034-B241-20D5291701F6}" type="presOf" srcId="{02D854FC-9CC5-449D-AD86-FE2CD7B247D6}" destId="{2B36DFDB-8650-43E8-8BC0-B445CF973BE6}" srcOrd="1" destOrd="0" presId="urn:microsoft.com/office/officeart/2009/3/layout/HorizontalOrganizationChart"/>
    <dgm:cxn modelId="{B2224D87-E2CC-4BBB-87C0-A55FBD21A773}" srcId="{2B4352AC-36C2-4005-B77B-8859A00F107D}" destId="{1ED9BDB3-4B87-43B7-BD27-5BA5C6BDF108}" srcOrd="4" destOrd="0" parTransId="{222E55EF-B8DE-45B9-B96B-970598221EC8}" sibTransId="{5A87AD0A-9CF4-48D1-9FFC-1486F9C705ED}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8E91D5CC-DCB7-497E-AC2D-0E1FF4CEAB87}" type="presOf" srcId="{72EC6D73-F4C0-4026-B0FA-926852A07FC1}" destId="{CFB7B5EA-D527-4206-91FF-F737D0741078}" srcOrd="0" destOrd="0" presId="urn:microsoft.com/office/officeart/2009/3/layout/HorizontalOrganizationChart"/>
    <dgm:cxn modelId="{E59BB9EC-C81A-4C71-A48D-460196773A3B}" srcId="{2B4352AC-36C2-4005-B77B-8859A00F107D}" destId="{02D854FC-9CC5-449D-AD86-FE2CD7B247D6}" srcOrd="1" destOrd="0" parTransId="{D698E730-3A2B-45C7-967B-3708D4D2F963}" sibTransId="{CCCBF972-388A-4B21-9F4B-E58C0E843AC8}"/>
    <dgm:cxn modelId="{5AFE0DBB-A820-4DD7-A266-31745CC14E63}" type="presOf" srcId="{D11F0633-E59E-43C9-A38B-97781D33A2E3}" destId="{7D81E4E1-919F-4A3D-BBB4-AC17CBD435CE}" srcOrd="0" destOrd="0" presId="urn:microsoft.com/office/officeart/2009/3/layout/HorizontalOrganizationChart"/>
    <dgm:cxn modelId="{F5EBD9A5-1B40-4D63-95D0-EAA2CC1F0453}" type="presOf" srcId="{D698E730-3A2B-45C7-967B-3708D4D2F963}" destId="{FA5EFEBA-3C91-41A0-9683-467E98D34647}" srcOrd="0" destOrd="0" presId="urn:microsoft.com/office/officeart/2009/3/layout/HorizontalOrganizationChart"/>
    <dgm:cxn modelId="{BB6360F8-0DB4-4047-8BDC-B516DD73243F}" type="presOf" srcId="{1ED9BDB3-4B87-43B7-BD27-5BA5C6BDF108}" destId="{D0EBC28D-20F8-452E-BE88-96A9CC1E369E}" srcOrd="0" destOrd="0" presId="urn:microsoft.com/office/officeart/2009/3/layout/HorizontalOrganizationChart"/>
    <dgm:cxn modelId="{79DAFEA0-2A92-4D60-9EFE-DCDBF1530AA2}" type="presOf" srcId="{D3E81FA7-3588-4627-A580-192AE7F6C8B3}" destId="{D46E89EB-3FB3-40EF-8C94-8889AF502197}" srcOrd="1" destOrd="0" presId="urn:microsoft.com/office/officeart/2009/3/layout/HorizontalOrganizationChart"/>
    <dgm:cxn modelId="{D0E1F6FC-7DCA-47E6-80CB-771EFC8B3203}" type="presOf" srcId="{4293EEBA-D323-4AD7-859A-D3EBB2FD6D5C}" destId="{250DE310-C52A-415E-A23F-79DA1BB4B40F}" srcOrd="0" destOrd="0" presId="urn:microsoft.com/office/officeart/2009/3/layout/HorizontalOrganizationChart"/>
    <dgm:cxn modelId="{DAF7160E-BBD2-4174-AB0A-7F07BD49E194}" type="presOf" srcId="{1ED9BDB3-4B87-43B7-BD27-5BA5C6BDF108}" destId="{94A095E7-9A47-48E6-9643-619D6DD38533}" srcOrd="1" destOrd="0" presId="urn:microsoft.com/office/officeart/2009/3/layout/HorizontalOrganizationChart"/>
    <dgm:cxn modelId="{15A361EB-CBB3-4ABF-8BD5-B144D73A89C9}" type="presOf" srcId="{02D854FC-9CC5-449D-AD86-FE2CD7B247D6}" destId="{8FC9FA9B-5E97-4B00-8867-4487781F3F9C}" srcOrd="0" destOrd="0" presId="urn:microsoft.com/office/officeart/2009/3/layout/HorizontalOrganizationChart"/>
    <dgm:cxn modelId="{54969717-0267-4554-B5AF-BCBA48E0849D}" type="presOf" srcId="{24F6751D-255A-45D9-B77B-5F0F08CD1B67}" destId="{180D49B2-7604-438F-ADEB-AA82DBB63D90}" srcOrd="0" destOrd="0" presId="urn:microsoft.com/office/officeart/2009/3/layout/HorizontalOrganizationChart"/>
    <dgm:cxn modelId="{84C6FB30-640C-4337-B440-944D3E3B3A1D}" type="presOf" srcId="{C08A4C85-593A-4083-93A5-D266344A1DE7}" destId="{004CE987-ADB9-479A-BAEA-E6D1FD4C381E}" srcOrd="1" destOrd="0" presId="urn:microsoft.com/office/officeart/2009/3/layout/HorizontalOrganizationChart"/>
    <dgm:cxn modelId="{92488D7E-BF00-487E-9B5D-733C1083E22B}" type="presOf" srcId="{6C94581F-5A6C-4FCC-9307-2A770C7115FB}" destId="{2CA729E8-2B33-466C-8A3C-A6FB076DF308}" srcOrd="0" destOrd="0" presId="urn:microsoft.com/office/officeart/2009/3/layout/HorizontalOrganizationChart"/>
    <dgm:cxn modelId="{ED977EAE-81BF-4C5E-ADCA-6536B518775E}" type="presOf" srcId="{72EC6D73-F4C0-4026-B0FA-926852A07FC1}" destId="{F55C378C-3115-4ECA-8A44-74679D15B7D6}" srcOrd="1" destOrd="0" presId="urn:microsoft.com/office/officeart/2009/3/layout/HorizontalOrganizationChart"/>
    <dgm:cxn modelId="{50266EEA-6D33-4CF7-BD9B-2C690A5AFFF3}" type="presOf" srcId="{2B4352AC-36C2-4005-B77B-8859A00F107D}" destId="{13295AD5-FA86-403A-A25C-3575083A6B91}" srcOrd="1" destOrd="0" presId="urn:microsoft.com/office/officeart/2009/3/layout/HorizontalOrganizationChart"/>
    <dgm:cxn modelId="{1CE34685-2CD0-47B2-BABF-B53FA7AD1834}" type="presOf" srcId="{2B4352AC-36C2-4005-B77B-8859A00F107D}" destId="{C752270F-3109-4319-8DE0-6D01889D0BB0}" srcOrd="0" destOrd="0" presId="urn:microsoft.com/office/officeart/2009/3/layout/HorizontalOrganizationChart"/>
    <dgm:cxn modelId="{6AAE0D7A-3DCA-41B0-8B0A-8FCFBDF52ED7}" type="presParOf" srcId="{26C1E564-23CE-4DCD-B535-9AB81DB43A4F}" destId="{840A10FB-ADE0-447E-9BDD-A0AD520BF92E}" srcOrd="0" destOrd="0" presId="urn:microsoft.com/office/officeart/2009/3/layout/HorizontalOrganizationChart"/>
    <dgm:cxn modelId="{5F5B44D9-DDB6-4957-8435-94BA331EC694}" type="presParOf" srcId="{840A10FB-ADE0-447E-9BDD-A0AD520BF92E}" destId="{7B5E22CD-7D42-4ACD-B664-0DE1C0F58C54}" srcOrd="0" destOrd="0" presId="urn:microsoft.com/office/officeart/2009/3/layout/HorizontalOrganizationChart"/>
    <dgm:cxn modelId="{1F9AB892-55CF-43C8-A649-490B4CA7855B}" type="presParOf" srcId="{7B5E22CD-7D42-4ACD-B664-0DE1C0F58C54}" destId="{C752270F-3109-4319-8DE0-6D01889D0BB0}" srcOrd="0" destOrd="0" presId="urn:microsoft.com/office/officeart/2009/3/layout/HorizontalOrganizationChart"/>
    <dgm:cxn modelId="{0B16E839-44AB-4011-AD91-C3A0B640C55D}" type="presParOf" srcId="{7B5E22CD-7D42-4ACD-B664-0DE1C0F58C54}" destId="{13295AD5-FA86-403A-A25C-3575083A6B91}" srcOrd="1" destOrd="0" presId="urn:microsoft.com/office/officeart/2009/3/layout/HorizontalOrganizationChart"/>
    <dgm:cxn modelId="{6BFFB0B9-C158-4505-8B15-E8840CB97B66}" type="presParOf" srcId="{840A10FB-ADE0-447E-9BDD-A0AD520BF92E}" destId="{21021D06-F0CC-4F75-9194-A08A071EF425}" srcOrd="1" destOrd="0" presId="urn:microsoft.com/office/officeart/2009/3/layout/HorizontalOrganizationChart"/>
    <dgm:cxn modelId="{52321BEA-17BB-4036-A0A1-AC0618C86CA5}" type="presParOf" srcId="{21021D06-F0CC-4F75-9194-A08A071EF425}" destId="{2CA729E8-2B33-466C-8A3C-A6FB076DF308}" srcOrd="0" destOrd="0" presId="urn:microsoft.com/office/officeart/2009/3/layout/HorizontalOrganizationChart"/>
    <dgm:cxn modelId="{647408A5-88AE-4B8E-9E62-CFF643C4AD23}" type="presParOf" srcId="{21021D06-F0CC-4F75-9194-A08A071EF425}" destId="{181F876B-81A0-4CAD-825D-B40217DEE452}" srcOrd="1" destOrd="0" presId="urn:microsoft.com/office/officeart/2009/3/layout/HorizontalOrganizationChart"/>
    <dgm:cxn modelId="{6F038F01-A0D9-4723-BE6B-6F8DC5A911FF}" type="presParOf" srcId="{181F876B-81A0-4CAD-825D-B40217DEE452}" destId="{7EBB07C6-4CD3-4F8B-9C52-505E783FEC97}" srcOrd="0" destOrd="0" presId="urn:microsoft.com/office/officeart/2009/3/layout/HorizontalOrganizationChart"/>
    <dgm:cxn modelId="{16FAF064-371C-4B39-AAA9-22F20CAA9238}" type="presParOf" srcId="{7EBB07C6-4CD3-4F8B-9C52-505E783FEC97}" destId="{6222EF41-613E-43A9-B69E-25E421C9CE71}" srcOrd="0" destOrd="0" presId="urn:microsoft.com/office/officeart/2009/3/layout/HorizontalOrganizationChart"/>
    <dgm:cxn modelId="{2FECB722-9C26-4373-B183-FE5DD26BAF5F}" type="presParOf" srcId="{7EBB07C6-4CD3-4F8B-9C52-505E783FEC97}" destId="{004CE987-ADB9-479A-BAEA-E6D1FD4C381E}" srcOrd="1" destOrd="0" presId="urn:microsoft.com/office/officeart/2009/3/layout/HorizontalOrganizationChart"/>
    <dgm:cxn modelId="{6D768D59-22C1-4F20-AB75-3984A1B599FD}" type="presParOf" srcId="{181F876B-81A0-4CAD-825D-B40217DEE452}" destId="{FC259A71-00C8-4794-8241-AF586B3A7618}" srcOrd="1" destOrd="0" presId="urn:microsoft.com/office/officeart/2009/3/layout/HorizontalOrganizationChart"/>
    <dgm:cxn modelId="{EB6E6510-F7B1-4F0C-8F79-1ADC065A725E}" type="presParOf" srcId="{181F876B-81A0-4CAD-825D-B40217DEE452}" destId="{1FE3EB40-DC54-45DF-96FD-B768F9D2375F}" srcOrd="2" destOrd="0" presId="urn:microsoft.com/office/officeart/2009/3/layout/HorizontalOrganizationChart"/>
    <dgm:cxn modelId="{17A09EE8-DE0C-41B7-BE47-BAD4971F2A7A}" type="presParOf" srcId="{21021D06-F0CC-4F75-9194-A08A071EF425}" destId="{FA5EFEBA-3C91-41A0-9683-467E98D34647}" srcOrd="2" destOrd="0" presId="urn:microsoft.com/office/officeart/2009/3/layout/HorizontalOrganizationChart"/>
    <dgm:cxn modelId="{15707EE1-3CB7-43E6-A2A1-9786149F97C5}" type="presParOf" srcId="{21021D06-F0CC-4F75-9194-A08A071EF425}" destId="{7D2A3213-8C14-4686-96CA-F9B2A45FF0B7}" srcOrd="3" destOrd="0" presId="urn:microsoft.com/office/officeart/2009/3/layout/HorizontalOrganizationChart"/>
    <dgm:cxn modelId="{23326DC0-9F50-409F-BAFA-7E522A2F31D8}" type="presParOf" srcId="{7D2A3213-8C14-4686-96CA-F9B2A45FF0B7}" destId="{854A6865-6DB6-41D3-9B78-327CB9877A63}" srcOrd="0" destOrd="0" presId="urn:microsoft.com/office/officeart/2009/3/layout/HorizontalOrganizationChart"/>
    <dgm:cxn modelId="{7AE9B15E-3C41-4438-98CA-49B61D7B1DFC}" type="presParOf" srcId="{854A6865-6DB6-41D3-9B78-327CB9877A63}" destId="{8FC9FA9B-5E97-4B00-8867-4487781F3F9C}" srcOrd="0" destOrd="0" presId="urn:microsoft.com/office/officeart/2009/3/layout/HorizontalOrganizationChart"/>
    <dgm:cxn modelId="{1C6149AE-4D4A-48E5-976E-E3FBC1F16F27}" type="presParOf" srcId="{854A6865-6DB6-41D3-9B78-327CB9877A63}" destId="{2B36DFDB-8650-43E8-8BC0-B445CF973BE6}" srcOrd="1" destOrd="0" presId="urn:microsoft.com/office/officeart/2009/3/layout/HorizontalOrganizationChart"/>
    <dgm:cxn modelId="{3128A1C2-2673-4CFA-9D2F-478517B6B9B2}" type="presParOf" srcId="{7D2A3213-8C14-4686-96CA-F9B2A45FF0B7}" destId="{A17524F6-712E-407A-83E1-8325BCC48CC0}" srcOrd="1" destOrd="0" presId="urn:microsoft.com/office/officeart/2009/3/layout/HorizontalOrganizationChart"/>
    <dgm:cxn modelId="{6D55C6FE-C394-48EF-9518-B1110DC0E6D7}" type="presParOf" srcId="{7D2A3213-8C14-4686-96CA-F9B2A45FF0B7}" destId="{F2F5D0D9-C597-4DA2-80B0-4769BEF3EE2C}" srcOrd="2" destOrd="0" presId="urn:microsoft.com/office/officeart/2009/3/layout/HorizontalOrganizationChart"/>
    <dgm:cxn modelId="{04313935-51F5-408B-8317-4172DFDD384C}" type="presParOf" srcId="{21021D06-F0CC-4F75-9194-A08A071EF425}" destId="{180D49B2-7604-438F-ADEB-AA82DBB63D90}" srcOrd="4" destOrd="0" presId="urn:microsoft.com/office/officeart/2009/3/layout/HorizontalOrganizationChart"/>
    <dgm:cxn modelId="{A246C64A-9B64-405E-8C8A-41D5D42B46B9}" type="presParOf" srcId="{21021D06-F0CC-4F75-9194-A08A071EF425}" destId="{715EC710-E65A-467D-991E-0A93AB8F63E7}" srcOrd="5" destOrd="0" presId="urn:microsoft.com/office/officeart/2009/3/layout/HorizontalOrganizationChart"/>
    <dgm:cxn modelId="{EB073C29-677D-4FA5-A946-E327EC2BF62F}" type="presParOf" srcId="{715EC710-E65A-467D-991E-0A93AB8F63E7}" destId="{C86C5DDF-289A-4C70-9148-6A5ACB48E592}" srcOrd="0" destOrd="0" presId="urn:microsoft.com/office/officeart/2009/3/layout/HorizontalOrganizationChart"/>
    <dgm:cxn modelId="{709D3F72-CE3A-43BB-8826-6115CFA770C3}" type="presParOf" srcId="{C86C5DDF-289A-4C70-9148-6A5ACB48E592}" destId="{850B2D45-9CD2-4A08-8B31-633E64B1FD47}" srcOrd="0" destOrd="0" presId="urn:microsoft.com/office/officeart/2009/3/layout/HorizontalOrganizationChart"/>
    <dgm:cxn modelId="{6249E5ED-4735-4806-9D6E-BCADBF4DE36D}" type="presParOf" srcId="{C86C5DDF-289A-4C70-9148-6A5ACB48E592}" destId="{2D80BBCE-44CB-4180-A58A-EDB3B43AA090}" srcOrd="1" destOrd="0" presId="urn:microsoft.com/office/officeart/2009/3/layout/HorizontalOrganizationChart"/>
    <dgm:cxn modelId="{EE9F595C-D887-4F0D-AA1D-2E68C83CFF70}" type="presParOf" srcId="{715EC710-E65A-467D-991E-0A93AB8F63E7}" destId="{BD14B3F4-E598-49E4-9C1E-6DCDCA6A8770}" srcOrd="1" destOrd="0" presId="urn:microsoft.com/office/officeart/2009/3/layout/HorizontalOrganizationChart"/>
    <dgm:cxn modelId="{00FDAF9C-D30F-4390-B7BA-ABCC918E97CF}" type="presParOf" srcId="{715EC710-E65A-467D-991E-0A93AB8F63E7}" destId="{C648914F-D30A-4AA6-B773-6FFA4A3F961C}" srcOrd="2" destOrd="0" presId="urn:microsoft.com/office/officeart/2009/3/layout/HorizontalOrganizationChart"/>
    <dgm:cxn modelId="{06232691-A871-4685-9F09-3DBA37EFC2FA}" type="presParOf" srcId="{21021D06-F0CC-4F75-9194-A08A071EF425}" destId="{7D81E4E1-919F-4A3D-BBB4-AC17CBD435CE}" srcOrd="6" destOrd="0" presId="urn:microsoft.com/office/officeart/2009/3/layout/HorizontalOrganizationChart"/>
    <dgm:cxn modelId="{586579D2-28CA-4C00-A3FD-3915F36EA93C}" type="presParOf" srcId="{21021D06-F0CC-4F75-9194-A08A071EF425}" destId="{B21BA676-56E8-473B-BB21-9E66F41F43B3}" srcOrd="7" destOrd="0" presId="urn:microsoft.com/office/officeart/2009/3/layout/HorizontalOrganizationChart"/>
    <dgm:cxn modelId="{378C03A6-026D-49A5-9C2E-0E3F4BA459A9}" type="presParOf" srcId="{B21BA676-56E8-473B-BB21-9E66F41F43B3}" destId="{8FBED595-ABB2-4C95-9CFF-A0DE2C4E04B8}" srcOrd="0" destOrd="0" presId="urn:microsoft.com/office/officeart/2009/3/layout/HorizontalOrganizationChart"/>
    <dgm:cxn modelId="{373FFE9B-FCE6-4A80-B8F3-6E42B1CFD666}" type="presParOf" srcId="{8FBED595-ABB2-4C95-9CFF-A0DE2C4E04B8}" destId="{CFB7B5EA-D527-4206-91FF-F737D0741078}" srcOrd="0" destOrd="0" presId="urn:microsoft.com/office/officeart/2009/3/layout/HorizontalOrganizationChart"/>
    <dgm:cxn modelId="{1028E542-E155-42A2-A146-1EEDFE4130DE}" type="presParOf" srcId="{8FBED595-ABB2-4C95-9CFF-A0DE2C4E04B8}" destId="{F55C378C-3115-4ECA-8A44-74679D15B7D6}" srcOrd="1" destOrd="0" presId="urn:microsoft.com/office/officeart/2009/3/layout/HorizontalOrganizationChart"/>
    <dgm:cxn modelId="{A55953DD-1E9E-437E-908E-ECA9712BCE86}" type="presParOf" srcId="{B21BA676-56E8-473B-BB21-9E66F41F43B3}" destId="{8365BD45-6353-4422-8630-3AD7665BF188}" srcOrd="1" destOrd="0" presId="urn:microsoft.com/office/officeart/2009/3/layout/HorizontalOrganizationChart"/>
    <dgm:cxn modelId="{25978210-AD9F-4739-B208-8ECFE9E4CF71}" type="presParOf" srcId="{B21BA676-56E8-473B-BB21-9E66F41F43B3}" destId="{390DD1D4-F761-47BA-A4A2-2E9D67EC602F}" srcOrd="2" destOrd="0" presId="urn:microsoft.com/office/officeart/2009/3/layout/HorizontalOrganizationChart"/>
    <dgm:cxn modelId="{B359476A-DD85-40A4-BFF6-5F296E18D199}" type="presParOf" srcId="{21021D06-F0CC-4F75-9194-A08A071EF425}" destId="{8575BB85-5DE5-407C-97D9-BA36CAEB4AB5}" srcOrd="8" destOrd="0" presId="urn:microsoft.com/office/officeart/2009/3/layout/HorizontalOrganizationChart"/>
    <dgm:cxn modelId="{665E66CA-C411-47FA-9450-2C298499991A}" type="presParOf" srcId="{21021D06-F0CC-4F75-9194-A08A071EF425}" destId="{85C76A0D-1325-4B4E-863E-07EF87D00931}" srcOrd="9" destOrd="0" presId="urn:microsoft.com/office/officeart/2009/3/layout/HorizontalOrganizationChart"/>
    <dgm:cxn modelId="{5F409036-3DB2-407F-9617-82E346D09134}" type="presParOf" srcId="{85C76A0D-1325-4B4E-863E-07EF87D00931}" destId="{8B06AD24-36CD-458D-AE4F-C6C8B81ACF09}" srcOrd="0" destOrd="0" presId="urn:microsoft.com/office/officeart/2009/3/layout/HorizontalOrganizationChart"/>
    <dgm:cxn modelId="{335B6AE6-2913-4CD8-ACE8-242FC1C9EB05}" type="presParOf" srcId="{8B06AD24-36CD-458D-AE4F-C6C8B81ACF09}" destId="{D0EBC28D-20F8-452E-BE88-96A9CC1E369E}" srcOrd="0" destOrd="0" presId="urn:microsoft.com/office/officeart/2009/3/layout/HorizontalOrganizationChart"/>
    <dgm:cxn modelId="{175C4B85-02C6-4ABB-B10B-DF6ADCF86A58}" type="presParOf" srcId="{8B06AD24-36CD-458D-AE4F-C6C8B81ACF09}" destId="{94A095E7-9A47-48E6-9643-619D6DD38533}" srcOrd="1" destOrd="0" presId="urn:microsoft.com/office/officeart/2009/3/layout/HorizontalOrganizationChart"/>
    <dgm:cxn modelId="{F171CB75-6034-4E54-8B22-43730DF09324}" type="presParOf" srcId="{85C76A0D-1325-4B4E-863E-07EF87D00931}" destId="{730D9E2A-EDE6-4538-BF0E-8364C49C4C71}" srcOrd="1" destOrd="0" presId="urn:microsoft.com/office/officeart/2009/3/layout/HorizontalOrganizationChart"/>
    <dgm:cxn modelId="{146056C2-F26B-482B-8D62-0048E5E9E398}" type="presParOf" srcId="{85C76A0D-1325-4B4E-863E-07EF87D00931}" destId="{5B06E39E-4CD3-4AC4-A236-1FB94A198910}" srcOrd="2" destOrd="0" presId="urn:microsoft.com/office/officeart/2009/3/layout/HorizontalOrganizationChart"/>
    <dgm:cxn modelId="{1AC180B2-F717-4D2B-94FE-615CCA047367}" type="presParOf" srcId="{21021D06-F0CC-4F75-9194-A08A071EF425}" destId="{250DE310-C52A-415E-A23F-79DA1BB4B40F}" srcOrd="10" destOrd="0" presId="urn:microsoft.com/office/officeart/2009/3/layout/HorizontalOrganizationChart"/>
    <dgm:cxn modelId="{741DE68D-D6AE-451D-8439-1A4CCDE69542}" type="presParOf" srcId="{21021D06-F0CC-4F75-9194-A08A071EF425}" destId="{91A5BD03-1BAB-49DC-B818-DF5852C19A0B}" srcOrd="11" destOrd="0" presId="urn:microsoft.com/office/officeart/2009/3/layout/HorizontalOrganizationChart"/>
    <dgm:cxn modelId="{A6F90A79-ABC4-4407-9D64-D3F9EEF34DEE}" type="presParOf" srcId="{91A5BD03-1BAB-49DC-B818-DF5852C19A0B}" destId="{63129218-764B-477A-BC72-FD160BA9DC88}" srcOrd="0" destOrd="0" presId="urn:microsoft.com/office/officeart/2009/3/layout/HorizontalOrganizationChart"/>
    <dgm:cxn modelId="{2E598347-F7C9-4E24-9EF9-49C1BBF63F9D}" type="presParOf" srcId="{63129218-764B-477A-BC72-FD160BA9DC88}" destId="{1E7250F8-1D83-43B8-BEC1-7982E46CAFC1}" srcOrd="0" destOrd="0" presId="urn:microsoft.com/office/officeart/2009/3/layout/HorizontalOrganizationChart"/>
    <dgm:cxn modelId="{D468C5A4-8505-4924-8F42-B67F173C3D09}" type="presParOf" srcId="{63129218-764B-477A-BC72-FD160BA9DC88}" destId="{D46E89EB-3FB3-40EF-8C94-8889AF502197}" srcOrd="1" destOrd="0" presId="urn:microsoft.com/office/officeart/2009/3/layout/HorizontalOrganizationChart"/>
    <dgm:cxn modelId="{9CADC67B-E2CD-4E05-A78D-845E416AB794}" type="presParOf" srcId="{91A5BD03-1BAB-49DC-B818-DF5852C19A0B}" destId="{A5381480-B395-45EF-BD28-6DEC3576684F}" srcOrd="1" destOrd="0" presId="urn:microsoft.com/office/officeart/2009/3/layout/HorizontalOrganizationChart"/>
    <dgm:cxn modelId="{915540BF-309A-4D49-B1CF-7BAC0E12FBA0}" type="presParOf" srcId="{91A5BD03-1BAB-49DC-B818-DF5852C19A0B}" destId="{55F4AB20-EAAA-4CB4-B47A-5915B821D7FB}" srcOrd="2" destOrd="0" presId="urn:microsoft.com/office/officeart/2009/3/layout/HorizontalOrganizationChart"/>
    <dgm:cxn modelId="{A36985EF-8C2B-413B-914A-A79A916F6B68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、充分性的概念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endParaRPr lang="zh-CN" altLang="en-US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、条件充分性判断题型介绍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、条件充分性判断的四种解题方法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074EA8B0-B22C-42F8-A5E9-AAFDC28ED473}" type="presOf" srcId="{2B4352AC-36C2-4005-B77B-8859A00F107D}" destId="{C752270F-3109-4319-8DE0-6D01889D0BB0}" srcOrd="0" destOrd="0" presId="urn:microsoft.com/office/officeart/2009/3/layout/HorizontalOrganizationChart"/>
    <dgm:cxn modelId="{55003037-6555-4227-B027-09918EC5F3E1}" type="presOf" srcId="{4C17DF2C-620D-4C21-97B9-3D7A9862AA6E}" destId="{8ABBE08A-ED56-468F-B3DB-BE8C56BFEC4F}" srcOrd="0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5312937D-250A-4837-A8F9-ECFCDFF1F8BC}" type="presOf" srcId="{58EDBA23-D66E-4A8D-9E8D-0A1A846AF1AB}" destId="{26C1E564-23CE-4DCD-B535-9AB81DB43A4F}" srcOrd="0" destOrd="0" presId="urn:microsoft.com/office/officeart/2009/3/layout/HorizontalOrganizationChart"/>
    <dgm:cxn modelId="{7E229878-ED31-4B60-897A-BF39EB151349}" type="presOf" srcId="{2B4352AC-36C2-4005-B77B-8859A00F107D}" destId="{13295AD5-FA86-403A-A25C-3575083A6B91}" srcOrd="1" destOrd="0" presId="urn:microsoft.com/office/officeart/2009/3/layout/HorizontalOrganizationChart"/>
    <dgm:cxn modelId="{98E24179-6B28-428C-B920-E0230527967C}" type="presOf" srcId="{049AD97A-30B2-40CE-94CE-04AC287170B3}" destId="{1020D198-B145-4BA5-8C5B-2A0E0D508E27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2862FDF6-C57B-4069-8161-151257D8E055}" type="presOf" srcId="{049AD97A-30B2-40CE-94CE-04AC287170B3}" destId="{283632CA-6BBB-48AB-BAD9-3C37BB671E24}" srcOrd="1" destOrd="0" presId="urn:microsoft.com/office/officeart/2009/3/layout/HorizontalOrganizationChart"/>
    <dgm:cxn modelId="{7E642699-D3B8-4A71-AC74-B94C076B705F}" type="presOf" srcId="{6C17E5CE-AC8D-4859-B44A-6A9281A8608F}" destId="{33D5FCEE-099B-4273-AE5C-3E60904117B0}" srcOrd="0" destOrd="0" presId="urn:microsoft.com/office/officeart/2009/3/layout/HorizontalOrganizationChart"/>
    <dgm:cxn modelId="{03E33F86-F9EC-45C2-ADC3-11E4472EAA24}" type="presOf" srcId="{79B345EC-F7C2-4B36-9B2B-90F481376F37}" destId="{F18702AE-30F4-4A22-92C8-7C53499CB24E}" srcOrd="0" destOrd="0" presId="urn:microsoft.com/office/officeart/2009/3/layout/HorizontalOrganizationChart"/>
    <dgm:cxn modelId="{52456A43-6458-4F89-934C-1C9A8E1ED4F5}" type="presOf" srcId="{0ABF76CF-B061-49F7-9246-0DDE4BB5D719}" destId="{054D0707-FE49-489A-BDBC-3F2E3E0D3978}" srcOrd="1" destOrd="0" presId="urn:microsoft.com/office/officeart/2009/3/layout/HorizontalOrganizationChart"/>
    <dgm:cxn modelId="{B56A3CEA-F60E-4301-8DB6-433550B38240}" type="presOf" srcId="{0ABF76CF-B061-49F7-9246-0DDE4BB5D719}" destId="{6D395A52-1FF6-42B5-AAE0-42C3FB82A4F5}" srcOrd="0" destOrd="0" presId="urn:microsoft.com/office/officeart/2009/3/layout/HorizontalOrganizationChart"/>
    <dgm:cxn modelId="{07188303-FAA1-4C4E-87A8-752806582005}" type="presOf" srcId="{36E46F68-D562-408A-AFB5-5F8F2C45300E}" destId="{44D512DD-F0DE-454B-943A-49C77B95F528}" srcOrd="1" destOrd="0" presId="urn:microsoft.com/office/officeart/2009/3/layout/HorizontalOrganizationChart"/>
    <dgm:cxn modelId="{B579A455-31A7-4C2B-91BB-EC2E28A2071C}" type="presOf" srcId="{36E46F68-D562-408A-AFB5-5F8F2C45300E}" destId="{B7282BA7-EA0F-416C-A48D-8381324C06B0}" srcOrd="0" destOrd="0" presId="urn:microsoft.com/office/officeart/2009/3/layout/HorizontalOrganizationChart"/>
    <dgm:cxn modelId="{D6119CDC-6B3A-4D74-8E23-83AE24052AC3}" type="presParOf" srcId="{26C1E564-23CE-4DCD-B535-9AB81DB43A4F}" destId="{840A10FB-ADE0-447E-9BDD-A0AD520BF92E}" srcOrd="0" destOrd="0" presId="urn:microsoft.com/office/officeart/2009/3/layout/HorizontalOrganizationChart"/>
    <dgm:cxn modelId="{D9D8D289-B9AB-46E0-B1C7-3BD9836AEEE0}" type="presParOf" srcId="{840A10FB-ADE0-447E-9BDD-A0AD520BF92E}" destId="{7B5E22CD-7D42-4ACD-B664-0DE1C0F58C54}" srcOrd="0" destOrd="0" presId="urn:microsoft.com/office/officeart/2009/3/layout/HorizontalOrganizationChart"/>
    <dgm:cxn modelId="{469B37DB-6175-4321-BDE4-9C04FC3F7DE3}" type="presParOf" srcId="{7B5E22CD-7D42-4ACD-B664-0DE1C0F58C54}" destId="{C752270F-3109-4319-8DE0-6D01889D0BB0}" srcOrd="0" destOrd="0" presId="urn:microsoft.com/office/officeart/2009/3/layout/HorizontalOrganizationChart"/>
    <dgm:cxn modelId="{7FBA2754-CA8F-40F1-AEEB-00ED4FD39184}" type="presParOf" srcId="{7B5E22CD-7D42-4ACD-B664-0DE1C0F58C54}" destId="{13295AD5-FA86-403A-A25C-3575083A6B91}" srcOrd="1" destOrd="0" presId="urn:microsoft.com/office/officeart/2009/3/layout/HorizontalOrganizationChart"/>
    <dgm:cxn modelId="{0C17F6F8-C17A-4891-9E97-8386CA694053}" type="presParOf" srcId="{840A10FB-ADE0-447E-9BDD-A0AD520BF92E}" destId="{21021D06-F0CC-4F75-9194-A08A071EF425}" srcOrd="1" destOrd="0" presId="urn:microsoft.com/office/officeart/2009/3/layout/HorizontalOrganizationChart"/>
    <dgm:cxn modelId="{A4E4DABA-30E0-438E-A544-F020DAF4CFD9}" type="presParOf" srcId="{21021D06-F0CC-4F75-9194-A08A071EF425}" destId="{33D5FCEE-099B-4273-AE5C-3E60904117B0}" srcOrd="0" destOrd="0" presId="urn:microsoft.com/office/officeart/2009/3/layout/HorizontalOrganizationChart"/>
    <dgm:cxn modelId="{BD52A3D9-C565-4193-8C0D-8DB2B49D514B}" type="presParOf" srcId="{21021D06-F0CC-4F75-9194-A08A071EF425}" destId="{B514BD70-9246-41B9-BBA1-B15346DD0B05}" srcOrd="1" destOrd="0" presId="urn:microsoft.com/office/officeart/2009/3/layout/HorizontalOrganizationChart"/>
    <dgm:cxn modelId="{FA8433DB-70C4-4FE3-946C-C2A51B49F9A8}" type="presParOf" srcId="{B514BD70-9246-41B9-BBA1-B15346DD0B05}" destId="{2BCC5538-6DC9-4735-8AB4-465240D255B9}" srcOrd="0" destOrd="0" presId="urn:microsoft.com/office/officeart/2009/3/layout/HorizontalOrganizationChart"/>
    <dgm:cxn modelId="{530C62C4-FB33-431D-83F2-6B09A04371D9}" type="presParOf" srcId="{2BCC5538-6DC9-4735-8AB4-465240D255B9}" destId="{B7282BA7-EA0F-416C-A48D-8381324C06B0}" srcOrd="0" destOrd="0" presId="urn:microsoft.com/office/officeart/2009/3/layout/HorizontalOrganizationChart"/>
    <dgm:cxn modelId="{4D4607AF-0FE5-4E5E-9BA5-994CBE8D30DC}" type="presParOf" srcId="{2BCC5538-6DC9-4735-8AB4-465240D255B9}" destId="{44D512DD-F0DE-454B-943A-49C77B95F528}" srcOrd="1" destOrd="0" presId="urn:microsoft.com/office/officeart/2009/3/layout/HorizontalOrganizationChart"/>
    <dgm:cxn modelId="{3F0D5982-E81B-44E7-9E6E-09F2CABF0D18}" type="presParOf" srcId="{B514BD70-9246-41B9-BBA1-B15346DD0B05}" destId="{4F336736-45C2-4086-8348-A9724BD41534}" srcOrd="1" destOrd="0" presId="urn:microsoft.com/office/officeart/2009/3/layout/HorizontalOrganizationChart"/>
    <dgm:cxn modelId="{614A6FD1-6CD9-4509-96F0-515733D850FF}" type="presParOf" srcId="{B514BD70-9246-41B9-BBA1-B15346DD0B05}" destId="{0D553101-17C6-4B5F-AB58-54BF4CFA031A}" srcOrd="2" destOrd="0" presId="urn:microsoft.com/office/officeart/2009/3/layout/HorizontalOrganizationChart"/>
    <dgm:cxn modelId="{30D95C05-48B8-4883-87E8-E4631AED65EF}" type="presParOf" srcId="{21021D06-F0CC-4F75-9194-A08A071EF425}" destId="{8ABBE08A-ED56-468F-B3DB-BE8C56BFEC4F}" srcOrd="2" destOrd="0" presId="urn:microsoft.com/office/officeart/2009/3/layout/HorizontalOrganizationChart"/>
    <dgm:cxn modelId="{006E0282-076F-4773-B116-9F45977A8F85}" type="presParOf" srcId="{21021D06-F0CC-4F75-9194-A08A071EF425}" destId="{86253F6C-6A7E-4419-A5AD-1C85034559C6}" srcOrd="3" destOrd="0" presId="urn:microsoft.com/office/officeart/2009/3/layout/HorizontalOrganizationChart"/>
    <dgm:cxn modelId="{51A86E39-6494-450D-9B9B-5F17BFF72309}" type="presParOf" srcId="{86253F6C-6A7E-4419-A5AD-1C85034559C6}" destId="{29DC033E-0534-4A44-9905-09099E8B2512}" srcOrd="0" destOrd="0" presId="urn:microsoft.com/office/officeart/2009/3/layout/HorizontalOrganizationChart"/>
    <dgm:cxn modelId="{DB2AFB55-9080-476D-A7C5-3532389D56A1}" type="presParOf" srcId="{29DC033E-0534-4A44-9905-09099E8B2512}" destId="{1020D198-B145-4BA5-8C5B-2A0E0D508E27}" srcOrd="0" destOrd="0" presId="urn:microsoft.com/office/officeart/2009/3/layout/HorizontalOrganizationChart"/>
    <dgm:cxn modelId="{16D0F609-133C-4C28-951D-218D226BCE2F}" type="presParOf" srcId="{29DC033E-0534-4A44-9905-09099E8B2512}" destId="{283632CA-6BBB-48AB-BAD9-3C37BB671E24}" srcOrd="1" destOrd="0" presId="urn:microsoft.com/office/officeart/2009/3/layout/HorizontalOrganizationChart"/>
    <dgm:cxn modelId="{9BE68693-3A0F-41F9-8F48-F87BC2083204}" type="presParOf" srcId="{86253F6C-6A7E-4419-A5AD-1C85034559C6}" destId="{EF194DF5-84C8-4084-8239-5077C58CF9A7}" srcOrd="1" destOrd="0" presId="urn:microsoft.com/office/officeart/2009/3/layout/HorizontalOrganizationChart"/>
    <dgm:cxn modelId="{0D814B78-7221-44AD-BAB4-C0F8260F26E9}" type="presParOf" srcId="{86253F6C-6A7E-4419-A5AD-1C85034559C6}" destId="{3EB069B5-7F42-4E4B-BEE9-F6530ADE59BB}" srcOrd="2" destOrd="0" presId="urn:microsoft.com/office/officeart/2009/3/layout/HorizontalOrganizationChart"/>
    <dgm:cxn modelId="{02A42B26-BB3A-44F5-9929-79B08212A665}" type="presParOf" srcId="{21021D06-F0CC-4F75-9194-A08A071EF425}" destId="{F18702AE-30F4-4A22-92C8-7C53499CB24E}" srcOrd="4" destOrd="0" presId="urn:microsoft.com/office/officeart/2009/3/layout/HorizontalOrganizationChart"/>
    <dgm:cxn modelId="{07B4DB49-CD34-4272-9FB7-001FC1C44FC5}" type="presParOf" srcId="{21021D06-F0CC-4F75-9194-A08A071EF425}" destId="{C1840762-81E8-4DF0-A1BA-57FC00CDDEE4}" srcOrd="5" destOrd="0" presId="urn:microsoft.com/office/officeart/2009/3/layout/HorizontalOrganizationChart"/>
    <dgm:cxn modelId="{5013BEE3-D009-4EBF-9F43-3E4E78EC0B56}" type="presParOf" srcId="{C1840762-81E8-4DF0-A1BA-57FC00CDDEE4}" destId="{E9DE9CB6-BAED-40B7-BB52-C99711F7AD3D}" srcOrd="0" destOrd="0" presId="urn:microsoft.com/office/officeart/2009/3/layout/HorizontalOrganizationChart"/>
    <dgm:cxn modelId="{53FD4DC8-D2AE-43FC-9EEE-9DAB131066C6}" type="presParOf" srcId="{E9DE9CB6-BAED-40B7-BB52-C99711F7AD3D}" destId="{6D395A52-1FF6-42B5-AAE0-42C3FB82A4F5}" srcOrd="0" destOrd="0" presId="urn:microsoft.com/office/officeart/2009/3/layout/HorizontalOrganizationChart"/>
    <dgm:cxn modelId="{0C0B3C80-8344-43EB-8132-E02BB7A5BB21}" type="presParOf" srcId="{E9DE9CB6-BAED-40B7-BB52-C99711F7AD3D}" destId="{054D0707-FE49-489A-BDBC-3F2E3E0D3978}" srcOrd="1" destOrd="0" presId="urn:microsoft.com/office/officeart/2009/3/layout/HorizontalOrganizationChart"/>
    <dgm:cxn modelId="{395BB1CB-8F97-44F1-8D14-245057358530}" type="presParOf" srcId="{C1840762-81E8-4DF0-A1BA-57FC00CDDEE4}" destId="{E3926CFC-9718-4025-ACBA-6AF831328452}" srcOrd="1" destOrd="0" presId="urn:microsoft.com/office/officeart/2009/3/layout/HorizontalOrganizationChart"/>
    <dgm:cxn modelId="{27A8B029-DE2D-4529-BC57-5419D39E15EA}" type="presParOf" srcId="{C1840762-81E8-4DF0-A1BA-57FC00CDDEE4}" destId="{44DD4845-FF21-4513-BB19-14852D0A9A4C}" srcOrd="2" destOrd="0" presId="urn:microsoft.com/office/officeart/2009/3/layout/HorizontalOrganizationChart"/>
    <dgm:cxn modelId="{6985C6F0-A08A-4757-8DE1-0B20094E5574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、充分性的概念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endParaRPr lang="zh-CN" altLang="en-US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、条件充分性判断题型介绍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、条件充分性判断的四种解题方法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E9A05AF3-628B-458F-9B99-E83CE3E37261}" type="presOf" srcId="{0ABF76CF-B061-49F7-9246-0DDE4BB5D719}" destId="{6D395A52-1FF6-42B5-AAE0-42C3FB82A4F5}" srcOrd="0" destOrd="0" presId="urn:microsoft.com/office/officeart/2009/3/layout/HorizontalOrganizationChart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36B94060-150E-462E-AC35-092BEA65F3F6}" type="presOf" srcId="{79B345EC-F7C2-4B36-9B2B-90F481376F37}" destId="{F18702AE-30F4-4A22-92C8-7C53499CB24E}" srcOrd="0" destOrd="0" presId="urn:microsoft.com/office/officeart/2009/3/layout/HorizontalOrganizationChart"/>
    <dgm:cxn modelId="{EF56D24C-D4F0-4DC6-9EC1-208D1862948F}" type="presOf" srcId="{2B4352AC-36C2-4005-B77B-8859A00F107D}" destId="{C752270F-3109-4319-8DE0-6D01889D0BB0}" srcOrd="0" destOrd="0" presId="urn:microsoft.com/office/officeart/2009/3/layout/HorizontalOrganizationChart"/>
    <dgm:cxn modelId="{3778C084-644B-46EB-A05F-DB0E5D58028F}" type="presOf" srcId="{4C17DF2C-620D-4C21-97B9-3D7A9862AA6E}" destId="{8ABBE08A-ED56-468F-B3DB-BE8C56BFEC4F}" srcOrd="0" destOrd="0" presId="urn:microsoft.com/office/officeart/2009/3/layout/HorizontalOrganizationChart"/>
    <dgm:cxn modelId="{DE61D07E-3540-4E7F-B7CF-C68AE77B6976}" type="presOf" srcId="{2B4352AC-36C2-4005-B77B-8859A00F107D}" destId="{13295AD5-FA86-403A-A25C-3575083A6B91}" srcOrd="1" destOrd="0" presId="urn:microsoft.com/office/officeart/2009/3/layout/HorizontalOrganizationChart"/>
    <dgm:cxn modelId="{DE529CD3-C2DB-4247-9860-7ECEFA8841DD}" type="presOf" srcId="{049AD97A-30B2-40CE-94CE-04AC287170B3}" destId="{283632CA-6BBB-48AB-BAD9-3C37BB671E24}" srcOrd="1" destOrd="0" presId="urn:microsoft.com/office/officeart/2009/3/layout/HorizontalOrganizationChart"/>
    <dgm:cxn modelId="{D5EC487C-38A5-45D8-B008-406C39530AF0}" type="presOf" srcId="{36E46F68-D562-408A-AFB5-5F8F2C45300E}" destId="{B7282BA7-EA0F-416C-A48D-8381324C06B0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E79AA20E-326E-4948-A06A-453C64D5627B}" type="presOf" srcId="{36E46F68-D562-408A-AFB5-5F8F2C45300E}" destId="{44D512DD-F0DE-454B-943A-49C77B95F528}" srcOrd="1" destOrd="0" presId="urn:microsoft.com/office/officeart/2009/3/layout/HorizontalOrganizationChart"/>
    <dgm:cxn modelId="{9EB3C34D-46BD-47AF-A60A-626FF42BA97F}" type="presOf" srcId="{58EDBA23-D66E-4A8D-9E8D-0A1A846AF1AB}" destId="{26C1E564-23CE-4DCD-B535-9AB81DB43A4F}" srcOrd="0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AB952024-8B23-488F-943E-10DABDB49700}" type="presOf" srcId="{6C17E5CE-AC8D-4859-B44A-6A9281A8608F}" destId="{33D5FCEE-099B-4273-AE5C-3E60904117B0}" srcOrd="0" destOrd="0" presId="urn:microsoft.com/office/officeart/2009/3/layout/HorizontalOrganizationChart"/>
    <dgm:cxn modelId="{2D0B1048-4BF7-493B-AF55-DDCC90ED0DEC}" type="presOf" srcId="{049AD97A-30B2-40CE-94CE-04AC287170B3}" destId="{1020D198-B145-4BA5-8C5B-2A0E0D508E27}" srcOrd="0" destOrd="0" presId="urn:microsoft.com/office/officeart/2009/3/layout/HorizontalOrganizationChart"/>
    <dgm:cxn modelId="{8A59589A-A726-4174-BD01-54D6E0FD2071}" type="presOf" srcId="{0ABF76CF-B061-49F7-9246-0DDE4BB5D719}" destId="{054D0707-FE49-489A-BDBC-3F2E3E0D3978}" srcOrd="1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3279B33B-FFB5-4255-84F9-FB54046A1B99}" type="presParOf" srcId="{26C1E564-23CE-4DCD-B535-9AB81DB43A4F}" destId="{840A10FB-ADE0-447E-9BDD-A0AD520BF92E}" srcOrd="0" destOrd="0" presId="urn:microsoft.com/office/officeart/2009/3/layout/HorizontalOrganizationChart"/>
    <dgm:cxn modelId="{C4E3935C-D847-4306-BF2C-045B82F1FDF6}" type="presParOf" srcId="{840A10FB-ADE0-447E-9BDD-A0AD520BF92E}" destId="{7B5E22CD-7D42-4ACD-B664-0DE1C0F58C54}" srcOrd="0" destOrd="0" presId="urn:microsoft.com/office/officeart/2009/3/layout/HorizontalOrganizationChart"/>
    <dgm:cxn modelId="{DEEE7886-F11C-4308-96E3-B3C23CD60B74}" type="presParOf" srcId="{7B5E22CD-7D42-4ACD-B664-0DE1C0F58C54}" destId="{C752270F-3109-4319-8DE0-6D01889D0BB0}" srcOrd="0" destOrd="0" presId="urn:microsoft.com/office/officeart/2009/3/layout/HorizontalOrganizationChart"/>
    <dgm:cxn modelId="{1BB95D68-ACA6-4D5F-85BE-70101394737E}" type="presParOf" srcId="{7B5E22CD-7D42-4ACD-B664-0DE1C0F58C54}" destId="{13295AD5-FA86-403A-A25C-3575083A6B91}" srcOrd="1" destOrd="0" presId="urn:microsoft.com/office/officeart/2009/3/layout/HorizontalOrganizationChart"/>
    <dgm:cxn modelId="{C2A54D99-BE00-4611-9FBF-3C71A5048D02}" type="presParOf" srcId="{840A10FB-ADE0-447E-9BDD-A0AD520BF92E}" destId="{21021D06-F0CC-4F75-9194-A08A071EF425}" srcOrd="1" destOrd="0" presId="urn:microsoft.com/office/officeart/2009/3/layout/HorizontalOrganizationChart"/>
    <dgm:cxn modelId="{7C6AF9BB-5206-48B2-98D7-AD12BE8BDB8D}" type="presParOf" srcId="{21021D06-F0CC-4F75-9194-A08A071EF425}" destId="{33D5FCEE-099B-4273-AE5C-3E60904117B0}" srcOrd="0" destOrd="0" presId="urn:microsoft.com/office/officeart/2009/3/layout/HorizontalOrganizationChart"/>
    <dgm:cxn modelId="{87DF92BE-9CD2-430B-A6BD-6DF6BE415105}" type="presParOf" srcId="{21021D06-F0CC-4F75-9194-A08A071EF425}" destId="{B514BD70-9246-41B9-BBA1-B15346DD0B05}" srcOrd="1" destOrd="0" presId="urn:microsoft.com/office/officeart/2009/3/layout/HorizontalOrganizationChart"/>
    <dgm:cxn modelId="{CB16A3AC-6876-4C03-8140-94E9FB8CBBD2}" type="presParOf" srcId="{B514BD70-9246-41B9-BBA1-B15346DD0B05}" destId="{2BCC5538-6DC9-4735-8AB4-465240D255B9}" srcOrd="0" destOrd="0" presId="urn:microsoft.com/office/officeart/2009/3/layout/HorizontalOrganizationChart"/>
    <dgm:cxn modelId="{645FEEF0-CF25-4413-B884-0CAF7C226BB4}" type="presParOf" srcId="{2BCC5538-6DC9-4735-8AB4-465240D255B9}" destId="{B7282BA7-EA0F-416C-A48D-8381324C06B0}" srcOrd="0" destOrd="0" presId="urn:microsoft.com/office/officeart/2009/3/layout/HorizontalOrganizationChart"/>
    <dgm:cxn modelId="{C0C71E43-EB71-43CA-A73A-1E096FCBF884}" type="presParOf" srcId="{2BCC5538-6DC9-4735-8AB4-465240D255B9}" destId="{44D512DD-F0DE-454B-943A-49C77B95F528}" srcOrd="1" destOrd="0" presId="urn:microsoft.com/office/officeart/2009/3/layout/HorizontalOrganizationChart"/>
    <dgm:cxn modelId="{943FF7E6-AAE7-4C55-A336-83F5A39FBBA4}" type="presParOf" srcId="{B514BD70-9246-41B9-BBA1-B15346DD0B05}" destId="{4F336736-45C2-4086-8348-A9724BD41534}" srcOrd="1" destOrd="0" presId="urn:microsoft.com/office/officeart/2009/3/layout/HorizontalOrganizationChart"/>
    <dgm:cxn modelId="{A39ADB23-EAEC-45F3-9DFF-E5D31DC27FC7}" type="presParOf" srcId="{B514BD70-9246-41B9-BBA1-B15346DD0B05}" destId="{0D553101-17C6-4B5F-AB58-54BF4CFA031A}" srcOrd="2" destOrd="0" presId="urn:microsoft.com/office/officeart/2009/3/layout/HorizontalOrganizationChart"/>
    <dgm:cxn modelId="{A48B5BF8-765F-4DF5-ABB1-239C34AF76E6}" type="presParOf" srcId="{21021D06-F0CC-4F75-9194-A08A071EF425}" destId="{8ABBE08A-ED56-468F-B3DB-BE8C56BFEC4F}" srcOrd="2" destOrd="0" presId="urn:microsoft.com/office/officeart/2009/3/layout/HorizontalOrganizationChart"/>
    <dgm:cxn modelId="{50F70C09-5E57-4915-877C-9906F7CE8504}" type="presParOf" srcId="{21021D06-F0CC-4F75-9194-A08A071EF425}" destId="{86253F6C-6A7E-4419-A5AD-1C85034559C6}" srcOrd="3" destOrd="0" presId="urn:microsoft.com/office/officeart/2009/3/layout/HorizontalOrganizationChart"/>
    <dgm:cxn modelId="{D58B3D36-1C08-4374-A202-AB9FA1214431}" type="presParOf" srcId="{86253F6C-6A7E-4419-A5AD-1C85034559C6}" destId="{29DC033E-0534-4A44-9905-09099E8B2512}" srcOrd="0" destOrd="0" presId="urn:microsoft.com/office/officeart/2009/3/layout/HorizontalOrganizationChart"/>
    <dgm:cxn modelId="{955BAC5F-0B3C-418C-AE4F-8886DB2E4283}" type="presParOf" srcId="{29DC033E-0534-4A44-9905-09099E8B2512}" destId="{1020D198-B145-4BA5-8C5B-2A0E0D508E27}" srcOrd="0" destOrd="0" presId="urn:microsoft.com/office/officeart/2009/3/layout/HorizontalOrganizationChart"/>
    <dgm:cxn modelId="{96F34F03-3A31-415B-84CD-11FD4E15912C}" type="presParOf" srcId="{29DC033E-0534-4A44-9905-09099E8B2512}" destId="{283632CA-6BBB-48AB-BAD9-3C37BB671E24}" srcOrd="1" destOrd="0" presId="urn:microsoft.com/office/officeart/2009/3/layout/HorizontalOrganizationChart"/>
    <dgm:cxn modelId="{66C3B3EA-72DA-4EF8-9717-80B42547E102}" type="presParOf" srcId="{86253F6C-6A7E-4419-A5AD-1C85034559C6}" destId="{EF194DF5-84C8-4084-8239-5077C58CF9A7}" srcOrd="1" destOrd="0" presId="urn:microsoft.com/office/officeart/2009/3/layout/HorizontalOrganizationChart"/>
    <dgm:cxn modelId="{9890D223-8244-4E00-9609-99B38232AF46}" type="presParOf" srcId="{86253F6C-6A7E-4419-A5AD-1C85034559C6}" destId="{3EB069B5-7F42-4E4B-BEE9-F6530ADE59BB}" srcOrd="2" destOrd="0" presId="urn:microsoft.com/office/officeart/2009/3/layout/HorizontalOrganizationChart"/>
    <dgm:cxn modelId="{2D546E0A-9DDF-4E92-8A51-D9E9B6CC2F2B}" type="presParOf" srcId="{21021D06-F0CC-4F75-9194-A08A071EF425}" destId="{F18702AE-30F4-4A22-92C8-7C53499CB24E}" srcOrd="4" destOrd="0" presId="urn:microsoft.com/office/officeart/2009/3/layout/HorizontalOrganizationChart"/>
    <dgm:cxn modelId="{7716DEBB-0F44-49F4-A753-79B707188DE6}" type="presParOf" srcId="{21021D06-F0CC-4F75-9194-A08A071EF425}" destId="{C1840762-81E8-4DF0-A1BA-57FC00CDDEE4}" srcOrd="5" destOrd="0" presId="urn:microsoft.com/office/officeart/2009/3/layout/HorizontalOrganizationChart"/>
    <dgm:cxn modelId="{DE79B6BD-7869-413B-9CEF-02B8772E1ACF}" type="presParOf" srcId="{C1840762-81E8-4DF0-A1BA-57FC00CDDEE4}" destId="{E9DE9CB6-BAED-40B7-BB52-C99711F7AD3D}" srcOrd="0" destOrd="0" presId="urn:microsoft.com/office/officeart/2009/3/layout/HorizontalOrganizationChart"/>
    <dgm:cxn modelId="{C67AAC96-7213-4690-BA2D-E5A232BEACB4}" type="presParOf" srcId="{E9DE9CB6-BAED-40B7-BB52-C99711F7AD3D}" destId="{6D395A52-1FF6-42B5-AAE0-42C3FB82A4F5}" srcOrd="0" destOrd="0" presId="urn:microsoft.com/office/officeart/2009/3/layout/HorizontalOrganizationChart"/>
    <dgm:cxn modelId="{225458A0-F0AB-4C61-A69B-ADD1DC7E10EC}" type="presParOf" srcId="{E9DE9CB6-BAED-40B7-BB52-C99711F7AD3D}" destId="{054D0707-FE49-489A-BDBC-3F2E3E0D3978}" srcOrd="1" destOrd="0" presId="urn:microsoft.com/office/officeart/2009/3/layout/HorizontalOrganizationChart"/>
    <dgm:cxn modelId="{C9984A69-2B6C-4F3D-8534-63DBDB06BCE9}" type="presParOf" srcId="{C1840762-81E8-4DF0-A1BA-57FC00CDDEE4}" destId="{E3926CFC-9718-4025-ACBA-6AF831328452}" srcOrd="1" destOrd="0" presId="urn:microsoft.com/office/officeart/2009/3/layout/HorizontalOrganizationChart"/>
    <dgm:cxn modelId="{438430C8-96F4-4CEC-B5C6-04BDF27900CB}" type="presParOf" srcId="{C1840762-81E8-4DF0-A1BA-57FC00CDDEE4}" destId="{44DD4845-FF21-4513-BB19-14852D0A9A4C}" srcOrd="2" destOrd="0" presId="urn:microsoft.com/office/officeart/2009/3/layout/HorizontalOrganizationChart"/>
    <dgm:cxn modelId="{2705D8C3-6DA7-4013-A95E-C1F06437C63E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、充分性的概念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endParaRPr lang="zh-CN" altLang="en-US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、条件充分性判断题型介绍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、条件充分性判断的四种解题方法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B0511385-D175-4798-83CD-12CD22708A87}" type="presOf" srcId="{0ABF76CF-B061-49F7-9246-0DDE4BB5D719}" destId="{6D395A52-1FF6-42B5-AAE0-42C3FB82A4F5}" srcOrd="0" destOrd="0" presId="urn:microsoft.com/office/officeart/2009/3/layout/HorizontalOrganizationChart"/>
    <dgm:cxn modelId="{20D5F79D-83B4-4ABC-A0D4-756B20917293}" type="presOf" srcId="{58EDBA23-D66E-4A8D-9E8D-0A1A846AF1AB}" destId="{26C1E564-23CE-4DCD-B535-9AB81DB43A4F}" srcOrd="0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CD2543AD-F255-45E1-AD7A-FBBEF31A79D8}" type="presOf" srcId="{36E46F68-D562-408A-AFB5-5F8F2C45300E}" destId="{B7282BA7-EA0F-416C-A48D-8381324C06B0}" srcOrd="0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93D5F12C-AB81-4A68-BCBD-294189CD0291}" type="presOf" srcId="{79B345EC-F7C2-4B36-9B2B-90F481376F37}" destId="{F18702AE-30F4-4A22-92C8-7C53499CB24E}" srcOrd="0" destOrd="0" presId="urn:microsoft.com/office/officeart/2009/3/layout/HorizontalOrganizationChart"/>
    <dgm:cxn modelId="{B05B464E-C46C-4238-9A0D-B05F8E131F1D}" type="presOf" srcId="{36E46F68-D562-408A-AFB5-5F8F2C45300E}" destId="{44D512DD-F0DE-454B-943A-49C77B95F528}" srcOrd="1" destOrd="0" presId="urn:microsoft.com/office/officeart/2009/3/layout/HorizontalOrganizationChart"/>
    <dgm:cxn modelId="{19174079-351C-4F52-905E-051BDABC1467}" type="presOf" srcId="{2B4352AC-36C2-4005-B77B-8859A00F107D}" destId="{13295AD5-FA86-403A-A25C-3575083A6B91}" srcOrd="1" destOrd="0" presId="urn:microsoft.com/office/officeart/2009/3/layout/HorizontalOrganizationChart"/>
    <dgm:cxn modelId="{4772BE7C-F05B-4E72-8BED-51EC65B1D228}" type="presOf" srcId="{049AD97A-30B2-40CE-94CE-04AC287170B3}" destId="{283632CA-6BBB-48AB-BAD9-3C37BB671E24}" srcOrd="1" destOrd="0" presId="urn:microsoft.com/office/officeart/2009/3/layout/HorizontalOrganizationChart"/>
    <dgm:cxn modelId="{AE4DD3C1-95CE-4CE3-B5CD-C48109D150D2}" type="presOf" srcId="{2B4352AC-36C2-4005-B77B-8859A00F107D}" destId="{C752270F-3109-4319-8DE0-6D01889D0BB0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51094EC0-780A-4AD1-B12C-375AA91F0F4F}" type="presOf" srcId="{049AD97A-30B2-40CE-94CE-04AC287170B3}" destId="{1020D198-B145-4BA5-8C5B-2A0E0D508E27}" srcOrd="0" destOrd="0" presId="urn:microsoft.com/office/officeart/2009/3/layout/HorizontalOrganizationChart"/>
    <dgm:cxn modelId="{C6E4570F-8AF6-4F6B-B9C8-5319B44EE679}" type="presOf" srcId="{4C17DF2C-620D-4C21-97B9-3D7A9862AA6E}" destId="{8ABBE08A-ED56-468F-B3DB-BE8C56BFEC4F}" srcOrd="0" destOrd="0" presId="urn:microsoft.com/office/officeart/2009/3/layout/HorizontalOrganizationChart"/>
    <dgm:cxn modelId="{6A0C7528-F490-494F-A2CC-6A223C2C1312}" type="presOf" srcId="{6C17E5CE-AC8D-4859-B44A-6A9281A8608F}" destId="{33D5FCEE-099B-4273-AE5C-3E60904117B0}" srcOrd="0" destOrd="0" presId="urn:microsoft.com/office/officeart/2009/3/layout/HorizontalOrganizationChart"/>
    <dgm:cxn modelId="{5560CA61-40DE-444B-A525-86607CDC5849}" type="presOf" srcId="{0ABF76CF-B061-49F7-9246-0DDE4BB5D719}" destId="{054D0707-FE49-489A-BDBC-3F2E3E0D3978}" srcOrd="1" destOrd="0" presId="urn:microsoft.com/office/officeart/2009/3/layout/HorizontalOrganizationChart"/>
    <dgm:cxn modelId="{D27B15EB-C161-4E32-9C6C-D9BAF3D46B8F}" type="presParOf" srcId="{26C1E564-23CE-4DCD-B535-9AB81DB43A4F}" destId="{840A10FB-ADE0-447E-9BDD-A0AD520BF92E}" srcOrd="0" destOrd="0" presId="urn:microsoft.com/office/officeart/2009/3/layout/HorizontalOrganizationChart"/>
    <dgm:cxn modelId="{089443D2-492B-4BC0-AD9F-35FEEA133C67}" type="presParOf" srcId="{840A10FB-ADE0-447E-9BDD-A0AD520BF92E}" destId="{7B5E22CD-7D42-4ACD-B664-0DE1C0F58C54}" srcOrd="0" destOrd="0" presId="urn:microsoft.com/office/officeart/2009/3/layout/HorizontalOrganizationChart"/>
    <dgm:cxn modelId="{36C656C8-4D54-4944-934C-13CCA445D348}" type="presParOf" srcId="{7B5E22CD-7D42-4ACD-B664-0DE1C0F58C54}" destId="{C752270F-3109-4319-8DE0-6D01889D0BB0}" srcOrd="0" destOrd="0" presId="urn:microsoft.com/office/officeart/2009/3/layout/HorizontalOrganizationChart"/>
    <dgm:cxn modelId="{6FC00ED2-4DAC-4D6A-92EC-982207E0A3BA}" type="presParOf" srcId="{7B5E22CD-7D42-4ACD-B664-0DE1C0F58C54}" destId="{13295AD5-FA86-403A-A25C-3575083A6B91}" srcOrd="1" destOrd="0" presId="urn:microsoft.com/office/officeart/2009/3/layout/HorizontalOrganizationChart"/>
    <dgm:cxn modelId="{F3FB68E3-5A0A-4DD9-9FD8-14E2EE3760E6}" type="presParOf" srcId="{840A10FB-ADE0-447E-9BDD-A0AD520BF92E}" destId="{21021D06-F0CC-4F75-9194-A08A071EF425}" srcOrd="1" destOrd="0" presId="urn:microsoft.com/office/officeart/2009/3/layout/HorizontalOrganizationChart"/>
    <dgm:cxn modelId="{6D696ADF-9D1B-4311-836B-C6668F5D4F98}" type="presParOf" srcId="{21021D06-F0CC-4F75-9194-A08A071EF425}" destId="{33D5FCEE-099B-4273-AE5C-3E60904117B0}" srcOrd="0" destOrd="0" presId="urn:microsoft.com/office/officeart/2009/3/layout/HorizontalOrganizationChart"/>
    <dgm:cxn modelId="{7873C4A5-E203-453F-9C05-7BDD1BA5C6BD}" type="presParOf" srcId="{21021D06-F0CC-4F75-9194-A08A071EF425}" destId="{B514BD70-9246-41B9-BBA1-B15346DD0B05}" srcOrd="1" destOrd="0" presId="urn:microsoft.com/office/officeart/2009/3/layout/HorizontalOrganizationChart"/>
    <dgm:cxn modelId="{0173EC85-4959-43BE-881C-6893C5FDA727}" type="presParOf" srcId="{B514BD70-9246-41B9-BBA1-B15346DD0B05}" destId="{2BCC5538-6DC9-4735-8AB4-465240D255B9}" srcOrd="0" destOrd="0" presId="urn:microsoft.com/office/officeart/2009/3/layout/HorizontalOrganizationChart"/>
    <dgm:cxn modelId="{8658A648-088B-4EF3-9E36-E12506E50051}" type="presParOf" srcId="{2BCC5538-6DC9-4735-8AB4-465240D255B9}" destId="{B7282BA7-EA0F-416C-A48D-8381324C06B0}" srcOrd="0" destOrd="0" presId="urn:microsoft.com/office/officeart/2009/3/layout/HorizontalOrganizationChart"/>
    <dgm:cxn modelId="{DE8DD668-B7A5-482A-A43C-9245A5A7E0F1}" type="presParOf" srcId="{2BCC5538-6DC9-4735-8AB4-465240D255B9}" destId="{44D512DD-F0DE-454B-943A-49C77B95F528}" srcOrd="1" destOrd="0" presId="urn:microsoft.com/office/officeart/2009/3/layout/HorizontalOrganizationChart"/>
    <dgm:cxn modelId="{CCDBE0EE-D57B-4F2B-9AAD-A2A3FC5A1C4D}" type="presParOf" srcId="{B514BD70-9246-41B9-BBA1-B15346DD0B05}" destId="{4F336736-45C2-4086-8348-A9724BD41534}" srcOrd="1" destOrd="0" presId="urn:microsoft.com/office/officeart/2009/3/layout/HorizontalOrganizationChart"/>
    <dgm:cxn modelId="{0B93948B-EA6D-4B6C-AEA6-5E50E7C5A21D}" type="presParOf" srcId="{B514BD70-9246-41B9-BBA1-B15346DD0B05}" destId="{0D553101-17C6-4B5F-AB58-54BF4CFA031A}" srcOrd="2" destOrd="0" presId="urn:microsoft.com/office/officeart/2009/3/layout/HorizontalOrganizationChart"/>
    <dgm:cxn modelId="{8A93A4DE-D561-4D20-AB9B-71B8636535BB}" type="presParOf" srcId="{21021D06-F0CC-4F75-9194-A08A071EF425}" destId="{8ABBE08A-ED56-468F-B3DB-BE8C56BFEC4F}" srcOrd="2" destOrd="0" presId="urn:microsoft.com/office/officeart/2009/3/layout/HorizontalOrganizationChart"/>
    <dgm:cxn modelId="{B40BE72A-A227-48BA-9185-DE6701D29BDD}" type="presParOf" srcId="{21021D06-F0CC-4F75-9194-A08A071EF425}" destId="{86253F6C-6A7E-4419-A5AD-1C85034559C6}" srcOrd="3" destOrd="0" presId="urn:microsoft.com/office/officeart/2009/3/layout/HorizontalOrganizationChart"/>
    <dgm:cxn modelId="{93FA1DEB-A801-4F9F-AF01-AA5E48FE8010}" type="presParOf" srcId="{86253F6C-6A7E-4419-A5AD-1C85034559C6}" destId="{29DC033E-0534-4A44-9905-09099E8B2512}" srcOrd="0" destOrd="0" presId="urn:microsoft.com/office/officeart/2009/3/layout/HorizontalOrganizationChart"/>
    <dgm:cxn modelId="{BC2249BB-8D43-4143-9B62-FA8D02AC4F01}" type="presParOf" srcId="{29DC033E-0534-4A44-9905-09099E8B2512}" destId="{1020D198-B145-4BA5-8C5B-2A0E0D508E27}" srcOrd="0" destOrd="0" presId="urn:microsoft.com/office/officeart/2009/3/layout/HorizontalOrganizationChart"/>
    <dgm:cxn modelId="{F7C04E31-5B14-445D-9E28-EE98EB28E054}" type="presParOf" srcId="{29DC033E-0534-4A44-9905-09099E8B2512}" destId="{283632CA-6BBB-48AB-BAD9-3C37BB671E24}" srcOrd="1" destOrd="0" presId="urn:microsoft.com/office/officeart/2009/3/layout/HorizontalOrganizationChart"/>
    <dgm:cxn modelId="{A2523F34-CB39-40B2-88E1-BD8277F59877}" type="presParOf" srcId="{86253F6C-6A7E-4419-A5AD-1C85034559C6}" destId="{EF194DF5-84C8-4084-8239-5077C58CF9A7}" srcOrd="1" destOrd="0" presId="urn:microsoft.com/office/officeart/2009/3/layout/HorizontalOrganizationChart"/>
    <dgm:cxn modelId="{D1BBC328-4044-493F-BB8A-1E0FA7D6B670}" type="presParOf" srcId="{86253F6C-6A7E-4419-A5AD-1C85034559C6}" destId="{3EB069B5-7F42-4E4B-BEE9-F6530ADE59BB}" srcOrd="2" destOrd="0" presId="urn:microsoft.com/office/officeart/2009/3/layout/HorizontalOrganizationChart"/>
    <dgm:cxn modelId="{6D02154C-3D38-45EF-A762-E75E3B9D720E}" type="presParOf" srcId="{21021D06-F0CC-4F75-9194-A08A071EF425}" destId="{F18702AE-30F4-4A22-92C8-7C53499CB24E}" srcOrd="4" destOrd="0" presId="urn:microsoft.com/office/officeart/2009/3/layout/HorizontalOrganizationChart"/>
    <dgm:cxn modelId="{949490EF-275B-4D85-BC1A-B5D251C1533F}" type="presParOf" srcId="{21021D06-F0CC-4F75-9194-A08A071EF425}" destId="{C1840762-81E8-4DF0-A1BA-57FC00CDDEE4}" srcOrd="5" destOrd="0" presId="urn:microsoft.com/office/officeart/2009/3/layout/HorizontalOrganizationChart"/>
    <dgm:cxn modelId="{C20E3C4E-E671-4D2D-A8F5-BEC831D0338E}" type="presParOf" srcId="{C1840762-81E8-4DF0-A1BA-57FC00CDDEE4}" destId="{E9DE9CB6-BAED-40B7-BB52-C99711F7AD3D}" srcOrd="0" destOrd="0" presId="urn:microsoft.com/office/officeart/2009/3/layout/HorizontalOrganizationChart"/>
    <dgm:cxn modelId="{DF2A32E6-7C2A-49DC-8571-D806B82EB61E}" type="presParOf" srcId="{E9DE9CB6-BAED-40B7-BB52-C99711F7AD3D}" destId="{6D395A52-1FF6-42B5-AAE0-42C3FB82A4F5}" srcOrd="0" destOrd="0" presId="urn:microsoft.com/office/officeart/2009/3/layout/HorizontalOrganizationChart"/>
    <dgm:cxn modelId="{16532FB0-02AE-466A-8265-E8A6AFE5DA1D}" type="presParOf" srcId="{E9DE9CB6-BAED-40B7-BB52-C99711F7AD3D}" destId="{054D0707-FE49-489A-BDBC-3F2E3E0D3978}" srcOrd="1" destOrd="0" presId="urn:microsoft.com/office/officeart/2009/3/layout/HorizontalOrganizationChart"/>
    <dgm:cxn modelId="{EC21E330-E178-4609-8EC4-400AA70AF70C}" type="presParOf" srcId="{C1840762-81E8-4DF0-A1BA-57FC00CDDEE4}" destId="{E3926CFC-9718-4025-ACBA-6AF831328452}" srcOrd="1" destOrd="0" presId="urn:microsoft.com/office/officeart/2009/3/layout/HorizontalOrganizationChart"/>
    <dgm:cxn modelId="{52A3A6B7-F92E-4B39-A015-0458E772FE50}" type="presParOf" srcId="{C1840762-81E8-4DF0-A1BA-57FC00CDDEE4}" destId="{44DD4845-FF21-4513-BB19-14852D0A9A4C}" srcOrd="2" destOrd="0" presId="urn:microsoft.com/office/officeart/2009/3/layout/HorizontalOrganizationChart"/>
    <dgm:cxn modelId="{85EC1D59-46FD-409F-8A8F-D22F0DD42580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、充分性的概念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endParaRPr lang="zh-CN" altLang="en-US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、条件充分性判断题型介绍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、条件充分性判断的四种解题方法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8D785FE7-C8B9-4697-BD01-DC92548C37A1}" type="presOf" srcId="{36E46F68-D562-408A-AFB5-5F8F2C45300E}" destId="{44D512DD-F0DE-454B-943A-49C77B95F528}" srcOrd="1" destOrd="0" presId="urn:microsoft.com/office/officeart/2009/3/layout/HorizontalOrganizationChart"/>
    <dgm:cxn modelId="{518CEC94-31E5-4782-8208-19C0036C589D}" type="presOf" srcId="{6C17E5CE-AC8D-4859-B44A-6A9281A8608F}" destId="{33D5FCEE-099B-4273-AE5C-3E60904117B0}" srcOrd="0" destOrd="0" presId="urn:microsoft.com/office/officeart/2009/3/layout/HorizontalOrganizationChart"/>
    <dgm:cxn modelId="{686F3FEC-9BD2-42F5-BF2A-230AD2738214}" type="presOf" srcId="{2B4352AC-36C2-4005-B77B-8859A00F107D}" destId="{13295AD5-FA86-403A-A25C-3575083A6B91}" srcOrd="1" destOrd="0" presId="urn:microsoft.com/office/officeart/2009/3/layout/HorizontalOrganizationChart"/>
    <dgm:cxn modelId="{92F0B744-5571-4748-88DD-0E3E01922997}" type="presOf" srcId="{049AD97A-30B2-40CE-94CE-04AC287170B3}" destId="{283632CA-6BBB-48AB-BAD9-3C37BB671E24}" srcOrd="1" destOrd="0" presId="urn:microsoft.com/office/officeart/2009/3/layout/HorizontalOrganizationChart"/>
    <dgm:cxn modelId="{43DF4E81-AF6C-4A53-A92E-2AC76735DE7C}" type="presOf" srcId="{0ABF76CF-B061-49F7-9246-0DDE4BB5D719}" destId="{054D0707-FE49-489A-BDBC-3F2E3E0D3978}" srcOrd="1" destOrd="0" presId="urn:microsoft.com/office/officeart/2009/3/layout/HorizontalOrganizationChart"/>
    <dgm:cxn modelId="{1765C232-4F06-4F26-BDCC-F15255D603C2}" type="presOf" srcId="{2B4352AC-36C2-4005-B77B-8859A00F107D}" destId="{C752270F-3109-4319-8DE0-6D01889D0BB0}" srcOrd="0" destOrd="0" presId="urn:microsoft.com/office/officeart/2009/3/layout/HorizontalOrganizationChart"/>
    <dgm:cxn modelId="{4C43BF77-550F-4D98-A60D-74E03E9EFE99}" type="presOf" srcId="{4C17DF2C-620D-4C21-97B9-3D7A9862AA6E}" destId="{8ABBE08A-ED56-468F-B3DB-BE8C56BFEC4F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0A0A0B9E-F0CD-4901-A285-EAB8D951AFA0}" type="presOf" srcId="{79B345EC-F7C2-4B36-9B2B-90F481376F37}" destId="{F18702AE-30F4-4A22-92C8-7C53499CB24E}" srcOrd="0" destOrd="0" presId="urn:microsoft.com/office/officeart/2009/3/layout/HorizontalOrganizationChart"/>
    <dgm:cxn modelId="{EEF39649-F188-4070-B915-050521F7C045}" type="presOf" srcId="{58EDBA23-D66E-4A8D-9E8D-0A1A846AF1AB}" destId="{26C1E564-23CE-4DCD-B535-9AB81DB43A4F}" srcOrd="0" destOrd="0" presId="urn:microsoft.com/office/officeart/2009/3/layout/HorizontalOrganizationChart"/>
    <dgm:cxn modelId="{EB89B5E9-E43C-430A-BE76-C800339FE934}" type="presOf" srcId="{049AD97A-30B2-40CE-94CE-04AC287170B3}" destId="{1020D198-B145-4BA5-8C5B-2A0E0D508E27}" srcOrd="0" destOrd="0" presId="urn:microsoft.com/office/officeart/2009/3/layout/HorizontalOrganizationChart"/>
    <dgm:cxn modelId="{FC099E39-7A75-47D7-85F1-331B0D5DB61F}" type="presOf" srcId="{36E46F68-D562-408A-AFB5-5F8F2C45300E}" destId="{B7282BA7-EA0F-416C-A48D-8381324C06B0}" srcOrd="0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E23C74F6-94E2-4EAF-893E-1F37DC82F0B7}" type="presOf" srcId="{0ABF76CF-B061-49F7-9246-0DDE4BB5D719}" destId="{6D395A52-1FF6-42B5-AAE0-42C3FB82A4F5}" srcOrd="0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09F0CA07-9FFD-4E17-9E90-9928226984E8}" type="presParOf" srcId="{26C1E564-23CE-4DCD-B535-9AB81DB43A4F}" destId="{840A10FB-ADE0-447E-9BDD-A0AD520BF92E}" srcOrd="0" destOrd="0" presId="urn:microsoft.com/office/officeart/2009/3/layout/HorizontalOrganizationChart"/>
    <dgm:cxn modelId="{D2DE3CA2-E997-4714-925D-2C2D2AAC8752}" type="presParOf" srcId="{840A10FB-ADE0-447E-9BDD-A0AD520BF92E}" destId="{7B5E22CD-7D42-4ACD-B664-0DE1C0F58C54}" srcOrd="0" destOrd="0" presId="urn:microsoft.com/office/officeart/2009/3/layout/HorizontalOrganizationChart"/>
    <dgm:cxn modelId="{BD0DA1D7-54B4-417F-BE8E-65FE7119577C}" type="presParOf" srcId="{7B5E22CD-7D42-4ACD-B664-0DE1C0F58C54}" destId="{C752270F-3109-4319-8DE0-6D01889D0BB0}" srcOrd="0" destOrd="0" presId="urn:microsoft.com/office/officeart/2009/3/layout/HorizontalOrganizationChart"/>
    <dgm:cxn modelId="{33E25DB1-7AA9-4D71-9805-B6B873D622B7}" type="presParOf" srcId="{7B5E22CD-7D42-4ACD-B664-0DE1C0F58C54}" destId="{13295AD5-FA86-403A-A25C-3575083A6B91}" srcOrd="1" destOrd="0" presId="urn:microsoft.com/office/officeart/2009/3/layout/HorizontalOrganizationChart"/>
    <dgm:cxn modelId="{B06FAEE9-CEE6-441E-BD76-45B2157D2E11}" type="presParOf" srcId="{840A10FB-ADE0-447E-9BDD-A0AD520BF92E}" destId="{21021D06-F0CC-4F75-9194-A08A071EF425}" srcOrd="1" destOrd="0" presId="urn:microsoft.com/office/officeart/2009/3/layout/HorizontalOrganizationChart"/>
    <dgm:cxn modelId="{71A8C49A-083D-4C91-B38A-F1ED001E0D1C}" type="presParOf" srcId="{21021D06-F0CC-4F75-9194-A08A071EF425}" destId="{33D5FCEE-099B-4273-AE5C-3E60904117B0}" srcOrd="0" destOrd="0" presId="urn:microsoft.com/office/officeart/2009/3/layout/HorizontalOrganizationChart"/>
    <dgm:cxn modelId="{A52500FB-FEDB-4D60-BC01-E05A34242395}" type="presParOf" srcId="{21021D06-F0CC-4F75-9194-A08A071EF425}" destId="{B514BD70-9246-41B9-BBA1-B15346DD0B05}" srcOrd="1" destOrd="0" presId="urn:microsoft.com/office/officeart/2009/3/layout/HorizontalOrganizationChart"/>
    <dgm:cxn modelId="{8F353839-23D8-473C-9058-4EE25BAAA758}" type="presParOf" srcId="{B514BD70-9246-41B9-BBA1-B15346DD0B05}" destId="{2BCC5538-6DC9-4735-8AB4-465240D255B9}" srcOrd="0" destOrd="0" presId="urn:microsoft.com/office/officeart/2009/3/layout/HorizontalOrganizationChart"/>
    <dgm:cxn modelId="{A894995E-3BD8-4C1D-8053-F8E6C6D814A1}" type="presParOf" srcId="{2BCC5538-6DC9-4735-8AB4-465240D255B9}" destId="{B7282BA7-EA0F-416C-A48D-8381324C06B0}" srcOrd="0" destOrd="0" presId="urn:microsoft.com/office/officeart/2009/3/layout/HorizontalOrganizationChart"/>
    <dgm:cxn modelId="{7017E79C-3FCD-47C9-8A12-F071E641E5DE}" type="presParOf" srcId="{2BCC5538-6DC9-4735-8AB4-465240D255B9}" destId="{44D512DD-F0DE-454B-943A-49C77B95F528}" srcOrd="1" destOrd="0" presId="urn:microsoft.com/office/officeart/2009/3/layout/HorizontalOrganizationChart"/>
    <dgm:cxn modelId="{D40E5B7D-BF20-4C89-A92E-A61A64C503BB}" type="presParOf" srcId="{B514BD70-9246-41B9-BBA1-B15346DD0B05}" destId="{4F336736-45C2-4086-8348-A9724BD41534}" srcOrd="1" destOrd="0" presId="urn:microsoft.com/office/officeart/2009/3/layout/HorizontalOrganizationChart"/>
    <dgm:cxn modelId="{6DE5279A-2F56-4982-990B-C510785F921C}" type="presParOf" srcId="{B514BD70-9246-41B9-BBA1-B15346DD0B05}" destId="{0D553101-17C6-4B5F-AB58-54BF4CFA031A}" srcOrd="2" destOrd="0" presId="urn:microsoft.com/office/officeart/2009/3/layout/HorizontalOrganizationChart"/>
    <dgm:cxn modelId="{D3C82CA3-A6C2-442E-871B-765164BBA2F7}" type="presParOf" srcId="{21021D06-F0CC-4F75-9194-A08A071EF425}" destId="{8ABBE08A-ED56-468F-B3DB-BE8C56BFEC4F}" srcOrd="2" destOrd="0" presId="urn:microsoft.com/office/officeart/2009/3/layout/HorizontalOrganizationChart"/>
    <dgm:cxn modelId="{B5E6DF7E-668D-4512-80FD-5C294CF6D355}" type="presParOf" srcId="{21021D06-F0CC-4F75-9194-A08A071EF425}" destId="{86253F6C-6A7E-4419-A5AD-1C85034559C6}" srcOrd="3" destOrd="0" presId="urn:microsoft.com/office/officeart/2009/3/layout/HorizontalOrganizationChart"/>
    <dgm:cxn modelId="{F27CB252-E484-4590-A443-3677BE777108}" type="presParOf" srcId="{86253F6C-6A7E-4419-A5AD-1C85034559C6}" destId="{29DC033E-0534-4A44-9905-09099E8B2512}" srcOrd="0" destOrd="0" presId="urn:microsoft.com/office/officeart/2009/3/layout/HorizontalOrganizationChart"/>
    <dgm:cxn modelId="{13A79A27-14EC-4957-A66D-4D0346F2C411}" type="presParOf" srcId="{29DC033E-0534-4A44-9905-09099E8B2512}" destId="{1020D198-B145-4BA5-8C5B-2A0E0D508E27}" srcOrd="0" destOrd="0" presId="urn:microsoft.com/office/officeart/2009/3/layout/HorizontalOrganizationChart"/>
    <dgm:cxn modelId="{64B0F37B-D0EF-4A65-BC79-E03E398DF2C0}" type="presParOf" srcId="{29DC033E-0534-4A44-9905-09099E8B2512}" destId="{283632CA-6BBB-48AB-BAD9-3C37BB671E24}" srcOrd="1" destOrd="0" presId="urn:microsoft.com/office/officeart/2009/3/layout/HorizontalOrganizationChart"/>
    <dgm:cxn modelId="{BC8D1B39-04AB-402A-B829-5093F0487C6F}" type="presParOf" srcId="{86253F6C-6A7E-4419-A5AD-1C85034559C6}" destId="{EF194DF5-84C8-4084-8239-5077C58CF9A7}" srcOrd="1" destOrd="0" presId="urn:microsoft.com/office/officeart/2009/3/layout/HorizontalOrganizationChart"/>
    <dgm:cxn modelId="{C211E551-1C7E-4883-A0C2-1FA6A55181F6}" type="presParOf" srcId="{86253F6C-6A7E-4419-A5AD-1C85034559C6}" destId="{3EB069B5-7F42-4E4B-BEE9-F6530ADE59BB}" srcOrd="2" destOrd="0" presId="urn:microsoft.com/office/officeart/2009/3/layout/HorizontalOrganizationChart"/>
    <dgm:cxn modelId="{EE885C9C-0C85-48BB-B568-A07B4BEFB730}" type="presParOf" srcId="{21021D06-F0CC-4F75-9194-A08A071EF425}" destId="{F18702AE-30F4-4A22-92C8-7C53499CB24E}" srcOrd="4" destOrd="0" presId="urn:microsoft.com/office/officeart/2009/3/layout/HorizontalOrganizationChart"/>
    <dgm:cxn modelId="{0835A4BB-7FBF-4FEC-860F-2A2C23ED2FEA}" type="presParOf" srcId="{21021D06-F0CC-4F75-9194-A08A071EF425}" destId="{C1840762-81E8-4DF0-A1BA-57FC00CDDEE4}" srcOrd="5" destOrd="0" presId="urn:microsoft.com/office/officeart/2009/3/layout/HorizontalOrganizationChart"/>
    <dgm:cxn modelId="{55C15C61-CCE5-4FE2-BCDC-F4885BB96BC1}" type="presParOf" srcId="{C1840762-81E8-4DF0-A1BA-57FC00CDDEE4}" destId="{E9DE9CB6-BAED-40B7-BB52-C99711F7AD3D}" srcOrd="0" destOrd="0" presId="urn:microsoft.com/office/officeart/2009/3/layout/HorizontalOrganizationChart"/>
    <dgm:cxn modelId="{9816DEF9-2890-4A09-BCB4-B635A6B0B50A}" type="presParOf" srcId="{E9DE9CB6-BAED-40B7-BB52-C99711F7AD3D}" destId="{6D395A52-1FF6-42B5-AAE0-42C3FB82A4F5}" srcOrd="0" destOrd="0" presId="urn:microsoft.com/office/officeart/2009/3/layout/HorizontalOrganizationChart"/>
    <dgm:cxn modelId="{939874D0-D8A3-44A6-8E94-A41C37573E78}" type="presParOf" srcId="{E9DE9CB6-BAED-40B7-BB52-C99711F7AD3D}" destId="{054D0707-FE49-489A-BDBC-3F2E3E0D3978}" srcOrd="1" destOrd="0" presId="urn:microsoft.com/office/officeart/2009/3/layout/HorizontalOrganizationChart"/>
    <dgm:cxn modelId="{98C83558-6207-4840-8980-86F0D7835142}" type="presParOf" srcId="{C1840762-81E8-4DF0-A1BA-57FC00CDDEE4}" destId="{E3926CFC-9718-4025-ACBA-6AF831328452}" srcOrd="1" destOrd="0" presId="urn:microsoft.com/office/officeart/2009/3/layout/HorizontalOrganizationChart"/>
    <dgm:cxn modelId="{56054F36-011C-4233-AF62-C7B3BC9C1919}" type="presParOf" srcId="{C1840762-81E8-4DF0-A1BA-57FC00CDDEE4}" destId="{44DD4845-FF21-4513-BB19-14852D0A9A4C}" srcOrd="2" destOrd="0" presId="urn:microsoft.com/office/officeart/2009/3/layout/HorizontalOrganizationChart"/>
    <dgm:cxn modelId="{FD2D9303-6F72-441E-B128-F0AB118BBCAE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、充分性的概念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endParaRPr lang="zh-CN" altLang="en-US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、条件充分性判断题型介绍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、条件充分性判断的四种解题方法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3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CB70F784-598F-4EA5-9B71-571ABC079BC7}" type="presOf" srcId="{2B4352AC-36C2-4005-B77B-8859A00F107D}" destId="{13295AD5-FA86-403A-A25C-3575083A6B91}" srcOrd="1" destOrd="0" presId="urn:microsoft.com/office/officeart/2009/3/layout/HorizontalOrganizationChart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E919EC7D-E8E1-425C-A414-62C4F3DEAFD0}" type="presOf" srcId="{0ABF76CF-B061-49F7-9246-0DDE4BB5D719}" destId="{6D395A52-1FF6-42B5-AAE0-42C3FB82A4F5}" srcOrd="0" destOrd="0" presId="urn:microsoft.com/office/officeart/2009/3/layout/HorizontalOrganizationChart"/>
    <dgm:cxn modelId="{299996AA-9216-4FB4-A784-A9779B12C2A9}" type="presOf" srcId="{2B4352AC-36C2-4005-B77B-8859A00F107D}" destId="{C752270F-3109-4319-8DE0-6D01889D0BB0}" srcOrd="0" destOrd="0" presId="urn:microsoft.com/office/officeart/2009/3/layout/HorizontalOrganizationChart"/>
    <dgm:cxn modelId="{9950416F-DF54-4B20-822E-A5CEE6B5DE2B}" type="presOf" srcId="{4C17DF2C-620D-4C21-97B9-3D7A9862AA6E}" destId="{8ABBE08A-ED56-468F-B3DB-BE8C56BFEC4F}" srcOrd="0" destOrd="0" presId="urn:microsoft.com/office/officeart/2009/3/layout/HorizontalOrganizationChart"/>
    <dgm:cxn modelId="{2AC1B62B-42FC-4453-9F27-4743B17D1664}" type="presOf" srcId="{79B345EC-F7C2-4B36-9B2B-90F481376F37}" destId="{F18702AE-30F4-4A22-92C8-7C53499CB24E}" srcOrd="0" destOrd="0" presId="urn:microsoft.com/office/officeart/2009/3/layout/HorizontalOrganizationChart"/>
    <dgm:cxn modelId="{24937BE5-F440-440D-961A-6F0024BA7529}" type="presOf" srcId="{049AD97A-30B2-40CE-94CE-04AC287170B3}" destId="{283632CA-6BBB-48AB-BAD9-3C37BB671E24}" srcOrd="1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768A1C67-50D5-4D86-BC15-8D5250B78403}" type="presOf" srcId="{36E46F68-D562-408A-AFB5-5F8F2C45300E}" destId="{B7282BA7-EA0F-416C-A48D-8381324C06B0}" srcOrd="0" destOrd="0" presId="urn:microsoft.com/office/officeart/2009/3/layout/HorizontalOrganizationChart"/>
    <dgm:cxn modelId="{023683F2-9437-4C65-9590-731531E2F89B}" type="presOf" srcId="{049AD97A-30B2-40CE-94CE-04AC287170B3}" destId="{1020D198-B145-4BA5-8C5B-2A0E0D508E27}" srcOrd="0" destOrd="0" presId="urn:microsoft.com/office/officeart/2009/3/layout/HorizontalOrganizationChart"/>
    <dgm:cxn modelId="{C23E7B9A-A4C6-4E28-BCFB-BFFAFF72D832}" type="presOf" srcId="{36E46F68-D562-408A-AFB5-5F8F2C45300E}" destId="{44D512DD-F0DE-454B-943A-49C77B95F528}" srcOrd="1" destOrd="0" presId="urn:microsoft.com/office/officeart/2009/3/layout/HorizontalOrganizationChart"/>
    <dgm:cxn modelId="{6768DC8E-7B1D-4D1E-A8BD-9B9EE2F616E8}" type="presOf" srcId="{58EDBA23-D66E-4A8D-9E8D-0A1A846AF1AB}" destId="{26C1E564-23CE-4DCD-B535-9AB81DB43A4F}" srcOrd="0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B4BD48E6-224C-4CD1-84A9-275BEBC03730}" type="presOf" srcId="{0ABF76CF-B061-49F7-9246-0DDE4BB5D719}" destId="{054D0707-FE49-489A-BDBC-3F2E3E0D3978}" srcOrd="1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24ACB4EA-93DE-4B40-96DC-5FBCA5C855B1}" type="presOf" srcId="{6C17E5CE-AC8D-4859-B44A-6A9281A8608F}" destId="{33D5FCEE-099B-4273-AE5C-3E60904117B0}" srcOrd="0" destOrd="0" presId="urn:microsoft.com/office/officeart/2009/3/layout/HorizontalOrganizationChart"/>
    <dgm:cxn modelId="{3F904DBA-375C-4F44-A18D-B6C843A5B5C2}" type="presParOf" srcId="{26C1E564-23CE-4DCD-B535-9AB81DB43A4F}" destId="{840A10FB-ADE0-447E-9BDD-A0AD520BF92E}" srcOrd="0" destOrd="0" presId="urn:microsoft.com/office/officeart/2009/3/layout/HorizontalOrganizationChart"/>
    <dgm:cxn modelId="{7673965A-8637-4332-89E9-96D5E11508C8}" type="presParOf" srcId="{840A10FB-ADE0-447E-9BDD-A0AD520BF92E}" destId="{7B5E22CD-7D42-4ACD-B664-0DE1C0F58C54}" srcOrd="0" destOrd="0" presId="urn:microsoft.com/office/officeart/2009/3/layout/HorizontalOrganizationChart"/>
    <dgm:cxn modelId="{C17629F6-5156-4570-BFB2-E639D2C388B2}" type="presParOf" srcId="{7B5E22CD-7D42-4ACD-B664-0DE1C0F58C54}" destId="{C752270F-3109-4319-8DE0-6D01889D0BB0}" srcOrd="0" destOrd="0" presId="urn:microsoft.com/office/officeart/2009/3/layout/HorizontalOrganizationChart"/>
    <dgm:cxn modelId="{DC13EDF7-1644-4954-93B5-448BBFB3694B}" type="presParOf" srcId="{7B5E22CD-7D42-4ACD-B664-0DE1C0F58C54}" destId="{13295AD5-FA86-403A-A25C-3575083A6B91}" srcOrd="1" destOrd="0" presId="urn:microsoft.com/office/officeart/2009/3/layout/HorizontalOrganizationChart"/>
    <dgm:cxn modelId="{A3C6844F-5D16-45EE-82F8-5CBAFDFB046C}" type="presParOf" srcId="{840A10FB-ADE0-447E-9BDD-A0AD520BF92E}" destId="{21021D06-F0CC-4F75-9194-A08A071EF425}" srcOrd="1" destOrd="0" presId="urn:microsoft.com/office/officeart/2009/3/layout/HorizontalOrganizationChart"/>
    <dgm:cxn modelId="{D9AD7704-0F2A-4E0D-89E2-FB8B7003F904}" type="presParOf" srcId="{21021D06-F0CC-4F75-9194-A08A071EF425}" destId="{33D5FCEE-099B-4273-AE5C-3E60904117B0}" srcOrd="0" destOrd="0" presId="urn:microsoft.com/office/officeart/2009/3/layout/HorizontalOrganizationChart"/>
    <dgm:cxn modelId="{C2BA4B5C-1EB0-400B-B78B-E2F9F1CA8B43}" type="presParOf" srcId="{21021D06-F0CC-4F75-9194-A08A071EF425}" destId="{B514BD70-9246-41B9-BBA1-B15346DD0B05}" srcOrd="1" destOrd="0" presId="urn:microsoft.com/office/officeart/2009/3/layout/HorizontalOrganizationChart"/>
    <dgm:cxn modelId="{AE438F9A-8AE8-40F4-8A06-1AEBE4842096}" type="presParOf" srcId="{B514BD70-9246-41B9-BBA1-B15346DD0B05}" destId="{2BCC5538-6DC9-4735-8AB4-465240D255B9}" srcOrd="0" destOrd="0" presId="urn:microsoft.com/office/officeart/2009/3/layout/HorizontalOrganizationChart"/>
    <dgm:cxn modelId="{379B6A8E-ECAD-4B9F-B8C7-7428EDAA3514}" type="presParOf" srcId="{2BCC5538-6DC9-4735-8AB4-465240D255B9}" destId="{B7282BA7-EA0F-416C-A48D-8381324C06B0}" srcOrd="0" destOrd="0" presId="urn:microsoft.com/office/officeart/2009/3/layout/HorizontalOrganizationChart"/>
    <dgm:cxn modelId="{0808B7CA-75C3-42F3-A724-DA910FF34FA2}" type="presParOf" srcId="{2BCC5538-6DC9-4735-8AB4-465240D255B9}" destId="{44D512DD-F0DE-454B-943A-49C77B95F528}" srcOrd="1" destOrd="0" presId="urn:microsoft.com/office/officeart/2009/3/layout/HorizontalOrganizationChart"/>
    <dgm:cxn modelId="{B91080D8-D1D6-47C2-838E-C7F5FCC682E7}" type="presParOf" srcId="{B514BD70-9246-41B9-BBA1-B15346DD0B05}" destId="{4F336736-45C2-4086-8348-A9724BD41534}" srcOrd="1" destOrd="0" presId="urn:microsoft.com/office/officeart/2009/3/layout/HorizontalOrganizationChart"/>
    <dgm:cxn modelId="{9CADA925-64B6-4C2D-849F-475919FC695C}" type="presParOf" srcId="{B514BD70-9246-41B9-BBA1-B15346DD0B05}" destId="{0D553101-17C6-4B5F-AB58-54BF4CFA031A}" srcOrd="2" destOrd="0" presId="urn:microsoft.com/office/officeart/2009/3/layout/HorizontalOrganizationChart"/>
    <dgm:cxn modelId="{DC6B78C4-A3F0-44C1-ADFF-7B95F3F8A859}" type="presParOf" srcId="{21021D06-F0CC-4F75-9194-A08A071EF425}" destId="{8ABBE08A-ED56-468F-B3DB-BE8C56BFEC4F}" srcOrd="2" destOrd="0" presId="urn:microsoft.com/office/officeart/2009/3/layout/HorizontalOrganizationChart"/>
    <dgm:cxn modelId="{B0B951C7-7367-47EB-91AD-E9427F092081}" type="presParOf" srcId="{21021D06-F0CC-4F75-9194-A08A071EF425}" destId="{86253F6C-6A7E-4419-A5AD-1C85034559C6}" srcOrd="3" destOrd="0" presId="urn:microsoft.com/office/officeart/2009/3/layout/HorizontalOrganizationChart"/>
    <dgm:cxn modelId="{6DB8B574-8C17-47B1-8F62-68168EE267DF}" type="presParOf" srcId="{86253F6C-6A7E-4419-A5AD-1C85034559C6}" destId="{29DC033E-0534-4A44-9905-09099E8B2512}" srcOrd="0" destOrd="0" presId="urn:microsoft.com/office/officeart/2009/3/layout/HorizontalOrganizationChart"/>
    <dgm:cxn modelId="{37105019-3BAA-45BF-93EC-B145610DEB7A}" type="presParOf" srcId="{29DC033E-0534-4A44-9905-09099E8B2512}" destId="{1020D198-B145-4BA5-8C5B-2A0E0D508E27}" srcOrd="0" destOrd="0" presId="urn:microsoft.com/office/officeart/2009/3/layout/HorizontalOrganizationChart"/>
    <dgm:cxn modelId="{1F79CF01-734E-4568-930D-6E9D38D4D032}" type="presParOf" srcId="{29DC033E-0534-4A44-9905-09099E8B2512}" destId="{283632CA-6BBB-48AB-BAD9-3C37BB671E24}" srcOrd="1" destOrd="0" presId="urn:microsoft.com/office/officeart/2009/3/layout/HorizontalOrganizationChart"/>
    <dgm:cxn modelId="{725ECA69-9155-4A70-A7E9-00BE4115637C}" type="presParOf" srcId="{86253F6C-6A7E-4419-A5AD-1C85034559C6}" destId="{EF194DF5-84C8-4084-8239-5077C58CF9A7}" srcOrd="1" destOrd="0" presId="urn:microsoft.com/office/officeart/2009/3/layout/HorizontalOrganizationChart"/>
    <dgm:cxn modelId="{4EDD3033-D058-4969-9A9B-18088300312A}" type="presParOf" srcId="{86253F6C-6A7E-4419-A5AD-1C85034559C6}" destId="{3EB069B5-7F42-4E4B-BEE9-F6530ADE59BB}" srcOrd="2" destOrd="0" presId="urn:microsoft.com/office/officeart/2009/3/layout/HorizontalOrganizationChart"/>
    <dgm:cxn modelId="{419C3654-FC5D-4918-B586-4B325B840558}" type="presParOf" srcId="{21021D06-F0CC-4F75-9194-A08A071EF425}" destId="{F18702AE-30F4-4A22-92C8-7C53499CB24E}" srcOrd="4" destOrd="0" presId="urn:microsoft.com/office/officeart/2009/3/layout/HorizontalOrganizationChart"/>
    <dgm:cxn modelId="{6BA8D3F6-EF09-4D7C-8CFF-145CF9190E98}" type="presParOf" srcId="{21021D06-F0CC-4F75-9194-A08A071EF425}" destId="{C1840762-81E8-4DF0-A1BA-57FC00CDDEE4}" srcOrd="5" destOrd="0" presId="urn:microsoft.com/office/officeart/2009/3/layout/HorizontalOrganizationChart"/>
    <dgm:cxn modelId="{D1675521-6236-46B7-8538-D100A9CFD5D0}" type="presParOf" srcId="{C1840762-81E8-4DF0-A1BA-57FC00CDDEE4}" destId="{E9DE9CB6-BAED-40B7-BB52-C99711F7AD3D}" srcOrd="0" destOrd="0" presId="urn:microsoft.com/office/officeart/2009/3/layout/HorizontalOrganizationChart"/>
    <dgm:cxn modelId="{E40EBD05-9D70-42DF-AE66-60F053019782}" type="presParOf" srcId="{E9DE9CB6-BAED-40B7-BB52-C99711F7AD3D}" destId="{6D395A52-1FF6-42B5-AAE0-42C3FB82A4F5}" srcOrd="0" destOrd="0" presId="urn:microsoft.com/office/officeart/2009/3/layout/HorizontalOrganizationChart"/>
    <dgm:cxn modelId="{E6DFD768-6ECD-48D3-9700-14D8B77B87BC}" type="presParOf" srcId="{E9DE9CB6-BAED-40B7-BB52-C99711F7AD3D}" destId="{054D0707-FE49-489A-BDBC-3F2E3E0D3978}" srcOrd="1" destOrd="0" presId="urn:microsoft.com/office/officeart/2009/3/layout/HorizontalOrganizationChart"/>
    <dgm:cxn modelId="{BCFD6415-D477-4DA0-B2A1-90AAA658E5F5}" type="presParOf" srcId="{C1840762-81E8-4DF0-A1BA-57FC00CDDEE4}" destId="{E3926CFC-9718-4025-ACBA-6AF831328452}" srcOrd="1" destOrd="0" presId="urn:microsoft.com/office/officeart/2009/3/layout/HorizontalOrganizationChart"/>
    <dgm:cxn modelId="{D73A6842-D0F3-487A-AC25-C2F259167981}" type="presParOf" srcId="{C1840762-81E8-4DF0-A1BA-57FC00CDDEE4}" destId="{44DD4845-FF21-4513-BB19-14852D0A9A4C}" srcOrd="2" destOrd="0" presId="urn:microsoft.com/office/officeart/2009/3/layout/HorizontalOrganizationChart"/>
    <dgm:cxn modelId="{9C5B349C-C99E-4E9B-9480-FAFBDE820CE4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1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D3E81FA7-3588-4627-A580-192AE7F6C8B3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1C4D45-FF0A-4462-A5D0-C14281A2E8FA}" type="sibTrans" cxnId="{15C1E05B-48F1-405D-805D-C8EA12A95131}">
      <dgm:prSet/>
      <dgm:spPr/>
      <dgm:t>
        <a:bodyPr/>
        <a:lstStyle/>
        <a:p>
          <a:endParaRPr lang="zh-CN" altLang="en-US"/>
        </a:p>
      </dgm:t>
    </dgm:pt>
    <dgm:pt modelId="{4293EEBA-D323-4AD7-859A-D3EBB2FD6D5C}" type="parTrans" cxnId="{15C1E05B-48F1-405D-805D-C8EA12A95131}">
      <dgm:prSet/>
      <dgm:spPr/>
      <dgm:t>
        <a:bodyPr/>
        <a:lstStyle/>
        <a:p>
          <a:endParaRPr lang="zh-CN" altLang="en-US" sz="4400" b="0"/>
        </a:p>
      </dgm:t>
    </dgm:pt>
    <dgm:pt modelId="{1ED9BDB3-4B87-43B7-BD27-5BA5C6BDF108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A87AD0A-9CF4-48D1-9FFC-1486F9C705ED}" type="sibTrans" cxnId="{B2224D87-E2CC-4BBB-87C0-A55FBD21A773}">
      <dgm:prSet/>
      <dgm:spPr/>
      <dgm:t>
        <a:bodyPr/>
        <a:lstStyle/>
        <a:p>
          <a:endParaRPr lang="zh-CN" altLang="en-US"/>
        </a:p>
      </dgm:t>
    </dgm:pt>
    <dgm:pt modelId="{222E55EF-B8DE-45B9-B96B-970598221EC8}" type="parTrans" cxnId="{B2224D87-E2CC-4BBB-87C0-A55FBD21A773}">
      <dgm:prSet/>
      <dgm:spPr/>
      <dgm:t>
        <a:bodyPr/>
        <a:lstStyle/>
        <a:p>
          <a:endParaRPr lang="zh-CN" altLang="en-US" sz="4400" b="0"/>
        </a:p>
      </dgm:t>
    </dgm:pt>
    <dgm:pt modelId="{72EC6D73-F4C0-4026-B0FA-926852A07FC1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E84834A-DA11-4FC3-9CA4-6AA5CF67B804}" type="sibTrans" cxnId="{4D25D30E-872A-447E-B133-7989E7BDD259}">
      <dgm:prSet/>
      <dgm:spPr/>
      <dgm:t>
        <a:bodyPr/>
        <a:lstStyle/>
        <a:p>
          <a:endParaRPr lang="zh-CN" altLang="en-US"/>
        </a:p>
      </dgm:t>
    </dgm:pt>
    <dgm:pt modelId="{D11F0633-E59E-43C9-A38B-97781D33A2E3}" type="parTrans" cxnId="{4D25D30E-872A-447E-B133-7989E7BDD259}">
      <dgm:prSet/>
      <dgm:spPr/>
      <dgm:t>
        <a:bodyPr/>
        <a:lstStyle/>
        <a:p>
          <a:endParaRPr lang="zh-CN" altLang="en-US" sz="4400" b="0"/>
        </a:p>
      </dgm:t>
    </dgm:pt>
    <dgm:pt modelId="{AE108C0C-B6F8-4385-B6B3-226C6DC16ECA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E09465D-EF81-418F-8550-936CD8D4DA27}" type="sibTrans" cxnId="{7D3EFC96-37E9-42AE-97FE-570C15AE0CA8}">
      <dgm:prSet/>
      <dgm:spPr/>
      <dgm:t>
        <a:bodyPr/>
        <a:lstStyle/>
        <a:p>
          <a:endParaRPr lang="zh-CN" altLang="en-US"/>
        </a:p>
      </dgm:t>
    </dgm:pt>
    <dgm:pt modelId="{24F6751D-255A-45D9-B77B-5F0F08CD1B67}" type="parTrans" cxnId="{7D3EFC96-37E9-42AE-97FE-570C15AE0CA8}">
      <dgm:prSet/>
      <dgm:spPr/>
      <dgm:t>
        <a:bodyPr/>
        <a:lstStyle/>
        <a:p>
          <a:endParaRPr lang="zh-CN" altLang="en-US" sz="4400" b="0"/>
        </a:p>
      </dgm:t>
    </dgm:pt>
    <dgm:pt modelId="{02D854FC-9CC5-449D-AD86-FE2CD7B247D6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CCBF972-388A-4B21-9F4B-E58C0E843AC8}" type="sibTrans" cxnId="{E59BB9EC-C81A-4C71-A48D-460196773A3B}">
      <dgm:prSet/>
      <dgm:spPr/>
      <dgm:t>
        <a:bodyPr/>
        <a:lstStyle/>
        <a:p>
          <a:endParaRPr lang="zh-CN" altLang="en-US"/>
        </a:p>
      </dgm:t>
    </dgm:pt>
    <dgm:pt modelId="{D698E730-3A2B-45C7-967B-3708D4D2F963}" type="parTrans" cxnId="{E59BB9EC-C81A-4C71-A48D-460196773A3B}">
      <dgm:prSet/>
      <dgm:spPr/>
      <dgm:t>
        <a:bodyPr/>
        <a:lstStyle/>
        <a:p>
          <a:endParaRPr lang="zh-CN" altLang="en-US" sz="4400" b="0"/>
        </a:p>
      </dgm:t>
    </dgm:pt>
    <dgm:pt modelId="{C08A4C85-593A-4083-93A5-D266344A1DE7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E7D9C1-E02A-4559-B1A3-C7320D52B0E7}" type="sibTrans" cxnId="{25D06976-14DE-4F4C-80F3-CC358A94467F}">
      <dgm:prSet/>
      <dgm:spPr/>
      <dgm:t>
        <a:bodyPr/>
        <a:lstStyle/>
        <a:p>
          <a:endParaRPr lang="zh-CN" altLang="en-US"/>
        </a:p>
      </dgm:t>
    </dgm:pt>
    <dgm:pt modelId="{6C94581F-5A6C-4FCC-9307-2A770C7115FB}" type="parTrans" cxnId="{25D06976-14DE-4F4C-80F3-CC358A94467F}">
      <dgm:prSet/>
      <dgm:spPr/>
      <dgm:t>
        <a:bodyPr/>
        <a:lstStyle/>
        <a:p>
          <a:endParaRPr lang="zh-CN" altLang="en-US" sz="4400" b="0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149102" custScaleY="127290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2CA729E8-2B33-466C-8A3C-A6FB076DF308}" type="pres">
      <dgm:prSet presAssocID="{6C94581F-5A6C-4FCC-9307-2A770C7115FB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181F876B-81A0-4CAD-825D-B40217DEE452}" type="pres">
      <dgm:prSet presAssocID="{C08A4C85-593A-4083-93A5-D266344A1DE7}" presName="hierRoot2" presStyleCnt="0">
        <dgm:presLayoutVars>
          <dgm:hierBranch val="init"/>
        </dgm:presLayoutVars>
      </dgm:prSet>
      <dgm:spPr/>
    </dgm:pt>
    <dgm:pt modelId="{7EBB07C6-4CD3-4F8B-9C52-505E783FEC97}" type="pres">
      <dgm:prSet presAssocID="{C08A4C85-593A-4083-93A5-D266344A1DE7}" presName="rootComposite" presStyleCnt="0"/>
      <dgm:spPr/>
    </dgm:pt>
    <dgm:pt modelId="{6222EF41-613E-43A9-B69E-25E421C9CE71}" type="pres">
      <dgm:prSet presAssocID="{C08A4C85-593A-4083-93A5-D266344A1DE7}" presName="rootText" presStyleLbl="node2" presStyleIdx="0" presStyleCnt="6" custScaleX="235896" custLinFactNeighborX="114" custLinFactNeighborY="91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4CE987-ADB9-479A-BAEA-E6D1FD4C381E}" type="pres">
      <dgm:prSet presAssocID="{C08A4C85-593A-4083-93A5-D266344A1DE7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FC259A71-00C8-4794-8241-AF586B3A7618}" type="pres">
      <dgm:prSet presAssocID="{C08A4C85-593A-4083-93A5-D266344A1DE7}" presName="hierChild4" presStyleCnt="0"/>
      <dgm:spPr/>
    </dgm:pt>
    <dgm:pt modelId="{1FE3EB40-DC54-45DF-96FD-B768F9D2375F}" type="pres">
      <dgm:prSet presAssocID="{C08A4C85-593A-4083-93A5-D266344A1DE7}" presName="hierChild5" presStyleCnt="0"/>
      <dgm:spPr/>
    </dgm:pt>
    <dgm:pt modelId="{FA5EFEBA-3C91-41A0-9683-467E98D34647}" type="pres">
      <dgm:prSet presAssocID="{D698E730-3A2B-45C7-967B-3708D4D2F963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7D2A3213-8C14-4686-96CA-F9B2A45FF0B7}" type="pres">
      <dgm:prSet presAssocID="{02D854FC-9CC5-449D-AD86-FE2CD7B247D6}" presName="hierRoot2" presStyleCnt="0">
        <dgm:presLayoutVars>
          <dgm:hierBranch val="init"/>
        </dgm:presLayoutVars>
      </dgm:prSet>
      <dgm:spPr/>
    </dgm:pt>
    <dgm:pt modelId="{854A6865-6DB6-41D3-9B78-327CB9877A63}" type="pres">
      <dgm:prSet presAssocID="{02D854FC-9CC5-449D-AD86-FE2CD7B247D6}" presName="rootComposite" presStyleCnt="0"/>
      <dgm:spPr/>
    </dgm:pt>
    <dgm:pt modelId="{8FC9FA9B-5E97-4B00-8867-4487781F3F9C}" type="pres">
      <dgm:prSet presAssocID="{02D854FC-9CC5-449D-AD86-FE2CD7B247D6}" presName="rootText" presStyleLbl="node2" presStyleIdx="1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6DFDB-8650-43E8-8BC0-B445CF973BE6}" type="pres">
      <dgm:prSet presAssocID="{02D854FC-9CC5-449D-AD86-FE2CD7B247D6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17524F6-712E-407A-83E1-8325BCC48CC0}" type="pres">
      <dgm:prSet presAssocID="{02D854FC-9CC5-449D-AD86-FE2CD7B247D6}" presName="hierChild4" presStyleCnt="0"/>
      <dgm:spPr/>
    </dgm:pt>
    <dgm:pt modelId="{F2F5D0D9-C597-4DA2-80B0-4769BEF3EE2C}" type="pres">
      <dgm:prSet presAssocID="{02D854FC-9CC5-449D-AD86-FE2CD7B247D6}" presName="hierChild5" presStyleCnt="0"/>
      <dgm:spPr/>
    </dgm:pt>
    <dgm:pt modelId="{180D49B2-7604-438F-ADEB-AA82DBB63D90}" type="pres">
      <dgm:prSet presAssocID="{24F6751D-255A-45D9-B77B-5F0F08CD1B67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715EC710-E65A-467D-991E-0A93AB8F63E7}" type="pres">
      <dgm:prSet presAssocID="{AE108C0C-B6F8-4385-B6B3-226C6DC16ECA}" presName="hierRoot2" presStyleCnt="0">
        <dgm:presLayoutVars>
          <dgm:hierBranch val="init"/>
        </dgm:presLayoutVars>
      </dgm:prSet>
      <dgm:spPr/>
    </dgm:pt>
    <dgm:pt modelId="{C86C5DDF-289A-4C70-9148-6A5ACB48E592}" type="pres">
      <dgm:prSet presAssocID="{AE108C0C-B6F8-4385-B6B3-226C6DC16ECA}" presName="rootComposite" presStyleCnt="0"/>
      <dgm:spPr/>
    </dgm:pt>
    <dgm:pt modelId="{850B2D45-9CD2-4A08-8B31-633E64B1FD47}" type="pres">
      <dgm:prSet presAssocID="{AE108C0C-B6F8-4385-B6B3-226C6DC16ECA}" presName="rootText" presStyleLbl="node2" presStyleIdx="2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80BBCE-44CB-4180-A58A-EDB3B43AA090}" type="pres">
      <dgm:prSet presAssocID="{AE108C0C-B6F8-4385-B6B3-226C6DC16ECA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D14B3F4-E598-49E4-9C1E-6DCDCA6A8770}" type="pres">
      <dgm:prSet presAssocID="{AE108C0C-B6F8-4385-B6B3-226C6DC16ECA}" presName="hierChild4" presStyleCnt="0"/>
      <dgm:spPr/>
    </dgm:pt>
    <dgm:pt modelId="{C648914F-D30A-4AA6-B773-6FFA4A3F961C}" type="pres">
      <dgm:prSet presAssocID="{AE108C0C-B6F8-4385-B6B3-226C6DC16ECA}" presName="hierChild5" presStyleCnt="0"/>
      <dgm:spPr/>
    </dgm:pt>
    <dgm:pt modelId="{7D81E4E1-919F-4A3D-BBB4-AC17CBD435CE}" type="pres">
      <dgm:prSet presAssocID="{D11F0633-E59E-43C9-A38B-97781D33A2E3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B21BA676-56E8-473B-BB21-9E66F41F43B3}" type="pres">
      <dgm:prSet presAssocID="{72EC6D73-F4C0-4026-B0FA-926852A07FC1}" presName="hierRoot2" presStyleCnt="0">
        <dgm:presLayoutVars>
          <dgm:hierBranch val="init"/>
        </dgm:presLayoutVars>
      </dgm:prSet>
      <dgm:spPr/>
    </dgm:pt>
    <dgm:pt modelId="{8FBED595-ABB2-4C95-9CFF-A0DE2C4E04B8}" type="pres">
      <dgm:prSet presAssocID="{72EC6D73-F4C0-4026-B0FA-926852A07FC1}" presName="rootComposite" presStyleCnt="0"/>
      <dgm:spPr/>
    </dgm:pt>
    <dgm:pt modelId="{CFB7B5EA-D527-4206-91FF-F737D0741078}" type="pres">
      <dgm:prSet presAssocID="{72EC6D73-F4C0-4026-B0FA-926852A07FC1}" presName="rootText" presStyleLbl="node2" presStyleIdx="3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5C378C-3115-4ECA-8A44-74679D15B7D6}" type="pres">
      <dgm:prSet presAssocID="{72EC6D73-F4C0-4026-B0FA-926852A07FC1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365BD45-6353-4422-8630-3AD7665BF188}" type="pres">
      <dgm:prSet presAssocID="{72EC6D73-F4C0-4026-B0FA-926852A07FC1}" presName="hierChild4" presStyleCnt="0"/>
      <dgm:spPr/>
    </dgm:pt>
    <dgm:pt modelId="{390DD1D4-F761-47BA-A4A2-2E9D67EC602F}" type="pres">
      <dgm:prSet presAssocID="{72EC6D73-F4C0-4026-B0FA-926852A07FC1}" presName="hierChild5" presStyleCnt="0"/>
      <dgm:spPr/>
    </dgm:pt>
    <dgm:pt modelId="{8575BB85-5DE5-407C-97D9-BA36CAEB4AB5}" type="pres">
      <dgm:prSet presAssocID="{222E55EF-B8DE-45B9-B96B-970598221EC8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85C76A0D-1325-4B4E-863E-07EF87D00931}" type="pres">
      <dgm:prSet presAssocID="{1ED9BDB3-4B87-43B7-BD27-5BA5C6BDF108}" presName="hierRoot2" presStyleCnt="0">
        <dgm:presLayoutVars>
          <dgm:hierBranch val="init"/>
        </dgm:presLayoutVars>
      </dgm:prSet>
      <dgm:spPr/>
    </dgm:pt>
    <dgm:pt modelId="{8B06AD24-36CD-458D-AE4F-C6C8B81ACF09}" type="pres">
      <dgm:prSet presAssocID="{1ED9BDB3-4B87-43B7-BD27-5BA5C6BDF108}" presName="rootComposite" presStyleCnt="0"/>
      <dgm:spPr/>
    </dgm:pt>
    <dgm:pt modelId="{D0EBC28D-20F8-452E-BE88-96A9CC1E369E}" type="pres">
      <dgm:prSet presAssocID="{1ED9BDB3-4B87-43B7-BD27-5BA5C6BDF108}" presName="rootText" presStyleLbl="node2" presStyleIdx="4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095E7-9A47-48E6-9643-619D6DD38533}" type="pres">
      <dgm:prSet presAssocID="{1ED9BDB3-4B87-43B7-BD27-5BA5C6BDF108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730D9E2A-EDE6-4538-BF0E-8364C49C4C71}" type="pres">
      <dgm:prSet presAssocID="{1ED9BDB3-4B87-43B7-BD27-5BA5C6BDF108}" presName="hierChild4" presStyleCnt="0"/>
      <dgm:spPr/>
    </dgm:pt>
    <dgm:pt modelId="{5B06E39E-4CD3-4AC4-A236-1FB94A198910}" type="pres">
      <dgm:prSet presAssocID="{1ED9BDB3-4B87-43B7-BD27-5BA5C6BDF108}" presName="hierChild5" presStyleCnt="0"/>
      <dgm:spPr/>
    </dgm:pt>
    <dgm:pt modelId="{250DE310-C52A-415E-A23F-79DA1BB4B40F}" type="pres">
      <dgm:prSet presAssocID="{4293EEBA-D323-4AD7-859A-D3EBB2FD6D5C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91A5BD03-1BAB-49DC-B818-DF5852C19A0B}" type="pres">
      <dgm:prSet presAssocID="{D3E81FA7-3588-4627-A580-192AE7F6C8B3}" presName="hierRoot2" presStyleCnt="0">
        <dgm:presLayoutVars>
          <dgm:hierBranch val="init"/>
        </dgm:presLayoutVars>
      </dgm:prSet>
      <dgm:spPr/>
    </dgm:pt>
    <dgm:pt modelId="{63129218-764B-477A-BC72-FD160BA9DC88}" type="pres">
      <dgm:prSet presAssocID="{D3E81FA7-3588-4627-A580-192AE7F6C8B3}" presName="rootComposite" presStyleCnt="0"/>
      <dgm:spPr/>
    </dgm:pt>
    <dgm:pt modelId="{1E7250F8-1D83-43B8-BEC1-7982E46CAFC1}" type="pres">
      <dgm:prSet presAssocID="{D3E81FA7-3588-4627-A580-192AE7F6C8B3}" presName="rootText" presStyleLbl="node2" presStyleIdx="5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6E89EB-3FB3-40EF-8C94-8889AF502197}" type="pres">
      <dgm:prSet presAssocID="{D3E81FA7-3588-4627-A580-192AE7F6C8B3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381480-B395-45EF-BD28-6DEC3576684F}" type="pres">
      <dgm:prSet presAssocID="{D3E81FA7-3588-4627-A580-192AE7F6C8B3}" presName="hierChild4" presStyleCnt="0"/>
      <dgm:spPr/>
    </dgm:pt>
    <dgm:pt modelId="{55F4AB20-EAAA-4CB4-B47A-5915B821D7FB}" type="pres">
      <dgm:prSet presAssocID="{D3E81FA7-3588-4627-A580-192AE7F6C8B3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D3CD2702-6FD0-4391-B53F-D4EE5E00E7C0}" type="presOf" srcId="{02D854FC-9CC5-449D-AD86-FE2CD7B247D6}" destId="{2B36DFDB-8650-43E8-8BC0-B445CF973BE6}" srcOrd="1" destOrd="0" presId="urn:microsoft.com/office/officeart/2009/3/layout/HorizontalOrganizationChart"/>
    <dgm:cxn modelId="{4D25D30E-872A-447E-B133-7989E7BDD259}" srcId="{2B4352AC-36C2-4005-B77B-8859A00F107D}" destId="{72EC6D73-F4C0-4026-B0FA-926852A07FC1}" srcOrd="3" destOrd="0" parTransId="{D11F0633-E59E-43C9-A38B-97781D33A2E3}" sibTransId="{CE84834A-DA11-4FC3-9CA4-6AA5CF67B804}"/>
    <dgm:cxn modelId="{15C1E05B-48F1-405D-805D-C8EA12A95131}" srcId="{2B4352AC-36C2-4005-B77B-8859A00F107D}" destId="{D3E81FA7-3588-4627-A580-192AE7F6C8B3}" srcOrd="5" destOrd="0" parTransId="{4293EEBA-D323-4AD7-859A-D3EBB2FD6D5C}" sibTransId="{A01C4D45-FF0A-4462-A5D0-C14281A2E8FA}"/>
    <dgm:cxn modelId="{DE43692C-1A33-45AC-9DE2-AAA99F0F3F29}" type="presOf" srcId="{C08A4C85-593A-4083-93A5-D266344A1DE7}" destId="{004CE987-ADB9-479A-BAEA-E6D1FD4C381E}" srcOrd="1" destOrd="0" presId="urn:microsoft.com/office/officeart/2009/3/layout/HorizontalOrganizationChart"/>
    <dgm:cxn modelId="{6AA3451B-FE58-4A45-930C-C7B0EF1DC955}" type="presOf" srcId="{2B4352AC-36C2-4005-B77B-8859A00F107D}" destId="{C752270F-3109-4319-8DE0-6D01889D0BB0}" srcOrd="0" destOrd="0" presId="urn:microsoft.com/office/officeart/2009/3/layout/HorizontalOrganizationChart"/>
    <dgm:cxn modelId="{1E813A1F-C1D2-4DC6-A757-DC16FB9D42FE}" type="presOf" srcId="{D11F0633-E59E-43C9-A38B-97781D33A2E3}" destId="{7D81E4E1-919F-4A3D-BBB4-AC17CBD435CE}" srcOrd="0" destOrd="0" presId="urn:microsoft.com/office/officeart/2009/3/layout/HorizontalOrganizationChart"/>
    <dgm:cxn modelId="{25D06976-14DE-4F4C-80F3-CC358A94467F}" srcId="{2B4352AC-36C2-4005-B77B-8859A00F107D}" destId="{C08A4C85-593A-4083-93A5-D266344A1DE7}" srcOrd="0" destOrd="0" parTransId="{6C94581F-5A6C-4FCC-9307-2A770C7115FB}" sibTransId="{68E7D9C1-E02A-4559-B1A3-C7320D52B0E7}"/>
    <dgm:cxn modelId="{F32E0C57-2C7F-4692-904B-59C1784E3E3C}" type="presOf" srcId="{222E55EF-B8DE-45B9-B96B-970598221EC8}" destId="{8575BB85-5DE5-407C-97D9-BA36CAEB4AB5}" srcOrd="0" destOrd="0" presId="urn:microsoft.com/office/officeart/2009/3/layout/HorizontalOrganizationChart"/>
    <dgm:cxn modelId="{7D3EFC96-37E9-42AE-97FE-570C15AE0CA8}" srcId="{2B4352AC-36C2-4005-B77B-8859A00F107D}" destId="{AE108C0C-B6F8-4385-B6B3-226C6DC16ECA}" srcOrd="2" destOrd="0" parTransId="{24F6751D-255A-45D9-B77B-5F0F08CD1B67}" sibTransId="{3E09465D-EF81-418F-8550-936CD8D4DA27}"/>
    <dgm:cxn modelId="{1A7F8FA9-3890-4F26-B5BE-CC707E2B2549}" type="presOf" srcId="{D698E730-3A2B-45C7-967B-3708D4D2F963}" destId="{FA5EFEBA-3C91-41A0-9683-467E98D34647}" srcOrd="0" destOrd="0" presId="urn:microsoft.com/office/officeart/2009/3/layout/HorizontalOrganizationChart"/>
    <dgm:cxn modelId="{D64EEFDE-965B-4F38-86D1-B29366FB8A1D}" type="presOf" srcId="{24F6751D-255A-45D9-B77B-5F0F08CD1B67}" destId="{180D49B2-7604-438F-ADEB-AA82DBB63D90}" srcOrd="0" destOrd="0" presId="urn:microsoft.com/office/officeart/2009/3/layout/HorizontalOrganizationChart"/>
    <dgm:cxn modelId="{B2224D87-E2CC-4BBB-87C0-A55FBD21A773}" srcId="{2B4352AC-36C2-4005-B77B-8859A00F107D}" destId="{1ED9BDB3-4B87-43B7-BD27-5BA5C6BDF108}" srcOrd="4" destOrd="0" parTransId="{222E55EF-B8DE-45B9-B96B-970598221EC8}" sibTransId="{5A87AD0A-9CF4-48D1-9FFC-1486F9C705ED}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8E0E0C43-B29C-458C-BE81-0D86B82C4018}" type="presOf" srcId="{72EC6D73-F4C0-4026-B0FA-926852A07FC1}" destId="{CFB7B5EA-D527-4206-91FF-F737D0741078}" srcOrd="0" destOrd="0" presId="urn:microsoft.com/office/officeart/2009/3/layout/HorizontalOrganizationChart"/>
    <dgm:cxn modelId="{E59BB9EC-C81A-4C71-A48D-460196773A3B}" srcId="{2B4352AC-36C2-4005-B77B-8859A00F107D}" destId="{02D854FC-9CC5-449D-AD86-FE2CD7B247D6}" srcOrd="1" destOrd="0" parTransId="{D698E730-3A2B-45C7-967B-3708D4D2F963}" sibTransId="{CCCBF972-388A-4B21-9F4B-E58C0E843AC8}"/>
    <dgm:cxn modelId="{591589A3-8A2A-48A1-91A0-BEB293A715BB}" type="presOf" srcId="{72EC6D73-F4C0-4026-B0FA-926852A07FC1}" destId="{F55C378C-3115-4ECA-8A44-74679D15B7D6}" srcOrd="1" destOrd="0" presId="urn:microsoft.com/office/officeart/2009/3/layout/HorizontalOrganizationChart"/>
    <dgm:cxn modelId="{8C52B893-9C04-4E46-BA57-1463679D436A}" type="presOf" srcId="{02D854FC-9CC5-449D-AD86-FE2CD7B247D6}" destId="{8FC9FA9B-5E97-4B00-8867-4487781F3F9C}" srcOrd="0" destOrd="0" presId="urn:microsoft.com/office/officeart/2009/3/layout/HorizontalOrganizationChart"/>
    <dgm:cxn modelId="{C9011537-610D-4603-ABE7-55DEF6F22C89}" type="presOf" srcId="{4293EEBA-D323-4AD7-859A-D3EBB2FD6D5C}" destId="{250DE310-C52A-415E-A23F-79DA1BB4B40F}" srcOrd="0" destOrd="0" presId="urn:microsoft.com/office/officeart/2009/3/layout/HorizontalOrganizationChart"/>
    <dgm:cxn modelId="{C6A8E2CF-ABEA-43D5-99DE-E8929B6BBF5B}" type="presOf" srcId="{6C94581F-5A6C-4FCC-9307-2A770C7115FB}" destId="{2CA729E8-2B33-466C-8A3C-A6FB076DF308}" srcOrd="0" destOrd="0" presId="urn:microsoft.com/office/officeart/2009/3/layout/HorizontalOrganizationChart"/>
    <dgm:cxn modelId="{BA2B1F33-DB53-465C-BA66-B013B328281E}" type="presOf" srcId="{2B4352AC-36C2-4005-B77B-8859A00F107D}" destId="{13295AD5-FA86-403A-A25C-3575083A6B91}" srcOrd="1" destOrd="0" presId="urn:microsoft.com/office/officeart/2009/3/layout/HorizontalOrganizationChart"/>
    <dgm:cxn modelId="{94280964-DD1B-44E2-9458-011F75B0E859}" type="presOf" srcId="{D3E81FA7-3588-4627-A580-192AE7F6C8B3}" destId="{D46E89EB-3FB3-40EF-8C94-8889AF502197}" srcOrd="1" destOrd="0" presId="urn:microsoft.com/office/officeart/2009/3/layout/HorizontalOrganizationChart"/>
    <dgm:cxn modelId="{2F11221E-D178-4946-89DF-0F5065CA3044}" type="presOf" srcId="{AE108C0C-B6F8-4385-B6B3-226C6DC16ECA}" destId="{850B2D45-9CD2-4A08-8B31-633E64B1FD47}" srcOrd="0" destOrd="0" presId="urn:microsoft.com/office/officeart/2009/3/layout/HorizontalOrganizationChart"/>
    <dgm:cxn modelId="{30DEC216-5A1B-4AB2-8C99-866FA990935D}" type="presOf" srcId="{1ED9BDB3-4B87-43B7-BD27-5BA5C6BDF108}" destId="{94A095E7-9A47-48E6-9643-619D6DD38533}" srcOrd="1" destOrd="0" presId="urn:microsoft.com/office/officeart/2009/3/layout/HorizontalOrganizationChart"/>
    <dgm:cxn modelId="{1453C00A-7EA5-46B4-8EBC-E9AE33DC3D33}" type="presOf" srcId="{D3E81FA7-3588-4627-A580-192AE7F6C8B3}" destId="{1E7250F8-1D83-43B8-BEC1-7982E46CAFC1}" srcOrd="0" destOrd="0" presId="urn:microsoft.com/office/officeart/2009/3/layout/HorizontalOrganizationChart"/>
    <dgm:cxn modelId="{E8FAEF4D-04E2-41BE-8B30-E96878FE456B}" type="presOf" srcId="{AE108C0C-B6F8-4385-B6B3-226C6DC16ECA}" destId="{2D80BBCE-44CB-4180-A58A-EDB3B43AA090}" srcOrd="1" destOrd="0" presId="urn:microsoft.com/office/officeart/2009/3/layout/HorizontalOrganizationChart"/>
    <dgm:cxn modelId="{2AFC2CC9-5F94-48F2-9C0D-DEB408160302}" type="presOf" srcId="{58EDBA23-D66E-4A8D-9E8D-0A1A846AF1AB}" destId="{26C1E564-23CE-4DCD-B535-9AB81DB43A4F}" srcOrd="0" destOrd="0" presId="urn:microsoft.com/office/officeart/2009/3/layout/HorizontalOrganizationChart"/>
    <dgm:cxn modelId="{9BD4FDD8-B448-44B0-8106-F60A9DC333F6}" type="presOf" srcId="{1ED9BDB3-4B87-43B7-BD27-5BA5C6BDF108}" destId="{D0EBC28D-20F8-452E-BE88-96A9CC1E369E}" srcOrd="0" destOrd="0" presId="urn:microsoft.com/office/officeart/2009/3/layout/HorizontalOrganizationChart"/>
    <dgm:cxn modelId="{821BA03B-DBC0-4835-ADA5-A4B27548E20F}" type="presOf" srcId="{C08A4C85-593A-4083-93A5-D266344A1DE7}" destId="{6222EF41-613E-43A9-B69E-25E421C9CE71}" srcOrd="0" destOrd="0" presId="urn:microsoft.com/office/officeart/2009/3/layout/HorizontalOrganizationChart"/>
    <dgm:cxn modelId="{4FF700EB-C04E-4EE2-BF16-F7387A5470C7}" type="presParOf" srcId="{26C1E564-23CE-4DCD-B535-9AB81DB43A4F}" destId="{840A10FB-ADE0-447E-9BDD-A0AD520BF92E}" srcOrd="0" destOrd="0" presId="urn:microsoft.com/office/officeart/2009/3/layout/HorizontalOrganizationChart"/>
    <dgm:cxn modelId="{FDBB5428-0586-43BF-8A1E-3E7094E97404}" type="presParOf" srcId="{840A10FB-ADE0-447E-9BDD-A0AD520BF92E}" destId="{7B5E22CD-7D42-4ACD-B664-0DE1C0F58C54}" srcOrd="0" destOrd="0" presId="urn:microsoft.com/office/officeart/2009/3/layout/HorizontalOrganizationChart"/>
    <dgm:cxn modelId="{105FE26F-C886-4781-96CB-FDE49BA56D14}" type="presParOf" srcId="{7B5E22CD-7D42-4ACD-B664-0DE1C0F58C54}" destId="{C752270F-3109-4319-8DE0-6D01889D0BB0}" srcOrd="0" destOrd="0" presId="urn:microsoft.com/office/officeart/2009/3/layout/HorizontalOrganizationChart"/>
    <dgm:cxn modelId="{2D2B7147-1BFF-46BB-9889-AD4AD1AF2BB4}" type="presParOf" srcId="{7B5E22CD-7D42-4ACD-B664-0DE1C0F58C54}" destId="{13295AD5-FA86-403A-A25C-3575083A6B91}" srcOrd="1" destOrd="0" presId="urn:microsoft.com/office/officeart/2009/3/layout/HorizontalOrganizationChart"/>
    <dgm:cxn modelId="{80D740B4-D0DE-47BA-A624-714C9A32BF2B}" type="presParOf" srcId="{840A10FB-ADE0-447E-9BDD-A0AD520BF92E}" destId="{21021D06-F0CC-4F75-9194-A08A071EF425}" srcOrd="1" destOrd="0" presId="urn:microsoft.com/office/officeart/2009/3/layout/HorizontalOrganizationChart"/>
    <dgm:cxn modelId="{A1D9E62E-1B00-4DE4-B4D6-7482FFA867F3}" type="presParOf" srcId="{21021D06-F0CC-4F75-9194-A08A071EF425}" destId="{2CA729E8-2B33-466C-8A3C-A6FB076DF308}" srcOrd="0" destOrd="0" presId="urn:microsoft.com/office/officeart/2009/3/layout/HorizontalOrganizationChart"/>
    <dgm:cxn modelId="{415972FB-98A3-441F-A65E-307E658A9A0F}" type="presParOf" srcId="{21021D06-F0CC-4F75-9194-A08A071EF425}" destId="{181F876B-81A0-4CAD-825D-B40217DEE452}" srcOrd="1" destOrd="0" presId="urn:microsoft.com/office/officeart/2009/3/layout/HorizontalOrganizationChart"/>
    <dgm:cxn modelId="{6F09BD7D-8162-460E-94AA-AB141A13AD80}" type="presParOf" srcId="{181F876B-81A0-4CAD-825D-B40217DEE452}" destId="{7EBB07C6-4CD3-4F8B-9C52-505E783FEC97}" srcOrd="0" destOrd="0" presId="urn:microsoft.com/office/officeart/2009/3/layout/HorizontalOrganizationChart"/>
    <dgm:cxn modelId="{2028B2FC-AAE6-40CD-AE52-D7A5BA8845FB}" type="presParOf" srcId="{7EBB07C6-4CD3-4F8B-9C52-505E783FEC97}" destId="{6222EF41-613E-43A9-B69E-25E421C9CE71}" srcOrd="0" destOrd="0" presId="urn:microsoft.com/office/officeart/2009/3/layout/HorizontalOrganizationChart"/>
    <dgm:cxn modelId="{F39FA42A-9FF8-4B13-9BF7-99E62E068473}" type="presParOf" srcId="{7EBB07C6-4CD3-4F8B-9C52-505E783FEC97}" destId="{004CE987-ADB9-479A-BAEA-E6D1FD4C381E}" srcOrd="1" destOrd="0" presId="urn:microsoft.com/office/officeart/2009/3/layout/HorizontalOrganizationChart"/>
    <dgm:cxn modelId="{83A10935-158F-4107-AF83-67EFBAF9669C}" type="presParOf" srcId="{181F876B-81A0-4CAD-825D-B40217DEE452}" destId="{FC259A71-00C8-4794-8241-AF586B3A7618}" srcOrd="1" destOrd="0" presId="urn:microsoft.com/office/officeart/2009/3/layout/HorizontalOrganizationChart"/>
    <dgm:cxn modelId="{EB24A6B7-05BF-4E87-A627-69EE75C4F81A}" type="presParOf" srcId="{181F876B-81A0-4CAD-825D-B40217DEE452}" destId="{1FE3EB40-DC54-45DF-96FD-B768F9D2375F}" srcOrd="2" destOrd="0" presId="urn:microsoft.com/office/officeart/2009/3/layout/HorizontalOrganizationChart"/>
    <dgm:cxn modelId="{FD7B9465-8878-4C9D-A683-D76402E27E46}" type="presParOf" srcId="{21021D06-F0CC-4F75-9194-A08A071EF425}" destId="{FA5EFEBA-3C91-41A0-9683-467E98D34647}" srcOrd="2" destOrd="0" presId="urn:microsoft.com/office/officeart/2009/3/layout/HorizontalOrganizationChart"/>
    <dgm:cxn modelId="{B59B4FE9-A6A1-48EE-8E98-F5BFF8B0840F}" type="presParOf" srcId="{21021D06-F0CC-4F75-9194-A08A071EF425}" destId="{7D2A3213-8C14-4686-96CA-F9B2A45FF0B7}" srcOrd="3" destOrd="0" presId="urn:microsoft.com/office/officeart/2009/3/layout/HorizontalOrganizationChart"/>
    <dgm:cxn modelId="{0C1A51CA-B59A-4550-8F32-396713F6C995}" type="presParOf" srcId="{7D2A3213-8C14-4686-96CA-F9B2A45FF0B7}" destId="{854A6865-6DB6-41D3-9B78-327CB9877A63}" srcOrd="0" destOrd="0" presId="urn:microsoft.com/office/officeart/2009/3/layout/HorizontalOrganizationChart"/>
    <dgm:cxn modelId="{F4ECBF34-2F1E-4A9D-8C3A-530201AB13B4}" type="presParOf" srcId="{854A6865-6DB6-41D3-9B78-327CB9877A63}" destId="{8FC9FA9B-5E97-4B00-8867-4487781F3F9C}" srcOrd="0" destOrd="0" presId="urn:microsoft.com/office/officeart/2009/3/layout/HorizontalOrganizationChart"/>
    <dgm:cxn modelId="{0AE326BF-E28A-4470-A65D-9FEFC202C5FD}" type="presParOf" srcId="{854A6865-6DB6-41D3-9B78-327CB9877A63}" destId="{2B36DFDB-8650-43E8-8BC0-B445CF973BE6}" srcOrd="1" destOrd="0" presId="urn:microsoft.com/office/officeart/2009/3/layout/HorizontalOrganizationChart"/>
    <dgm:cxn modelId="{086CA7CA-A59B-4BBE-BDAA-F513B72F8704}" type="presParOf" srcId="{7D2A3213-8C14-4686-96CA-F9B2A45FF0B7}" destId="{A17524F6-712E-407A-83E1-8325BCC48CC0}" srcOrd="1" destOrd="0" presId="urn:microsoft.com/office/officeart/2009/3/layout/HorizontalOrganizationChart"/>
    <dgm:cxn modelId="{E2F43A45-83CA-4061-A1F2-AA4D718AFD46}" type="presParOf" srcId="{7D2A3213-8C14-4686-96CA-F9B2A45FF0B7}" destId="{F2F5D0D9-C597-4DA2-80B0-4769BEF3EE2C}" srcOrd="2" destOrd="0" presId="urn:microsoft.com/office/officeart/2009/3/layout/HorizontalOrganizationChart"/>
    <dgm:cxn modelId="{08980F6E-FD0F-4D0A-993A-5C97F139CC9D}" type="presParOf" srcId="{21021D06-F0CC-4F75-9194-A08A071EF425}" destId="{180D49B2-7604-438F-ADEB-AA82DBB63D90}" srcOrd="4" destOrd="0" presId="urn:microsoft.com/office/officeart/2009/3/layout/HorizontalOrganizationChart"/>
    <dgm:cxn modelId="{3A886CA8-F2EF-4815-87D6-57A978D0EB69}" type="presParOf" srcId="{21021D06-F0CC-4F75-9194-A08A071EF425}" destId="{715EC710-E65A-467D-991E-0A93AB8F63E7}" srcOrd="5" destOrd="0" presId="urn:microsoft.com/office/officeart/2009/3/layout/HorizontalOrganizationChart"/>
    <dgm:cxn modelId="{E6666E2B-67E4-4CDB-A1DE-73835FD6ACC0}" type="presParOf" srcId="{715EC710-E65A-467D-991E-0A93AB8F63E7}" destId="{C86C5DDF-289A-4C70-9148-6A5ACB48E592}" srcOrd="0" destOrd="0" presId="urn:microsoft.com/office/officeart/2009/3/layout/HorizontalOrganizationChart"/>
    <dgm:cxn modelId="{D18B0DE6-008B-4AED-845B-318ADC0D6A0C}" type="presParOf" srcId="{C86C5DDF-289A-4C70-9148-6A5ACB48E592}" destId="{850B2D45-9CD2-4A08-8B31-633E64B1FD47}" srcOrd="0" destOrd="0" presId="urn:microsoft.com/office/officeart/2009/3/layout/HorizontalOrganizationChart"/>
    <dgm:cxn modelId="{C86BACF6-5856-4F34-A10A-4D431EDC061F}" type="presParOf" srcId="{C86C5DDF-289A-4C70-9148-6A5ACB48E592}" destId="{2D80BBCE-44CB-4180-A58A-EDB3B43AA090}" srcOrd="1" destOrd="0" presId="urn:microsoft.com/office/officeart/2009/3/layout/HorizontalOrganizationChart"/>
    <dgm:cxn modelId="{3626F47F-54CD-43BE-99BB-A7AA7A6F0703}" type="presParOf" srcId="{715EC710-E65A-467D-991E-0A93AB8F63E7}" destId="{BD14B3F4-E598-49E4-9C1E-6DCDCA6A8770}" srcOrd="1" destOrd="0" presId="urn:microsoft.com/office/officeart/2009/3/layout/HorizontalOrganizationChart"/>
    <dgm:cxn modelId="{CB3187F3-8CA5-447C-93E5-CD9CEB50C61F}" type="presParOf" srcId="{715EC710-E65A-467D-991E-0A93AB8F63E7}" destId="{C648914F-D30A-4AA6-B773-6FFA4A3F961C}" srcOrd="2" destOrd="0" presId="urn:microsoft.com/office/officeart/2009/3/layout/HorizontalOrganizationChart"/>
    <dgm:cxn modelId="{16886D97-9FF6-40C6-981F-384DB406B491}" type="presParOf" srcId="{21021D06-F0CC-4F75-9194-A08A071EF425}" destId="{7D81E4E1-919F-4A3D-BBB4-AC17CBD435CE}" srcOrd="6" destOrd="0" presId="urn:microsoft.com/office/officeart/2009/3/layout/HorizontalOrganizationChart"/>
    <dgm:cxn modelId="{3B58AD28-B96B-4F12-B8C8-4B949F9EFEA2}" type="presParOf" srcId="{21021D06-F0CC-4F75-9194-A08A071EF425}" destId="{B21BA676-56E8-473B-BB21-9E66F41F43B3}" srcOrd="7" destOrd="0" presId="urn:microsoft.com/office/officeart/2009/3/layout/HorizontalOrganizationChart"/>
    <dgm:cxn modelId="{6330C5FE-F736-4FA7-9CDE-B3C0AFF16039}" type="presParOf" srcId="{B21BA676-56E8-473B-BB21-9E66F41F43B3}" destId="{8FBED595-ABB2-4C95-9CFF-A0DE2C4E04B8}" srcOrd="0" destOrd="0" presId="urn:microsoft.com/office/officeart/2009/3/layout/HorizontalOrganizationChart"/>
    <dgm:cxn modelId="{9A91CF64-DFD1-4267-80B1-AA5DF9566E5E}" type="presParOf" srcId="{8FBED595-ABB2-4C95-9CFF-A0DE2C4E04B8}" destId="{CFB7B5EA-D527-4206-91FF-F737D0741078}" srcOrd="0" destOrd="0" presId="urn:microsoft.com/office/officeart/2009/3/layout/HorizontalOrganizationChart"/>
    <dgm:cxn modelId="{A8108829-6376-4949-9930-0B62D5F61493}" type="presParOf" srcId="{8FBED595-ABB2-4C95-9CFF-A0DE2C4E04B8}" destId="{F55C378C-3115-4ECA-8A44-74679D15B7D6}" srcOrd="1" destOrd="0" presId="urn:microsoft.com/office/officeart/2009/3/layout/HorizontalOrganizationChart"/>
    <dgm:cxn modelId="{05A7B282-59F4-418B-B4D6-BF3A97FA0DA1}" type="presParOf" srcId="{B21BA676-56E8-473B-BB21-9E66F41F43B3}" destId="{8365BD45-6353-4422-8630-3AD7665BF188}" srcOrd="1" destOrd="0" presId="urn:microsoft.com/office/officeart/2009/3/layout/HorizontalOrganizationChart"/>
    <dgm:cxn modelId="{46CF0DF3-77C2-45D0-A432-6E6870CB703C}" type="presParOf" srcId="{B21BA676-56E8-473B-BB21-9E66F41F43B3}" destId="{390DD1D4-F761-47BA-A4A2-2E9D67EC602F}" srcOrd="2" destOrd="0" presId="urn:microsoft.com/office/officeart/2009/3/layout/HorizontalOrganizationChart"/>
    <dgm:cxn modelId="{36D86FBD-9CFC-4F31-A396-64069ECBEA7E}" type="presParOf" srcId="{21021D06-F0CC-4F75-9194-A08A071EF425}" destId="{8575BB85-5DE5-407C-97D9-BA36CAEB4AB5}" srcOrd="8" destOrd="0" presId="urn:microsoft.com/office/officeart/2009/3/layout/HorizontalOrganizationChart"/>
    <dgm:cxn modelId="{D90B2838-D0B9-4610-A649-53823AA6BF97}" type="presParOf" srcId="{21021D06-F0CC-4F75-9194-A08A071EF425}" destId="{85C76A0D-1325-4B4E-863E-07EF87D00931}" srcOrd="9" destOrd="0" presId="urn:microsoft.com/office/officeart/2009/3/layout/HorizontalOrganizationChart"/>
    <dgm:cxn modelId="{EB0A64F1-2082-47F2-93F7-4887353EF20E}" type="presParOf" srcId="{85C76A0D-1325-4B4E-863E-07EF87D00931}" destId="{8B06AD24-36CD-458D-AE4F-C6C8B81ACF09}" srcOrd="0" destOrd="0" presId="urn:microsoft.com/office/officeart/2009/3/layout/HorizontalOrganizationChart"/>
    <dgm:cxn modelId="{41853FB6-34F2-429A-B62F-CA3AD451B68F}" type="presParOf" srcId="{8B06AD24-36CD-458D-AE4F-C6C8B81ACF09}" destId="{D0EBC28D-20F8-452E-BE88-96A9CC1E369E}" srcOrd="0" destOrd="0" presId="urn:microsoft.com/office/officeart/2009/3/layout/HorizontalOrganizationChart"/>
    <dgm:cxn modelId="{DFB1973D-1082-46F9-B051-C48921BCCDA0}" type="presParOf" srcId="{8B06AD24-36CD-458D-AE4F-C6C8B81ACF09}" destId="{94A095E7-9A47-48E6-9643-619D6DD38533}" srcOrd="1" destOrd="0" presId="urn:microsoft.com/office/officeart/2009/3/layout/HorizontalOrganizationChart"/>
    <dgm:cxn modelId="{4C9F2067-807A-4A7E-811B-E9DE3A6B371E}" type="presParOf" srcId="{85C76A0D-1325-4B4E-863E-07EF87D00931}" destId="{730D9E2A-EDE6-4538-BF0E-8364C49C4C71}" srcOrd="1" destOrd="0" presId="urn:microsoft.com/office/officeart/2009/3/layout/HorizontalOrganizationChart"/>
    <dgm:cxn modelId="{A051CB7D-5B3C-4819-A782-81E8FDD9D2AE}" type="presParOf" srcId="{85C76A0D-1325-4B4E-863E-07EF87D00931}" destId="{5B06E39E-4CD3-4AC4-A236-1FB94A198910}" srcOrd="2" destOrd="0" presId="urn:microsoft.com/office/officeart/2009/3/layout/HorizontalOrganizationChart"/>
    <dgm:cxn modelId="{20C0FAD1-5D54-473F-BEF4-E87A418815D7}" type="presParOf" srcId="{21021D06-F0CC-4F75-9194-A08A071EF425}" destId="{250DE310-C52A-415E-A23F-79DA1BB4B40F}" srcOrd="10" destOrd="0" presId="urn:microsoft.com/office/officeart/2009/3/layout/HorizontalOrganizationChart"/>
    <dgm:cxn modelId="{673A0D0D-5E3E-44DB-B816-23637F2C6343}" type="presParOf" srcId="{21021D06-F0CC-4F75-9194-A08A071EF425}" destId="{91A5BD03-1BAB-49DC-B818-DF5852C19A0B}" srcOrd="11" destOrd="0" presId="urn:microsoft.com/office/officeart/2009/3/layout/HorizontalOrganizationChart"/>
    <dgm:cxn modelId="{1AA6B31E-DC35-4C2D-96A5-B3CF8BEC8B11}" type="presParOf" srcId="{91A5BD03-1BAB-49DC-B818-DF5852C19A0B}" destId="{63129218-764B-477A-BC72-FD160BA9DC88}" srcOrd="0" destOrd="0" presId="urn:microsoft.com/office/officeart/2009/3/layout/HorizontalOrganizationChart"/>
    <dgm:cxn modelId="{8F102EDA-6F22-44F7-BAED-4C5D1F48A598}" type="presParOf" srcId="{63129218-764B-477A-BC72-FD160BA9DC88}" destId="{1E7250F8-1D83-43B8-BEC1-7982E46CAFC1}" srcOrd="0" destOrd="0" presId="urn:microsoft.com/office/officeart/2009/3/layout/HorizontalOrganizationChart"/>
    <dgm:cxn modelId="{14233D52-3914-4C1F-9B81-93ED32D91C35}" type="presParOf" srcId="{63129218-764B-477A-BC72-FD160BA9DC88}" destId="{D46E89EB-3FB3-40EF-8C94-8889AF502197}" srcOrd="1" destOrd="0" presId="urn:microsoft.com/office/officeart/2009/3/layout/HorizontalOrganizationChart"/>
    <dgm:cxn modelId="{732F47C0-051B-440C-AE0E-E5982A732E11}" type="presParOf" srcId="{91A5BD03-1BAB-49DC-B818-DF5852C19A0B}" destId="{A5381480-B395-45EF-BD28-6DEC3576684F}" srcOrd="1" destOrd="0" presId="urn:microsoft.com/office/officeart/2009/3/layout/HorizontalOrganizationChart"/>
    <dgm:cxn modelId="{790E30B2-8652-40DE-B2FF-E8648F2E276E}" type="presParOf" srcId="{91A5BD03-1BAB-49DC-B818-DF5852C19A0B}" destId="{55F4AB20-EAAA-4CB4-B47A-5915B821D7FB}" srcOrd="2" destOrd="0" presId="urn:microsoft.com/office/officeart/2009/3/layout/HorizontalOrganizationChart"/>
    <dgm:cxn modelId="{5CBD049F-A7A5-47B4-BCBF-8E9896FDE033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E310-C52A-415E-A23F-79DA1BB4B40F}">
      <dsp:nvSpPr>
        <dsp:cNvPr id="0" name=""/>
        <dsp:cNvSpPr/>
      </dsp:nvSpPr>
      <dsp:spPr>
        <a:xfrm>
          <a:off x="8331724" y="4882495"/>
          <a:ext cx="824092" cy="460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4608859"/>
              </a:lnTo>
              <a:lnTo>
                <a:pt x="824092" y="460885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5BB85-5DE5-407C-97D9-BA36CAEB4AB5}">
      <dsp:nvSpPr>
        <dsp:cNvPr id="0" name=""/>
        <dsp:cNvSpPr/>
      </dsp:nvSpPr>
      <dsp:spPr>
        <a:xfrm>
          <a:off x="8331724" y="4882495"/>
          <a:ext cx="824092" cy="2837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2837060"/>
              </a:lnTo>
              <a:lnTo>
                <a:pt x="824092" y="28370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1E4E1-919F-4A3D-BBB4-AC17CBD435CE}">
      <dsp:nvSpPr>
        <dsp:cNvPr id="0" name=""/>
        <dsp:cNvSpPr/>
      </dsp:nvSpPr>
      <dsp:spPr>
        <a:xfrm>
          <a:off x="8331724" y="4882495"/>
          <a:ext cx="824092" cy="106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1065261"/>
              </a:lnTo>
              <a:lnTo>
                <a:pt x="824092" y="106526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49B2-7604-438F-ADEB-AA82DBB63D90}">
      <dsp:nvSpPr>
        <dsp:cNvPr id="0" name=""/>
        <dsp:cNvSpPr/>
      </dsp:nvSpPr>
      <dsp:spPr>
        <a:xfrm>
          <a:off x="8331724" y="4175958"/>
          <a:ext cx="824092" cy="706537"/>
        </a:xfrm>
        <a:custGeom>
          <a:avLst/>
          <a:gdLst/>
          <a:ahLst/>
          <a:cxnLst/>
          <a:rect l="0" t="0" r="0" b="0"/>
          <a:pathLst>
            <a:path>
              <a:moveTo>
                <a:pt x="0" y="706537"/>
              </a:moveTo>
              <a:lnTo>
                <a:pt x="412046" y="706537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EFEBA-3C91-41A0-9683-467E98D34647}">
      <dsp:nvSpPr>
        <dsp:cNvPr id="0" name=""/>
        <dsp:cNvSpPr/>
      </dsp:nvSpPr>
      <dsp:spPr>
        <a:xfrm>
          <a:off x="8331724" y="2404159"/>
          <a:ext cx="824092" cy="2478336"/>
        </a:xfrm>
        <a:custGeom>
          <a:avLst/>
          <a:gdLst/>
          <a:ahLst/>
          <a:cxnLst/>
          <a:rect l="0" t="0" r="0" b="0"/>
          <a:pathLst>
            <a:path>
              <a:moveTo>
                <a:pt x="0" y="2478336"/>
              </a:moveTo>
              <a:lnTo>
                <a:pt x="412046" y="2478336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29E8-2B33-466C-8A3C-A6FB076DF308}">
      <dsp:nvSpPr>
        <dsp:cNvPr id="0" name=""/>
        <dsp:cNvSpPr/>
      </dsp:nvSpPr>
      <dsp:spPr>
        <a:xfrm>
          <a:off x="8331724" y="747088"/>
          <a:ext cx="828789" cy="4135407"/>
        </a:xfrm>
        <a:custGeom>
          <a:avLst/>
          <a:gdLst/>
          <a:ahLst/>
          <a:cxnLst/>
          <a:rect l="0" t="0" r="0" b="0"/>
          <a:pathLst>
            <a:path>
              <a:moveTo>
                <a:pt x="0" y="4135407"/>
              </a:moveTo>
              <a:lnTo>
                <a:pt x="416743" y="4135407"/>
              </a:lnTo>
              <a:lnTo>
                <a:pt x="416743" y="0"/>
              </a:lnTo>
              <a:lnTo>
                <a:pt x="82878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2188032" y="4082643"/>
          <a:ext cx="6143692" cy="1599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1" kern="1200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188032" y="4082643"/>
        <a:ext cx="6143692" cy="1599705"/>
      </dsp:txXfrm>
    </dsp:sp>
    <dsp:sp modelId="{6222EF41-613E-43A9-B69E-25E421C9CE71}">
      <dsp:nvSpPr>
        <dsp:cNvPr id="0" name=""/>
        <dsp:cNvSpPr/>
      </dsp:nvSpPr>
      <dsp:spPr>
        <a:xfrm>
          <a:off x="9160514" y="11871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60514" y="118718"/>
        <a:ext cx="9720006" cy="1256741"/>
      </dsp:txXfrm>
    </dsp:sp>
    <dsp:sp modelId="{8FC9FA9B-5E97-4B00-8867-4487781F3F9C}">
      <dsp:nvSpPr>
        <dsp:cNvPr id="0" name=""/>
        <dsp:cNvSpPr/>
      </dsp:nvSpPr>
      <dsp:spPr>
        <a:xfrm>
          <a:off x="9155817" y="1775789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1775789"/>
        <a:ext cx="9720006" cy="1256741"/>
      </dsp:txXfrm>
    </dsp:sp>
    <dsp:sp modelId="{850B2D45-9CD2-4A08-8B31-633E64B1FD47}">
      <dsp:nvSpPr>
        <dsp:cNvPr id="0" name=""/>
        <dsp:cNvSpPr/>
      </dsp:nvSpPr>
      <dsp:spPr>
        <a:xfrm>
          <a:off x="9155817" y="354758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3547588"/>
        <a:ext cx="9720006" cy="1256741"/>
      </dsp:txXfrm>
    </dsp:sp>
    <dsp:sp modelId="{CFB7B5EA-D527-4206-91FF-F737D0741078}">
      <dsp:nvSpPr>
        <dsp:cNvPr id="0" name=""/>
        <dsp:cNvSpPr/>
      </dsp:nvSpPr>
      <dsp:spPr>
        <a:xfrm>
          <a:off x="9155817" y="5319386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5319386"/>
        <a:ext cx="9720006" cy="1256741"/>
      </dsp:txXfrm>
    </dsp:sp>
    <dsp:sp modelId="{D0EBC28D-20F8-452E-BE88-96A9CC1E369E}">
      <dsp:nvSpPr>
        <dsp:cNvPr id="0" name=""/>
        <dsp:cNvSpPr/>
      </dsp:nvSpPr>
      <dsp:spPr>
        <a:xfrm>
          <a:off x="9155817" y="7091185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7091185"/>
        <a:ext cx="9720006" cy="1256741"/>
      </dsp:txXfrm>
    </dsp:sp>
    <dsp:sp modelId="{1E7250F8-1D83-43B8-BEC1-7982E46CAFC1}">
      <dsp:nvSpPr>
        <dsp:cNvPr id="0" name=""/>
        <dsp:cNvSpPr/>
      </dsp:nvSpPr>
      <dsp:spPr>
        <a:xfrm>
          <a:off x="9155817" y="8862984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8862984"/>
        <a:ext cx="9720006" cy="1256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02AE-30F4-4A22-92C8-7C53499CB24E}">
      <dsp:nvSpPr>
        <dsp:cNvPr id="0" name=""/>
        <dsp:cNvSpPr/>
      </dsp:nvSpPr>
      <dsp:spPr>
        <a:xfrm>
          <a:off x="9067321" y="4571776"/>
          <a:ext cx="826275" cy="192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37" y="0"/>
              </a:lnTo>
              <a:lnTo>
                <a:pt x="413137" y="1921677"/>
              </a:lnTo>
              <a:lnTo>
                <a:pt x="826275" y="192167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9067321" y="4571776"/>
          <a:ext cx="826275" cy="14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37" y="0"/>
              </a:lnTo>
              <a:lnTo>
                <a:pt x="413137" y="141493"/>
              </a:lnTo>
              <a:lnTo>
                <a:pt x="826275" y="14149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9067321" y="2933085"/>
          <a:ext cx="826275" cy="1638690"/>
        </a:xfrm>
        <a:custGeom>
          <a:avLst/>
          <a:gdLst/>
          <a:ahLst/>
          <a:cxnLst/>
          <a:rect l="0" t="0" r="0" b="0"/>
          <a:pathLst>
            <a:path>
              <a:moveTo>
                <a:pt x="0" y="1638690"/>
              </a:moveTo>
              <a:lnTo>
                <a:pt x="413137" y="1638690"/>
              </a:lnTo>
              <a:lnTo>
                <a:pt x="413137" y="0"/>
              </a:lnTo>
              <a:lnTo>
                <a:pt x="826275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707" y="3517343"/>
          <a:ext cx="9059613" cy="21088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707" y="3517343"/>
        <a:ext cx="9059613" cy="2108865"/>
      </dsp:txXfrm>
    </dsp:sp>
    <dsp:sp modelId="{B7282BA7-EA0F-416C-A48D-8381324C06B0}">
      <dsp:nvSpPr>
        <dsp:cNvPr id="0" name=""/>
        <dsp:cNvSpPr/>
      </dsp:nvSpPr>
      <dsp:spPr>
        <a:xfrm>
          <a:off x="9893596" y="2301204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、充分性的概念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2301204"/>
        <a:ext cx="8517329" cy="1263761"/>
      </dsp:txXfrm>
    </dsp:sp>
    <dsp:sp modelId="{1020D198-B145-4BA5-8C5B-2A0E0D508E27}">
      <dsp:nvSpPr>
        <dsp:cNvPr id="0" name=""/>
        <dsp:cNvSpPr/>
      </dsp:nvSpPr>
      <dsp:spPr>
        <a:xfrm>
          <a:off x="9893596" y="4081389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spcBef>
              <a:spcPct val="0"/>
            </a:spcBef>
          </a:pPr>
          <a:endParaRPr lang="zh-CN" altLang="en-US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1778000">
            <a:spcBef>
              <a:spcPct val="0"/>
            </a:spcBef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、条件充分性判断题型介绍</a:t>
          </a:r>
        </a:p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4081389"/>
        <a:ext cx="8517329" cy="1263761"/>
      </dsp:txXfrm>
    </dsp:sp>
    <dsp:sp modelId="{6D395A52-1FF6-42B5-AAE0-42C3FB82A4F5}">
      <dsp:nvSpPr>
        <dsp:cNvPr id="0" name=""/>
        <dsp:cNvSpPr/>
      </dsp:nvSpPr>
      <dsp:spPr>
        <a:xfrm>
          <a:off x="9893596" y="5861573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、条件充分性判断的四种解题方法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5861573"/>
        <a:ext cx="8517329" cy="1263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02AE-30F4-4A22-92C8-7C53499CB24E}">
      <dsp:nvSpPr>
        <dsp:cNvPr id="0" name=""/>
        <dsp:cNvSpPr/>
      </dsp:nvSpPr>
      <dsp:spPr>
        <a:xfrm>
          <a:off x="9067321" y="4571776"/>
          <a:ext cx="826275" cy="192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37" y="0"/>
              </a:lnTo>
              <a:lnTo>
                <a:pt x="413137" y="1921677"/>
              </a:lnTo>
              <a:lnTo>
                <a:pt x="826275" y="192167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9067321" y="4571776"/>
          <a:ext cx="826275" cy="14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37" y="0"/>
              </a:lnTo>
              <a:lnTo>
                <a:pt x="413137" y="141493"/>
              </a:lnTo>
              <a:lnTo>
                <a:pt x="826275" y="14149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9067321" y="2933085"/>
          <a:ext cx="826275" cy="1638690"/>
        </a:xfrm>
        <a:custGeom>
          <a:avLst/>
          <a:gdLst/>
          <a:ahLst/>
          <a:cxnLst/>
          <a:rect l="0" t="0" r="0" b="0"/>
          <a:pathLst>
            <a:path>
              <a:moveTo>
                <a:pt x="0" y="1638690"/>
              </a:moveTo>
              <a:lnTo>
                <a:pt x="413137" y="1638690"/>
              </a:lnTo>
              <a:lnTo>
                <a:pt x="413137" y="0"/>
              </a:lnTo>
              <a:lnTo>
                <a:pt x="826275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707" y="3517343"/>
          <a:ext cx="9059613" cy="21088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707" y="3517343"/>
        <a:ext cx="9059613" cy="2108865"/>
      </dsp:txXfrm>
    </dsp:sp>
    <dsp:sp modelId="{B7282BA7-EA0F-416C-A48D-8381324C06B0}">
      <dsp:nvSpPr>
        <dsp:cNvPr id="0" name=""/>
        <dsp:cNvSpPr/>
      </dsp:nvSpPr>
      <dsp:spPr>
        <a:xfrm>
          <a:off x="9893596" y="2301204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、充分性的概念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2301204"/>
        <a:ext cx="8517329" cy="1263761"/>
      </dsp:txXfrm>
    </dsp:sp>
    <dsp:sp modelId="{1020D198-B145-4BA5-8C5B-2A0E0D508E27}">
      <dsp:nvSpPr>
        <dsp:cNvPr id="0" name=""/>
        <dsp:cNvSpPr/>
      </dsp:nvSpPr>
      <dsp:spPr>
        <a:xfrm>
          <a:off x="9893596" y="4081389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spcBef>
              <a:spcPct val="0"/>
            </a:spcBef>
          </a:pPr>
          <a:endParaRPr lang="zh-CN" altLang="en-US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1778000">
            <a:spcBef>
              <a:spcPct val="0"/>
            </a:spcBef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、条件充分性判断题型介绍</a:t>
          </a:r>
        </a:p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4081389"/>
        <a:ext cx="8517329" cy="1263761"/>
      </dsp:txXfrm>
    </dsp:sp>
    <dsp:sp modelId="{6D395A52-1FF6-42B5-AAE0-42C3FB82A4F5}">
      <dsp:nvSpPr>
        <dsp:cNvPr id="0" name=""/>
        <dsp:cNvSpPr/>
      </dsp:nvSpPr>
      <dsp:spPr>
        <a:xfrm>
          <a:off x="9893596" y="5861573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、条件充分性判断的四种解题方法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5861573"/>
        <a:ext cx="8517329" cy="12637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02AE-30F4-4A22-92C8-7C53499CB24E}">
      <dsp:nvSpPr>
        <dsp:cNvPr id="0" name=""/>
        <dsp:cNvSpPr/>
      </dsp:nvSpPr>
      <dsp:spPr>
        <a:xfrm>
          <a:off x="9067321" y="4571776"/>
          <a:ext cx="826275" cy="192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37" y="0"/>
              </a:lnTo>
              <a:lnTo>
                <a:pt x="413137" y="1921677"/>
              </a:lnTo>
              <a:lnTo>
                <a:pt x="826275" y="192167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9067321" y="4571776"/>
          <a:ext cx="826275" cy="14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37" y="0"/>
              </a:lnTo>
              <a:lnTo>
                <a:pt x="413137" y="141493"/>
              </a:lnTo>
              <a:lnTo>
                <a:pt x="826275" y="14149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9067321" y="2933085"/>
          <a:ext cx="826275" cy="1638690"/>
        </a:xfrm>
        <a:custGeom>
          <a:avLst/>
          <a:gdLst/>
          <a:ahLst/>
          <a:cxnLst/>
          <a:rect l="0" t="0" r="0" b="0"/>
          <a:pathLst>
            <a:path>
              <a:moveTo>
                <a:pt x="0" y="1638690"/>
              </a:moveTo>
              <a:lnTo>
                <a:pt x="413137" y="1638690"/>
              </a:lnTo>
              <a:lnTo>
                <a:pt x="413137" y="0"/>
              </a:lnTo>
              <a:lnTo>
                <a:pt x="826275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707" y="3517343"/>
          <a:ext cx="9059613" cy="21088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707" y="3517343"/>
        <a:ext cx="9059613" cy="2108865"/>
      </dsp:txXfrm>
    </dsp:sp>
    <dsp:sp modelId="{B7282BA7-EA0F-416C-A48D-8381324C06B0}">
      <dsp:nvSpPr>
        <dsp:cNvPr id="0" name=""/>
        <dsp:cNvSpPr/>
      </dsp:nvSpPr>
      <dsp:spPr>
        <a:xfrm>
          <a:off x="9893596" y="2301204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、充分性的概念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2301204"/>
        <a:ext cx="8517329" cy="1263761"/>
      </dsp:txXfrm>
    </dsp:sp>
    <dsp:sp modelId="{1020D198-B145-4BA5-8C5B-2A0E0D508E27}">
      <dsp:nvSpPr>
        <dsp:cNvPr id="0" name=""/>
        <dsp:cNvSpPr/>
      </dsp:nvSpPr>
      <dsp:spPr>
        <a:xfrm>
          <a:off x="9893596" y="4081389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spcBef>
              <a:spcPct val="0"/>
            </a:spcBef>
          </a:pPr>
          <a:endParaRPr lang="zh-CN" altLang="en-US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1778000">
            <a:spcBef>
              <a:spcPct val="0"/>
            </a:spcBef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、条件充分性判断题型介绍</a:t>
          </a:r>
        </a:p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4081389"/>
        <a:ext cx="8517329" cy="1263761"/>
      </dsp:txXfrm>
    </dsp:sp>
    <dsp:sp modelId="{6D395A52-1FF6-42B5-AAE0-42C3FB82A4F5}">
      <dsp:nvSpPr>
        <dsp:cNvPr id="0" name=""/>
        <dsp:cNvSpPr/>
      </dsp:nvSpPr>
      <dsp:spPr>
        <a:xfrm>
          <a:off x="9893596" y="5861573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、条件充分性判断的四种解题方法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5861573"/>
        <a:ext cx="8517329" cy="12637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02AE-30F4-4A22-92C8-7C53499CB24E}">
      <dsp:nvSpPr>
        <dsp:cNvPr id="0" name=""/>
        <dsp:cNvSpPr/>
      </dsp:nvSpPr>
      <dsp:spPr>
        <a:xfrm>
          <a:off x="9067321" y="4571776"/>
          <a:ext cx="826275" cy="192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37" y="0"/>
              </a:lnTo>
              <a:lnTo>
                <a:pt x="413137" y="1921677"/>
              </a:lnTo>
              <a:lnTo>
                <a:pt x="826275" y="192167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9067321" y="4571776"/>
          <a:ext cx="826275" cy="14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37" y="0"/>
              </a:lnTo>
              <a:lnTo>
                <a:pt x="413137" y="141493"/>
              </a:lnTo>
              <a:lnTo>
                <a:pt x="826275" y="14149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9067321" y="2933085"/>
          <a:ext cx="826275" cy="1638690"/>
        </a:xfrm>
        <a:custGeom>
          <a:avLst/>
          <a:gdLst/>
          <a:ahLst/>
          <a:cxnLst/>
          <a:rect l="0" t="0" r="0" b="0"/>
          <a:pathLst>
            <a:path>
              <a:moveTo>
                <a:pt x="0" y="1638690"/>
              </a:moveTo>
              <a:lnTo>
                <a:pt x="413137" y="1638690"/>
              </a:lnTo>
              <a:lnTo>
                <a:pt x="413137" y="0"/>
              </a:lnTo>
              <a:lnTo>
                <a:pt x="826275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707" y="3517343"/>
          <a:ext cx="9059613" cy="21088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707" y="3517343"/>
        <a:ext cx="9059613" cy="2108865"/>
      </dsp:txXfrm>
    </dsp:sp>
    <dsp:sp modelId="{B7282BA7-EA0F-416C-A48D-8381324C06B0}">
      <dsp:nvSpPr>
        <dsp:cNvPr id="0" name=""/>
        <dsp:cNvSpPr/>
      </dsp:nvSpPr>
      <dsp:spPr>
        <a:xfrm>
          <a:off x="9893596" y="2301204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、充分性的概念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2301204"/>
        <a:ext cx="8517329" cy="1263761"/>
      </dsp:txXfrm>
    </dsp:sp>
    <dsp:sp modelId="{1020D198-B145-4BA5-8C5B-2A0E0D508E27}">
      <dsp:nvSpPr>
        <dsp:cNvPr id="0" name=""/>
        <dsp:cNvSpPr/>
      </dsp:nvSpPr>
      <dsp:spPr>
        <a:xfrm>
          <a:off x="9893596" y="4081389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spcBef>
              <a:spcPct val="0"/>
            </a:spcBef>
          </a:pPr>
          <a:endParaRPr lang="zh-CN" altLang="en-US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1778000">
            <a:spcBef>
              <a:spcPct val="0"/>
            </a:spcBef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、条件充分性判断题型介绍</a:t>
          </a:r>
        </a:p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4081389"/>
        <a:ext cx="8517329" cy="1263761"/>
      </dsp:txXfrm>
    </dsp:sp>
    <dsp:sp modelId="{6D395A52-1FF6-42B5-AAE0-42C3FB82A4F5}">
      <dsp:nvSpPr>
        <dsp:cNvPr id="0" name=""/>
        <dsp:cNvSpPr/>
      </dsp:nvSpPr>
      <dsp:spPr>
        <a:xfrm>
          <a:off x="9893596" y="5861573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、条件充分性判断的四种解题方法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5861573"/>
        <a:ext cx="8517329" cy="12637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02AE-30F4-4A22-92C8-7C53499CB24E}">
      <dsp:nvSpPr>
        <dsp:cNvPr id="0" name=""/>
        <dsp:cNvSpPr/>
      </dsp:nvSpPr>
      <dsp:spPr>
        <a:xfrm>
          <a:off x="9067321" y="4571776"/>
          <a:ext cx="826275" cy="192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37" y="0"/>
              </a:lnTo>
              <a:lnTo>
                <a:pt x="413137" y="1921677"/>
              </a:lnTo>
              <a:lnTo>
                <a:pt x="826275" y="192167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9067321" y="4571776"/>
          <a:ext cx="826275" cy="14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37" y="0"/>
              </a:lnTo>
              <a:lnTo>
                <a:pt x="413137" y="141493"/>
              </a:lnTo>
              <a:lnTo>
                <a:pt x="826275" y="14149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9067321" y="2933085"/>
          <a:ext cx="826275" cy="1638690"/>
        </a:xfrm>
        <a:custGeom>
          <a:avLst/>
          <a:gdLst/>
          <a:ahLst/>
          <a:cxnLst/>
          <a:rect l="0" t="0" r="0" b="0"/>
          <a:pathLst>
            <a:path>
              <a:moveTo>
                <a:pt x="0" y="1638690"/>
              </a:moveTo>
              <a:lnTo>
                <a:pt x="413137" y="1638690"/>
              </a:lnTo>
              <a:lnTo>
                <a:pt x="413137" y="0"/>
              </a:lnTo>
              <a:lnTo>
                <a:pt x="826275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707" y="3517343"/>
          <a:ext cx="9059613" cy="21088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707" y="3517343"/>
        <a:ext cx="9059613" cy="2108865"/>
      </dsp:txXfrm>
    </dsp:sp>
    <dsp:sp modelId="{B7282BA7-EA0F-416C-A48D-8381324C06B0}">
      <dsp:nvSpPr>
        <dsp:cNvPr id="0" name=""/>
        <dsp:cNvSpPr/>
      </dsp:nvSpPr>
      <dsp:spPr>
        <a:xfrm>
          <a:off x="9893596" y="2301204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、充分性的概念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2301204"/>
        <a:ext cx="8517329" cy="1263761"/>
      </dsp:txXfrm>
    </dsp:sp>
    <dsp:sp modelId="{1020D198-B145-4BA5-8C5B-2A0E0D508E27}">
      <dsp:nvSpPr>
        <dsp:cNvPr id="0" name=""/>
        <dsp:cNvSpPr/>
      </dsp:nvSpPr>
      <dsp:spPr>
        <a:xfrm>
          <a:off x="9893596" y="4081389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spcBef>
              <a:spcPct val="0"/>
            </a:spcBef>
          </a:pPr>
          <a:endParaRPr lang="zh-CN" altLang="en-US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1778000">
            <a:spcBef>
              <a:spcPct val="0"/>
            </a:spcBef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、条件充分性判断题型介绍</a:t>
          </a:r>
        </a:p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4081389"/>
        <a:ext cx="8517329" cy="1263761"/>
      </dsp:txXfrm>
    </dsp:sp>
    <dsp:sp modelId="{6D395A52-1FF6-42B5-AAE0-42C3FB82A4F5}">
      <dsp:nvSpPr>
        <dsp:cNvPr id="0" name=""/>
        <dsp:cNvSpPr/>
      </dsp:nvSpPr>
      <dsp:spPr>
        <a:xfrm>
          <a:off x="9893596" y="5861573"/>
          <a:ext cx="8517329" cy="126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、条件充分性判断的四种解题方法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893596" y="5861573"/>
        <a:ext cx="8517329" cy="12637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E310-C52A-415E-A23F-79DA1BB4B40F}">
      <dsp:nvSpPr>
        <dsp:cNvPr id="0" name=""/>
        <dsp:cNvSpPr/>
      </dsp:nvSpPr>
      <dsp:spPr>
        <a:xfrm>
          <a:off x="8331724" y="4882495"/>
          <a:ext cx="824092" cy="460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4608859"/>
              </a:lnTo>
              <a:lnTo>
                <a:pt x="824092" y="460885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5BB85-5DE5-407C-97D9-BA36CAEB4AB5}">
      <dsp:nvSpPr>
        <dsp:cNvPr id="0" name=""/>
        <dsp:cNvSpPr/>
      </dsp:nvSpPr>
      <dsp:spPr>
        <a:xfrm>
          <a:off x="8331724" y="4882495"/>
          <a:ext cx="824092" cy="2837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2837060"/>
              </a:lnTo>
              <a:lnTo>
                <a:pt x="824092" y="28370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1E4E1-919F-4A3D-BBB4-AC17CBD435CE}">
      <dsp:nvSpPr>
        <dsp:cNvPr id="0" name=""/>
        <dsp:cNvSpPr/>
      </dsp:nvSpPr>
      <dsp:spPr>
        <a:xfrm>
          <a:off x="8331724" y="4882495"/>
          <a:ext cx="824092" cy="106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1065261"/>
              </a:lnTo>
              <a:lnTo>
                <a:pt x="824092" y="106526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49B2-7604-438F-ADEB-AA82DBB63D90}">
      <dsp:nvSpPr>
        <dsp:cNvPr id="0" name=""/>
        <dsp:cNvSpPr/>
      </dsp:nvSpPr>
      <dsp:spPr>
        <a:xfrm>
          <a:off x="8331724" y="4175958"/>
          <a:ext cx="824092" cy="706537"/>
        </a:xfrm>
        <a:custGeom>
          <a:avLst/>
          <a:gdLst/>
          <a:ahLst/>
          <a:cxnLst/>
          <a:rect l="0" t="0" r="0" b="0"/>
          <a:pathLst>
            <a:path>
              <a:moveTo>
                <a:pt x="0" y="706537"/>
              </a:moveTo>
              <a:lnTo>
                <a:pt x="412046" y="706537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EFEBA-3C91-41A0-9683-467E98D34647}">
      <dsp:nvSpPr>
        <dsp:cNvPr id="0" name=""/>
        <dsp:cNvSpPr/>
      </dsp:nvSpPr>
      <dsp:spPr>
        <a:xfrm>
          <a:off x="8331724" y="2404159"/>
          <a:ext cx="824092" cy="2478336"/>
        </a:xfrm>
        <a:custGeom>
          <a:avLst/>
          <a:gdLst/>
          <a:ahLst/>
          <a:cxnLst/>
          <a:rect l="0" t="0" r="0" b="0"/>
          <a:pathLst>
            <a:path>
              <a:moveTo>
                <a:pt x="0" y="2478336"/>
              </a:moveTo>
              <a:lnTo>
                <a:pt x="412046" y="2478336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29E8-2B33-466C-8A3C-A6FB076DF308}">
      <dsp:nvSpPr>
        <dsp:cNvPr id="0" name=""/>
        <dsp:cNvSpPr/>
      </dsp:nvSpPr>
      <dsp:spPr>
        <a:xfrm>
          <a:off x="8331724" y="747088"/>
          <a:ext cx="828789" cy="4135407"/>
        </a:xfrm>
        <a:custGeom>
          <a:avLst/>
          <a:gdLst/>
          <a:ahLst/>
          <a:cxnLst/>
          <a:rect l="0" t="0" r="0" b="0"/>
          <a:pathLst>
            <a:path>
              <a:moveTo>
                <a:pt x="0" y="4135407"/>
              </a:moveTo>
              <a:lnTo>
                <a:pt x="416743" y="4135407"/>
              </a:lnTo>
              <a:lnTo>
                <a:pt x="416743" y="0"/>
              </a:lnTo>
              <a:lnTo>
                <a:pt x="82878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2188032" y="4082643"/>
          <a:ext cx="6143692" cy="1599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1" kern="1200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188032" y="4082643"/>
        <a:ext cx="6143692" cy="1599705"/>
      </dsp:txXfrm>
    </dsp:sp>
    <dsp:sp modelId="{6222EF41-613E-43A9-B69E-25E421C9CE71}">
      <dsp:nvSpPr>
        <dsp:cNvPr id="0" name=""/>
        <dsp:cNvSpPr/>
      </dsp:nvSpPr>
      <dsp:spPr>
        <a:xfrm>
          <a:off x="9160514" y="11871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60514" y="118718"/>
        <a:ext cx="9720006" cy="1256741"/>
      </dsp:txXfrm>
    </dsp:sp>
    <dsp:sp modelId="{8FC9FA9B-5E97-4B00-8867-4487781F3F9C}">
      <dsp:nvSpPr>
        <dsp:cNvPr id="0" name=""/>
        <dsp:cNvSpPr/>
      </dsp:nvSpPr>
      <dsp:spPr>
        <a:xfrm>
          <a:off x="9155817" y="1775789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1775789"/>
        <a:ext cx="9720006" cy="1256741"/>
      </dsp:txXfrm>
    </dsp:sp>
    <dsp:sp modelId="{850B2D45-9CD2-4A08-8B31-633E64B1FD47}">
      <dsp:nvSpPr>
        <dsp:cNvPr id="0" name=""/>
        <dsp:cNvSpPr/>
      </dsp:nvSpPr>
      <dsp:spPr>
        <a:xfrm>
          <a:off x="9155817" y="354758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3547588"/>
        <a:ext cx="9720006" cy="1256741"/>
      </dsp:txXfrm>
    </dsp:sp>
    <dsp:sp modelId="{CFB7B5EA-D527-4206-91FF-F737D0741078}">
      <dsp:nvSpPr>
        <dsp:cNvPr id="0" name=""/>
        <dsp:cNvSpPr/>
      </dsp:nvSpPr>
      <dsp:spPr>
        <a:xfrm>
          <a:off x="9155817" y="5319386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5319386"/>
        <a:ext cx="9720006" cy="1256741"/>
      </dsp:txXfrm>
    </dsp:sp>
    <dsp:sp modelId="{D0EBC28D-20F8-452E-BE88-96A9CC1E369E}">
      <dsp:nvSpPr>
        <dsp:cNvPr id="0" name=""/>
        <dsp:cNvSpPr/>
      </dsp:nvSpPr>
      <dsp:spPr>
        <a:xfrm>
          <a:off x="9155817" y="7091185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7091185"/>
        <a:ext cx="9720006" cy="1256741"/>
      </dsp:txXfrm>
    </dsp:sp>
    <dsp:sp modelId="{1E7250F8-1D83-43B8-BEC1-7982E46CAFC1}">
      <dsp:nvSpPr>
        <dsp:cNvPr id="0" name=""/>
        <dsp:cNvSpPr/>
      </dsp:nvSpPr>
      <dsp:spPr>
        <a:xfrm>
          <a:off x="9155817" y="8862984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8862984"/>
        <a:ext cx="9720006" cy="1256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885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X&gt;2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7157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299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46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413" y="737557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13" y="508187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13190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9421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34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50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59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5239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3162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1736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7893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024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0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83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0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6087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0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83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0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2516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9038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5982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83" y="737527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83" y="508157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45742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8529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974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020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4822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7768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671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5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845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5119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845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9844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735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199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208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7235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51" y="737495"/>
            <a:ext cx="2795638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508125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8349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845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5119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845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8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80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50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619" y="737763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19" y="508393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2420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28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72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743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9193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4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299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06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86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43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8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843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5117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843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92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843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5117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843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30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20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10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617" y="737761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17" y="508391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0021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4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299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86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73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918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273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094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299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71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65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83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511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83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351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83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511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83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63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700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2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299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611" y="737755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11" y="508385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8646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6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304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72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9179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33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274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263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918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33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82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5103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82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991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82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5103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82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28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52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771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603" y="737747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3" y="508377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1822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545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314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71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9169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42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264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237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516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0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637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81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5093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81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66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81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5093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81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289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115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055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593" y="737737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3" y="508367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12621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951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480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593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9043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24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231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5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745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9195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708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041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695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93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967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93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8073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93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967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93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426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70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218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467" y="737611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7" y="508241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22745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6478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6830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56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901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1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424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10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875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733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8397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6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94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6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4641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6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94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6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841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5881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950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441" y="737585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41" y="508215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00956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43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593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067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53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89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075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542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016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7195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326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3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913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3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804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3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913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3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717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325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4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33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33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2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66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969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969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969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21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967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967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967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38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96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961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96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6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953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953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953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3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943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943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943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4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817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817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817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4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9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91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9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22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63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63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63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41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6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5.png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4.xml"/><Relationship Id="rId4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4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4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83.png"/><Relationship Id="rId2" Type="http://schemas.openxmlformats.org/officeDocument/2006/relationships/slideLayout" Target="../slideLayouts/slideLayout1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039" y="-228599"/>
            <a:ext cx="25029526" cy="14091582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-406039" y="5588721"/>
            <a:ext cx="25029526" cy="1465490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kumimoji="1" lang="zh-CN" altLang="en-US" sz="8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管理类联考数学</a:t>
            </a:r>
            <a:r>
              <a:rPr kumimoji="1" lang="en-US" altLang="zh-CN" sz="8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--</a:t>
            </a:r>
            <a:r>
              <a:rPr kumimoji="1" lang="zh-CN" altLang="en-US" sz="8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春笋班</a:t>
            </a:r>
          </a:p>
        </p:txBody>
      </p:sp>
    </p:spTree>
    <p:extLst>
      <p:ext uri="{BB962C8B-B14F-4D97-AF65-F5344CB8AC3E}">
        <p14:creationId xmlns:p14="http://schemas.microsoft.com/office/powerpoint/2010/main" val="2266535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19341" y="3679461"/>
            <a:ext cx="18563590" cy="295275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充分性判断：第16~25小题，每小题3分，共30分.要求判断每题给出的条件（1）和条件（2）能否充分支持题干所陈述的结论.A、B、C、D、E五个选项为判断结果，请选择一项符合试题要求的判断，在答题卡上将所选项的字母涂黑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33311" y="6947171"/>
            <a:ext cx="18563590" cy="479933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（A）条件（1）充分，但条件（2）不充分;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（B）条件（2）充分，但条件（1）不充分;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（C）条件（1）和（2）单独都不充分，但条件（1）和（2）联合起来充分;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（D）条件（1）充分，条件（2）也充分;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（E）条件（1）和（2）单独都不充分，条件（1）和（2）联合起来也不充分。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64194" y="1243337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条件充分性判断题型介绍：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5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2866661" y="4152900"/>
          <a:ext cx="17524730" cy="8049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3060"/>
                <a:gridCol w="5695950"/>
                <a:gridCol w="2585720"/>
              </a:tblGrid>
              <a:tr h="916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条件(1)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条件(2)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选项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╳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2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╳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50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╳</a:t>
                      </a: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╳</a:t>
                      </a: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4590">
                <a:tc gridSpan="2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(1)+(2)  √                    </a:t>
                      </a: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58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╳</a:t>
                      </a: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╳</a:t>
                      </a: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lang="en-US" altLang="en-US" sz="4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6940">
                <a:tc gridSpan="2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4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(1)+(2)  ╳</a:t>
                      </a:r>
                    </a:p>
                  </a:txBody>
                  <a:tcPr marL="137160" marR="13716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12166600" y="7992110"/>
            <a:ext cx="56159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2127230" y="11286490"/>
            <a:ext cx="56159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1264194" y="1243337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条件充分性判断题型介绍：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88835215"/>
              </p:ext>
            </p:extLst>
          </p:nvPr>
        </p:nvGraphicFramePr>
        <p:xfrm>
          <a:off x="3135089" y="1371602"/>
          <a:ext cx="18418634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8533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674311" y="3672839"/>
            <a:ext cx="1856359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</p:txBody>
      </p:sp>
      <p:pic>
        <p:nvPicPr>
          <p:cNvPr id="36" name="图片 3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7896" y="3917949"/>
            <a:ext cx="3582232" cy="82957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" name="图片 3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16925" y="5491846"/>
            <a:ext cx="6192762" cy="8128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解法一：把条件带入结论，看能否让结论成立（</a:t>
            </a:r>
            <a:r>
              <a:rPr lang="zh-CN" altLang="en-US" sz="4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11989164" y="2882124"/>
            <a:ext cx="11948524" cy="295465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反例的意思：满足条件，但不能让结论成立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）的反例：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x=5</a:t>
            </a: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）找不到反例，那就是充分的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2268489" y="3897788"/>
            <a:ext cx="18563590" cy="387798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x&gt;5</a:t>
            </a:r>
          </a:p>
          <a:p>
            <a:pPr algn="l" defTabSz="1828800" hangingPunct="1">
              <a:lnSpc>
                <a:spcPct val="150000"/>
              </a:lnSpc>
            </a:pP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≥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≥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375859" y="1070356"/>
            <a:ext cx="1913309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解法二：找反例，</a:t>
            </a:r>
            <a:r>
              <a:rPr lang="zh-CN" altLang="en-US" sz="4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只要找到一个反例，条件就不充分</a:t>
            </a:r>
            <a:r>
              <a:rPr lang="zh-CN" altLang="en-US" sz="4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 sz="4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当条件比较简单时使用</a:t>
            </a:r>
            <a:r>
              <a:rPr lang="zh-CN" altLang="en-US" sz="4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3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31947" y="3847374"/>
            <a:ext cx="18563590" cy="387798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m&gt;5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n&lt;8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对象 -21474824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821930"/>
              </p:ext>
            </p:extLst>
          </p:nvPr>
        </p:nvGraphicFramePr>
        <p:xfrm>
          <a:off x="4641483" y="3992514"/>
          <a:ext cx="2340954" cy="70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584200" imgH="177165" progId="Equation.KSEE3">
                  <p:embed/>
                </p:oleObj>
              </mc:Choice>
              <mc:Fallback>
                <p:oleObj r:id="rId3" imgW="584200" imgH="1771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1483" y="3992514"/>
                        <a:ext cx="2340954" cy="709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5"/>
          <p:cNvSpPr txBox="1"/>
          <p:nvPr/>
        </p:nvSpPr>
        <p:spPr>
          <a:xfrm>
            <a:off x="1375592" y="1070356"/>
            <a:ext cx="21876296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解法三：</a:t>
            </a:r>
            <a:r>
              <a:rPr lang="zh-CN" altLang="en-US" sz="4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结论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</a:t>
            </a:r>
            <a:r>
              <a:rPr lang="zh-CN" altLang="en-US" sz="4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可以化简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的式子，把结论化简以后，在进行验证</a:t>
            </a:r>
            <a:r>
              <a:rPr lang="zh-CN" altLang="en-US" sz="4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（经常见到）</a:t>
            </a:r>
            <a:endParaRPr sz="40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2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674311" y="3672572"/>
            <a:ext cx="1856359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4:</a:t>
            </a:r>
          </a:p>
        </p:txBody>
      </p:sp>
      <p:pic>
        <p:nvPicPr>
          <p:cNvPr id="36" name="图片 3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7896" y="3917949"/>
            <a:ext cx="3582232" cy="82957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" name="图片 3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16925" y="5491846"/>
            <a:ext cx="6192762" cy="8128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" name="文本框 5"/>
          <p:cNvSpPr txBox="1"/>
          <p:nvPr/>
        </p:nvSpPr>
        <p:spPr>
          <a:xfrm>
            <a:off x="1375592" y="1070356"/>
            <a:ext cx="21876296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解法四：结论是一个可以求解的方程，把结论解出来，验证条件是否充分</a:t>
            </a:r>
            <a:r>
              <a:rPr lang="zh-CN" altLang="en-US" sz="4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（很少有这种情况）</a:t>
            </a:r>
            <a:endParaRPr sz="40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6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88835215"/>
              </p:ext>
            </p:extLst>
          </p:nvPr>
        </p:nvGraphicFramePr>
        <p:xfrm>
          <a:off x="3135089" y="1371602"/>
          <a:ext cx="18418634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8533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625607" y="2640110"/>
                <a:ext cx="11738610" cy="4120232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例：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a=b=0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𝑎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、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𝑏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为有理数，且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𝑏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𝑎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、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𝑏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为有理数，且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𝑏</m:t>
                      </m:r>
                      <m:rad>
                        <m:radPr>
                          <m:degHide m:val="on"/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e>
                      </m:rad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7" y="2640110"/>
                <a:ext cx="11738610" cy="4120232"/>
              </a:xfrm>
              <a:prstGeom prst="rect">
                <a:avLst/>
              </a:prstGeom>
              <a:blipFill rotWithShape="1">
                <a:blip r:embed="rId2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36233" y="-257809"/>
            <a:ext cx="134124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en-US" altLang="zh-CN" sz="4000" b="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6.1.1.1</a:t>
            </a:r>
            <a:r>
              <a:rPr lang="zh-CN" altLang="en-US" sz="4000" b="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社会主义从空想到科学的发展</a:t>
            </a:r>
          </a:p>
        </p:txBody>
      </p:sp>
      <p:sp>
        <p:nvSpPr>
          <p:cNvPr id="11" name="文本框 14"/>
          <p:cNvSpPr txBox="1"/>
          <p:nvPr/>
        </p:nvSpPr>
        <p:spPr>
          <a:xfrm>
            <a:off x="1625607" y="8861739"/>
            <a:ext cx="21277946" cy="480131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答案：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（条件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不充分，条件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充分）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做题思路：条件充分性判断，题干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a=b=0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是我们需要证明的结论。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先看条件（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），有理数和无理数运算得到有理数，只有一种情况：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乘以无理数。所以条件（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）中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b=0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自然也等于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。所以由条件（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）可以证明结论成立。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而条件（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）显然不能证明结论成立，因为有很多的反例，如：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1+(-1)=0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6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26008" y="3883436"/>
            <a:ext cx="14495058" cy="295465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zh-CN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p=mq+1</a:t>
            </a:r>
            <a:r>
              <a:rPr lang="zh-CN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为质数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zh-CN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为正整数，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为质数		（2）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均为质数</a:t>
            </a:r>
          </a:p>
        </p:txBody>
      </p:sp>
      <p:sp>
        <p:nvSpPr>
          <p:cNvPr id="7" name="文本框 14"/>
          <p:cNvSpPr txBox="1"/>
          <p:nvPr/>
        </p:nvSpPr>
        <p:spPr>
          <a:xfrm>
            <a:off x="2642147" y="9687285"/>
            <a:ext cx="19499396" cy="2954655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答案：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做题思路：只要能举出一个反例，就不充分。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m=3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q=3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，这既是条件一的反例，也是条件二的反例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05149628"/>
              </p:ext>
            </p:extLst>
          </p:nvPr>
        </p:nvGraphicFramePr>
        <p:xfrm>
          <a:off x="489864" y="1698170"/>
          <a:ext cx="21063856" cy="10123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831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4"/>
          <p:cNvSpPr txBox="1"/>
          <p:nvPr/>
        </p:nvSpPr>
        <p:spPr>
          <a:xfrm>
            <a:off x="2648682" y="9459185"/>
            <a:ext cx="19651800" cy="295465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答案：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做题思路：条件一：因为</a:t>
            </a:r>
            <a:r>
              <a:rPr lang="en-US" altLang="zh-CN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3/14</a:t>
            </a: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化简了，而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3n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能被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整除，所以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能被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整除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条件二：举反例：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n=7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满足条件二，但此时结论不成立</a:t>
            </a: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2037087" y="4248210"/>
            <a:ext cx="20874990" cy="295465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      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是一个整数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zh-CN" alt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是一个整数，且       也是个整数。     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是一个整数，且       也是一个整数。</a:t>
            </a:r>
          </a:p>
        </p:txBody>
      </p:sp>
      <p:graphicFrame>
        <p:nvGraphicFramePr>
          <p:cNvPr id="12" name="对象 -2147481869"/>
          <p:cNvGraphicFramePr/>
          <p:nvPr>
            <p:extLst>
              <p:ext uri="{D42A27DB-BD31-4B8C-83A1-F6EECF244321}">
                <p14:modId xmlns:p14="http://schemas.microsoft.com/office/powerpoint/2010/main" val="2554409429"/>
              </p:ext>
            </p:extLst>
          </p:nvPr>
        </p:nvGraphicFramePr>
        <p:xfrm>
          <a:off x="3365411" y="3980876"/>
          <a:ext cx="819256" cy="158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3" imgW="205105" imgH="396875" progId="Equation.DSMT4">
                  <p:embed/>
                </p:oleObj>
              </mc:Choice>
              <mc:Fallback>
                <p:oleObj r:id="rId3" imgW="205105" imgH="3968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411" y="3980876"/>
                        <a:ext cx="819256" cy="15876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18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458688"/>
              </p:ext>
            </p:extLst>
          </p:nvPr>
        </p:nvGraphicFramePr>
        <p:xfrm>
          <a:off x="7530471" y="5889306"/>
          <a:ext cx="871314" cy="158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5" imgW="217805" imgH="396875" progId="Equation.DSMT4">
                  <p:embed/>
                </p:oleObj>
              </mc:Choice>
              <mc:Fallback>
                <p:oleObj r:id="rId5" imgW="217805" imgH="3968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0471" y="5889306"/>
                        <a:ext cx="871314" cy="15876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18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266900"/>
              </p:ext>
            </p:extLst>
          </p:nvPr>
        </p:nvGraphicFramePr>
        <p:xfrm>
          <a:off x="17744440" y="5889940"/>
          <a:ext cx="609260" cy="157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7" imgW="152400" imgH="393700" progId="Equation.DSMT4">
                  <p:embed/>
                </p:oleObj>
              </mc:Choice>
              <mc:Fallback>
                <p:oleObj r:id="rId7" imgW="152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44440" y="5889940"/>
                        <a:ext cx="609260" cy="1573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1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0" descr="data:image/jpeg;base64,/9j/4AAQSkZJRgABAQEAYABgAAD/2wBDAAEBAQEBAQEBAQEBAQEBAQEBAQEBAQEBAQEBAQEBAQEBAQEBAQEBAQEBAQEBAQEBAQEBAQEBAQEBAQEBAQEBAQH/2wBDAQEBAQEBAQEBAQEBAQEBAQEBAQEBAQEBAQEBAQEBAQEBAQEBAQEBAQEBAQEBAQEBAQEBAQEBAQEBAQEBAQEBAQH/wAARCAAqAXUDARE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/igAoAKACgAoAKACgAoAKACgAoAKACgAoAKACgD8f/8AgrH8TPj/APAH4baj8bfhL+1d8dPg3Po/gx9L+Hnw/wDhl+yh4K+LfwOvPihFr73N98S/23PjP4o/Z6+Nc3wV/Zn8MaJc6VdePfEtp4t+BLeGPAmj/EnxJpXxF8T+L5fDPh/TvOw+MWC4nyChi62GrYbOeJuA8DUpZ7NZTwdlPD3+uOW5Xxdis64hhLA1MNj80wOfUIYCLz2ji1HL1PIeH8fXpZ5iT0o4Shjsoxn7nMqUsBlvF9avX4bowzjjLM8wq8NVcZwpg+GeHK0MZRx1fAY7JMxUqdTK6+AzDG5vluCzvOclwlPD4mt+s/hy/fVvDug6rLfaNqUmpaNpV/JqXhy5a88O6g95Yw3D32g3jSStd6Ndl/P0q5aSRp7F4ZTI5be3v5nho4PM8xwcMPjsLHC47F4aOFzOkqGZ4aNDE1qUcPmNBRiqOOoxpqni6SilTxMa0FFKOvzuU4iti8pyzF4ivl+Kr4nL8FiK+JymrOtlOIrVsNCpUr5ZWnKc6uX1pt1MFVnKU54ZwnKUpNyezXCegeQfE34+fB34NeIvhL4Q+JPjnT/D3iv44+OY/hx8I/Cq2esax4m8deLhpl7rN/a6JoGgadquqtpPh3RdPu9d8ZeK7q0g8I+C9Agl13xnruk6QPtxVBrFZjQynD3q4/EYHNczjh4Jv2WWZNh6dbMsyxdW3scBgKNWvgMrp43G1KOFxXEebcNcK4KtX4mz/hzKsUsS/qeV4zOcSpUsswGIyrB4vGOMnSp4rOcwp5dluHSipTq1q9aVTEVKdGM54XKcJm+fY1UcjyrOcxo+v0xhQAUAFABQBm6zq1hoGjatr2qPPHpui6bf6tqMltZX2o3Mdhp1rPeXb2+nabbXeoahOsFtK0NlYWtxfXUgWC0tpriSOJuPMMfhMqy/H5pjqkqWCy3B4rH4yrCjXxE6eEwlCriMRUhh8NSrYjEShSozlGjh6VSvVaVOjSnVlGL2w2HqYvE4fC0XSVXE1qWHpOviKGFoKpWqKlB1sViqtHD4alzNOpiMRVp0KML1K1WFNSmcT8H/AIv/AAu/aA+F3gj40fBbxvofxE+GXxD0O18R+DfGfhy5a50rWdKuWkiLASpFdWF/YXcFxpmt6Jqdvaa3oOt2uoaDr+n2Ot2V/YR+xj8vxeV4upgsbTjCtTjRqJ0q1DE4bEYbE0KeKwWOwWMwtWthMwy/MMJVo47LcywVevgMxy+vhswwGJr4KvQrz4cLiqWMpOrRVaDp1sVhMRh8VhcVgcfgcfgcVXwOY5ZmeXY2jh8dlea5XjsNicvzbKcxw+HzLK8yw+Ly7MsLh8dh8RQj6RXGdB5N46+OXwt+GvxD+DHwq8ZeIrvT/Hnx917xV4b+E3h2x8L+MNfm8S6p4L8Ial438Vtd3vhzQNW03wppWheG9LudQvvEXjC90bw6s7WGkJqr63qOlafOYa2MzGrlWHanjaOQ5rxNWpSapQp5Fk+Z8O5PmOOniK0oYeKpZnxRkOAo4Z1frmLxeZYWhgcPiKjqqKxMo4TAwzHESUMLUzjK+H6Mk1OtXzjNsJnGOwGCw+FpueKxEp4HIc4zDE1aNGeHwOXZfjswzGth8HRq11UuP2gPhHa/tB6Z+y1J4nu3+Nuq/CrUfjdbeDbXwn40vLWD4WaZ4stPBVx4q1bxjZ+HbjwVoKzeJruLSNM0bW/Edj4i1mZLyfRdIvbOy1G5jWDax889hhH7V8N0+H6mdSd6dLCPiapn1PIqEa1bkpYvGY9cN5zXWAwc6+Ow+DwdTH43D0cDUw+JmYprBwyeeIags9xOdYXKoRaq1sVUyDDZRic6quhSdSthsHl0M8yenXzDFQpZf9czLL8vp4qeYYmjh3D+0F+0N8I/2Wvhdqfxj+Nuva14f8C6XrvgzwvLd+G/AHxG+JfiO98S+PvGOieBPBPh/QPAXws8J+NPHPifWPE3izxBo+g6Xpnh3w5qN7LfXsG6BYBLMMpV4LGZXl8YYitjc5xzy3K8JhcJisXXxeNjgMfmMqFOnhaNaUeXBZbjMRKpUUaUYUZqVRVJQi+mjhqtehmOJg6MMPlOW4zN8yxGIxOGwtDCZZgabqYzGVq2JrUqap0Kac5pSc+VSajJKTPmO6/4KcfsyWFrc3198P8A9vizsrO3mury8uv+CSf/AAVkt7W1tbeN5bi5ubib9iZIoLeCKN5ZppXWOKNXeRwqsxWJxOGwWGxGMxmIoYXCYShVxOKxWJq06GGw2GoU51a+IxFerONOjQo06c6lWrUnGnTpxnOc1GMpOMPh6+Lr0MLhaFXE4nE1aWHw+Hw9KdavXr1pqnRoUKNNTqVatWo1ClSgpTnNqEVKT1+v/g98W/h58fvhN8N/jj8Jdel8UfDP4s+C/DXxD+HviWbQ/EXh1/EHgvxZpNprfhzW/wCwfFWk6H4i0lNV0u8tb2Ky1vSbHUoopoxdWcUhK162aZXj8lzHF5VmdD6rj8DVdDF4Z1aNWWHrqMXOjUlQqVaaq078lanzudKqqlGrGFanViefgcdhMyw7xWCq+2oLEY3Cup7OrT/f4DG4jAYuCjVhCbVLFYatSU0nTqKKq0Z1KMoVJZnxs+Onwo/Zy8CL8S/jN4r/AOEP8GN4u+HvgRda/sLxNr+fFnxO8eeH/hx4D0r+zfC2j63qo/t7xh4l0XRvt5sv7M0z7Z/aet3tjo1vfahH59FrEZtw/kdF8+Z8T51hOHciwusfr2c42liauFwft5Ww+F9rTwleX1jGVaOEhyWq4iMpQUu2cZQwGc5nJWwWQZNmXEGb17p/VMnyrDSxWYYz2Sbq4j6vQg6n1fDQq4qr8FChUqOz9apkniHxP/aQ+CfwZ+IXwH+FPxG8ajRfiH+0n4z1vwD8EfB9l4c8XeJNb8ceJfDfhPVPGniYQ2vhXQdb/sHQfDHhnSLzWPEnjLxO2k+DNCt/scWs+ILS7v8AS7ecwf8AwoZpUybCfvcwo5Fm3Etej8FLDZFk1bL8Nj8wxWLquGEwsPreZ5fgcFRxFeniczzHF4fLspo4vHzWHZir4LKaud4lSp5ZRzjIsgqYpRlU5c34ir4rD5LhFQpKeIk8ZUweI5q8aTw2Fp0p18dXoULVGWn7R3wYv/2kNa/ZKs/Fl3cfHfw98JNH+Out+Co/B/jk2Om/CrXvF2peCdE8S3Xjk+Gh4CS41TxHpGp6dZ+Gf+EoPi6aOyvdSXQTpME1+DA/8KWGz7F4JqtQ4azXKMkzuo2qTweaZ3lWJzjKsKoVnTqYt4rLsJXxTrYONfD0FB0sVWpYiUKcjFp4CWSwxSdOXEFDOcVlEUnVeKw2RYjLsLm9aXslU+q08HXzTL6MpYz2Kq1MVRjh3Vbkzqfif8YfhH8EfD2n+LPjN8T/AAF8KvDOq+JvDngvS/EXxF8X+H/B2iaj4w8V6kmk+GPC9jqniHUdOs7rXfEGoMLXSdKhme+vJRJ5EDpHM4mEo1MblmW05RnmGdY+GV5NgINSxubZpUw+JxVPLcswsW6+Px9TDYTFYiGDwsKuJlh8Pia0acqdGrMKn7rB5hmFX93gcpwc8xzXHVPcweWZdTq0qFTH5hiZNUcFg4Vq1GlPFYmpChGrVpU5Veecb854a/aE+Eni748fFP8AZp0HxFfXfxf+DnhD4dePviH4Ybwr4tg0/Q/B3xRk8SweANXHjGbQ08HX8viO58IeKLeDQrDX5/E1qdE1G71LRbfTHsL+asHfH4TNsfhVKeEyXPKPDWYV5xlQjDPK2R5fxD9RwyrqlLMZUMozTLMbjq+XrEYXL1mGXYfMK9DF4vC0Khi/9gxOUYPFfusRnmU47Pcqpq9T6zlOXZu8kxmLlOk5ww3s8yTw0KGKlSxVflqV8PRq4aFSue00AFAHkHiD4+fB3wv8aPh9+zvrPjnT4vjL8TfDXivxp4O+HVnZ6xq3iC68FeDWtIPEXjPW00jTr+18HeErW/vrHQrLxR4xuNG0HWfFV5Y+D9A1G/8AFV1baQ6wzWMxOY4TC3rVspy3DZtmain7LA4LG5g8ty36ziJJUKWMzbEUsfPJsslU/tTN8Dk3Fma5Vg8TlXDXFmNwaxT+o4TAY7FqVHC5nm/9hYCvKMnDFZrHLsVmdXD0+VOXs8PhcKvreLklgsHi8bkeXYvE0syzrh/CYvb+LfxX+H3wJ+GPjj4yfFbxB/wi3w6+HPh+/wDFfjfxMdJ13WYtA8N6ZGZtT1m603w9pmravNZabbq93fy2dhP9kso5765VLOGecY18ThsL9WeKxNDC08VmOVZXTxGKrU8NhKeMzjNMJlGAeMxledPDZfg5Y3GUI4vMsdWoZbl2GdXMM0xmGy6hisXHahh8TipTpYPDYnG4iNDFV6eDwWHr4zMMX9Vw1bEywmW5fhadbG5rmWJhQlRy3KMuoYnNs1x88PleU4LFZniMLhKnXaBr2g+K9B0TxT4W1vSfEnhvxHpOm694d8RaBqVlq+g69oOr2UOoaRreiavp89zYarpOq2M8F9pupWNxNZXtlNDdWs8sEiSt3YrC4rA4rE4LG4avg8Zg69bC4vCYqjUw+KwuKw9SdGvhsTh6sY1aFehVpzpVqNWMalOpGdOpFTjK/HhcVhcdhcNjsDiaGMweMoUcVhMZha1PEYXFYXEU41cPicNiKU50q9CvSlGrRrUpyp1KcozhOUWpvWrA3CgAoADnBwRnHBIJGecEjIJHTjIPUZzzUzU3CapyjGo4yVOU4SnCM7PllOnGpTlOKdnKCqQlJXiqkW+YFa+uq620dvudvxt2Z/J7/wAFSP2ov2sb79lz9vz4a/ED9pz9nXSb/wDZi8Sfs+eLPF3wi1j/AIJhftI/C74mfED4X6v+0n8NIPhz8Wfgd448S/8ABT/xf4X+LPw81fxlpN54QHiLw14Rmm1vxf4a8Q+Ar3SvBmr6z4X1qvLyzE05VvCriTF4rD82X+M/hxl+a1lTnhJ8M8Q5ZxnDHYPMOI+HqlfF4/D5Nj8pymfHOXZfHMKc824P+tYalxJgs9yziill3q18vrY2rxxw7l2CxEYZ94XeLVTIo1cTQxVLPcmn4XZm86y3Ls+oUcPhKWd5N/buG4bzivjsuo18jzyvgOIcVwtjeFMx4brZj97fsFal8Q9U/bg+O+t+Gf23/gt+0P4Z+Jvgn4ZfGD496B8Df2M/2w9G+BDeLdX8DwW/gK+8C/Hrx3/wUc/ac+BPwa+Nes+AdX+F/iXx18I/D/h2DxB4y+DKfDDxYngq3hnXx/D9ZgMBUynI+JMlxeBxUsJkPF2fZfgK+LxNLDVcu4mxecYnE8XZTklfGYWriuJeG8tzrD55WzvAZbXq5bwzxxnONw0c1y/GTzbhyp8nicxp5li+E8xwmIo08XnnDuFzPEUKWDrVKj4Zjh8HT4exPEuCweKw+GyXOc0w0KlHhzNMyo1M2zHJMqx1DMKeJyylwlXj8/ftheL9P8dfCr9pz9rf4P8Aww/bMg8P6PpP7Qul6L8W2/4Kift//D34UeD/ANoH9nT4++KP2evGPhT4hfsj/A39uv4Jab4V+Gfi3UPCP/CR/CTWPgP4gvLnxdF/wkCfFDwp8JtTgsNU1f57KcDiK74RwdPELK48dZ94F4nhzHZjLH59TxeQ+NPHHCeXZtRrxlmFDGZZxLwxheL/AK7gshdWpwn/AGdQdDK+JIRwGG4Zqe/xHiqWSw4yxGJorNcRwLw5x3XzzAZasLlHs8dwj4NY3xF4br4eqsBXo43JM3oZdSyfiDOKmGoZ7hc/r4VSyrMqeZYriXD+u/8ABMexb9nH4uXvwm+LPiD/AIKS/Ev4lfHuz/aA8cfCf4r/ALXP7UPjH4wfCbxZ8JPgdcfs+6X451L4Qfs+69+0x8W/Ef7PfgvU/HvxHaX4FeGfinZfEn9pu9+GIln+LXx+v9R1ZPCEPrYTMMPj+Dq9TAYaeXVcp4T4c4yzbCZxgoZ3xnPLM9x2eU+E8RmeMyTLcPhsTn+IyvFUJ8TcMcMZbw1h8PmtNZLjeHq2dZVgsbPhxmW1qOfY7MKuIVejQ4zx/htTp5biMTlvDWB4hlLjLNcwwuGwWbZjWxWLweVQ4FxeRS4nzvF4yrPHYLEYjIaeG4dzTF5vj/xm8T/Ez9tjwV+2l8UPip8Rvjl4z0H4EfC3QdA+N9z47n/Y6/aW0/8AaA8P/s4ar+05B8QbLwT8ZvAvxH/4KOaX+0v+zr+zb8SPjT4A1LRfhdo/ibxDrnxS1LwuniyLVf2ZfBH7F+iS2Fh4HDeJzDI8Djsfistnm+ccPPw+yXD4PL54fFYXxAzjCcF/ScnwDwZnuZ4OGewoeIuc0fEV4XI+GsVDi3MHUzr6PVLxazmh4kZ1xpwZmnbxHhKObZ9HDZdjFlGHz7BeJ+NwmPzOjy0uDsuqcQ/R/wAg4+zzh7C1KOTU6/B2V0OEP7VzfirLqvC2Fm8D40Zr4QUa2S4TgTirL/1P/wCCUXxZ/blk0P4A+CX+JX7N/wARPBPxr/Za+Of7fOtfD7XPhD8c/BfxY8I/FL4yfHDUtcs/2f8AxN8cdc/ax+LNh4dsPDnxT+IfizQfEvijSP2XEsPDWkeBdU8LaJ8Ljrt2b+2+hq0IZbk+d5BgsXgOL6/hp4c/R+yXhPOssxtLKso41wHEvCnGlDI+KKmMlS4irVctx+TeGbxuBrrEVFmMOJMuxODqZVk2S0uH63jyxtHHcRUMyoU8dk+V8b+I/jvjc1oY7C0cwzDh/B8F8c8K4CvlOByzDYjh/A0sXVhxrHkw0fq9PBV8lxMc3q5tnWc4/iOPu3hP/gq3+0p4r/YL1f8Aaug/Yf8AhtZ/G2y/a+u/2PrH9kSb9r7xfJ4nuvHtj8cYf2frnSdR+IKfsaCPRfH7ePzJrUHgqbwVceF4vhGbb4j618UdLumv/CNty04LH/8AEIZZLOGNo+KmXYHNaWJxbeAo5FgMTlPEWd5jisS4rGyxVLg7LOG84xHHEZxweJymrk/EmDyjD53icDgIY30cXbLMV4oYfM37KHhxhrqvhnCrDiTMamGyPGZRgsoWLnl69lxnR4j4fwXAOK5qtTiTPs7yLLZ4PL8vxtPPV+zsOt6ppXgmLxJ430iPTtY07wxHrfi7QvBB8TfEOGx1S00j7dr+keD2sPB+keK/H0drcxXNn4eNl4I0/wATeJ1WzNr4PtNWvI9DXPNa+By9ZniqFTH4vLsCsZXo1VlVeea4nA4b21SnUWS5XVzfETx9ehTjJZVl1XMa8sTNYPB1cXUdKc1llLG42OX0MTTwWFzDFrCUq9KOZU/7Nw2Nr+zhVpxzfMaOVUvqVGtJxWZY6hgKf1dLFYujhYe0ivif/h5d+zf/ANE2/b//APFRn/BWn/6CSmM+pPgx8a/Bnx78JXPjTwNovxb0PSLXWLvQpbP4z/s9/tA/s7eLWvrO2sbqae28A/tDfDH4XeNbzR3jvoFtPEdp4fm8O31yl9ZWGq3F7YapBFvVw1SjSwtWcqEo4ujOvSVLF4WvVhCGJxGFlHFUKFepWwNZ1MNOcMNjYUcTUw0sPjadKWCxGFxFTCniKdWtiaEY11PCypwqyqYXFUaMnUpQqxeGxFajChjIqEkqk8JUrQpVeehWnDEQqU1+Tn/BVj4U/sF/Drwr8a/2r/2y/wBln42ft26pqvwV1nwv8PPg9D+zn8Q/2qPAnwb07wbomsXfi/xH8KrTSvhz4h+H/wCyFrPjeLWNN134nfG/xn4v8EXmt2XgzQ7nR/FjXPhKDSD8NxFSpYfIeMMpy+dPBZ5xcvaf63ZliZ5TT4dw9XLcu4Ty2nPjeu6FHhLhPhXE4vHcZYzL8rxUc9rYzMeKM/wuAzzMsNkGW4b6/h6nicfnfDuIr4mcsryerl+AXDmFp08dRzjHyzXPc8eL/wBUaSqVuK+Jc7pxocLYfG5jQr5TgsHh+Hsjq4rJMJmWdY7HcT8Nfjz+0z/wTo/4IlfsnfF3w1o/w7/4KSSfCf4R+D9U+OfxV0X9pnxhpXh7TPgzdTXOo6j8XPBPjnSvgX8e/Enxq8C/BDw3eWlt4ilsdBsfFt58OPC+o+LdB0G/1W3/AOEKH6vxxmOGh4iZDhc4qPLcizjHcE8NcQca4xU1LDZlmWD4ZyOnx/mWAlUhHGZJxfmdfFcSY/PFmkp4f+1svzjMp1cixOfcUYH8+4Ay6WZ8L47+xMPWq5hLHcUZnwpwXhvZzxf9l1uIuIcdlnh3gMRicTQo4biThTLpZfwrgshxCo4etjMvxmSYTF0s0oZRlOM/RL9l/wDa28V/tWfEz4r6l8NvA3wg8U/sd+FrXQbD4R/tffDf9oe/+Idh8ePG1xpumXHjPQvBnge0+CWi+F5PDPw11OTVfC/ij4h+HfjD4s0B/F9nH4O0yG58Y6d8UvD/AIV8aGBxNDLcRic4oYjKswqZviqGTZXUoudTMuGqKf1bivE1Kk8NWyzC5vKdOGSYOphK9TNKWHzPPMHiKnB1fgrinPOinmEMTiMuoYFU8VH+wcrzHiCv7SpRhkueZlHFVVwxRo1MOsVjMdgcHRwmZZlPMMPlFbB4LN8moVsDHOv7cyjA/Kf/AAU5/wCCqP7L/wCzb+zB+1fpPwu/b2/ZU8C/tdfDDwdq1t4V+HF38df2e9V+L3h/4iWl3YKmjT/B7xZ4h1bUbvX4reWRm8O6z4Tup/LYyyacdoevJy/GYXH5pwf9WxWHxeV4jxM8PMk4ir4etSrYWlw7LxSyDIeP6OMxVKcll9HLclWeYbO8aqtDEZFDD4/FzxOCxeCniafuVcLVw2D4jWKoVcPjaPA/GeaZPSr06lGtUzmPAec5rwfVw1CoovF1MdmaymvlWFcKtHNpVsJh40MVQxSo1Pu34E/ts/sYftN61d+EP2dP2vv2Zvj94x0fQE8R694V+Cvx9+EnxP8AE2k6El1Z6fca9qug+BPGGvajpukR6jf2NhLqV1aRWEd9d2dm063E8Eb+rLCYiVLGYyjhq88BhcVRw1bFwpVZ4ShWxX16eCoVsSounTq4qlgq88NTqTVSvDD4idJTVKtI8LBYyP1fK6GOxFKnmWMwNOssNWlSoYuvUo0KcsdKnhW4Tl9XnVpfWFTp8tB1KamoKUVL4g/bV1j/AIIq+MfjR4g8Oftrftdfs7/DX4x6J4I0T4Y/FD4Za/8A8FGdX/Zm1vxT8MdRS48e+HPht+0R8HvBf7SPwssvi34Bv7HxvqHiHQ/BXxu8K+J/DFz4b8aa9Jp+kv4d8W62l95tDDYbD4mviFQo144nHZLmeKy/H04ZlkeLzPIa06uU5li+HsxWKyXFY/DNwpTxlfAVMTisJh8vwOOrV8FgcvoUvaq4vF1cJhcGsVicNHA/21/Z+KwGIrZdmuXvP8PleGzl5fnWXzw2a4B46lk+WucsJjaTp1sJh8Th3TxMXVf6a/B34k/Bn4vfDLwn8QP2e/iD8NPid8IdWtLvT/A/jb4O+K/CfjL4ZalYeGdUv/Cl9Y+E/EngrUdU8M3tp4c1fRNQ8N3dtpF5JBpOqaZf6JOkF5ZXNsvbicTicZicRjMZiK2KxWKrVcTisViatSticTia1SdWtiMRXqznUrVq1Sc6lWrUnKpUqSnOc5TlKT4cPh8Pg8PQwmEoUcLhcNRpYfDYbD0oUcPh8PRgqdGhQo01GnRo0acVClSpxUKcEoQSitfS6xNj8z/2VtIg+Kn7dH/BQ74/+OLe31Dxl8GviX4H/Yz+DsVzKt6/w6+CmjfAb4GfHjxbHoUc9lBLoGp/GX4kfFm48ReO57ORh4k0Pwf8IbK/uLqDwpo0i7ZJF4bgmhmMZzeM474l4vzTOqjjFSp4HgXjPifw04S4epVLe1eV5XQ4bzni/D4atOXs8/464oxVNfVcRgaVNZ7J1eKsHks6dX+z+EuEeF8wyuNeMIYfF5/xthcwzziLinA0o0rznPL6mS8AvG1MRifZVOEc4w+BWAq43iDCVfMPj9/wU+8e/sw/tW/Ej9nH42/AX4SfD/QdY+BPiX4n/sR/EvxJ+1B4sguv22firous+G/DkP7M/gjwFpf7K2sXfhz4wnXvEek2OoeB/Dmv/Ej4kX9pr/gvVfhZ8OPiHaX/AIqGh+ZltbHZrg+KsJgMunjOMshzPhyGWcHYXEUJVeJ+Gs/xHEkVxPlua13hqGDwuT4fIKkOIlmeHw2W8NY+rPFcV53lHA6wHHmK9HE4TD4Srw/jsRjPYcJZhLFUOIuLq1BxwnBuNweVV8fVwed4OnVrVIyxkcNisVkeJdalgs7ynCZgsvxUuL8NPgp/pb8EvEfxc8YfCbwL4p+O3wv8N/Bn4qa9odtqnjP4VeE/ibN8XNF8C6lePLNF4bHxIk8AfDeLxRqWnWRtY9eutP8ACttottrp1HTtB1TXdFtrHxTee5meGwODx1fC5fmKzXD0HCkswjhauEoYqtGnGOJq4KlXm8TLAPERq/2fiMZSwmOxOC+rYnG5Xl+Lq1sup/P5VisZjsDQxmOy+eVVcRCNaGArV4V8ZhqNWKnSpZh7KHsKGYU4Pkx2FwtfG4TD4lTpYbMsZRUMTL5S8Q6x/wAFD/gFruo6lp/hP4fft5fBlrq3e00PwzfeF/2dv21/CWmyak0M1vaxeLtbsf2WP2ndUnOpxXb3N94n/YvsfB/hDw9dRQWvxP8AG+q2sLeNhK88JhMJhM2w2LxtTDYd0KnEGUrDVK+O+rZbjKeDxGa8M4ipg44fGYivgMBW4hznIc3xGGx+Z5zmOI4Z8N8hyjLsDkNX18RRhiMRKtl2Lw+Dp1auY4itlubrFPD4aE62ExlLDZTnWXYXGYmdKlCeaZZkeU5tk1SuqdLhylxJx5XrTz/ik9r/AGcv2r/hJ+1BY+KIvA1v8RvB/jfwCfDcPxO+Dvxs+E/xG+C/xl+HF74n0j+1dGTxJ4A+JPhzw/qeo6Dqfkanp2gfEnwafEfwj8ZapoXiq2+HnxB8SRaHrVzD6lTDR+qwzDB4vDZlllXF4rA0Mxwbrwg8VhaWExM8Ljsvx1DB5xkGZSy/H5Zm/wDYXEmW5XxDQyjNclzHG5Rh8NmGBqVOD286eLjluOw1bLs0/s7DZpUy7EVMHiHHCV8bmOWurhczyzFZhkuc0KGZZTmOXVswyDNMzyp4vC1Y0MwrUZ0K8/zW/as07wp+1Z/wWH/Zf/YX+OXhzS/iN+zh4I/Yj+PH7X3i74I+NNJ07xP8Ifi58UH+MPw1+C3w9k+K3gDW47/w38QNN+GGm6x4q8T+D9H8U6RqGlaN421DS/F9jbL4i0jRdRtfO4bwuFzLM/FHNsfhqOOfB2R+GmS8OUcZSp1qWUZxx1m3HeYcQ8S4KjUpzhDOFkvBWWcOZbmmmPwOUZzxjl2CqYbCZrmaxXo8Q1sRl3C3AVHBV6mFjxj4hcRYDP6mHqVKOJxuU8H8H4PPsqyeWJpTp1oZXXzvMKOa5pgYT+r5nicrySnj41cNhZUJ2P8AgjFdX/w91D/gpX+xtaalqV58M/2N/wBvbx78O/2fNEvdRvtSsPhv8BPHnw8+G/xW8DfB7w3capc3WpQ+GPhrceLNb0Xw3plxPJa6LoLaboGksNKsLVF6uHsVXzfwq4BzTG18Ri8xyTMvEXwvx2Z47EV8ZmedQ8NuNcwyzI84zLH4mrWxWNxUuGcwyPK51cXWq4mDy36uqssJSwhw51QwuW+JHFWV5dh6WCy/MOGPDPjl5fhqVOhgMJnnGnDeJxPE0suwdGMMPl2EzPOMsxOdzy/B0qWCo5lmWY18NRpQxEqMffvgRp9j8F/+Cmn7W/wJ8AtBp3wz+LfwJ+EH7ZWreBbFLKDSPCHx48bfFH4wfDD4o+MNJsVvftGnf8LytfAfhvxT4mtLLT4NGv8A4geH/GPji5eTxh4r8Vaje48M1fa8N8Y5F7P/AGLw+4q4Ww3DlaP8PA5N4g5LxTneP4RpJU2qeCyDPeFsw4ky6g60pYaPG+Ly+hh8Nk+EyaidWfqbzPgzO7zWI4nyLjDKM6Voeyx2I8N63hvhMgzmo1CM55nPIeOaPDOLrzlN1Ml4Z4WwzlH6n736b1Zkf5+n/BWj49fsk6F+3p/wVQ1z9pP/AIK1/wDBRL9lj9rD9na0hg/4J3fA/wDZ8+Lnx40T4VNc+K/2K/hVrw0u2l8H/BX4h6T8N7D4n/FRIdE8fw6R8RPhrBrmmH7dr81uo/4SdfjckxGJp8FZpnGRVquZca1+O/EDhvMMPjqs/ZLgXDcfcP4jL8F9bqTwkqmDhUweY4uGVvMquFpYnIshrQy2nVw+D9v9njcLgqvFfBOV8Q0aWWcD1eHeAM7xmZYGjB4yOd1sbxzlPEGcLDU6eNcszy7h/GUqGCzD+y6mLlQzbNsFTr4ujXxeEj+y37J3wX8DfGX9pPxf4g/bs+Jf7QNj+1x8ZP2QPgr8XPgPa/AT9rX9t34B6PJ+wz8LfCug+E9N0LXfiT8E/i38DLP4z/Gq6+KXiTxT8ZPjX4d1d/GKeANS+Kfhq10fxffaTcTXx+78QadHhvL/AKQUuH4TwefcN8XcWcVccRwr9hleExeZ4rjnLPDLLsgyGpOGExvDnBPC3BtDKafE39kYLAYviXNc6yxqWL+u4Gl+Z8L4jG5vlvgt9erxxGWZxwRkvDHB+PxcZV8Zj85wWUcH8ReIudZ3m86cq+FzXi7PuLo0cryN1qmZ4zgzgXLuIsxwlLEwryfmfxX+O/w/8Rf8EG/2DvCH7fvg39rb4mfDf9oj4c/svan43/ag8OfFX/gn7erpvxSsvG+j/Ez4d6V8a/GH/BRL9oXR/Cmtr4xu/BtlN4r1T4n+CPGnwx1Xw9Pe+HvHPiO11K/awMcaU8FheOOBstxtCjluZ5dlfBOMy2rVocOrIs54zw3gvnOL4qyuph8XDEYerjaODyziLOK88Xg8Jh83zbEZVR4ezLM8+xMsuPqcrnPB4fxRxGTrEYjKP9a/FvhutgnXz+vnOR8G43xaxvCmQYiGLw2I+uU6eHjm+U5Xg8VhMyxeJybD4XE5hm1PBZRg1mT/AC2tYP8Agjt4k0DxDqn/AAinxH0zwpZ+MNd+F7eM9Z+H/wDwYoeBvCXiHxfo/g3wJ4w8S6V8NPiHrfh7w/onxCfw14e+Jng241zxD8MNe1zTvDer6xBoOoaxY+LLLUtMtuXF4RV8DRo4p18PSzrL8fWw9OGKxOW5pUy2lm+ccOV8xw8aFbC5tgKFTM8nzPDZbm1L6v8AWZYV5hk+Lq4dYfGPnozq4TFqpShSrVMDHKsdUm6GHzHL6UsdPHVMvw+Nc6eKy6piK/8AZmLnXybGc2JWHpp5hgY4atR9p/Xn/wAEuvH3w91v9iX4MeFvhL4C+K/hX4FfBT4beC/hL8IfiJ8Xfi9+xH8YJvip4C+G3h+PwdB4s0z4hfsT/tDfHT4X6x/Yp8NyaJ4mvJbnwpP/AG/aXy2vh0QxXMg+h4zzXE18VmnF3Es8LlmLzF4jPM1w0sLmWDeGwVTL8HmkM+nHF0ZUFl2cYfFVMdg5YbGVm4QxFf6thsvqZXOr87w5hcNR9vk+TrEY6jTzDHTjio18Bi41c2zXPM1xWYZRThhK31mGLyzF1FTq0MThKXJRxOBoQxWLxsMxVP8AKj9ob9p74u/tm/8ABJDxH+0l8RNH8E6L4A+IP/BS39mVP2W4PCela/p+s6t+y14V/wCClHwM8G/C7xf8RJ9Y1/V7XVPGHjdtB1rxTBf+HrTRdCfwZqXhBF0ltVTVdTufGyPC18Pxn9EfFZpSnhuI88448OuKOI8u5XTw+UYjibK+Kc9yTKKFOfPWVfBcK5hw+s3qVq9R1M9nmio0sNho0sLD3s0q0/7K+kvluAlGrk3Dnh34ocK4DHSmq1bNsy4f4YqZbxXmsK0I0aMMulxRRzbLMowcKM6tHBZdDFYnMsXVxip0v1U8MftZ/Erwb/wUs8ffsSfH208K2fhP4wfCXTfjt+wv448O6JqGijxdongSK08OftGfBjxtdan4m1iPXPij8PtXutC+JOk3mh2mnWOq/DLxNcvPoun3Phu4urzPh/8A4Vsv4ywtbTiLg3NcFm2MpU1KGEzDw44ojhMv4Yz3BUmq3sMTk3E2AzvhfiihWxtavUxWI4Yz3DYbCZdndLLMLlnv/CbjeEcfQa/sDifAYvh1RnyvEZb4g5B9ezvG4XF1ud1MXT4t4axMs1yOdLC4LAZdg+F81ymvLG5xGvnOM/MfVdJ+OHxx/wCC0nxz1b9sr4B+AB8AvC3/AATw/ay8Efsp/Aj4pw+Cfinpvij4eaJ8WvgLofxQ+NHxD8N2Op+KPCEdv+0dearPoFr4WurlfEcHwg0HRtC8YaZpWo6prVhN81Txaynwv8feKsdhMBieMMPlXhnn0MuxeHlicHkPDGXYzx1zThHhTMqkalKli8zlxF4f0eO8+qZRVrYGGNxfDFDBcQ4+vkGW18J7lelLMOOfBPhLB4jF4fhrE8VcWYHGZpg66w2Kz7iDHcKcAYLOs4wFo1J0Mpyzh/xEx3BWX4bMoe2rY6hxfi8blNHC5jSoS/BTRvgx8ZtM/Zo8Wf8ABXab/gkN+wpqXgvxj+xZ4D8fD4S6p/wSf/4J9z/sVeE9B8K2Xiz4jv8AEXwZbw/8Fxl+Oej6z4tt/FX9leM/iTcfs66h8RtY8HaH4Rs4/gVaanpX9gS/o9DJsPw9xbS4QzapiKuH4w8SvCzLsXjM2lSo5rklDPcdkvB/9mcOVcthxJhcswmYLP1ms8FOOMw2YcQxwGJzbMMtwMcTPD/P5RVlxZDCYzC8tBcPZP4iYb2GURU8PmlTKsZmWY4nMc8WZLKK2Mx2XQ4YWX0alOpGjlOW1c2pZLhM4xVf6zjP7S/jv+yZf/E39lbRf2WP2ftI/Y7+EPwO1rwheeDfG3wZ+K37HniT4v8AwW1D4eavp4kg8JeB/ht8Jv2of2UbP4djT9Slm1S31G11HVzbXf2S90Sx0rW7WDWq+T4oyyWf4nE5bm+I/tDKY0HgK1LFPHPN1WyrEZfT4ZxmWZ5QzLD1snnw7Ryy+XVMHQWYYLGwyXH5HmeVVcppwrY8DZw8Nw/kmeYLDUsvzbMMJgc4bwMMNTyjmzvB47F8R4bFZRiMJio5jSzvE5i3i4YzEzw2KwtTNcJnGEzOOY1KtP8ADP8A4J6aV+0x4d/bS/bc8K/C/wDbs/YK8Da1p3jH4R/sJfCTSvir+yr+0B478R/HOw/YU+B9nqPxAtvgl4U8d/8ABXSP4x6vZ/AzU/jLqvhD4navrXxE+LE2o67pt54pvb/wvK+q6bN7GU5jmHEfC2ZcQVq0sVjeMuOeOvEzMMIqVGtjVkmGnwj4N4DjutUwFLDYfDcN8Y5n4Z4p5VUxODdXE5qsyzZ55mGHzzLKVKc0y7BZHn+TZVGnLD4PhHgbhLhbBYhVJ08kwmZca47inxQp8H4H6zWxDWdYLh7O8hzGtgqFbBRpZJicnyvBcO08oybL87xv7Nf8E8/2i/2lfjr4i/bi8EftG6p8GvFF5+y5+1Xe/s6+EPH/AMFPhJ45+EHh7xzZaJ8HfhL488SatqXg3xt+0N+0Re2epaX4i+IN54aIsvGhtBFpStcW0eqtqNhBjgXhMdwbw7xFGNWhjs5znxDwc8M8RSr4eOW8IceZ3wHg8TS5MPTnGtj8w4XzrF4hVardKNTD4GOHisK8xxe2O9vgeL834e9rQxOEy/hngDOY4iFCdOvDMOLMkxGfYvL8Q/rNan/sOBr5V7GKhTrTp1vr1W9HGYahS/SSuc3PzP8A+CamkQeNtB/aa/ay8V29vefGH9oP9qn9o/wt4q1mWVb7UPD3ww/Zq+PfxR/Z5+B/wg02+lsrS60/wv4D8KeA7jxC/h0IllF8TPGvxR8WCEap4k1WeTbL4vB8D8A4WE5yef8ACuQ+JedVZRip43inxJyXLuKsfKvKK5q0eG8qxmSeH+TyrynXw/DHCmRYOvUni6OKxFRZrJ4jjfjKnVp1VS4SzOPAPD1PExhCeEyHIcvyxYvGYSjClBYbC8ccQVM18QY1HPE4jGYTPstjPMsVlmCyOFH9LyAwKsAysCGUgEMCCCCDkEEE5ByMEg5ySeStQo4mjWw2Jo0q+HxFKpQr0K1OFWjXo1YSp1aNalUUoVaVSEpQqU5qUJwlKMlJOTdJuLTi2mmmmm0007ppp3TT1T3T6t6n5lf8E+bCz+FPxW/b+/ZK8GvDD8G/2c/2gvBlz8FPC9otnFpnwr8J/HL4GfDz41698HfD9rBez3Gn+FfCXjbxV4l13wboktvZ6b4Y8I+KtE8FeFbS38JaFomm22+S4utmvA2V4rFurXxPDnFfGXhtQzKrUnVq5tkPCOH4XzPhqtiK84udfEcPZTxZh+Avb1K2IxOIwnCuDxWY4qpm1XMC86i6fGGKxMXOMeLOEeG+P8dQcacaNPiTOOKPEbhXiPGYaMIQ5VxHjOA4cW5pzRbrcTZ7n+OdScsRK/6Tatq2k6BpOqa9r2qafouiaLp97q2s6zq17badpOk6Tp1tNeajqmqajeTQ2mn6fYWkE11e3t1NHbWttFNPcTJFHJJUmZz9l410m/8AiD4n+G8NvqC614V8H+BPGuo3ckNsNJm0nx7rvxK0HRreynW8e7k1C2u/hnrkuqQz2UFtDa3WjPaXl5NNfw2wB2FAHkfwTPx+X4SeGm/aRT4Ry/G8Ra8fF8fwTl8bQfCSSceIdZPhhPDU/jqC58WwxP4Z/sJdel1OCZ4/EJ1l9Ngl0xbFDOJc44DCSwdONbMo5Bkzx1HE15YbAVeKlkOBfEFPCYmlh8XXw+QVOIlj45NXrYbEZlSyF4Gpj8PWzKOIpydJJ4zMFXm4YB59nqyudKn7XGQ4XefZguGp5hSnVo0amfR4d/s157Tw9Wnl0s+WYRy6rDLnhpr8PP24P2Fv2x/2lPg9aeIf2hvCA/aq/aJ8R/Gn4VX3wU+FPwL8RfDvwh+xx+wT4U8O/FnwR4h8QfEWT/hefxJ+Ffjb49fEq98DaHrej69+0Df+D/FfxOtrrV9U8Kfs/wDwG+D/AIE8SfEqy1syehh8u4t8McdGVWrjMFxPwHnPHXGmZUacMHhskybi3hLOuK+FuGMhwtfM8VkeU5hDB4xYR4ShmXEXE+Dw2PwnG3F0cmr8NcGYSM8lVzHhzj/L4qEcsxPC/idkPC/CuCnU+v57j+JOE+Lsn4Pz7jHM8S8Jl2bYzJMRVyWu8FKplvD/AA3mFelmeQ5Fmuf4LE8Xz+9P2ZP2U/j7+xV8Ytd+GPwM1D4O+J/+CfXjzxV8SvifYfDrxbqfiXwV8cP2VviD8QPEGtePPFXhf4Mnwz8O/Evg/wCNvwY8Z+PtY1bXdP8ACHj/AFj4c+L/AIUHxBrMOh+PfGnhXT/DHgK20yedWllEshzqs8TQ4cyvJsq4DzbDQ5szWQ5fCrgsPwfxXh6s6NDGYfhvAQweG4X4wwddZxVybD4fh/inJM3zahPjuvWc3xmdYviXL/czLiTFzx3GeX4ptYDG566mW0KnF2T46Dr4jAYrM8upYj+2uGauEq5RUzbDYHHZDmOS4HF4/KYfzbftD/sl/wDBXAj4xfCf4Y/8ETrH4vw6p+1P+0prmk/tZeOP+Cj37Pepate/svfGb9q34qfGbxhoX7K3wH+KHxC1XwZ+xR8TPjD4S8UaB4J8afF3QvDGseIPEHh2yk/4Wl8N/EerJoNro3DwnXxOBoeH+Mx+Wyy+rkWT+EH+smUrHUcdjM6zbwhwnC+J4UyurntSljFl3BUuI+F8vz7iTgvKKUMrzvEKWIhjsLxBbid9/GtDLs9xXiZh6WNnjsHxnkmc5VlFWNGtgsuyfFcR+H1DgbMM8x2S2ow4jz7KMrxmf0OHs6x7w2a5U8x+p4THT4djmGS4375/4J6/Dv8AbG0z/gpJ8ONb+LP/AASK8V/8E3PghZfB39tPxXpGleH/ANrr4ZftU/AW3+I3xb8SfsbjxJ4b8E+H/g/4V0jwj+zHb+JLn4cX/jw+CibHSviT401r4jeMPDGj/wBqWPje4b2shoZZheHOPstxuNWIwseFeGMmyjI8dl9bEuORw4rzbMa+SZdj60an9p5Tl31nFrLuFKaxMuHstxLwGX0cNw1LJcqoednuLxuMeAxUcEq2JzbxA4ezjiHNqWOo0qtTG5N4deK+T4fOMwymP73E5hmsM9w2Ezriy0XiMTgcjoZ5iMRnOPwuKq+SXf8AwTA1yH9o++/a+/Z3/wCCaHwE+GnwM+Fv7Rnw1/ai0P4T+OP2XP2dfht+3V8dPH/w+1vRPCXhz4efsweKvhh8Sda8D/s2fs3v4asfD/xs0PQfjX4Z+EHxk8VftC+G9T0n9pIeEvhv4/8AHnxK0Pj4RxeN4cfD2Z45Yr2VDEcQZdl2R5PXwlPiPDZd4mcNcQZRmGZ8dYyWMWRZjHw6xHF2EwfDWQZRn1PJ6PDmU46eZ4LBcYcN5RxHxD0cVU4cSV+Jcsq4qGJrZhgVSzXPs2hXxWS4/HcJcR4biTB4XhuWGp0M9xNTxPzHJMwyfjbiTizA5hiKWS8VVJ4HF59wdPLfD/h/7X/Yx8CftK/sQ/G39pn9o79qr4A+JPDPwN/aN8MeJ/jLb6p4S+OXw6+Lmg/8E6fh14N1v48/tCeOfgL8WPDcVj4C8SeJ4vEnjP4m+O/iDZeLP2bdJ+N2lW3jbxM/wNhiT4a/D34ffGPxRnluKwHDPAuP4f4hzfAUq/Crwmb/AOtlOnjKmRZ7w5QwOT8LcO8C5fjq2XYDO40fCLLMHRybhjGcRZHlkeIeEsVjeJsc8oz6lnPD6MbhMw4l40wOMyDA1K+EzXFVsjyrhdrLcuzbDcT5tmWRYTiXj7F06eIlktWt4uYnAZfxRxKp8Q4rMsrznKsTWqUMdnGe5pmOI0P2VvgL4M+Kn/BVn9q/4/fBz4kaD42/ZF8JeI/hh+0DH4V0HTbi/wDDH/Dyb4kfAS++FPxD8WaT4muEl0u6vPCX7OM3hHVPFGjaKxk07x38WEudZktfE+kXlgnVwvg8Zw3kfF9HMI1YVsDxv4m8F8FUaihz5dkmc53wVxB4w2qzpqvWpUPFXhzOeH8jx+X4upldDG4zxt4YxlGeLjJ0/MzrH4XiPM+F8dluMlUWbcD8AZ1xfyuvT+v4HIJcYrwkwuIw8alGnTw2acPcQ4PinMsizXCPEQrcI+DXHeGo0cVjcPmmJ/d3WdKtdd0fVtDvpdSgs9Y02/0q7n0bWtZ8PaxDa6hazWlxLpPiHw/qGma7oOpRxTO9hrWiajY6zpl0Ib/S9Qtr+C3ul8/F4WljcJisFWliIUcXh6+FqzwmMxmAxcaVelOlOWFx+Br4bG4HERjNuhjMHiKOMw9XkrYavTr06dU9PD154XEUMTSjRlUw9alXpxxGGw+Lw8p0akakI18Ji6VfC4qjKUUquGxNKrh69NypV6VSlKcD4S/4do/s3/8ARSv2/wD/AMW5/wDBWn/6NyugxPqT4MfBPwZ8BPCVz4K8Da18W9c0i61i712W8+M/7Qn7QP7RPi1b68trG1mgtvH37Q3xP+KPjWz0dI7CB7Tw5aeIIvDtjcvfXthpUF7f6pcTb1cTUrUsLRnGgo4OjOhSdLCYWhVnCeJxGKlLFV6FGnWx1ZVMROMMTjalfE08MsPgqdaOCw+FoQwp4enSrYmtGVdzxUqc6qqYrFVqMXSpQoxWGw9atUoYOLhBSqQwlOlCrVc69aM8ROpVl8u/FqD/AIKdeFPjT8TtY/Z+039kj44/BDxv4J8HxfD3wV8e/i38T/2e/FvwK+I+kWOv6Z4uuE1f4Yfsq/tEj44+CfG7zaD4m+w+INR8C+IPDmp2+s+HtL1ObR7qzv4vn62AxmY5TxbkWYV8PSjnGMxDyPP6dBY6tlGTZjwxleUYrJcfw1VjgMJnEMrznA5hxLgMZLOsPicyWf5jw9mLoYDL8mxkfUcsBHFZFjKf1v2WGwk8Jn+UR9jShmGJoZ1icfhM7yvOpPE1stxeNyzHPIsxy6vleMy/DrKMlzrAT+t4rPsJW+Zfhd+wp+1l+x//AME//wBl/wDYL/ZZ8a/CrxvY6L4gvdO/aj+NHxB+IXxC+B/jGP4beOviRqnj34y2/wCzRoHgP4Q/Ga38NeKfEn/CW+KvD3w+m1nXtDh+GehRaQ2iardeJZLDxRo/0WePA8Q5zwvleOoVlwHlOS8J8OZ3GdeeM4iz3JOEuHMs4fw2AxNCq6dGWF4ieW0MXxVF5zHMsTkNTOOEMmznKs4zHL/EjLPPw+KzfDx404qjUwEOP+JuJc44uwNKnhVLhTKc7z/NsRmeMqUfrSxVWq8loeyweR1MdlOPwOOz2pDjLi3Js3wWGzbgLN/SP2BP2Xf2sv2N/i3+0h8Grlfgi/8AwTtvPFd54x/Ys8JaT8Xvih4u+PHwDg1iWwu/Fnwk1HQfEXwK8MeFE+Dur69d+IPFfw98PWHxH1nU/gzAyfDrTtR8a+E7/SL3w6Zdi8RX4TwmA4kqzxPEuTZnm2ByrM8O4Ymlj+BXmuYz4VyvOsVUp4DESzThTJ/7PyjB4t4XGVK+UfVcjxWOqrIMLnWYxmGGw1LO4Y7h+FSll+aYWjiuJsJjq9a0+K61GrXzjiLJKTnj54VZ3j5upneXYjGzw2Z5tVx/GWDeT4vH5hw3P6S/b7/Z/wDGn7Vf7Fv7Rn7Onw81Twzo/jP4tfDzUfCXhvVPGV7q2n+FbLUrq9sriOfXL3RND8R6rbWQS2cPJYaLqFwHZAtqwLNXJRTp5zwbmEtaPD/iJ4Y8XY2K/i1cs4O8RuGeK80oYWLSjPHYjL8nxFHL6VWdHD1MdUw9LE4vD4eVXFx64zSy/iTC6+0zfg3jvh3DSsuSGO4k4Mz7h/AVa75uaOFo4zMqFXGTpxqVqeFjWnQw9evGFCX1taxNBa28LkFoYIYmKklS0cewlSQDgnkEgHHUZ4rarJTq1Zq9p1JyV97OdVq+r1tNX1et9Wefl+HnhMvwWFqOMqmGwmFw85QcnBzo0fZzcHKMZOLesXKKlbeKZPWZ1hQAUAfnZ4h+APx0+DP7csv7Uf7O8OieMvhX+0xD8O/Af7Z3wV1rWrfw7q2k674LtP8AhFfh7+1p8J9YvgdL1LxL4R8IPZeBvjF8ONSlsLjxv8M9D8K634M1Sfx54O0vwbr08PReXV854fxjj/qvnuMzvi3AYyHN9b4R45jw1hKOKpU8HBOGZcMeI0OGcmyvH4ajGlmHDvG1TCcXKtismzXjSNJZ7OeLwuSZtg1OWfZBQwPDFbBSnbCcQ8E4/iqtj0lWnVjTy3OuAsfxDxDxNgq041MPnuQY/iHh+caed0eFpS+bP2zP2NP24f2x9Q/aHu9aufgl8P734V6T4Z8Q/wDBK/xP4B/aV+Mmg+IPhd+0Roeu3OpS/tB/H20X9le90uy8R3MVro2jweH9AX4m+Hbf4XXfxJ+ChtJLD4g+OPiHd+ThaWdYG3E+Br4TDcdYLifh6OSqbljOGsF4e08dGHGeRYuNbCU62aYrjfLJ43C8VYLHZfVyvOsrnw5w3lNXhXF5FnnGvEPqOrllevDIcxoV8dwLj8lqVeJMLSby7iPMuLaHPislxGCzChiK0sqwXDuNdCrwvj8Fi6OKyjPcNieNM+yriuWJ4Z4R4f8A09/Z1f8AaKf4H/DhP2stP+Emn/tA23h61sfir/wojxL4w8T/AAi1PxRYvJZ3HiLwRqHjnwL4A8T2Ol+JoYIdfbwzq+gSTeE7u+n8Jw+JPE1tpkXjC++szmeT1cxxFbIqWMw2W13CtQweOdOpXwEqsFUrZesTCrU+v0MDVlLDYbMakMPXx2Hp08XiMBhK9Spho/OZZTzKjhnQzSvRxlahUlSo46lH2dXHYWMYulicdhoUKNDC453dPFU8HzYOtUh9cw1PCU6/9l0Pm/xF+zV+01+0Fqt9J+0b+1P4m+F3wtl1COSx/Z3/AGKtS1/4QT6posN8l0ml/F39r+Z4/wBovxVfR3emaXqula5+zLc/si/Z7K78ReAvHuk/EPw1dveyeDhMJSnhMJVzuNTMcxnh5Tx2Ap4rE4PhnCYjE5bi6awuDw2Clhc2zmpk2IzLEYepmmeZrLIuKVleQ53U8POG5VM34dq+tWxFeGKrRyz6vgsFTqYqjh8TWweFzLOcbhZVo4Z18ZLMqWKyfLqeZ5fQeIpZfl2UTzrhfGZnj6GXcdZrjsvyPien9GfAP9mv9nv9lbwM3w2/Zw+DXw9+DXg641Bda1bR/AHhfS9BbxP4nOk6Vot3408b6naWyat488d6xp2i6XB4i8feMb7WPGviN7O2u/Eev6hep9or1MRjK+Ip4ehJ0qWEwUKtHLstweGw2AyjKcLVxOIxcsBkuUYGlh8tyXLYYjE16tDLMrwuFy/DupOOGw1ODscVPD06dWpiZzxGKxtelQpYzNMwxeLzLOcxWHdaVKrm2c5jWxWZ5vivaYjEV6uNzLF4nGV8TiMVisRXqYmviKs/j39q79lj9obU/wBr39mn9u/9ki7+Ees/Fb4PfDv4s/AD4m/B745eL/GPw18A/F/4D/FO/wDC/i0Q2Xxb8B/Cr4z+I/APjP4efEDwN4d8RaCZfhj4q0LxBpt94h0jUE0i4Fpqb+blcsXk+dcTYqnRw2OyvjLhzIciznC1sRUwmLy3H8JZtn+ccK8QZVVhg8ZTxdWhPiTPsozPLMXGhCvlma1cTg8xwuLwqpV+7MY4bNskyXL69bEYTG8K8S4vifIa9ChSxODxlTOcrwvD3EWU5zh6mJw1WnSr5TQp4zJ8zwNf2mAzfCwpY/LcywGLm8P1/wCxR+y74/8A2T/hl+0V45+IN/o3xS/aQ/ab+NfxN/ar+MOn+BrqXT/BkXxF8V6FoWkeGPgl8M9f8Ww6LdX3gn4b+E/B/hT4aeF/HPi7TvDl74paxu/iF4i8MeFptavPC9hpjaryTgzKuHuHcPiM+lwplPElfDSxjw2S4rjHivPuIuIuL87zjFYf63meC4aqcR53nEsPQy+GOzHBZDllPLcBHH4uhgniJ504rN+L81z/ADmrTyulnNbhnJaEcLGpmX9gcHcL5RguHslw0p+yy2WdY+GGoYziDNMQ8Pg54nOc1x+X4X2eVYfLIU9L9iz4EfGnwhqXxk/aY/asuvC5/ae/ab1LwpceL/B3gTWLzxD8PPgP8I/h7b67Z/Br9nLwN4pv9I0K98Z23gKDxN4q8U+OvHs+jaVH40+LfjXx9rekaPp/hH/hF9Lg9L2WDyjKKPD2Ax8s3f8Aa2ZcR8QcQPD18DS4h4rzXBZLlWLxmWZVXr1p5Pw9lWTcN5Bw9w5l9af16vgctqcS53GnxPnvEFFcLqYzNMyecY/DLLaWHyzD5Hw/kEMa8wo5Hk+HxWJxmKxNfGOhQhieIuKsxxFTOeKMXhaNPCwjDh/hTCVMdk/DGS5rV+7q4TrP5U/2wP2P/wDgurq3xO/4LMaP+xl8Of2Ebj9mv9tiyitIbf8AaN8X/E6L9of4mW15+xV4D+CviaP4DzfDrxTH8N/BV7LdaRqfhnw0/wC0DL4btE8bwprmtMvw6lh1l/lKWWY2v4cVuFc2oOVFeJnHPFGGwGV1aCzz2OccWcO5lg8fiMVjaiyb+zcVhsnwNelhaeI/tejChnVLGYaniauUU5/W4fNcHgvELhDirKsRCnjcp4X8PctxGPzeliJ8O4fG8OZ9xbmEaNbC5fSnnlX6lLN3WzaphaFSjiMHXwFPJqlbG0sypx/Rv9oTzf2d/g1+wNrN1/wT8/aQ/ax/ao8F/CTVf2ffg3qX7PGjfDrX4PgB8R/HfwK8N+FfGDfGDxp4q+MngTwZ8Ovhj4wuPC9roGufFTWf+Ej8B6MNLBvr21nv9Bg1L6rxTlV4t4u8YMLwcnDGeIXCnirl+C4hx1X+zOGsbkNfPcNxDgcszqvjXejjquYYXKc2yHDVssrZ81RznL+HKVTG43N8oxXxPhzQo8N8FeG8eLouWC4Qz/wnxWZ8P4KFXHZ8s9wOT5zkEsxyunlvNKphcswGZ57lGcY6GYUcow+FzmjiM2rrKnUzGj4n4z/YJ/bV1T/gnj/wTF/ZC8IfD74JanqH7M/hr9l7xT8etR1r9uX9pX9lzxgnxB+DfgCLRdf8E/Cv4k/s3fs1fFLxjpVvr+sanqs7fE/w5438J6noYtI7LR/DmraXqDXEPscc1sHnXiv/AKy5bJz4a4ezjiTFcPSw+NzPBY7M8Lmnh34i+HGCw1eKo4XEYHAZZguJcpzmLxWIxlfiHD0Mfw5n2W4SjXxGOqYZF9ep8G57g8y/d57xdmtXNM0hisDleMoZbTn4s8N+JsbqFXE4PEZrilleMyXE/UoUsNkOPq4bPchzfH1MPQgvg7wB+yn/AMFJfhf4u/aY8AfBDwzqfiP9qHSv25rP4zfssfHn4n+E/wBrCf8AZ0+HK3P7F/7Pfwq+OXjH46/tVftX/tIfHP4sftHfBXxT4D8b6x8FPhx4R+H+i+M/iTqHxw+Heo/Ee003w78NdEm8AeA/EpRxuO4c4Py/CY54Ophcq8Y+FeLuII4TLuEK1XgvPOO+M8fSy/A8PUqfEea4Xi7irizJeFfEvgnOMBLNsr4cllXDuG8Q+Js8yXFYnMuJvbzD+zKeeVsZm+DqZjgK+ReFlbBZLl+Nxef4zAcYZdiuL84ytYbiXFSyrCYPJOGMmxuccL+JeYYWjk2Mz/hfjHH8L8K8PcPcW4uvSj+6X7KXwa1TxJ+w3P8AsXfG39mz4u/s46F4X+Fj/s++Knvfjf8ADHxi/wAVtN1Pw3e6F4/+JPwp+MXwc+IV14+utN8cXlzqutnxr8S/AfwT+Ld9qGuSa5d/C/w3q8l3Y23Rxbgsg4tyythqOC/sjIMyweFyfB8G/VqOCxHDXDWV5VlODyfhmthsFiM3yKtkuWZdCnwvQwFDN83wmYZblOJw2cYapleLpRxPJwxmGecN5zLHYuvhs4z3CZrmOf4ziqnRpQyviXiTNs9zvMsz4kw2AjQyjF5VjsyzGrLievgI5Rl2X5Pis1wuAySdWngqtOh8m/8ABR34X+ItC/Z+/Y5/4Jm/smfsh/HTxjoWt/Ej9lSXwV8Qvh/4c8Dn9nH4C/C79kf4/wDwK+Ifii3+PPxG8QfEDw9feBNRvfh74SvbjwLEfDer33xJ8RW17oHht9Q8WG40+u3DZnjeJfGPg/inNp0svw/B/G/D/ibxBmWKj9VyvE5VCtxBldbI+F6FKWIrY3N8uq4jL1Q4eoUaccJkuIwuKo1v7MwWZ1sPxU8twvDfhdxhkuAlXzKtnnBHFXh7lmEjVWKz2vnue8O436jnee1K31aM8Jm+Lp42tnPEs6lSlRzZznnk8NjM0yf67+tPxJ/Z8+Dvxd8ffAz4ofELwf8A2347/Zx8Z678QPgt4ot/EHirQdS8F+KfEngrX/h/4juYz4c1zSIdf0vX/CfiPVdG1jwx4oi1bwtqMc1reXmiy6np+k3sHnYVfUc1/tnC/u8w/sLO+GpVnepTq5Fn9fJ8Tm2X18JV58JXhXxeQ5Pj6FatQnicBmOX4DMctrYbHUKeIO3Ff7ZlVXJMS3Uy2tm+RZ7Vwybp82bcO18ViMlxar0+TEReDqYzEt0I1VhsVCtOjjqNei1Bfmp+1ta/G7w7/wAFEvCvxE+Gn7Lvxv8A2gtHuv8Agm/+0f8ADI/8KstPhxo2mQ+MvFf7RH7PH9meH7r4hfGj4j/CP4TaZ4hOkR6l4th8Ma78RNL8Rav4S0HxXqXhnTNWv9MXSZ/nMyy7GZrwv478P4akoYjjDhvwmyTK8ViatHD4NV6GWfSdo4zFSdWosRjMLlmJzvIMPm0cpw+YY7L1neU4nE4JYWuq57WHxWGyzN/BjiKrWVWnwrxxxxj8fgMNCtXx8sNjKHhPXpVHCnTlRwVOthcizl4PE5lWwmCxmYYSnldLFLEVpVI/zZRf8ERPjTF/wTvh+DC/8E2/2sz+1nF+zrb+Cv7Z/wCFO/8ABq+vwjPxni8JLYNej4/x2aftlDwgddBkX4jD4ij4+nT8aw3iv/hKy1+f0avm+EwvG3DvEOTQr/2dlHGfAGe16WIp0crxk8pyHiXh/Ms/pUcPw3UyvB/Xa2AwOYQy7COdLK8xxU8LheIlVy3E5tGfz/D1OWEw2No501OdfD8X0qLwbeYxVTMqWfwyB1Hn/wBblTjTljMuePlR9/LFHFPhl4aeFymUP6cfj38bv+ClXxA+GXwr+Cv7KP7F/jf9nr4rfHKHX/Dniz9o39orxx+zT4m8D/sXeANCuE0XWfif4h8E/Bv46fFdPi/8ZdTsZYdT+CXwm8M6vfeB9Q1HVNF8RfEfxxBpfhr4j+AIvnMfgY55nn9nYnOKuS8P4nL8RnOeZ7lkcTPN6ntc1x1Klwbw1GVKhUwvEOIy+nQxOa8Q4yOGynJHjqFDhzG53jKWOzfA48KKPCnDOUTxeUw4izPIXkmRYHh6eJhhMszWvhOGcJUnnecY9e1rYfhWjnXtMJXwuGoSzzNMry/NYyp5LmON4YpY3g/2o/2Ov2Lf2V/+Cafgf4OePP2IP2kv27vhv8CfGXg3xlpfhb9nTw3rHxE/bTu/jTq3j2TxNr/7Tvg/xLonxP8Ahd8UtO+J2s+PtX1Pxb8Q/G3wu8c6b4ug0zxB4is1sz8N28QaZDWbZ5SwnFXBOd5PkVbK6nDuPy/J+CKeQ4ZTy/gTJMlyypi8ly6unUp8/DeGhw9leAxFLG0cdh82z/8AsbMc+weJxs6+aU+/Isuxk8r4owuaZvgc3xOeUc3zzjCpxDSwk6fGecZu8Xgs4xKy/G0sXgJZlHC53mLyTCuUJ5Hk1J5XwxiKNXDZVg5e3f8ABKT4QfFz4Z/Az45+PPjj8K9X+C/xB/af/bH/AGof2oZvhh4q1jwjrnjzwf4K+JvxDli+FejfEPUvA/iLxR4XPjOH4a6B4Vl1zT9J1/U20i4mGka1eyeJbXWWPYsD/YXCnAHCVbG5fj804V4axuB4ixWT1XiMkqcTZxxtxjxfnUcoxnscPTx+Ew+K4leF+v4WhSy3E1qFSeTqpkqy3ET8ylVpZhxBxXnmEwmYYXLM1rcG4bIZZxPEvOMVkXDPhdwHwfhMXmVDG18Rj8uxeNxPDuNx+JynH1qmMwOLxeJp4mvicTOvjq36dVwnoH52fBr4A/HT9l39rr4tP8N4dE8cfsbftVeMfFvxr8TeH7vWrfRvHH7Lf7SOr6T/AGl4+1zw1YXo+z/ED4N/tE61po1/WtF0y5g8XfDz406tqXiC10nW/A3i/wATap4enh+LwWS4zhXMXFZdw9QzHM+AM0pczrUsJnHFrzLOPDfNcFFciwmX43iTOuKOCM+w3ssNgMjoZxwLm+FTwvBWMqrO5zxObZbxBgVOeLzWnlOQcY5fUnajy8P8MYjLuHeOctr1Kto1P7KyLIuCeI8h9nKriK0eGeJ8sq8keLqcPsv4v+IPiX4V+F3jjxD8HPh1p/xX+J+maFdzeAfhzq/jSx8AaL4r8UORBpena744v9N1iHwroYmkju9b1mLR9X1C00qG9k0nQdW1YWWkTcmOeYuhTp5WsGsZicbluCjicwdf+z8tw+NzLCYPG53jqOGTxeMwmQ4KvXznE5bgmswzOjg6mWZfOGOxNCpHpwqwntJyx0sSqFLDY2v7PBwpSxWLr4fB4mvhMvoSr1KdDD1MzxNKhgI4zESeHwLxDxuIp1aNCpRl4Z+xb+zp4v8A2d/hX4gb4ueNtN+JX7Qfxr+IGv8Axy/aS+ImhWF3pnhbxB8XvFthoek3GjeA9Lvy2oaX8NPhn4S8NeE/hT8LrHVHbWh8P/CPh688QvJ4kutZnk9vEPLsJgcnyHJpY2rk/D+DxeDwWMzP2cc1zfGZlneb8R8Q8R5rRoVq2FwWO4k4izvNc5nlOAqTyvIcLisJwzlFWplGVYCpLzabx2Mx+aZ5m0aFLMc4q4R/2dg8RiMXlnD2UZfg6OX5JwpkuLxdGhisTleSYKhH2mOxFDDV88z/ABXEHF2My/B5pnmY4WPeftO/s+6B+1B8FvFXwe8QeIvEHheHXPsV9puu6BfXsX9n6/pFwb7RLnW9Dhv7Ow8Z+H4b9IZ9T8Ka2xsrvy4NR0u70jxbYeGvFmncJ1HoHgX4YeDvhz/asnhuHxBdX+t/YU1XX/GPjjx18RPFd7ZaX9tbSdHl8XfEPxJ4p8SDw/o02pate6N4bTVV8P6Tqes+JNV0zTLfU9c1+7uQDv6ACgAoAKACgAoAKAMjxB4f0DxZoGt+FfFWh6R4l8M+JNJ1LQPEfhzxBpllrGga/oOr2c+n6vomt6PqMFzYatpOq2NxPZalpt/bz2V7ZzT2t3DLBJIjc+KwmEx2GrYPHYbD4zCYiDpYjC4qhSxGGr0pfFTrUK0Z06sJdYTjKL6pm2GxOJwWIoYvB4ithcVha1PEYbFYarUoYjD4ijONSjXoVqU41KNalOMZ06tOaqQmoyjNSXMcr8LPhJ8JvgV4E0X4XfBD4X/D74PfDfw4dRbw78O/hZ4J8M+APAmgtq2q3utas2i+EfCel6RoWlHVNX1C+1fUTY2EJvdVvL3Uboy3txcXD+hicXi8ZOnUxmKxGKnSw+GwlKeJrVa06eEwlCnhsJhacqs5uGHwuHpU6GGoRapUKEKdGlGNOEU+Olh8PQlXnQoUaMsVW+sYmVKlCnLEYj2VKh7evKEU61b2NGlS9rUcqnsqdKnzuEInoNc5sFABQAUAFABQAUAFAH4n/wDBRHxj8dbT43/DHxj8BLX9vLSofgP44+HujftG6r8JPh58V/FXwak/Zo+NOn634B8ba98JPg74Q0TV0/a1+Pelal8QvD/jzS7nw34O+Kmq/s4W/wADtd8Y63o3haDWtO+GXxb58mjSqZ5iYZlGvPh3OZ51wjnccRUzChmFbH0OFcDxlwrS4brYWthq3COS189yvB8K8QeJ2ArZVipUONeI+GKXFU8Vk1HOeDuzH0qiyOdPATwlTibC4bLOKuEJ0p4FUKFanxRVyni2lxHLMKuHyLOJ5fwjl2Z5llnAfFk8bDN82x/B2N4SyLG4+vn1ej+qnwF8HWvgD4MfDrwlZXnxcvbTTPDlpJbN8evHms/En4z2cOpyTatHo3xF8e6/4j8W6z4p8R6At8NEu9T1XxPr9+0dlDDdeItUljbVJvVxzqxrUsPWngq9bL8DleUVsZgaWEp0cxq5PlmEympm9X6hRw+CrY7OJ4J5pmmLwWHoYLGZnicXjcJhqOHrU6S8fBRo+yxFbDPGfV8bmOb5lhqeNlj/AGuGw+Z5tjsyoYLD080bzPC5dgaWJjg8owOaf8KuAymlgcBmaWPo10euVxHYFABQAUAFABQAUAFABQAUAFABQAUAFABQAUAFABQAUAFABQAUAFABQAUAFABQAUAFABQAUAFABQAUAFABQAUAFABQAUAFABQAUAFABQAUAFABQAUAFABQAUAFABQAUAFABQAUAFABQAUAFABQAUAFABQAUAFABQAUAFABQAUAFABQAUAFABQAUAFABQAUAFABQAUAFABQAUAFABQAUAFABQAUAFABQAUAFABQAUAFABQAUAFABQAUAFABQAUAFABQAUAFABQAUAFABQAUAFABQAUAFABQB//Z"/>
          <p:cNvSpPr>
            <a:spLocks noChangeAspect="1" noChangeArrowheads="1"/>
          </p:cNvSpPr>
          <p:nvPr/>
        </p:nvSpPr>
        <p:spPr bwMode="auto">
          <a:xfrm>
            <a:off x="311150" y="-288925"/>
            <a:ext cx="60960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hangingPunct="1"/>
            <a:endParaRPr lang="zh-CN" altLang="en-US" sz="3600" b="0" kern="1200">
              <a:solidFill>
                <a:prstClr val="black"/>
              </a:solidFill>
              <a:latin typeface="等线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263140" y="3659452"/>
            <a:ext cx="13406120" cy="3365318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为实数，则能确定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中的最大值</a:t>
            </a:r>
            <a:r>
              <a:rPr lang="zh-CN" altLang="en-US" sz="40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40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40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）已知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40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平均值</a:t>
            </a:r>
            <a:endParaRPr lang="en-US" altLang="zh-CN" sz="40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40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）已知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4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中的最小值</a:t>
            </a:r>
          </a:p>
        </p:txBody>
      </p:sp>
      <p:sp>
        <p:nvSpPr>
          <p:cNvPr id="9" name="文本框 14"/>
          <p:cNvSpPr txBox="1"/>
          <p:nvPr/>
        </p:nvSpPr>
        <p:spPr>
          <a:xfrm>
            <a:off x="2263140" y="9736932"/>
            <a:ext cx="19651800" cy="295465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答案：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做题思路：举反例即可，条件一和条件二单独都不充分，联合也不充分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反例：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126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135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，这两种情况平均数都是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，最小值都是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，但是最大值不相同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3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store.sunlands.com/qiyejia/original/20180627/1011906836389662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92" y="4238624"/>
            <a:ext cx="10011436" cy="345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14"/>
              <p:cNvSpPr txBox="1"/>
              <p:nvPr/>
            </p:nvSpPr>
            <p:spPr>
              <a:xfrm>
                <a:off x="1539730" y="9442036"/>
                <a:ext cx="22805828" cy="2959528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E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做题思路：</m:t>
                    </m:r>
                  </m:oMath>
                </a14:m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很容易举反例，只要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b=0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结论肯定不成立，条件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的反例：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-1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条件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的反例：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-1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5" y="4721018"/>
                <a:ext cx="11402914" cy="1479764"/>
              </a:xfrm>
              <a:prstGeom prst="rect">
                <a:avLst/>
              </a:prstGeom>
              <a:blipFill rotWithShape="1">
                <a:blip r:embed="rId4"/>
                <a:stretch>
                  <a:fillRect l="-534" b="-2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5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4" y="3871684"/>
            <a:ext cx="9622972" cy="378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14"/>
              <p:cNvSpPr txBox="1"/>
              <p:nvPr/>
            </p:nvSpPr>
            <p:spPr>
              <a:xfrm>
                <a:off x="1578172" y="8629327"/>
                <a:ext cx="22805828" cy="3882858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C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做题思路：</m:t>
                    </m:r>
                  </m:oMath>
                </a14:m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条件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和条件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都很容易举反例，只需要验证两个条件联合是否充分</a:t>
                </a:r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两个条件联合时得到：</a:t>
                </a:r>
                <a14:m>
                  <m:oMath xmlns:m="http://schemas.openxmlformats.org/officeDocument/2006/math">
                    <m:r>
                      <a:rPr lang="en-US" altLang="zh-CN" sz="4000" b="0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2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𝑦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2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≤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𝑥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≤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𝑦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+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2</m:t>
                    </m:r>
                    <m:r>
                      <a:rPr lang="zh-CN" altLang="en-US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，</m:t>
                    </m:r>
                    <m:r>
                      <a:rPr lang="zh-CN" altLang="en-US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所以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2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𝑦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2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≤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𝑦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+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2</m:t>
                    </m:r>
                    <m:r>
                      <a:rPr lang="zh-CN" altLang="en-US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，</m:t>
                    </m:r>
                    <m:r>
                      <a:rPr lang="zh-CN" altLang="en-US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即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𝑦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≤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4</m:t>
                    </m:r>
                  </m:oMath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Cambria Math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再由</a:t>
                </a:r>
                <a14:m>
                  <m:oMath xmlns:m="http://schemas.openxmlformats.org/officeDocument/2006/math"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𝑥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≤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𝑦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+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2</m:t>
                    </m:r>
                    <m:r>
                      <a:rPr lang="zh-CN" altLang="en-US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可知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𝑥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≤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6</m:t>
                    </m:r>
                  </m:oMath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86" y="4314617"/>
                <a:ext cx="11402914" cy="1941429"/>
              </a:xfrm>
              <a:prstGeom prst="rect">
                <a:avLst/>
              </a:prstGeom>
              <a:blipFill rotWithShape="1">
                <a:blip r:embed="rId4"/>
                <a:stretch>
                  <a:fillRect l="-534" b="-2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72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84450" y="4226560"/>
            <a:ext cx="17795240" cy="387604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 直线                   过第二象限。		</a:t>
            </a:r>
          </a:p>
          <a:p>
            <a:pPr algn="l" defTabSz="1828800" hangingPunct="1">
              <a:lnSpc>
                <a:spcPct val="20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 </a:t>
            </a:r>
          </a:p>
          <a:p>
            <a:pPr algn="l" defTabSz="1828800" hangingPunct="1">
              <a:lnSpc>
                <a:spcPct val="20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</a:p>
        </p:txBody>
      </p:sp>
      <p:graphicFrame>
        <p:nvGraphicFramePr>
          <p:cNvPr id="5" name="对象 -2147481867"/>
          <p:cNvGraphicFramePr>
            <a:graphicFrameLocks noChangeAspect="1"/>
          </p:cNvGraphicFramePr>
          <p:nvPr/>
        </p:nvGraphicFramePr>
        <p:xfrm>
          <a:off x="5126990" y="4730750"/>
          <a:ext cx="258876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647700" imgH="203200" progId="Equation.KSEE3">
                  <p:embed/>
                </p:oleObj>
              </mc:Choice>
              <mc:Fallback>
                <p:oleObj r:id="rId3" imgW="6477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6990" y="4730750"/>
                        <a:ext cx="2588760" cy="812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1866"/>
          <p:cNvGraphicFramePr>
            <a:graphicFrameLocks noChangeAspect="1"/>
          </p:cNvGraphicFramePr>
          <p:nvPr/>
        </p:nvGraphicFramePr>
        <p:xfrm>
          <a:off x="3914140" y="5943600"/>
          <a:ext cx="304560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5" imgW="762000" imgH="203200" progId="Equation.KSEE3">
                  <p:embed/>
                </p:oleObj>
              </mc:Choice>
              <mc:Fallback>
                <p:oleObj r:id="rId5" imgW="7620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4140" y="5943600"/>
                        <a:ext cx="3045600" cy="812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1865"/>
          <p:cNvGraphicFramePr>
            <a:graphicFrameLocks noChangeAspect="1"/>
          </p:cNvGraphicFramePr>
          <p:nvPr/>
        </p:nvGraphicFramePr>
        <p:xfrm>
          <a:off x="3914140" y="7211060"/>
          <a:ext cx="304560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7" imgW="762000" imgH="203200" progId="Equation.KSEE3">
                  <p:embed/>
                </p:oleObj>
              </mc:Choice>
              <mc:Fallback>
                <p:oleObj r:id="rId7" imgW="7620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4140" y="7211060"/>
                        <a:ext cx="3045600" cy="812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4"/>
              <p:cNvSpPr txBox="1"/>
              <p:nvPr/>
            </p:nvSpPr>
            <p:spPr>
              <a:xfrm>
                <a:off x="1554694" y="10154567"/>
                <a:ext cx="22805828" cy="2962862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做题思路：条件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=−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+1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，画出函数图像可知经过一二四象限</m:t>
                      </m:r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条件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−1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，画出函数图像可知经过一三四象限</m:t>
                      </m:r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47" y="5077251"/>
                <a:ext cx="11402914" cy="1481431"/>
              </a:xfrm>
              <a:prstGeom prst="rect">
                <a:avLst/>
              </a:prstGeom>
              <a:blipFill rotWithShape="1">
                <a:blip r:embed="rId10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09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236108" y="3478733"/>
            <a:ext cx="17795240" cy="479933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一满杯酒的容积为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升.</a:t>
            </a:r>
          </a:p>
          <a:p>
            <a:pPr algn="l" defTabSz="1828800" hangingPunct="1">
              <a:lnSpc>
                <a:spcPct val="150000"/>
              </a:lnSpc>
            </a:pP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（1）瓶中有      升酒，再倒入1满杯酒可使瓶中的酒增至     升.</a:t>
            </a:r>
          </a:p>
          <a:p>
            <a:pPr algn="l" defTabSz="1828800" hangingPunct="1">
              <a:lnSpc>
                <a:spcPct val="150000"/>
              </a:lnSpc>
            </a:pP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（2）瓶中有      升酒，再从瓶中倒出2满杯酒可使瓶中的酒减至     升.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351793"/>
              </p:ext>
            </p:extLst>
          </p:nvPr>
        </p:nvGraphicFramePr>
        <p:xfrm>
          <a:off x="7843340" y="3315437"/>
          <a:ext cx="558488" cy="157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3" imgW="139700" imgH="393700" progId="Equation.KSEE3">
                  <p:embed/>
                </p:oleObj>
              </mc:Choice>
              <mc:Fallback>
                <p:oleObj r:id="rId3" imgW="139700" imgH="393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3340" y="3315437"/>
                        <a:ext cx="558488" cy="157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367351"/>
              </p:ext>
            </p:extLst>
          </p:nvPr>
        </p:nvGraphicFramePr>
        <p:xfrm>
          <a:off x="5375392" y="5091831"/>
          <a:ext cx="609600" cy="157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5" imgW="152400" imgH="393700" progId="Equation.KSEE3">
                  <p:embed/>
                </p:oleObj>
              </mc:Choice>
              <mc:Fallback>
                <p:oleObj r:id="rId5" imgW="152400" imgH="393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5392" y="5091831"/>
                        <a:ext cx="609600" cy="157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204470"/>
              </p:ext>
            </p:extLst>
          </p:nvPr>
        </p:nvGraphicFramePr>
        <p:xfrm>
          <a:off x="5442702" y="6999393"/>
          <a:ext cx="609600" cy="157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7" imgW="152400" imgH="393700" progId="Equation.KSEE3">
                  <p:embed/>
                </p:oleObj>
              </mc:Choice>
              <mc:Fallback>
                <p:oleObj r:id="rId7" imgW="152400" imgH="393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2702" y="6999393"/>
                        <a:ext cx="609600" cy="157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62702"/>
              </p:ext>
            </p:extLst>
          </p:nvPr>
        </p:nvGraphicFramePr>
        <p:xfrm>
          <a:off x="15141692" y="5091831"/>
          <a:ext cx="609600" cy="157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8" imgW="152400" imgH="393700" progId="Equation.KSEE3">
                  <p:embed/>
                </p:oleObj>
              </mc:Choice>
              <mc:Fallback>
                <p:oleObj r:id="rId8" imgW="152400" imgH="393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141692" y="5091831"/>
                        <a:ext cx="609600" cy="157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20229"/>
              </p:ext>
            </p:extLst>
          </p:nvPr>
        </p:nvGraphicFramePr>
        <p:xfrm>
          <a:off x="16694902" y="6999393"/>
          <a:ext cx="609600" cy="157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10" imgW="152400" imgH="393700" progId="Equation.KSEE3">
                  <p:embed/>
                </p:oleObj>
              </mc:Choice>
              <mc:Fallback>
                <p:oleObj r:id="rId10" imgW="152400" imgH="393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694902" y="6999393"/>
                        <a:ext cx="609600" cy="157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8"/>
              <p:cNvSpPr txBox="1"/>
              <p:nvPr/>
            </p:nvSpPr>
            <p:spPr>
              <a:xfrm>
                <a:off x="2236108" y="10681309"/>
                <a:ext cx="17795240" cy="2916182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D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。做题思路：设一杯的容积为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x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由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条件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可得</m:t>
                      </m:r>
                      <m:f>
                        <m:f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8</m:t>
                          </m:r>
                        </m:den>
                      </m:f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，由条件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e>
                      </m:d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可得</m:t>
                      </m:r>
                      <m:f>
                        <m:f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−2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054" y="5340637"/>
                <a:ext cx="8897620" cy="1458091"/>
              </a:xfrm>
              <a:prstGeom prst="rect">
                <a:avLst/>
              </a:prstGeom>
              <a:blipFill rotWithShape="1">
                <a:blip r:embed="rId12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7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2339523" y="4196991"/>
            <a:ext cx="20400010" cy="295275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售出一件甲商品比售出一件乙商品利润要高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（1）售出5件甲商品，4件乙商品共获利50元；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（2）售出4件甲商品，5件乙商品共获利47元.   </a:t>
            </a:r>
            <a:endParaRPr lang="zh-CN" alt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8"/>
              <p:cNvSpPr txBox="1"/>
              <p:nvPr/>
            </p:nvSpPr>
            <p:spPr>
              <a:xfrm>
                <a:off x="2236108" y="10060788"/>
                <a:ext cx="17795240" cy="2869120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C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。做题思路：设甲的利润为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x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，乙的利润为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y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，两个条件明显都不充分</a:t>
                </a:r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两个条件联合可列方程：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5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+4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𝑦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=50</m:t>
                              </m:r>
                            </m:e>
                            <m:e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4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+5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𝑦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=47</m:t>
                              </m:r>
                            </m:e>
                          </m:eqArr>
                        </m:e>
                      </m:d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，解方程可知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&gt;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𝑦</m:t>
                      </m:r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08" y="10060788"/>
                <a:ext cx="17795240" cy="2869120"/>
              </a:xfrm>
              <a:prstGeom prst="rect">
                <a:avLst/>
              </a:prstGeom>
              <a:blipFill rotWithShape="1">
                <a:blip r:embed="rId2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3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7" y="1877243"/>
            <a:ext cx="10641966" cy="553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14"/>
              <p:cNvSpPr txBox="1"/>
              <p:nvPr/>
            </p:nvSpPr>
            <p:spPr>
              <a:xfrm>
                <a:off x="1539735" y="8600393"/>
                <a:ext cx="22002438" cy="3697166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做题思路：第二、第三个方程相减可以消掉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z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，这样就把三个未知数变成了两个未知数的方程组</a:t>
                </a:r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+</m:t>
                              </m:r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𝑦</m:t>
                              </m:r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𝑦</m:t>
                              </m:r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−</m:t>
                              </m:r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  <m:r>
                        <a:rPr lang="zh-CN" altLang="en-US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，方程组的解是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𝑥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−1</m:t>
                      </m:r>
                      <m:r>
                        <a:rPr lang="zh-CN" altLang="en-US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，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𝑦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+1</m:t>
                      </m:r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6" y="4300104"/>
                <a:ext cx="11001219" cy="1848583"/>
              </a:xfrm>
              <a:prstGeom prst="rect">
                <a:avLst/>
              </a:prstGeom>
              <a:blipFill rotWithShape="1">
                <a:blip r:embed="rId4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8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077159" y="3199130"/>
                <a:ext cx="18177510" cy="2959528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例题：方程</m:t>
                      </m:r>
                      <m:sSup>
                        <m:sSup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𝑎𝑥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𝑏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−1=0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有两个实根。</m:t>
                      </m:r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r>
                  <a:rPr lang="en-US" altLang="zh-CN" sz="4000" b="0" kern="12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a+b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=0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a-b=0</a:t>
                </a:r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97" y="1599565"/>
                <a:ext cx="9088755" cy="1479764"/>
              </a:xfrm>
              <a:prstGeom prst="rect">
                <a:avLst/>
              </a:prstGeom>
              <a:blipFill rotWithShape="1">
                <a:blip r:embed="rId2"/>
                <a:stretch>
                  <a:fillRect l="-671" b="-2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14"/>
              <p:cNvSpPr txBox="1"/>
              <p:nvPr/>
            </p:nvSpPr>
            <p:spPr>
              <a:xfrm>
                <a:off x="1539735" y="7322950"/>
                <a:ext cx="22002438" cy="5838908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D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做题思路：条件比较简单的情况下直接用特值法，条件（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）假设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a=1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b=-1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。条件（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）假设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a=1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b=-1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。即可验证两个条件都能让结论成立。</a:t>
                </a:r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如果想严谨证明，就验证判别式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−4</m:t>
                    </m:r>
                    <m:d>
                      <m:d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𝑏</m:t>
                        </m:r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−1</m:t>
                        </m:r>
                      </m:e>
                    </m:d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≥0</m:t>
                    </m:r>
                    <m:r>
                      <a:rPr lang="zh-CN" altLang="en-US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，即</m:t>
                    </m:r>
                    <m:sSup>
                      <m:sSup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−4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𝑏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+4≥0</m:t>
                    </m:r>
                  </m:oMath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因为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两个条件都可以得到</m:t>
                      </m:r>
                      <m:sSup>
                        <m:sSup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，所以只需要验证</m:t>
                      </m:r>
                      <m:sSup>
                        <m:sSup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−4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𝑏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+4≥0，即</m:t>
                      </m:r>
                      <m:sSup>
                        <m:sSup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𝑏</m:t>
                              </m:r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≥0</m:t>
                      </m:r>
                      <m:r>
                        <a:rPr lang="zh-CN" altLang="en-US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，显然成立</m:t>
                      </m:r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5" y="3661475"/>
                <a:ext cx="11001219" cy="2919454"/>
              </a:xfrm>
              <a:prstGeom prst="rect">
                <a:avLst/>
              </a:prstGeom>
              <a:blipFill rotWithShape="1">
                <a:blip r:embed="rId4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26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077137" y="3199130"/>
                <a:ext cx="18177510" cy="2959528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例题：方程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𝑏𝑥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𝑐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0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有两个不同的实根。</m:t>
                      </m:r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r>
                  <a:rPr lang="en-US" altLang="zh-CN" sz="4000" b="0" kern="12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a+c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=0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r>
                  <a:rPr lang="en-US" altLang="zh-CN" sz="4000" b="0" kern="12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a+b+c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=0</a:t>
                </a:r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97" y="1599565"/>
                <a:ext cx="9088755" cy="1479764"/>
              </a:xfrm>
              <a:prstGeom prst="rect">
                <a:avLst/>
              </a:prstGeom>
              <a:blipFill rotWithShape="1">
                <a:blip r:embed="rId2"/>
                <a:stretch>
                  <a:fillRect l="-671" b="-2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14"/>
              <p:cNvSpPr txBox="1"/>
              <p:nvPr/>
            </p:nvSpPr>
            <p:spPr>
              <a:xfrm>
                <a:off x="1539730" y="7323093"/>
                <a:ext cx="22805828" cy="3881318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做题思路：需要验证判别式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−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4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𝑎𝑐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&gt;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0</m:t>
                    </m:r>
                  </m:oMath>
                </a14:m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，条件（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、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c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异号，显然成立。</a:t>
                </a:r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条件（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）的证明：由</a:t>
                </a:r>
                <a:r>
                  <a:rPr lang="en-US" altLang="zh-CN" sz="4000" b="0" kern="12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a+b+c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=0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，可得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+</m:t>
                        </m:r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𝑐</m:t>
                        </m:r>
                      </m:e>
                    </m:d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=−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𝑏</m:t>
                    </m:r>
                    <m:r>
                      <a:rPr lang="zh-CN" altLang="en-US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，</m:t>
                    </m:r>
                    <m:sSup>
                      <m:sSup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en-US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𝑎</m:t>
                            </m:r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+</m:t>
                            </m:r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zh-CN" altLang="en-US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，所以</m:t>
                    </m:r>
                    <m:r>
                      <m:rPr>
                        <m:nor/>
                      </m:rPr>
                      <a:rPr lang="zh-CN" altLang="en-US" sz="4000" b="0" kern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验证判别式</m:t>
                    </m:r>
                    <m:sSup>
                      <m:sSup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−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4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𝑎𝑐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&gt;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0</m:t>
                    </m:r>
                  </m:oMath>
                </a14:m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即验证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en-US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𝑎</m:t>
                            </m:r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+</m:t>
                            </m:r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−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4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𝑎𝑐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&gt;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0</m:t>
                    </m:r>
                    <m:r>
                      <a:rPr lang="zh-CN" altLang="en-US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，</m:t>
                    </m:r>
                    <m:r>
                      <a:rPr lang="zh-CN" altLang="en-US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即</m:t>
                    </m:r>
                    <m:sSup>
                      <m:sSup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en-US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𝑎</m:t>
                            </m:r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−</m:t>
                            </m:r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&gt;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n-cs"/>
                      </a:rPr>
                      <m:t>0</m:t>
                    </m:r>
                  </m:oMath>
                </a14:m>
                <a:r>
                  <a:rPr lang="zh-CN" altLang="en-US" sz="4000" b="0" i="1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显然当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a=c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时不成立</a:t>
                </a:r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5" y="3661475"/>
                <a:ext cx="11402914" cy="1940659"/>
              </a:xfrm>
              <a:prstGeom prst="rect">
                <a:avLst/>
              </a:prstGeom>
              <a:blipFill rotWithShape="1">
                <a:blip r:embed="rId4"/>
                <a:stretch>
                  <a:fillRect l="-534" b="-2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06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63932681"/>
              </p:ext>
            </p:extLst>
          </p:nvPr>
        </p:nvGraphicFramePr>
        <p:xfrm>
          <a:off x="3135089" y="1371602"/>
          <a:ext cx="18418634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5011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store.sunlands.com/qiyejia/original/20181022/1054279938344624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439" y="2484351"/>
            <a:ext cx="13767706" cy="57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14"/>
          <p:cNvSpPr txBox="1"/>
          <p:nvPr/>
        </p:nvSpPr>
        <p:spPr>
          <a:xfrm>
            <a:off x="2263140" y="9736932"/>
            <a:ext cx="19651800" cy="387798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答案：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做题思路：直接乘开不现实，观察发现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a2+a3+…+an-1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这是公共部分，设为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M=(a1+A)(</a:t>
            </a:r>
            <a:r>
              <a:rPr lang="en-US" altLang="zh-CN"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A+an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)=A²+A(a1+an)+a1an</a:t>
            </a:r>
          </a:p>
          <a:p>
            <a:pPr algn="l" defTabSz="1828800" hangingPunct="1">
              <a:lnSpc>
                <a:spcPct val="15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a1+A+an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A=A²+A(a1+an)</a:t>
            </a:r>
          </a:p>
        </p:txBody>
      </p:sp>
      <p:sp>
        <p:nvSpPr>
          <p:cNvPr id="8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75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37243" y="3237449"/>
            <a:ext cx="18865850" cy="479933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     是非零实数，则</a:t>
            </a:r>
          </a:p>
          <a:p>
            <a:pPr algn="l" defTabSz="1828800" hangingPunct="1">
              <a:lnSpc>
                <a:spcPct val="150000"/>
              </a:lnSpc>
            </a:pP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                  ；</a:t>
            </a:r>
          </a:p>
          <a:p>
            <a:pPr algn="l" defTabSz="1828800" hangingPunct="1">
              <a:lnSpc>
                <a:spcPct val="150000"/>
              </a:lnSpc>
            </a:pP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                    。</a:t>
            </a:r>
          </a:p>
        </p:txBody>
      </p:sp>
      <p:graphicFrame>
        <p:nvGraphicFramePr>
          <p:cNvPr id="3" name="对象 -2147482512"/>
          <p:cNvGraphicFramePr>
            <a:graphicFrameLocks noChangeAspect="1"/>
          </p:cNvGraphicFramePr>
          <p:nvPr/>
        </p:nvGraphicFramePr>
        <p:xfrm>
          <a:off x="5370196" y="3616326"/>
          <a:ext cx="512988" cy="56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127635" imgH="140970" progId="Equation.DSMT4">
                  <p:embed/>
                </p:oleObj>
              </mc:Choice>
              <mc:Fallback>
                <p:oleObj r:id="rId3" imgW="127635" imgH="1409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0196" y="3616326"/>
                        <a:ext cx="512988" cy="5685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511"/>
          <p:cNvGraphicFramePr>
            <a:graphicFrameLocks noChangeAspect="1"/>
          </p:cNvGraphicFramePr>
          <p:nvPr/>
        </p:nvGraphicFramePr>
        <p:xfrm>
          <a:off x="9849069" y="3056256"/>
          <a:ext cx="3250018" cy="168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5" imgW="763270" imgH="394335" progId="Equation.DSMT4">
                  <p:embed/>
                </p:oleObj>
              </mc:Choice>
              <mc:Fallback>
                <p:oleObj r:id="rId5" imgW="763270" imgH="39433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9069" y="3056256"/>
                        <a:ext cx="3250018" cy="168723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510"/>
          <p:cNvGraphicFramePr>
            <a:graphicFrameLocks noChangeAspect="1"/>
          </p:cNvGraphicFramePr>
          <p:nvPr/>
        </p:nvGraphicFramePr>
        <p:xfrm>
          <a:off x="4996821" y="4878289"/>
          <a:ext cx="2321766" cy="158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7" imgW="584835" imgH="394335" progId="Equation.DSMT4">
                  <p:embed/>
                </p:oleObj>
              </mc:Choice>
              <mc:Fallback>
                <p:oleObj r:id="rId7" imgW="584835" imgH="39433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6821" y="4878289"/>
                        <a:ext cx="2321766" cy="158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509"/>
          <p:cNvGraphicFramePr>
            <a:graphicFrameLocks noChangeAspect="1"/>
          </p:cNvGraphicFramePr>
          <p:nvPr/>
        </p:nvGraphicFramePr>
        <p:xfrm>
          <a:off x="4785996" y="6736097"/>
          <a:ext cx="2850012" cy="158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9" imgW="724535" imgH="394335" progId="Equation.DSMT4">
                  <p:embed/>
                </p:oleObj>
              </mc:Choice>
              <mc:Fallback>
                <p:oleObj r:id="rId9" imgW="724535" imgH="39433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5996" y="6736097"/>
                        <a:ext cx="2850012" cy="158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4"/>
              <p:cNvSpPr txBox="1"/>
              <p:nvPr/>
            </p:nvSpPr>
            <p:spPr>
              <a:xfrm>
                <a:off x="1160076" y="8692240"/>
                <a:ext cx="22440152" cy="4370044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做题思路：熟悉以下两个式子就很简单，注意条件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有平方，所以有正负两种情况</a:t>
                </a:r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+2</m:t>
                      </m:r>
                      <m:r>
                        <a:rPr lang="zh-CN" altLang="en-US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，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       </m:t>
                      </m:r>
                      <m:sSup>
                        <m:sSup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𝑥</m:t>
                          </m:r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38" y="4346120"/>
                <a:ext cx="11220076" cy="2185022"/>
              </a:xfrm>
              <a:prstGeom prst="rect">
                <a:avLst/>
              </a:prstGeom>
              <a:blipFill rotWithShape="1">
                <a:blip r:embed="rId12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9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551633" y="3418974"/>
            <a:ext cx="13983970" cy="295275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             为非零实数，则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(1)3x-2y=0;      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(2)2y-z=0.</a:t>
            </a:r>
          </a:p>
        </p:txBody>
      </p:sp>
      <p:graphicFrame>
        <p:nvGraphicFramePr>
          <p:cNvPr id="5" name="对象 -21474825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988177"/>
              </p:ext>
            </p:extLst>
          </p:nvPr>
        </p:nvGraphicFramePr>
        <p:xfrm>
          <a:off x="4837615" y="3748859"/>
          <a:ext cx="1572702" cy="65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393700" imgH="165100" progId="Equation.KSEE3">
                  <p:embed/>
                </p:oleObj>
              </mc:Choice>
              <mc:Fallback>
                <p:oleObj r:id="rId3" imgW="393700" imgH="1651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7615" y="3748859"/>
                        <a:ext cx="1572702" cy="659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5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974938"/>
              </p:ext>
            </p:extLst>
          </p:nvPr>
        </p:nvGraphicFramePr>
        <p:xfrm>
          <a:off x="10676074" y="3210231"/>
          <a:ext cx="3972352" cy="168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5" imgW="1003300" imgH="419100" progId="Equation.DSMT4">
                  <p:embed/>
                </p:oleObj>
              </mc:Choice>
              <mc:Fallback>
                <p:oleObj r:id="rId5" imgW="10033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76074" y="3210231"/>
                        <a:ext cx="3972352" cy="168478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4"/>
          <p:cNvSpPr txBox="1"/>
          <p:nvPr/>
        </p:nvSpPr>
        <p:spPr>
          <a:xfrm>
            <a:off x="1160076" y="9707904"/>
            <a:ext cx="22440152" cy="387798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答案：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做题思路：举反例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满足条件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的反例：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y=3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，代入结论不成立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满足条件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的反例：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y=1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z=2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，代入结论不成立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同时满足两个条件：特值法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y=3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z=6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，代入结论成立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375859" y="1070356"/>
            <a:ext cx="14314354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7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80002926"/>
              </p:ext>
            </p:extLst>
          </p:nvPr>
        </p:nvGraphicFramePr>
        <p:xfrm>
          <a:off x="3135089" y="1371602"/>
          <a:ext cx="18418634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9148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48507661"/>
              </p:ext>
            </p:extLst>
          </p:nvPr>
        </p:nvGraphicFramePr>
        <p:xfrm>
          <a:off x="489864" y="1698170"/>
          <a:ext cx="21063856" cy="10123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273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5598" y="5018685"/>
            <a:ext cx="15672804" cy="4623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4194" y="1243337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充分性判断：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57823" y="3026050"/>
            <a:ext cx="19977642" cy="387798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两个数学命题A、B，若由条件A成立，就可以推出结论B成立（即是真命题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则A是B的充分条件，即A具备了使B成立的充分性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若由A不能推出B，则称A不是B的充分条件，即A不具备使B成立的充分性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13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264194" y="1243337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充分性判断：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2457823" y="3026050"/>
            <a:ext cx="19977642" cy="387798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两个数学命题A、B，若由条件A成立，就可以推出结论B成立（即是真命题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则A是B的充分条件，即A具备了使B成立的充分性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若由A不能推出B，则称A不是B的充分条件，即A不具备使B成立的充分性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12" name="文本框 5"/>
          <p:cNvSpPr txBox="1"/>
          <p:nvPr/>
        </p:nvSpPr>
        <p:spPr>
          <a:xfrm>
            <a:off x="2706641" y="7988929"/>
            <a:ext cx="18563590" cy="203132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     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A为：x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&gt;0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y&gt;0     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B为：xy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&gt;0</a:t>
            </a: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9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06641" y="7988929"/>
            <a:ext cx="18563590" cy="480131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     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A为：x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&gt;0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y&gt;0     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B为：xy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&gt;0</a:t>
            </a: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x&gt;0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y&gt;0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，即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成立时，必有</a:t>
            </a:r>
            <a:r>
              <a:rPr lang="en-US" altLang="zh-CN"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xy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&gt;0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，即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成立，故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的充分条件。</a:t>
            </a:r>
          </a:p>
          <a:p>
            <a:pPr algn="l" defTabSz="1828800" hangingPunct="1">
              <a:lnSpc>
                <a:spcPct val="15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充分的概念：</a:t>
            </a:r>
            <a:r>
              <a:rPr lang="zh-CN" altLang="en-US" sz="4000" b="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由条件能推出结论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，或者说，当</a:t>
            </a:r>
            <a:r>
              <a:rPr lang="zh-CN" altLang="en-US" sz="4000" b="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条件成立时，结论一定也成立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264194" y="1243337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充分性判断：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2457823" y="3026050"/>
            <a:ext cx="19977642" cy="387798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两个数学命题A、B，若由条件A成立，就可以推出结论B成立（即是真命题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则A是B的充分条件，即A具备了使B成立的充分性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若由A不能推出B，则称A不是B的充分条件，即A不具备使B成立的充分性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93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88835215"/>
              </p:ext>
            </p:extLst>
          </p:nvPr>
        </p:nvGraphicFramePr>
        <p:xfrm>
          <a:off x="3135089" y="1371602"/>
          <a:ext cx="18418634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8533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19341" y="3679192"/>
            <a:ext cx="1856359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</p:txBody>
      </p:sp>
      <p:pic>
        <p:nvPicPr>
          <p:cNvPr id="36" name="图片 3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2926" y="3924571"/>
            <a:ext cx="3582232" cy="82957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" name="图片 3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2211" y="5498466"/>
            <a:ext cx="6192762" cy="8128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64194" y="1243337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条件充分性判断题型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2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19341" y="3679192"/>
            <a:ext cx="1856359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</p:txBody>
      </p:sp>
      <p:pic>
        <p:nvPicPr>
          <p:cNvPr id="36" name="图片 3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2926" y="3924571"/>
            <a:ext cx="3582232" cy="82957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" name="图片 3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2211" y="5498466"/>
            <a:ext cx="6192762" cy="8128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文本框 5"/>
          <p:cNvSpPr txBox="1"/>
          <p:nvPr/>
        </p:nvSpPr>
        <p:spPr>
          <a:xfrm>
            <a:off x="2406375" y="8324175"/>
            <a:ext cx="14314354" cy="480131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条件充分性判断的题目意思：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4000" b="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题干是我们想要证明的结论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、判断条件（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）是否充分？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、判断条件（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）是否充分？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、如果两个条件都不充分，则两个条件联合是否充分？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264194" y="1243337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条件充分性判断题型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7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0.xml><?xml version="1.0" encoding="utf-8"?>
<a:theme xmlns:a="http://schemas.openxmlformats.org/drawingml/2006/main" name="1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22744</TotalTime>
  <Words>2159</Words>
  <Application>Microsoft Office PowerPoint</Application>
  <PresentationFormat>自定义</PresentationFormat>
  <Paragraphs>215</Paragraphs>
  <Slides>35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White</vt:lpstr>
      <vt:lpstr>Office 主题</vt:lpstr>
      <vt:lpstr>1_Office 主题</vt:lpstr>
      <vt:lpstr>2_Office 主题</vt:lpstr>
      <vt:lpstr>3_Office 主题</vt:lpstr>
      <vt:lpstr>4_Office 主题</vt:lpstr>
      <vt:lpstr>11_Office 主题</vt:lpstr>
      <vt:lpstr>12_Office 主题</vt:lpstr>
      <vt:lpstr>13_Office 主题</vt:lpstr>
      <vt:lpstr>14_Office 主题</vt:lpstr>
      <vt:lpstr>15_Office 主题</vt:lpstr>
      <vt:lpstr>Equation.KSEE3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499</cp:revision>
  <dcterms:modified xsi:type="dcterms:W3CDTF">2020-07-29T10:51:16Z</dcterms:modified>
</cp:coreProperties>
</file>