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7" d="100"/>
          <a:sy n="97" d="100"/>
        </p:scale>
        <p:origin x="-795" y="-243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添加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内核驱动支持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裕太微电子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88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拷贝驱动文件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拷贝</a:t>
            </a:r>
            <a:r>
              <a:rPr lang="en-US" altLang="zh-CN" dirty="0" err="1" smtClean="0"/>
              <a:t>motorcomm.c</a:t>
            </a:r>
            <a:r>
              <a:rPr lang="zh-CN" altLang="en-US" dirty="0" smtClean="0"/>
              <a:t>至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&lt;linux-4.x&gt;/drivers/net/</a:t>
            </a:r>
            <a:r>
              <a:rPr lang="en-US" altLang="zh-CN" dirty="0" err="1" smtClean="0"/>
              <a:t>phy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r>
              <a:rPr lang="zh-CN" altLang="en-US" dirty="0"/>
              <a:t>拷</a:t>
            </a:r>
            <a:r>
              <a:rPr lang="zh-CN" altLang="en-US" dirty="0" smtClean="0"/>
              <a:t>贝</a:t>
            </a:r>
            <a:r>
              <a:rPr lang="en-US" altLang="zh-CN" dirty="0" err="1" smtClean="0"/>
              <a:t>motorcomm_phy.h</a:t>
            </a:r>
            <a:r>
              <a:rPr lang="zh-CN" altLang="en-US" dirty="0" smtClean="0"/>
              <a:t>至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&lt;linux-4.x&gt;/include/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/</a:t>
            </a:r>
            <a:r>
              <a:rPr lang="zh-CN" altLang="en-US" dirty="0" smtClean="0"/>
              <a:t>目录下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59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添加内核支持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添加斜体字内容至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&lt;linux-4.x&gt;/</a:t>
            </a:r>
            <a:r>
              <a:rPr lang="en-US" altLang="zh-CN" dirty="0" smtClean="0"/>
              <a:t>drivers/net/</a:t>
            </a:r>
            <a:r>
              <a:rPr lang="en-US" altLang="zh-CN" dirty="0" err="1" smtClean="0"/>
              <a:t>phy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Kconfig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PHYLIB</a:t>
            </a:r>
            <a:r>
              <a:rPr lang="zh-CN" altLang="en-US" dirty="0" smtClean="0"/>
              <a:t>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900" i="1" dirty="0" err="1"/>
              <a:t>config</a:t>
            </a:r>
            <a:r>
              <a:rPr lang="en-US" altLang="zh-CN" sz="1900" i="1" dirty="0"/>
              <a:t> MOTORCOMM_PHY</a:t>
            </a:r>
          </a:p>
          <a:p>
            <a:pPr marL="0" indent="0">
              <a:buNone/>
            </a:pPr>
            <a:r>
              <a:rPr lang="en-US" altLang="zh-CN" sz="1900" i="1" dirty="0" smtClean="0"/>
              <a:t>	</a:t>
            </a:r>
            <a:r>
              <a:rPr lang="en-US" altLang="zh-CN" sz="1900" i="1" dirty="0" err="1" smtClean="0"/>
              <a:t>tristate</a:t>
            </a:r>
            <a:r>
              <a:rPr lang="en-US" altLang="zh-CN" sz="1900" i="1" dirty="0" smtClean="0"/>
              <a:t> </a:t>
            </a:r>
            <a:r>
              <a:rPr lang="en-US" altLang="zh-CN" sz="1900" i="1" dirty="0"/>
              <a:t>"</a:t>
            </a:r>
            <a:r>
              <a:rPr lang="en-US" altLang="zh-CN" sz="1900" i="1" dirty="0" err="1"/>
              <a:t>Motorcomm</a:t>
            </a:r>
            <a:r>
              <a:rPr lang="en-US" altLang="zh-CN" sz="1900" i="1" dirty="0"/>
              <a:t> PHYs"</a:t>
            </a:r>
          </a:p>
          <a:p>
            <a:pPr marL="0" indent="0">
              <a:buNone/>
            </a:pPr>
            <a:r>
              <a:rPr lang="en-US" altLang="zh-CN" sz="1900" i="1" dirty="0" smtClean="0"/>
              <a:t>	---</a:t>
            </a:r>
            <a:r>
              <a:rPr lang="en-US" altLang="zh-CN" sz="1900" i="1" dirty="0"/>
              <a:t>help---</a:t>
            </a:r>
          </a:p>
          <a:p>
            <a:pPr marL="0" indent="0">
              <a:buNone/>
            </a:pPr>
            <a:r>
              <a:rPr lang="en-US" altLang="zh-CN" sz="1900" i="1" dirty="0" smtClean="0"/>
              <a:t>	Supports </a:t>
            </a:r>
            <a:r>
              <a:rPr lang="en-US" altLang="zh-CN" sz="1900" i="1" dirty="0"/>
              <a:t>the YT8010, YT8510, YT8511, YT8512 </a:t>
            </a:r>
            <a:r>
              <a:rPr lang="en-US" altLang="zh-CN" sz="1900" i="1" dirty="0" err="1"/>
              <a:t>PHYs</a:t>
            </a:r>
            <a:r>
              <a:rPr lang="en-US" altLang="zh-CN" sz="1900" i="1" dirty="0" err="1" smtClean="0"/>
              <a:t>.</a:t>
            </a:r>
            <a:endParaRPr lang="en-US" altLang="zh-CN" sz="1900" i="1" dirty="0" smtClean="0"/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添</a:t>
            </a:r>
            <a:r>
              <a:rPr lang="zh-CN" altLang="en-US" dirty="0" smtClean="0">
                <a:solidFill>
                  <a:prstClr val="black"/>
                </a:solidFill>
              </a:rPr>
              <a:t>加</a:t>
            </a:r>
            <a:r>
              <a:rPr lang="zh-CN" altLang="en-US" dirty="0"/>
              <a:t>斜体</a:t>
            </a:r>
            <a:r>
              <a:rPr lang="zh-CN" altLang="en-US" dirty="0" smtClean="0"/>
              <a:t>字</a:t>
            </a:r>
            <a:r>
              <a:rPr lang="zh-CN" altLang="en-US" dirty="0">
                <a:solidFill>
                  <a:prstClr val="black"/>
                </a:solidFill>
              </a:rPr>
              <a:t>内容</a:t>
            </a:r>
            <a:r>
              <a:rPr lang="zh-CN" altLang="en-US" dirty="0" smtClean="0">
                <a:solidFill>
                  <a:prstClr val="black"/>
                </a:solidFill>
              </a:rPr>
              <a:t>至</a:t>
            </a:r>
            <a:endParaRPr lang="en-US" altLang="zh-CN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zh-CN" dirty="0">
                <a:solidFill>
                  <a:prstClr val="black"/>
                </a:solidFill>
              </a:rPr>
              <a:t> &lt;linux-4.x&gt;/</a:t>
            </a:r>
            <a:r>
              <a:rPr lang="en-US" altLang="zh-CN" dirty="0" smtClean="0">
                <a:solidFill>
                  <a:prstClr val="black"/>
                </a:solidFill>
              </a:rPr>
              <a:t>drivers/net/</a:t>
            </a:r>
            <a:r>
              <a:rPr lang="en-US" altLang="zh-CN" dirty="0" err="1" smtClean="0">
                <a:solidFill>
                  <a:prstClr val="black"/>
                </a:solidFill>
              </a:rPr>
              <a:t>phy</a:t>
            </a:r>
            <a:r>
              <a:rPr lang="en-US" altLang="zh-CN" dirty="0" smtClean="0">
                <a:solidFill>
                  <a:prstClr val="black"/>
                </a:solidFill>
              </a:rPr>
              <a:t>/</a:t>
            </a:r>
            <a:r>
              <a:rPr lang="en-US" altLang="zh-CN" dirty="0" err="1" smtClean="0">
                <a:solidFill>
                  <a:prstClr val="black"/>
                </a:solidFill>
              </a:rPr>
              <a:t>Makefile</a:t>
            </a:r>
            <a:r>
              <a:rPr lang="zh-CN" altLang="en-US" dirty="0" smtClean="0">
                <a:solidFill>
                  <a:prstClr val="black"/>
                </a:solidFill>
              </a:rPr>
              <a:t>内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zh-CN" sz="1900" i="1" dirty="0" err="1"/>
              <a:t>obj</a:t>
            </a:r>
            <a:r>
              <a:rPr lang="en-US" altLang="zh-CN" sz="1900" i="1" dirty="0"/>
              <a:t>-$(CONFIG_MOTORCOMM_PHY)	+= </a:t>
            </a:r>
            <a:r>
              <a:rPr lang="en-US" altLang="zh-CN" sz="1900" i="1" dirty="0" err="1"/>
              <a:t>motorcomm.o</a:t>
            </a:r>
            <a:endParaRPr lang="zh-CN" altLang="en-US" sz="1900" i="1" dirty="0"/>
          </a:p>
        </p:txBody>
      </p:sp>
    </p:spTree>
    <p:extLst>
      <p:ext uri="{BB962C8B-B14F-4D97-AF65-F5344CB8AC3E}">
        <p14:creationId xmlns:p14="http://schemas.microsoft.com/office/powerpoint/2010/main" val="312976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配置内核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执行内核的</a:t>
            </a:r>
            <a:r>
              <a:rPr lang="en-US" altLang="zh-CN" dirty="0" smtClean="0"/>
              <a:t>make </a:t>
            </a:r>
            <a:r>
              <a:rPr lang="en-US" altLang="zh-CN" dirty="0" err="1" smtClean="0"/>
              <a:t>menuconfig</a:t>
            </a:r>
            <a:r>
              <a:rPr lang="zh-CN" altLang="en-US" dirty="0" smtClean="0"/>
              <a:t>选中驱动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200" i="1" dirty="0" smtClean="0"/>
              <a:t>device drivers -&gt; Network device support -&gt; PHY Device support and infrastructure</a:t>
            </a:r>
            <a:endParaRPr lang="zh-CN" altLang="en-US" sz="12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47899"/>
            <a:ext cx="5486400" cy="340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90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执行</a:t>
            </a:r>
            <a:r>
              <a:rPr lang="en-US" altLang="zh-CN" dirty="0" smtClean="0"/>
              <a:t>make, </a:t>
            </a:r>
            <a:r>
              <a:rPr lang="zh-CN" altLang="en-US" dirty="0" smtClean="0"/>
              <a:t>新的内核映像会包含裕太</a:t>
            </a:r>
            <a:r>
              <a:rPr lang="en-US" altLang="zh-CN" dirty="0" err="1" smtClean="0"/>
              <a:t>phy</a:t>
            </a:r>
            <a:r>
              <a:rPr lang="zh-CN" altLang="en-US" dirty="0" smtClean="0"/>
              <a:t>的驱动支持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68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120</Words>
  <Application>Microsoft Office PowerPoint</Application>
  <PresentationFormat>On-screen Show (16:10)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添加Linux内核驱动支持</vt:lpstr>
      <vt:lpstr>拷贝驱动文件</vt:lpstr>
      <vt:lpstr>添加内核支持</vt:lpstr>
      <vt:lpstr>配置内核</vt:lpstr>
      <vt:lpstr>编译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添加Linux内核驱动</dc:title>
  <dc:creator>leileiz</dc:creator>
  <cp:lastModifiedBy>leileiz</cp:lastModifiedBy>
  <cp:revision>2</cp:revision>
  <dcterms:created xsi:type="dcterms:W3CDTF">2006-08-16T00:00:00Z</dcterms:created>
  <dcterms:modified xsi:type="dcterms:W3CDTF">2020-07-29T14:58:42Z</dcterms:modified>
</cp:coreProperties>
</file>