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5" d="100"/>
          <a:sy n="105" d="100"/>
        </p:scale>
        <p:origin x="7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BA73-0FF5-4104-ACB6-EAC9DA398ED4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9C3A6-915D-406C-A72F-AAE6A3FB2E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72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82C-3EA5-46D4-8C83-15DA32137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6A60A-90BC-4C78-9A9B-3138D83E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3B4D-F6CB-45BA-A8D4-B990610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142-F80E-49B7-B420-AFA2619F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C585-4FB2-4F3A-A637-8109D77A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6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56AD-7A29-4EA2-AF6E-E160DED9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2E584-785B-4A38-BEBE-54901415D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F69A-8376-4D96-BC68-17B6F98E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6F3F-3577-41DC-B4C4-750FEADA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64D6-F4F7-421A-949C-59D88575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2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320A5-4A78-45F6-8123-0DED64F0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7E179-659B-4210-9370-E105AD8DC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3618-85DF-47DC-81A3-21042E6E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6BEB-C868-4B9D-9875-B0B547FD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59239-23FE-4322-8283-1B70C19D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1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C24-6F1B-4EF0-898C-0F2BCF62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B6F1-41ED-4058-AA4D-65C4ABF1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FBD1-C609-42EC-B8D9-6951FD6D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236D-FD07-4717-A8C5-E2CBC3D0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2234-35A7-4CBD-9917-B2F84062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00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44F1-7F05-43D4-A7C6-96C511F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2F58-A61F-4247-AC33-A34DCC72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F799-3F7C-4A52-A095-86177A2A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E1439-33F3-4479-8C37-335F0389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8390-00A9-4C15-A756-F5F4F16E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2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A617-C263-4941-B652-C23DAB0F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E73-EDCF-413A-AEA8-89BC21B1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AC3E-7B04-4113-AC48-222257D1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B12E4-B804-4318-99DC-ABBCCE2B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E5F-D1D4-4969-ADF2-3D6D1BDA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06B7D-5AB6-4E11-8475-706432F3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928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2BA-156B-4574-A70D-14E0939D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6EC5-8DD3-4B70-BFA7-E2DF3785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4D439-F46F-45CC-B2B8-D26A6637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9FC24-4986-4F05-B2D4-0DFF281D5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02B8C-A785-4AC7-9772-8EC000FD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89A24-FD52-44A6-B971-40B6AFE3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E20AF-A47D-4CFA-9E1B-98526719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5FC96-7CDF-4A4A-AD28-E20868B3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9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2C4A-652C-4A86-A6E0-2120DF33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B3F-9940-4222-8D1C-9472D548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7B787-922E-4914-AD20-9F4BE2F1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140C-E1F0-4B78-A238-00B8FA2D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1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74A8-1127-4EAC-80B3-8FB78402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F1C93-A9DC-4446-8F7B-34234DDB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79BA9-E6F7-4D74-BFEC-E2300322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4CB6-ED24-40A6-804D-5FF1A820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11A8-07FB-4697-B616-4E7AFB69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909D-A469-4B38-803F-83629236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8D73-1CAA-4512-93B2-9EF78320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2BD6-840D-487E-BC71-8C8EE253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F50FC-7B68-4F25-BAD5-332D6852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62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109-CDB2-4D56-9F6A-B90675C8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BEC46-17F5-4D7A-ADFE-B8FA62560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34FB4-8D90-426F-AF04-FC8FD673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004BF-8214-4B72-988E-62BD09C6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751E-C3DF-4432-BB2D-112A5B1D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7F1D-4B2B-46E3-9A53-AC3C4C1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09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CCA20-A087-47D2-ABBD-7163444F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68E2-2215-4CF7-8D4B-B5EC71DF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DBBE-22AB-47FF-8138-5EF2DC5E8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EB95-9BEE-4B62-B8BE-60F1FAE0635B}" type="datetimeFigureOut">
              <a:rPr lang="en-CA" smtClean="0"/>
              <a:t>2019-01-29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B36A-07A9-4771-982D-ECECD7DC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A998-D92B-4831-8BA1-97048C10F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E0D1-8661-4998-88AF-31B9F88FF6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1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7FBBF-4C90-4148-8202-05589B85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9" y="3429000"/>
            <a:ext cx="1219370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B03B9-1A43-4180-83BB-FC168A98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" y="4648370"/>
            <a:ext cx="304843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EE3F-2A22-4220-B254-B07D5D24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4648370"/>
            <a:ext cx="304843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B27AE-AD1F-4997-826B-D1E0A6EA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4" y="4648370"/>
            <a:ext cx="304843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FF398-6DAF-4964-A04F-CB5C98E3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87" y="4648370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EEF28-905A-45DE-A51B-6C1ED7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28" y="4648370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5D8E3-4119-4BED-9A6B-09998BCA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71" y="4648370"/>
            <a:ext cx="304843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49161-CAFE-4806-B0CD-A142164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2" y="4648370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A99D7-4C69-4A26-AC84-7764716D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5" y="4648370"/>
            <a:ext cx="304843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86324-189C-4CC5-BC9A-E0272E62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96" y="4648370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F7CB51-ED13-4C42-A7AD-3A26545B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9" y="4648370"/>
            <a:ext cx="304843" cy="304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BFD480-A2E8-4CE6-9724-9DF97983728F}"/>
              </a:ext>
            </a:extLst>
          </p:cNvPr>
          <p:cNvSpPr txBox="1"/>
          <p:nvPr/>
        </p:nvSpPr>
        <p:spPr>
          <a:xfrm>
            <a:off x="4526280" y="1737360"/>
            <a:ext cx="5358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Steps:</a:t>
            </a:r>
          </a:p>
          <a:p>
            <a:endParaRPr lang="en-CA" dirty="0"/>
          </a:p>
          <a:p>
            <a:r>
              <a:rPr lang="en-CA" dirty="0" err="1"/>
              <a:t>processInput</a:t>
            </a:r>
            <a:r>
              <a:rPr lang="en-CA" dirty="0"/>
              <a:t>();</a:t>
            </a:r>
          </a:p>
          <a:p>
            <a:r>
              <a:rPr lang="en-CA" dirty="0"/>
              <a:t>update();</a:t>
            </a:r>
          </a:p>
          <a:p>
            <a:r>
              <a:rPr lang="en-CA" dirty="0"/>
              <a:t>draw();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2B817C-FEFB-40E8-AF58-F0725EB15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2" y="2090885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2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7FBBF-4C90-4148-8202-05589B85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9" y="3429000"/>
            <a:ext cx="1219370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B03B9-1A43-4180-83BB-FC168A98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" y="4648370"/>
            <a:ext cx="304843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EE3F-2A22-4220-B254-B07D5D24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4648370"/>
            <a:ext cx="304843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B27AE-AD1F-4997-826B-D1E0A6EA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4" y="4648370"/>
            <a:ext cx="304843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FF398-6DAF-4964-A04F-CB5C98E3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87" y="4648370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EEF28-905A-45DE-A51B-6C1ED7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28" y="4648370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5D8E3-4119-4BED-9A6B-09998BCA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71" y="4648370"/>
            <a:ext cx="304843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49161-CAFE-4806-B0CD-A142164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2" y="4648370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A99D7-4C69-4A26-AC84-7764716D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5" y="4648370"/>
            <a:ext cx="304843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86324-189C-4CC5-BC9A-E0272E62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96" y="4648370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F7CB51-ED13-4C42-A7AD-3A26545B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9" y="4648370"/>
            <a:ext cx="304843" cy="304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BFD480-A2E8-4CE6-9724-9DF97983728F}"/>
              </a:ext>
            </a:extLst>
          </p:cNvPr>
          <p:cNvSpPr txBox="1"/>
          <p:nvPr/>
        </p:nvSpPr>
        <p:spPr>
          <a:xfrm>
            <a:off x="4526280" y="1737360"/>
            <a:ext cx="535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Steps:</a:t>
            </a:r>
          </a:p>
          <a:p>
            <a:endParaRPr lang="en-CA" dirty="0"/>
          </a:p>
          <a:p>
            <a:r>
              <a:rPr lang="en-CA" dirty="0"/>
              <a:t>-&gt; </a:t>
            </a:r>
            <a:r>
              <a:rPr lang="en-CA" dirty="0" err="1"/>
              <a:t>processInput</a:t>
            </a:r>
            <a:r>
              <a:rPr lang="en-CA" dirty="0"/>
              <a:t>();</a:t>
            </a:r>
          </a:p>
          <a:p>
            <a:r>
              <a:rPr lang="en-CA" dirty="0"/>
              <a:t>	-&gt; We see that the “right” key is pressed</a:t>
            </a:r>
          </a:p>
          <a:p>
            <a:r>
              <a:rPr lang="en-CA" dirty="0"/>
              <a:t>	-&gt; Set player x velocity to 5</a:t>
            </a:r>
          </a:p>
          <a:p>
            <a:r>
              <a:rPr lang="en-CA" dirty="0"/>
              <a:t>update();</a:t>
            </a:r>
          </a:p>
          <a:p>
            <a:r>
              <a:rPr lang="en-CA" dirty="0"/>
              <a:t>draw();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8099E-FF17-49EE-8D7F-1FC5D18E3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2" y="2090885"/>
            <a:ext cx="609685" cy="6096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51D58-036B-449C-8EFA-0F01D273B52F}"/>
              </a:ext>
            </a:extLst>
          </p:cNvPr>
          <p:cNvCxnSpPr/>
          <p:nvPr/>
        </p:nvCxnSpPr>
        <p:spPr>
          <a:xfrm>
            <a:off x="1844328" y="4050792"/>
            <a:ext cx="91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9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7FBBF-4C90-4148-8202-05589B85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39" y="3429000"/>
            <a:ext cx="1219370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B03B9-1A43-4180-83BB-FC168A98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" y="4648370"/>
            <a:ext cx="304843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EE3F-2A22-4220-B254-B07D5D24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4648370"/>
            <a:ext cx="304843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B27AE-AD1F-4997-826B-D1E0A6EA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4" y="4648370"/>
            <a:ext cx="304843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FF398-6DAF-4964-A04F-CB5C98E3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87" y="4648370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EEF28-905A-45DE-A51B-6C1ED7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28" y="4648370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5D8E3-4119-4BED-9A6B-09998BCA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71" y="4648370"/>
            <a:ext cx="304843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49161-CAFE-4806-B0CD-A142164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2" y="4648370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A99D7-4C69-4A26-AC84-7764716D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5" y="4648370"/>
            <a:ext cx="304843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86324-189C-4CC5-BC9A-E0272E62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96" y="4648370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F7CB51-ED13-4C42-A7AD-3A26545B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9" y="4648370"/>
            <a:ext cx="304843" cy="304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BFD480-A2E8-4CE6-9724-9DF97983728F}"/>
              </a:ext>
            </a:extLst>
          </p:cNvPr>
          <p:cNvSpPr txBox="1"/>
          <p:nvPr/>
        </p:nvSpPr>
        <p:spPr>
          <a:xfrm>
            <a:off x="4526280" y="1737360"/>
            <a:ext cx="535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Steps:</a:t>
            </a:r>
          </a:p>
          <a:p>
            <a:endParaRPr lang="en-CA" dirty="0"/>
          </a:p>
          <a:p>
            <a:r>
              <a:rPr lang="en-CA" dirty="0" err="1"/>
              <a:t>processInput</a:t>
            </a:r>
            <a:r>
              <a:rPr lang="en-CA" dirty="0"/>
              <a:t>(); </a:t>
            </a:r>
          </a:p>
          <a:p>
            <a:r>
              <a:rPr lang="en-CA" dirty="0"/>
              <a:t>-&gt; update();</a:t>
            </a:r>
          </a:p>
          <a:p>
            <a:r>
              <a:rPr lang="en-CA" dirty="0"/>
              <a:t>	-&gt; We apply the velocity of the player to its 	position</a:t>
            </a:r>
          </a:p>
          <a:p>
            <a:r>
              <a:rPr lang="en-CA" dirty="0"/>
              <a:t>draw();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8099E-FF17-49EE-8D7F-1FC5D18E3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2" y="2090885"/>
            <a:ext cx="609685" cy="6096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51D58-036B-449C-8EFA-0F01D273B52F}"/>
              </a:ext>
            </a:extLst>
          </p:cNvPr>
          <p:cNvCxnSpPr/>
          <p:nvPr/>
        </p:nvCxnSpPr>
        <p:spPr>
          <a:xfrm>
            <a:off x="2865885" y="4029541"/>
            <a:ext cx="91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929BA-8DDF-42DB-B4C6-D52D32ED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39" y="3429000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3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7FBBF-4C90-4148-8202-05589B854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00" y="3429000"/>
            <a:ext cx="1219370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B03B9-1A43-4180-83BB-FC168A98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8" y="4648370"/>
            <a:ext cx="304843" cy="304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5EE3F-2A22-4220-B254-B07D5D24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01" y="4648370"/>
            <a:ext cx="304843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B27AE-AD1F-4997-826B-D1E0A6EAD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44" y="4648370"/>
            <a:ext cx="304843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FF398-6DAF-4964-A04F-CB5C98E3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487" y="4648370"/>
            <a:ext cx="30484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5EEF28-905A-45DE-A51B-6C1ED7A34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28" y="4648370"/>
            <a:ext cx="304843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D5D8E3-4119-4BED-9A6B-09998BCA8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71" y="4648370"/>
            <a:ext cx="304843" cy="304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49161-CAFE-4806-B0CD-A1421647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012" y="4648370"/>
            <a:ext cx="304843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FA99D7-4C69-4A26-AC84-7764716D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5" y="4648370"/>
            <a:ext cx="304843" cy="3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86324-189C-4CC5-BC9A-E0272E62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96" y="4648370"/>
            <a:ext cx="30484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F7CB51-ED13-4C42-A7AD-3A26545B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9" y="4648370"/>
            <a:ext cx="304843" cy="304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BFD480-A2E8-4CE6-9724-9DF97983728F}"/>
              </a:ext>
            </a:extLst>
          </p:cNvPr>
          <p:cNvSpPr txBox="1"/>
          <p:nvPr/>
        </p:nvSpPr>
        <p:spPr>
          <a:xfrm>
            <a:off x="4526280" y="1737360"/>
            <a:ext cx="5358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Steps:</a:t>
            </a:r>
          </a:p>
          <a:p>
            <a:endParaRPr lang="en-CA" dirty="0"/>
          </a:p>
          <a:p>
            <a:r>
              <a:rPr lang="en-CA" dirty="0" err="1"/>
              <a:t>processInput</a:t>
            </a:r>
            <a:r>
              <a:rPr lang="en-CA" dirty="0"/>
              <a:t>(); </a:t>
            </a:r>
          </a:p>
          <a:p>
            <a:r>
              <a:rPr lang="en-CA" dirty="0"/>
              <a:t>update(); </a:t>
            </a:r>
          </a:p>
          <a:p>
            <a:r>
              <a:rPr lang="en-CA" dirty="0"/>
              <a:t>-&gt; draw();</a:t>
            </a:r>
          </a:p>
          <a:p>
            <a:r>
              <a:rPr lang="en-CA" dirty="0"/>
              <a:t>	-&gt; We clear the screen and draw everything </a:t>
            </a:r>
          </a:p>
          <a:p>
            <a:r>
              <a:rPr lang="en-CA" dirty="0"/>
              <a:t>	at its latest 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8099E-FF17-49EE-8D7F-1FC5D18E3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2" y="2090885"/>
            <a:ext cx="609685" cy="60968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51D58-036B-449C-8EFA-0F01D273B52F}"/>
              </a:ext>
            </a:extLst>
          </p:cNvPr>
          <p:cNvCxnSpPr/>
          <p:nvPr/>
        </p:nvCxnSpPr>
        <p:spPr>
          <a:xfrm>
            <a:off x="2865885" y="4029541"/>
            <a:ext cx="914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7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Apaar Madan</dc:creator>
  <cp:lastModifiedBy>Apaar Madan</cp:lastModifiedBy>
  <cp:revision>2</cp:revision>
  <dcterms:created xsi:type="dcterms:W3CDTF">2019-01-29T20:55:27Z</dcterms:created>
  <dcterms:modified xsi:type="dcterms:W3CDTF">2019-01-29T21:06:11Z</dcterms:modified>
</cp:coreProperties>
</file>