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55B3-91A4-4BA7-A087-0740ADFAD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1D9DB-0B4E-48EC-A1CB-6E074677B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4AC2-7491-401A-A11A-DFB1A8D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857C-E03F-4ED1-A404-36AAB5C0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9AA4-BACA-4D97-8AD3-14C26FD4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4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5F9E-0F99-4926-A541-D9437CE6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701B-260A-426A-8258-F30878A58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3983-F1AA-4D1B-AF87-A1059980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0DC4-B8E5-4E35-AAB6-2C8B300F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0FA8-DB6C-4EE0-85B1-A8221AFA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01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7CA26-C305-4C84-8B3E-BF61CD987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BD0FE-3980-40EA-919B-C4076C423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BD9D-031D-42F9-8E9F-0103545A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92A7-2F1D-4ACA-A295-F3F4EF38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498E-C269-4BD5-BAE3-52C10703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5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A496-B377-4318-BE45-F7BE1591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E7D4-DEBF-4DBA-9B82-79BCF3D0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2E16-70D0-47C8-B82B-45EC8D4E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BD65-07D0-4F1B-8C42-241DDDDB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E4A-A1E7-497F-982D-82D70392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3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34D2-8174-4DC9-85CF-A452B65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EB6C-629F-4DD3-A041-B768B1F8D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3586-A4B7-4C88-9162-7411EFF3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0BA4-8EC9-4299-936F-ED3B7421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F2AD6-D44B-47F9-81E2-7E968B07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C4CB-60D8-4651-A54C-AC708E34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2435-9B87-4A54-A0DC-3B93AC162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867E4-5AB4-4B07-8613-2B3019D5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F640-41DF-4C5D-9419-1699374E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C26F-FBAB-47A2-AB0D-F5B2F1D2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B3FA-3415-4E79-8D4D-DF8A36C0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89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4D45-AC4A-4D0E-B461-F9FBA3B1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E8E21-01BE-4CB9-ABA0-A6C75872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47AF6-D245-4FEB-A760-BCD87604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7A1CA-CA1D-442A-A0BC-09115C2C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0B73B-6BCB-48F8-BE87-8A1E749FC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E772E-0AA1-4A64-9895-76F267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160B9-8D9F-415E-914C-8A11F9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F8540-8F26-4172-9E4F-0FB4BC73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71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4318-9916-4FB0-937B-B213509D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E1971-A11B-4316-BAF0-DFAC6AC6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1979E-016D-420C-A8C7-C8DEDD85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8BD4-4270-4A99-9BE9-7BD5D238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5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371AD-1582-444A-AEB7-D35CD11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4474D-4A85-471D-8E3E-1AB73962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90649-2B64-47D0-ABFF-0D4E7640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11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2D52-F980-4F20-BC38-1D408F49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D44F-7F07-4467-B3E6-B3C22E9B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A26C-99F6-4014-8CD3-002122044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BAC9-0709-448E-8E0E-AB46FF18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62137-5A59-490A-BB38-67415BC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1FDB8-35FE-4550-B316-A7CB0B47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56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B6AA-A1F8-4DFF-9EC9-F5B13A9B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2E2B8-E991-4117-902E-CE2EEF580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88312-3C8F-492A-B702-95F087CEF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A8FD-096B-43AF-AD12-A7D40E6D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BD61E-54DB-4D58-B394-EDD5B2E9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2BFDB-27F3-4C31-ABF7-D0D280A7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39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40F49-AAE8-4210-BB5E-E8F97B7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720DA-B5FB-4672-94CB-AF8451214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F82F-987F-432B-A6A7-CD0D7447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9D49-66ED-445C-BCB8-11925B41A863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A4985-8AF5-472E-9307-ACC38543A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0242-FB8A-453B-9C35-9C575878D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373E-599C-4E01-9E9C-E155EA8ED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2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CE369-3E38-4367-AABE-DEAA5763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" y="345691"/>
            <a:ext cx="4682134" cy="234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F62CB0-2161-4F88-8C7B-0193270245D0}"/>
              </a:ext>
            </a:extLst>
          </p:cNvPr>
          <p:cNvSpPr/>
          <p:nvPr/>
        </p:nvSpPr>
        <p:spPr>
          <a:xfrm>
            <a:off x="297649" y="1108943"/>
            <a:ext cx="753464" cy="81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7CB352-42A4-4EE8-891C-46B4E96F6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56"/>
          <a:stretch/>
        </p:blipFill>
        <p:spPr>
          <a:xfrm>
            <a:off x="5448300" y="2652713"/>
            <a:ext cx="1295400" cy="15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CE369-3E38-4367-AABE-DEAA5763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" y="345691"/>
            <a:ext cx="4682134" cy="234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F62CB0-2161-4F88-8C7B-0193270245D0}"/>
              </a:ext>
            </a:extLst>
          </p:cNvPr>
          <p:cNvSpPr/>
          <p:nvPr/>
        </p:nvSpPr>
        <p:spPr>
          <a:xfrm>
            <a:off x="1053427" y="1099612"/>
            <a:ext cx="753464" cy="81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3C0807-5701-4C0E-82A1-D8580359A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0"/>
          <a:stretch/>
        </p:blipFill>
        <p:spPr>
          <a:xfrm>
            <a:off x="5476875" y="2638425"/>
            <a:ext cx="1238250" cy="15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CE369-3E38-4367-AABE-DEAA5763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" y="345691"/>
            <a:ext cx="4682134" cy="234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F62CB0-2161-4F88-8C7B-0193270245D0}"/>
              </a:ext>
            </a:extLst>
          </p:cNvPr>
          <p:cNvSpPr/>
          <p:nvPr/>
        </p:nvSpPr>
        <p:spPr>
          <a:xfrm>
            <a:off x="1859877" y="1099612"/>
            <a:ext cx="753464" cy="81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6F06B-F6FD-4BB8-AC44-B45BE57C0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88"/>
          <a:stretch/>
        </p:blipFill>
        <p:spPr>
          <a:xfrm>
            <a:off x="5472876" y="2658765"/>
            <a:ext cx="1246248" cy="15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2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CE369-3E38-4367-AABE-DEAA5763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" y="345691"/>
            <a:ext cx="4682134" cy="234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F62CB0-2161-4F88-8C7B-0193270245D0}"/>
              </a:ext>
            </a:extLst>
          </p:cNvPr>
          <p:cNvSpPr/>
          <p:nvPr/>
        </p:nvSpPr>
        <p:spPr>
          <a:xfrm>
            <a:off x="2596996" y="1099612"/>
            <a:ext cx="753464" cy="81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A9FFC2-C73B-424E-AC96-5187B8D0A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9"/>
          <a:stretch/>
        </p:blipFill>
        <p:spPr>
          <a:xfrm>
            <a:off x="5486400" y="2690812"/>
            <a:ext cx="1200150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7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CE369-3E38-4367-AABE-DEAA5763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" y="345691"/>
            <a:ext cx="4682134" cy="234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F62CB0-2161-4F88-8C7B-0193270245D0}"/>
              </a:ext>
            </a:extLst>
          </p:cNvPr>
          <p:cNvSpPr/>
          <p:nvPr/>
        </p:nvSpPr>
        <p:spPr>
          <a:xfrm>
            <a:off x="3428846" y="1099612"/>
            <a:ext cx="753464" cy="81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9B3B2-5038-4180-9EF4-94C782BD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2657475"/>
            <a:ext cx="1190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9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CE369-3E38-4367-AABE-DEAA5763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" y="345691"/>
            <a:ext cx="4682134" cy="234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F62CB0-2161-4F88-8C7B-0193270245D0}"/>
              </a:ext>
            </a:extLst>
          </p:cNvPr>
          <p:cNvSpPr/>
          <p:nvPr/>
        </p:nvSpPr>
        <p:spPr>
          <a:xfrm>
            <a:off x="4209896" y="1109138"/>
            <a:ext cx="753464" cy="81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52D369-E4B3-4426-895A-F04D0F2B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638425"/>
            <a:ext cx="1238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1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Apaar Madan</dc:creator>
  <cp:lastModifiedBy>Apaar Madan</cp:lastModifiedBy>
  <cp:revision>2</cp:revision>
  <dcterms:created xsi:type="dcterms:W3CDTF">2019-02-05T09:40:11Z</dcterms:created>
  <dcterms:modified xsi:type="dcterms:W3CDTF">2019-02-05T09:57:55Z</dcterms:modified>
</cp:coreProperties>
</file>