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519062"/>
            <a:ext cx="273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Python</a:t>
            </a:r>
            <a:r>
              <a:rPr lang="zh-CN" altLang="en-US" sz="2400" dirty="0" smtClean="0"/>
              <a:t>实现</a:t>
            </a:r>
            <a:r>
              <a:rPr lang="en-US" altLang="zh-CN" sz="2400" b="1" dirty="0" smtClean="0"/>
              <a:t>crawler</a:t>
            </a:r>
            <a:endParaRPr lang="zh-CN" altLang="en-US" sz="2400" dirty="0"/>
          </a:p>
        </p:txBody>
      </p:sp>
      <p:pic>
        <p:nvPicPr>
          <p:cNvPr id="1027" name="Picture 3" descr="C:\Users\Administrator.SKYUSER-63F4AQR\Desktop\中期设计\spider-sys-g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0" y="947672"/>
            <a:ext cx="7689850" cy="49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548677"/>
            <a:ext cx="4793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Docker+crawler</a:t>
            </a:r>
            <a:r>
              <a:rPr lang="en-US" altLang="zh-CN" sz="2400" b="1" dirty="0" smtClean="0">
                <a:sym typeface="Wingdings" pitchFamily="2" charset="2"/>
              </a:rPr>
              <a:t></a:t>
            </a:r>
            <a:r>
              <a:rPr lang="zh-CN" altLang="en-US" sz="2400" b="1" dirty="0" smtClean="0">
                <a:sym typeface="Wingdings" pitchFamily="2" charset="2"/>
              </a:rPr>
              <a:t>得到</a:t>
            </a:r>
            <a:r>
              <a:rPr lang="en-US" altLang="zh-CN" sz="2400" b="1" dirty="0" smtClean="0">
                <a:sym typeface="Wingdings" pitchFamily="2" charset="2"/>
              </a:rPr>
              <a:t>crawler-node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1259632" y="1010342"/>
            <a:ext cx="6984776" cy="50405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1669836"/>
            <a:ext cx="19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Docker-image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0" y="241333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docker  registries</a:t>
            </a:r>
          </a:p>
          <a:p>
            <a:endParaRPr lang="en-US" altLang="zh-CN" dirty="0"/>
          </a:p>
          <a:p>
            <a:r>
              <a:rPr lang="en-US" altLang="zh-CN" dirty="0"/>
              <a:t>docker  containers</a:t>
            </a:r>
          </a:p>
          <a:p>
            <a:endParaRPr lang="en-US" altLang="zh-CN" dirty="0"/>
          </a:p>
          <a:p>
            <a:r>
              <a:rPr lang="en-US" altLang="zh-CN" dirty="0"/>
              <a:t>Docker  images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8064" y="1921147"/>
            <a:ext cx="180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docker  registries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60050" y="2644170"/>
            <a:ext cx="160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docker  images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412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2016-11-28T13:38:35Z</dcterms:created>
  <dcterms:modified xsi:type="dcterms:W3CDTF">2016-11-28T14:24:05Z</dcterms:modified>
</cp:coreProperties>
</file>