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519062"/>
            <a:ext cx="273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实现</a:t>
            </a:r>
            <a:r>
              <a:rPr lang="en-US" altLang="zh-CN" sz="2400" b="1" dirty="0" smtClean="0"/>
              <a:t>crawler</a:t>
            </a:r>
            <a:endParaRPr lang="zh-CN" altLang="en-US" sz="2400" dirty="0"/>
          </a:p>
        </p:txBody>
      </p:sp>
      <p:pic>
        <p:nvPicPr>
          <p:cNvPr id="1027" name="Picture 3" descr="C:\Users\Administrator.SKYUSER-63F4AQR\Desktop\中期设计\spider-sys-g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0" y="947672"/>
            <a:ext cx="7689850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88186" y="1172989"/>
            <a:ext cx="7920880" cy="532859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548677"/>
            <a:ext cx="4793813" cy="461665"/>
          </a:xfrm>
          <a:prstGeom prst="rect">
            <a:avLst/>
          </a:prstGeom>
          <a:noFill/>
          <a:ln w="508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Docker+crawler</a:t>
            </a:r>
            <a:r>
              <a:rPr lang="en-US" altLang="zh-CN" sz="2400" b="1" dirty="0" smtClean="0">
                <a:sym typeface="Wingdings" pitchFamily="2" charset="2"/>
              </a:rPr>
              <a:t></a:t>
            </a:r>
            <a:r>
              <a:rPr lang="zh-CN" altLang="en-US" sz="2400" b="1" dirty="0" smtClean="0">
                <a:sym typeface="Wingdings" pitchFamily="2" charset="2"/>
              </a:rPr>
              <a:t>得到</a:t>
            </a:r>
            <a:r>
              <a:rPr lang="en-US" altLang="zh-CN" sz="2400" b="1" dirty="0" smtClean="0">
                <a:sym typeface="Wingdings" pitchFamily="2" charset="2"/>
              </a:rPr>
              <a:t>crawler-node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836128" y="1498298"/>
            <a:ext cx="6009405" cy="3370862"/>
          </a:xfrm>
          <a:prstGeom prst="round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7156" y="1923337"/>
            <a:ext cx="1945854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Docker-image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5373216"/>
            <a:ext cx="2062616" cy="646331"/>
          </a:xfrm>
          <a:prstGeom prst="rect">
            <a:avLst/>
          </a:prstGeom>
          <a:noFill/>
          <a:ln w="508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Container</a:t>
            </a:r>
            <a:endParaRPr lang="zh-CN" altLang="en-US" sz="3600" b="1" dirty="0"/>
          </a:p>
        </p:txBody>
      </p:sp>
      <p:sp>
        <p:nvSpPr>
          <p:cNvPr id="14" name="圆角矩形 13"/>
          <p:cNvSpPr/>
          <p:nvPr/>
        </p:nvSpPr>
        <p:spPr>
          <a:xfrm>
            <a:off x="3481395" y="2078407"/>
            <a:ext cx="2736304" cy="2304256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54315" y="2621906"/>
            <a:ext cx="19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Python-Crawler.py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412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688" y="476672"/>
            <a:ext cx="5760640" cy="576064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95936" y="2708920"/>
            <a:ext cx="1296144" cy="1296144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0"/>
            <a:endCxn id="5" idx="0"/>
          </p:cNvCxnSpPr>
          <p:nvPr/>
        </p:nvCxnSpPr>
        <p:spPr>
          <a:xfrm>
            <a:off x="4644008" y="4766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4" idx="4"/>
          </p:cNvCxnSpPr>
          <p:nvPr/>
        </p:nvCxnSpPr>
        <p:spPr>
          <a:xfrm>
            <a:off x="4644008" y="4005064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4" idx="6"/>
          </p:cNvCxnSpPr>
          <p:nvPr/>
        </p:nvCxnSpPr>
        <p:spPr>
          <a:xfrm>
            <a:off x="5292080" y="335699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4" idx="2"/>
          </p:cNvCxnSpPr>
          <p:nvPr/>
        </p:nvCxnSpPr>
        <p:spPr>
          <a:xfrm flipH="1">
            <a:off x="1763688" y="335699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4" idx="1"/>
          </p:cNvCxnSpPr>
          <p:nvPr/>
        </p:nvCxnSpPr>
        <p:spPr>
          <a:xfrm flipH="1" flipV="1">
            <a:off x="2607314" y="1320298"/>
            <a:ext cx="1578438" cy="157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7"/>
            <a:endCxn id="4" idx="7"/>
          </p:cNvCxnSpPr>
          <p:nvPr/>
        </p:nvCxnSpPr>
        <p:spPr>
          <a:xfrm flipV="1">
            <a:off x="5102264" y="1320298"/>
            <a:ext cx="1578438" cy="157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5"/>
            <a:endCxn id="4" idx="5"/>
          </p:cNvCxnSpPr>
          <p:nvPr/>
        </p:nvCxnSpPr>
        <p:spPr>
          <a:xfrm>
            <a:off x="5102264" y="3815248"/>
            <a:ext cx="1578438" cy="157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3"/>
            <a:endCxn id="4" idx="3"/>
          </p:cNvCxnSpPr>
          <p:nvPr/>
        </p:nvCxnSpPr>
        <p:spPr>
          <a:xfrm flipH="1">
            <a:off x="2607314" y="3815248"/>
            <a:ext cx="1578438" cy="157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 rot="18353784">
            <a:off x="2454744" y="1448411"/>
            <a:ext cx="2662728" cy="1322213"/>
          </a:xfrm>
          <a:prstGeom prst="arc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9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2016-11-28T13:38:35Z</dcterms:created>
  <dcterms:modified xsi:type="dcterms:W3CDTF">2016-12-01T14:21:34Z</dcterms:modified>
</cp:coreProperties>
</file>