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0" r:id="rId3"/>
    <p:sldId id="328" r:id="rId4"/>
    <p:sldId id="329" r:id="rId5"/>
    <p:sldId id="3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latin typeface="Helvetica" panose="020B0500000000000000" pitchFamily="34" charset="0"/>
              </a:rPr>
              <a:t>Shiny, Part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" y="6189346"/>
            <a:ext cx="33817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127" y="4158884"/>
            <a:ext cx="83515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Final project proposals due next week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Required Shiny homework due next week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Shiny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4305" y="3624263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Shiny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7EC1E-08C8-464E-A698-EBCEC8375278}"/>
              </a:ext>
            </a:extLst>
          </p:cNvPr>
          <p:cNvSpPr txBox="1"/>
          <p:nvPr/>
        </p:nvSpPr>
        <p:spPr>
          <a:xfrm>
            <a:off x="2145437" y="1161932"/>
            <a:ext cx="7901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Shiny</a:t>
            </a:r>
            <a:r>
              <a:rPr lang="en-US" sz="2000" dirty="0"/>
              <a:t> is a framework for building interactive </a:t>
            </a:r>
            <a:r>
              <a:rPr lang="en-US" sz="2000" i="1" dirty="0"/>
              <a:t>web apps.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7766F-05D6-4692-B893-E03F2B01BB6D}"/>
              </a:ext>
            </a:extLst>
          </p:cNvPr>
          <p:cNvSpPr txBox="1"/>
          <p:nvPr/>
        </p:nvSpPr>
        <p:spPr>
          <a:xfrm>
            <a:off x="1450020" y="3429000"/>
            <a:ext cx="9469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What is the difference between a website and a web app?</a:t>
            </a:r>
          </a:p>
        </p:txBody>
      </p:sp>
    </p:spTree>
    <p:extLst>
      <p:ext uri="{BB962C8B-B14F-4D97-AF65-F5344CB8AC3E}">
        <p14:creationId xmlns:p14="http://schemas.microsoft.com/office/powerpoint/2010/main" val="332542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Shiny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E5D63-C57D-4E5D-B61C-B8506A753881}"/>
              </a:ext>
            </a:extLst>
          </p:cNvPr>
          <p:cNvSpPr txBox="1"/>
          <p:nvPr/>
        </p:nvSpPr>
        <p:spPr>
          <a:xfrm>
            <a:off x="1361243" y="673168"/>
            <a:ext cx="9469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What is the difference between a website and a web app?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A5615-E271-40B3-90C1-78054D1C1009}"/>
              </a:ext>
            </a:extLst>
          </p:cNvPr>
          <p:cNvSpPr txBox="1"/>
          <p:nvPr/>
        </p:nvSpPr>
        <p:spPr>
          <a:xfrm>
            <a:off x="5953360" y="1914481"/>
            <a:ext cx="5385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website</a:t>
            </a:r>
            <a:r>
              <a:rPr lang="en-US" sz="2000" dirty="0"/>
              <a:t> has a single codebase (html, </a:t>
            </a:r>
            <a:r>
              <a:rPr lang="en-US" sz="2000" dirty="0" err="1"/>
              <a:t>css</a:t>
            </a:r>
            <a:r>
              <a:rPr lang="en-US" sz="2000" dirty="0"/>
              <a:t>, and JavaScript). The page is loaded once, and from then on everything runs locally within your browser. (e.g. mapshaper.org)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2D9D-D61A-4C33-91C3-D0124B260130}"/>
              </a:ext>
            </a:extLst>
          </p:cNvPr>
          <p:cNvSpPr txBox="1"/>
          <p:nvPr/>
        </p:nvSpPr>
        <p:spPr>
          <a:xfrm>
            <a:off x="5953360" y="3749767"/>
            <a:ext cx="53857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web app</a:t>
            </a:r>
            <a:r>
              <a:rPr lang="en-US" sz="2000" dirty="0"/>
              <a:t> includes two separate codebases: code that runs locally in the browser and code that runs remotely on a server. As the user interacts with the page, it reacts by fetching new information from the server.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5DD84-52E8-458F-ADD7-8953B7B9B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22" y="157153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Shiny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0968" y="19782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E5D63-C57D-4E5D-B61C-B8506A753881}"/>
              </a:ext>
            </a:extLst>
          </p:cNvPr>
          <p:cNvSpPr txBox="1"/>
          <p:nvPr/>
        </p:nvSpPr>
        <p:spPr>
          <a:xfrm>
            <a:off x="1361243" y="606274"/>
            <a:ext cx="9469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 Shiny project contains at least two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A5615-E271-40B3-90C1-78054D1C1009}"/>
              </a:ext>
            </a:extLst>
          </p:cNvPr>
          <p:cNvSpPr txBox="1"/>
          <p:nvPr/>
        </p:nvSpPr>
        <p:spPr>
          <a:xfrm>
            <a:off x="0" y="1376022"/>
            <a:ext cx="628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ui.r</a:t>
            </a:r>
            <a:r>
              <a:rPr lang="en-US" b="1" dirty="0"/>
              <a:t> </a:t>
            </a:r>
            <a:r>
              <a:rPr lang="en-US" dirty="0"/>
              <a:t>– the user interface for your app (runs in the 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2334C-67B9-475D-8C8E-18324B76B836}"/>
              </a:ext>
            </a:extLst>
          </p:cNvPr>
          <p:cNvSpPr txBox="1"/>
          <p:nvPr/>
        </p:nvSpPr>
        <p:spPr>
          <a:xfrm>
            <a:off x="455721" y="1953901"/>
            <a:ext cx="5378389" cy="3862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50" dirty="0"/>
              <a:t>library(shiny)</a:t>
            </a:r>
          </a:p>
          <a:p>
            <a:endParaRPr lang="en-US" sz="1750" dirty="0"/>
          </a:p>
          <a:p>
            <a:r>
              <a:rPr lang="en-US" sz="1750" dirty="0" err="1"/>
              <a:t>fluidPage</a:t>
            </a:r>
            <a:r>
              <a:rPr lang="en-US" sz="1750" dirty="0"/>
              <a:t>(</a:t>
            </a:r>
          </a:p>
          <a:p>
            <a:r>
              <a:rPr lang="en-US" sz="1750" dirty="0"/>
              <a:t>  </a:t>
            </a:r>
            <a:r>
              <a:rPr lang="en-US" sz="1750" dirty="0" err="1"/>
              <a:t>titlePanel</a:t>
            </a:r>
            <a:r>
              <a:rPr lang="en-US" sz="1750" dirty="0"/>
              <a:t>("My Slider App"),</a:t>
            </a:r>
          </a:p>
          <a:p>
            <a:r>
              <a:rPr lang="en-US" sz="1750" dirty="0"/>
              <a:t>  </a:t>
            </a:r>
            <a:r>
              <a:rPr lang="en-US" sz="1750" dirty="0" err="1"/>
              <a:t>sidebarLayout</a:t>
            </a:r>
            <a:r>
              <a:rPr lang="en-US" sz="1750" dirty="0"/>
              <a:t>(</a:t>
            </a:r>
          </a:p>
          <a:p>
            <a:r>
              <a:rPr lang="en-US" sz="1750" dirty="0"/>
              <a:t>    </a:t>
            </a:r>
            <a:r>
              <a:rPr lang="en-US" sz="1750" dirty="0" err="1"/>
              <a:t>sidebarPanel</a:t>
            </a:r>
            <a:r>
              <a:rPr lang="en-US" sz="1750" dirty="0"/>
              <a:t>(</a:t>
            </a:r>
          </a:p>
          <a:p>
            <a:r>
              <a:rPr lang="en-US" sz="1750" dirty="0"/>
              <a:t>       </a:t>
            </a:r>
            <a:r>
              <a:rPr lang="en-US" sz="1750" dirty="0" err="1"/>
              <a:t>sliderInput</a:t>
            </a:r>
            <a:r>
              <a:rPr lang="en-US" sz="1750" dirty="0"/>
              <a:t>("</a:t>
            </a:r>
            <a:r>
              <a:rPr lang="en-US" sz="1750" dirty="0" err="1"/>
              <a:t>myinputdata</a:t>
            </a:r>
            <a:r>
              <a:rPr lang="en-US" sz="1750" dirty="0"/>
              <a:t>", "Slide me", 0, 100, 0)</a:t>
            </a:r>
          </a:p>
          <a:p>
            <a:r>
              <a:rPr lang="en-US" sz="1750" dirty="0"/>
              <a:t>    ),</a:t>
            </a:r>
          </a:p>
          <a:p>
            <a:r>
              <a:rPr lang="en-US" sz="1750" dirty="0"/>
              <a:t>    </a:t>
            </a:r>
            <a:r>
              <a:rPr lang="en-US" sz="1750" dirty="0" err="1"/>
              <a:t>mainPanel</a:t>
            </a:r>
            <a:r>
              <a:rPr lang="en-US" sz="1750" dirty="0"/>
              <a:t>(</a:t>
            </a:r>
          </a:p>
          <a:p>
            <a:r>
              <a:rPr lang="en-US" sz="1750" dirty="0"/>
              <a:t>      h3("Slider Value:"),</a:t>
            </a:r>
          </a:p>
          <a:p>
            <a:r>
              <a:rPr lang="en-US" sz="1750" dirty="0"/>
              <a:t>      </a:t>
            </a:r>
            <a:r>
              <a:rPr lang="en-US" sz="1750" dirty="0" err="1"/>
              <a:t>textOutput</a:t>
            </a:r>
            <a:r>
              <a:rPr lang="en-US" sz="1750" dirty="0"/>
              <a:t>("</a:t>
            </a:r>
            <a:r>
              <a:rPr lang="en-US" sz="1750" dirty="0" err="1"/>
              <a:t>myoutputdata</a:t>
            </a:r>
            <a:r>
              <a:rPr lang="en-US" sz="1750" dirty="0"/>
              <a:t>")</a:t>
            </a:r>
          </a:p>
          <a:p>
            <a:r>
              <a:rPr lang="en-US" sz="1750" dirty="0"/>
              <a:t>    )</a:t>
            </a:r>
          </a:p>
          <a:p>
            <a:r>
              <a:rPr lang="en-US" sz="1750" dirty="0"/>
              <a:t>  )</a:t>
            </a:r>
          </a:p>
          <a:p>
            <a:r>
              <a:rPr lang="en-US" sz="175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9B39D-C9BF-4094-BA33-759CD4C81582}"/>
              </a:ext>
            </a:extLst>
          </p:cNvPr>
          <p:cNvSpPr txBox="1"/>
          <p:nvPr/>
        </p:nvSpPr>
        <p:spPr>
          <a:xfrm>
            <a:off x="6289830" y="1979719"/>
            <a:ext cx="5472208" cy="14388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50" dirty="0"/>
              <a:t>library(shiny)</a:t>
            </a:r>
          </a:p>
          <a:p>
            <a:endParaRPr lang="en-US" sz="1750" dirty="0"/>
          </a:p>
          <a:p>
            <a:r>
              <a:rPr lang="en-US" sz="1750" dirty="0"/>
              <a:t>function(input, output){</a:t>
            </a:r>
          </a:p>
          <a:p>
            <a:r>
              <a:rPr lang="en-US" sz="1750" dirty="0"/>
              <a:t>  </a:t>
            </a:r>
            <a:r>
              <a:rPr lang="en-US" sz="1750" dirty="0" err="1"/>
              <a:t>output$myoutputdata</a:t>
            </a:r>
            <a:r>
              <a:rPr lang="en-US" sz="1750" dirty="0"/>
              <a:t> &lt;- </a:t>
            </a:r>
            <a:r>
              <a:rPr lang="en-US" sz="1750" dirty="0" err="1"/>
              <a:t>renderText</a:t>
            </a:r>
            <a:r>
              <a:rPr lang="en-US" sz="1750" dirty="0"/>
              <a:t>(</a:t>
            </a:r>
            <a:r>
              <a:rPr lang="en-US" sz="1750" dirty="0" err="1"/>
              <a:t>input$myinputdata</a:t>
            </a:r>
            <a:r>
              <a:rPr lang="en-US" sz="1750" dirty="0"/>
              <a:t>)</a:t>
            </a:r>
          </a:p>
          <a:p>
            <a:r>
              <a:rPr lang="en-US" sz="175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8044A-76BE-4FFB-BB97-D056770BC105}"/>
              </a:ext>
            </a:extLst>
          </p:cNvPr>
          <p:cNvSpPr txBox="1"/>
          <p:nvPr/>
        </p:nvSpPr>
        <p:spPr>
          <a:xfrm>
            <a:off x="6259357" y="1374872"/>
            <a:ext cx="570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server.r</a:t>
            </a:r>
            <a:r>
              <a:rPr lang="en-US" b="1" dirty="0"/>
              <a:t> </a:t>
            </a:r>
            <a:r>
              <a:rPr lang="en-US" dirty="0"/>
              <a:t>– controls what your app does (runs on the server)</a:t>
            </a:r>
          </a:p>
        </p:txBody>
      </p:sp>
    </p:spTree>
    <p:extLst>
      <p:ext uri="{BB962C8B-B14F-4D97-AF65-F5344CB8AC3E}">
        <p14:creationId xmlns:p14="http://schemas.microsoft.com/office/powerpoint/2010/main" val="204162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F2D8E2-3A52-4846-BDDA-468060034407}"/>
              </a:ext>
            </a:extLst>
          </p:cNvPr>
          <p:cNvSpPr/>
          <p:nvPr/>
        </p:nvSpPr>
        <p:spPr>
          <a:xfrm>
            <a:off x="6172199" y="1914379"/>
            <a:ext cx="5708375" cy="3676724"/>
          </a:xfrm>
          <a:prstGeom prst="rect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0C7E1-3218-4E7D-97C5-DDA45C4772B6}"/>
              </a:ext>
            </a:extLst>
          </p:cNvPr>
          <p:cNvSpPr/>
          <p:nvPr/>
        </p:nvSpPr>
        <p:spPr>
          <a:xfrm>
            <a:off x="298174" y="1914379"/>
            <a:ext cx="5874026" cy="3676724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Debugging Shiny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1998" y="223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105" y="2014022"/>
            <a:ext cx="5192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How </a:t>
            </a:r>
            <a:r>
              <a:rPr lang="en-US" sz="2100" b="1" dirty="0"/>
              <a:t>NOT</a:t>
            </a:r>
            <a:r>
              <a:rPr lang="en-US" sz="2100" dirty="0"/>
              <a:t> to write/debug your Shiny apps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3EE8C-A17E-4493-8C02-197FEFAA1167}"/>
              </a:ext>
            </a:extLst>
          </p:cNvPr>
          <p:cNvSpPr txBox="1"/>
          <p:nvPr/>
        </p:nvSpPr>
        <p:spPr>
          <a:xfrm>
            <a:off x="639105" y="2647354"/>
            <a:ext cx="519216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Write your entire program in one go and then run it to see if it 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To fix an error, spend the next 30 minutes inspecting each line closely to see if you missed something.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Try to fix an error by: changing something, running the whole program to see if it works. If not, change something else and repeat.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D0A9C-AA40-4A9C-B673-F661EB3DB9E1}"/>
              </a:ext>
            </a:extLst>
          </p:cNvPr>
          <p:cNvSpPr txBox="1"/>
          <p:nvPr/>
        </p:nvSpPr>
        <p:spPr>
          <a:xfrm>
            <a:off x="2275786" y="699164"/>
            <a:ext cx="764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normal R scripts, which can be run line-by-line, Shiny runs as one comprehensive program. This makes it harder to locate the source of errors.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097EF-7735-4004-BB49-4CB62CDA71E7}"/>
              </a:ext>
            </a:extLst>
          </p:cNvPr>
          <p:cNvSpPr txBox="1"/>
          <p:nvPr/>
        </p:nvSpPr>
        <p:spPr>
          <a:xfrm>
            <a:off x="6513131" y="2578104"/>
            <a:ext cx="4730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your code </a:t>
            </a:r>
            <a:r>
              <a:rPr lang="en-US" b="1" dirty="0"/>
              <a:t>frequently </a:t>
            </a:r>
            <a:r>
              <a:rPr lang="en-US" dirty="0"/>
              <a:t>as you are writing it – ideally after each new line is added. It will save you time in the long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common errors - trailing commas after the last element in a vector is an error that I make frequently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get stuck, reduce the code to something simple that you know works. Then add the pieces back on one at a time, testing along the way.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31E1A-A485-49B2-8FA8-CFE1A83AAB20}"/>
              </a:ext>
            </a:extLst>
          </p:cNvPr>
          <p:cNvSpPr txBox="1"/>
          <p:nvPr/>
        </p:nvSpPr>
        <p:spPr>
          <a:xfrm>
            <a:off x="6172198" y="2014022"/>
            <a:ext cx="570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The </a:t>
            </a:r>
            <a:r>
              <a:rPr lang="en-US" sz="2100" b="1" dirty="0"/>
              <a:t>RIGHT WAY</a:t>
            </a:r>
            <a:r>
              <a:rPr lang="en-US" sz="2100" dirty="0"/>
              <a:t> to write/debug your Shiny apps</a:t>
            </a:r>
          </a:p>
        </p:txBody>
      </p:sp>
    </p:spTree>
    <p:extLst>
      <p:ext uri="{BB962C8B-B14F-4D97-AF65-F5344CB8AC3E}">
        <p14:creationId xmlns:p14="http://schemas.microsoft.com/office/powerpoint/2010/main" val="331647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20924</TotalTime>
  <Words>456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189</cp:revision>
  <dcterms:created xsi:type="dcterms:W3CDTF">2017-01-24T21:41:13Z</dcterms:created>
  <dcterms:modified xsi:type="dcterms:W3CDTF">2018-04-09T22:46:44Z</dcterms:modified>
</cp:coreProperties>
</file>