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8C4864-908B-47D5-8636-A42C36122479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12/14/23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B6D812-E73B-400C-A93F-5C1E732C2C60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XLA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简介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总体介绍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各级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XLA CodeGen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HloModule convert_int32ToInt64_1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ENTRY main {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%arg0.1 = s32[2]{0} parameter(0)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ROOT %convert.3 = s64[2]{0} convert(s32[2]{0} %arg0.1)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这是一个简单但完整的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module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module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name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convert_int32ToInt64_1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Module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只有一个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，那就是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，使用关键字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标记，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name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main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%arg0.1 = s32[2]{0} parameter(0)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: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 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表示获取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第一个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parmeter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param_no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0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，并赋值给临时变量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%arg0.1; s32[2]{0}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表示该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parameter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的数据类型为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s32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，数据维度为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layout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{0}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%convert.3 = s64[2]{0} convert(s32[2]{0} %arg0.1)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：每一个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都有一个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instruction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，使用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作为标记，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instruction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的返回值也是整个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的返回值，该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instruction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convert op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，属于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unary op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，只有一个输入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operand, 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是之前的临时变量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%arg0.1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HloModule axpy_0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ENTRY axpy_1024.7(arg2.3: f32[1024], arg3.4: f32[1024])-&gt;f32[1024] {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constant.1 = f32[] constant(3.14159274)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broadcast.4 = f32[1024]{0} broadcast(constant.1), dimensions={}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param.2 = f32[1024]{0} parameter(0)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multiply.5 = f32[1024]{0} multiply(broadcast.4, param.2)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param.3 = f32[1024]{0} parameter(1)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ROOT add.6 = f32[1024]{0} add(multiply.5, param.3)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该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标明了输入输出参数的信息，输入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operand 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有两个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arg2.3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和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arg3.4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，都是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float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数据类型，维度为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[1024]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，输出也是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float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数据类型，维度为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1024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。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constant.1 = f32[] constant(3.14159274)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：属于常量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，与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parameter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相比较，其数值可以在编译期间就获取到，不需要通过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load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指令从片外读取。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broadcast.4 = f32[1024]{0} broadcast(constant.1), dimensions={}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broadcast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指令也属于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HloDimensionsInstruction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，有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dimension</a:t>
            </a:r>
            <a:r>
              <a:rPr b="0" lang="zh-CN" sz="14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参数。</a:t>
            </a:r>
            <a:endParaRPr b="0" lang="en-US" sz="1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HloModule axpy_0, entry_computation_layout={(f32[1024]{0},f32[1024]{0})-&gt;f32[1024]{0}}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fused_computation {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constant_0 = f32[] constant(3.14159274)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broadcast.0 = f32[1024]{0} broadcast(constant_0), dimensions={}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param_1.2 = f32[1024]{0} parameter(1)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param_0.1 = f32[1024]{0} parameter(0)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ROOT custom-call = f32[1024]{0} custom-call(broadcast.0, param_1.2, param_0.1), custom_call_target="SFI_Fma_l"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ENTRY axpy_1024.7 {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param.3 = f32[1024]{0} parameter(1)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param.2 = f32[1024]{0} parameter(0)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ROOT fusion = f32[1024]{0} fusion(param.3, param.2), kind=kLoop, calls=fused_computation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该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module 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具有两个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，除了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，还有一个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fuse_compuation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。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Hlo IR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通过一些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相关的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pass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，将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computation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当中能够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放到一个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当中，并且用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FusionOp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替代。我们可以简单认为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entry compuation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除了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parameter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，每一个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都会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launch 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一次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kernel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，此时将多个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融合在一起使用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FusionOp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替换，则可以减少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launch kernel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的次数，以及片上片下的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IO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交互。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custom-call: 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表示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custom-call 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，调用一个第三方函数的作为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，函数的返回值就是该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的返回值。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ROOT fusion :  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属于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HloCallableInstruction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，调用一个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computation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完成具体的计算。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kind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是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FusionKind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，一般有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kInput/kLoop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等属性。</a:t>
            </a:r>
            <a:endParaRPr b="0" lang="en-US" sz="12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 Pass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常规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HloConstantFolding  ConditionalSimplifier  HloDCE HloCSE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AlgebraicSimplifier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XLA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特有的对一些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进行处理的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ScatterSimplifier  ScatterExpander  ReductionDegenerateDimRemover  ReductionLayoutNormalizer ReductionDimensionGrouper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 Pass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Fusion 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，当中包含了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fusion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的规则和限制：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MluInstructionFusion  FusionMerger MluMultiOutputFusion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02680" y="2843640"/>
            <a:ext cx="3361320" cy="33328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06960" y="3020040"/>
            <a:ext cx="6485040" cy="302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 Pass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Fusion 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，当中包含了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fusion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的规则和限制：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MluInstructionFusion  FusionMerger MluMultiOutputFusion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减少从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gdram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读取次数，减少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launchkernel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的次数。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440000" y="3672000"/>
            <a:ext cx="6494760" cy="269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 Pass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和硬件相关的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这个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一般是目标硬件相关的，为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codegen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做准备。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GemmRewriter/GemmRewriterTriton/MluReluRewriter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87160" y="3528000"/>
            <a:ext cx="8782560" cy="3096000"/>
          </a:xfrm>
          <a:prstGeom prst="rect">
            <a:avLst/>
          </a:prstGeom>
          <a:ln>
            <a:noFill/>
          </a:ln>
        </p:spPr>
      </p:pic>
      <p:pic>
        <p:nvPicPr>
          <p:cNvPr id="105" name="内容占位符 3" descr=""/>
          <p:cNvPicPr/>
          <p:nvPr/>
        </p:nvPicPr>
        <p:blipFill>
          <a:blip r:embed="rId2"/>
          <a:stretch/>
        </p:blipFill>
        <p:spPr>
          <a:xfrm>
            <a:off x="7632000" y="1512000"/>
            <a:ext cx="380952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 Pass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和硬件相关的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这个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一般是目标硬件相关的，为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codegen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做准备。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GemmRewriter/GemmRewriterTriton/MluReluRewriter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296000" y="3600000"/>
            <a:ext cx="935172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MLIR_HLO IR ----MHLO / LHLO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"meta"-HLO dialect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，是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风格的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MLIR dialect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，并且在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上扩展支持了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dynamic 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XLA HLO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是静态不可变的，不同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需要重新编译；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支持动态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本身有能力表达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计算和动态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shape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信息的传递。（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hlo-&gt;mhlo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"late"-HLO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，经过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buffer assignment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后的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的区别在于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注重的是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tensor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的表达，不考虑到内存的分配，比如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tensor&lt;8x32x16xfp32&gt;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，仅仅表示为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tensor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，没有具体的内存信息，没有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side-effect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会为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tensor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开辟内存空间，也即经过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buffer assign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buffer assign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相当于传统编译器中的内存分配，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具有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side-effect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(mhlo-&gt;lhlo)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引入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mlir_hlo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的原因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mlir_hlo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具备一些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不具备的特性，比如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dynamic shape.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接入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mlir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生态，提高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XLA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后端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codegen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的能力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IREE (mhlo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接入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Triton (LHLO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接入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Genesis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XLA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总体介绍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是什么？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XLA (Accelerated Linear Algebra)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，是一款开源的机器学习编译器。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XLA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是一个具备端到端交付能力的编译器。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XLA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支持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Tensorflow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Pytorch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Jax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等前端框架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XLA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支持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CPU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GPU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TPU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MLU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，以及其它的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ML accelerators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codegen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的流程：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 ir --- mhlo --- lhlo ---  xxx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操作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----- llvm ir ---- cnas ---- cnfatbin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Lowering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操作：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xla emitter :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llvm ir + mlvm intrinsic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cnnl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triton emitter:  triton ir + genesis + mlu ir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MatMul Conv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为代表的计算密集型算子，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 fusion + emitter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性能很难超过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算子，因此我们直接调用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算子。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先基于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 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相关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，将需要调用的算子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custom 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，例如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: GemmRewriter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dot op rewriter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custom 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 custom_call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的信息，生成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并将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存入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ThunkSqueue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当中。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XLA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执行时会遍历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ThunkSqueue,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中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ExecuteOnStream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函数，在该函数当中调用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 Api,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进行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launch 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，完成相关计算。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MatMul Conv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为代表的计算密集型算子，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 fusion + emitter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性能很难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超过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算子，因此我们直接调用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算子。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先基于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 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相关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，将需要调用的算子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custom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，例如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: GemmRewriter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dot op rewriter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custom 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hlo custom_call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的信息，生成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并将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存入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ThunkSqueue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当中。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XLA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执行时会遍历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ThunkSqueue,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CnnlThunk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中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ExecuteOnStream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函数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，在该函数当中调用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Cnnl Api,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进行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launch 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，完成相关计算。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ir emitter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llvm ir + mlvm intrinsic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实现算子的功能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(FusionOp, ScatterOp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等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我们以一种较为简单的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FusionOp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，即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root instruction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是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elemwise 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FusionOp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为例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确定拆分策略和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的任务类型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block_num, loops, element_per_loop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 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什么的拆分策略最佳的（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cost model, nram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评估）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BuildKernelThunk (xla thunk, llvm function and args)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AssignNram (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和拆分策略是强相关的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ir emitter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(4)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遍历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FusionOp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内所有的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，构建每一个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在该循环内的计算行为，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称之为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Generator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(5)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根据之前计算的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loop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值，构建循环，调用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Generator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728000" y="3139560"/>
            <a:ext cx="4606200" cy="377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ir emitter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难点：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拆分策略的确定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  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如果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FusionOp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当中存在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Slice, Boradcast, Reduce, Scatter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这类维度变化的算子怎么处理。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每次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Loop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开始时，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Gdram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的读写地址偏移的相关计算。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 Nram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如何有效的分配和复用，让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element_per_loop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尽可能得大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(du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分析，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liveness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分析等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ir emitter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的局限性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Fusion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针对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IO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密集型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Op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优化效果较好，计算密集型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无能为力。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39360" y="3351960"/>
            <a:ext cx="10808640" cy="16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Triton Emitter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解决计算密集型算子的性能瓶颈。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TritonRewriter 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   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将可以使用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triton lowering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op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进行标记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016000" y="2494080"/>
            <a:ext cx="7515360" cy="39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Xla Triton Emitter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解决计算密集型算子的性能瓶颈。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(1)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使用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TritonIR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实现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GEMM (GEMM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计算行为和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luanch 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信息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(2)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triton ir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module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丢到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genesis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当中，输出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mlu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(3)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调用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llvm-xla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中的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mlu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相关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pass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，将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mlu ir lowering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到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llvm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(4)  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将生成的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luanch kernel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信息和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llvm module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绑定到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kernelThunk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  <a:ea typeface="Noto Sans CJK SC"/>
              </a:rPr>
              <a:t>当中。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XLA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总体介绍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是为了解决什么问题？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308960" y="26175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网络越来越多，越来越复杂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08960" y="353088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新的算子越来越多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08960" y="444420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新的网络框架越来越多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08960" y="53571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新的硬件</a:t>
            </a: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backend</a:t>
            </a: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6903360" y="3538800"/>
            <a:ext cx="4102200" cy="7012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Layer/Instance/Group/Switchable /Attentive/…… Normalization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6903360" y="5357160"/>
            <a:ext cx="4102200" cy="7012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GPU TPU MLU xxU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903360" y="4444200"/>
            <a:ext cx="4102200" cy="7012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Tensorflow Pytorch PaddlePaddle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6903360" y="2516760"/>
            <a:ext cx="4102200" cy="7012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Resnet Transformer Bert LLam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XLA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总体介绍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是为了解决什么问题？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1308960" y="26175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网络越来越多，越来越复杂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1308960" y="353088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新的算子越来越多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1308960" y="444420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新的网络框架越来越多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1308960" y="535716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新的硬件</a:t>
            </a:r>
            <a:r>
              <a:rPr b="0" lang="en-US" sz="1800" spc="-1" strike="noStrike">
                <a:solidFill>
                  <a:srgbClr val="ffffff"/>
                </a:solidFill>
                <a:latin typeface="等线"/>
              </a:rPr>
              <a:t>backend</a:t>
            </a: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越来越多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7620120" y="282852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维护成本越来越高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7620120" y="4202280"/>
            <a:ext cx="3137400" cy="600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solidFill>
                  <a:srgbClr val="ffffff"/>
                </a:solidFill>
                <a:latin typeface="等线"/>
              </a:rPr>
              <a:t>性能与可移植性产生矛盾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是怎么解决这个问题？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抽象出一层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有一组正交的基础算子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原子算子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，其他的算子都可以由这组基础算子组合而成。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810000" y="3543480"/>
            <a:ext cx="11070000" cy="25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是怎么解决这个问题？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原子算子的组合导致性能下降的问题怎么解决？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 FusionOp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运行的时候是只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launch kernel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一次，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内的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原子算子的数据交互是 片上的，片上片下的数据交互次数和单个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算子的相同或接近。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总结一下：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的性能效果和单个算子基本基金，但是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是可以自动生成的。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是怎么解决这个问题？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新的框架和新的硬件怎么解决？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553400" y="2808000"/>
            <a:ext cx="8238600" cy="20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XLA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是怎么解决这个问题？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这一套思路存在什么弊端或难点？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1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哪些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可以融合成一个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 (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能不能的问题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将多少个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融合成一个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 (fusionOp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的深度问题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某几个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融合成一个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FusionOp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真的比不融合性能好吗？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(cost model)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4  FusionOp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在不同硬件上的性能怎么保证？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后端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codegen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能力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HLO IR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的介绍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是分层的嵌套结构，由以下三个层次组成：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HloModule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最高层的表示，可以理解成整个程序。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HloComputation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中间层的表示，相当于程序中的一个函数。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marL="432000" indent="-324000">
              <a:spcBef>
                <a:spcPts val="9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HloInstruction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HLO IR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最底层的表示，相当于程序中的一条指令。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grpSp>
        <p:nvGrpSpPr>
          <p:cNvPr id="75" name="Group 3"/>
          <p:cNvGrpSpPr/>
          <p:nvPr/>
        </p:nvGrpSpPr>
        <p:grpSpPr>
          <a:xfrm>
            <a:off x="3024000" y="4392000"/>
            <a:ext cx="6024600" cy="2296800"/>
            <a:chOff x="3024000" y="4392000"/>
            <a:chExt cx="6024600" cy="2296800"/>
          </a:xfrm>
        </p:grpSpPr>
        <p:sp>
          <p:nvSpPr>
            <p:cNvPr id="76" name="CustomShape 4"/>
            <p:cNvSpPr/>
            <p:nvPr/>
          </p:nvSpPr>
          <p:spPr>
            <a:xfrm>
              <a:off x="3024000" y="439200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HloModule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" name="CustomShape 5"/>
            <p:cNvSpPr/>
            <p:nvPr/>
          </p:nvSpPr>
          <p:spPr>
            <a:xfrm>
              <a:off x="3024000" y="536112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HloComputation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" name="CustomShape 6"/>
            <p:cNvSpPr/>
            <p:nvPr/>
          </p:nvSpPr>
          <p:spPr>
            <a:xfrm>
              <a:off x="3024000" y="6330240"/>
              <a:ext cx="2056680" cy="358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HloInstruction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" name="CustomShape 7"/>
            <p:cNvSpPr/>
            <p:nvPr/>
          </p:nvSpPr>
          <p:spPr>
            <a:xfrm>
              <a:off x="4052880" y="4750920"/>
              <a:ext cx="360" cy="60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"/>
            <p:cNvSpPr/>
            <p:nvPr/>
          </p:nvSpPr>
          <p:spPr>
            <a:xfrm>
              <a:off x="4052880" y="5720400"/>
              <a:ext cx="360" cy="60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9"/>
            <p:cNvSpPr/>
            <p:nvPr/>
          </p:nvSpPr>
          <p:spPr>
            <a:xfrm>
              <a:off x="6504840" y="439200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zh-C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独立的功能模块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" name="CustomShape 10"/>
            <p:cNvSpPr/>
            <p:nvPr/>
          </p:nvSpPr>
          <p:spPr>
            <a:xfrm>
              <a:off x="6504840" y="536112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zh-C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实现功能块的函数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" name="CustomShape 11"/>
            <p:cNvSpPr/>
            <p:nvPr/>
          </p:nvSpPr>
          <p:spPr>
            <a:xfrm>
              <a:off x="6504840" y="6330240"/>
              <a:ext cx="2543760" cy="3585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zh-C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实现函数的指令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CustomShape 12"/>
            <p:cNvSpPr/>
            <p:nvPr/>
          </p:nvSpPr>
          <p:spPr>
            <a:xfrm flipH="1">
              <a:off x="5080680" y="4571280"/>
              <a:ext cx="1422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13"/>
            <p:cNvSpPr/>
            <p:nvPr/>
          </p:nvSpPr>
          <p:spPr>
            <a:xfrm flipH="1">
              <a:off x="5080680" y="5540760"/>
              <a:ext cx="1422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14"/>
            <p:cNvSpPr/>
            <p:nvPr/>
          </p:nvSpPr>
          <p:spPr>
            <a:xfrm flipH="1">
              <a:off x="5080680" y="6509880"/>
              <a:ext cx="1422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prstDash val="dashDot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LibreOffice/6.4.7.2$Linux_X86_64 LibreOffice_project/40$Build-2</Application>
  <Words>188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2023-12-13T15:11:29Z</dcterms:created>
  <dc:creator>俊 王</dc:creator>
  <dc:description/>
  <dc:language>zh-CN</dc:language>
  <cp:lastModifiedBy/>
  <dcterms:modified xsi:type="dcterms:W3CDTF">2023-12-14T20:28:57Z</dcterms:modified>
  <cp:revision>12</cp:revision>
  <dc:subject/>
  <dc:title>XLA简介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