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06" r:id="rId3"/>
    <p:sldId id="25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26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7" autoAdjust="0"/>
    <p:restoredTop sz="96182" autoAdjust="0"/>
  </p:normalViewPr>
  <p:slideViewPr>
    <p:cSldViewPr snapToGrid="0">
      <p:cViewPr>
        <p:scale>
          <a:sx n="148" d="100"/>
          <a:sy n="148" d="100"/>
        </p:scale>
        <p:origin x="160" y="-4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B10CA8E-30A1-4C8B-A6CA-11255A0DF87E}"/>
              </a:ext>
            </a:extLst>
          </p:cNvPr>
          <p:cNvGrpSpPr/>
          <p:nvPr userDrawn="1"/>
        </p:nvGrpSpPr>
        <p:grpSpPr>
          <a:xfrm>
            <a:off x="4608602" y="-15756"/>
            <a:ext cx="7595942" cy="7180702"/>
            <a:chOff x="4608602" y="-15756"/>
            <a:chExt cx="7595942" cy="7180702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EBF99ED-FE40-49A2-9720-0A543032A024}"/>
                </a:ext>
              </a:extLst>
            </p:cNvPr>
            <p:cNvSpPr/>
            <p:nvPr userDrawn="1"/>
          </p:nvSpPr>
          <p:spPr>
            <a:xfrm rot="273074">
              <a:off x="5161940" y="26666"/>
              <a:ext cx="7005897" cy="7138280"/>
            </a:xfrm>
            <a:custGeom>
              <a:avLst/>
              <a:gdLst>
                <a:gd name="connsiteX0" fmla="*/ 3441568 w 7247103"/>
                <a:gd name="connsiteY0" fmla="*/ 0 h 7138280"/>
                <a:gd name="connsiteX1" fmla="*/ 6998314 w 7247103"/>
                <a:gd name="connsiteY1" fmla="*/ 0 h 7138280"/>
                <a:gd name="connsiteX2" fmla="*/ 7247102 w 7247103"/>
                <a:gd name="connsiteY2" fmla="*/ 3125427 h 7138280"/>
                <a:gd name="connsiteX3" fmla="*/ 7247103 w 7247103"/>
                <a:gd name="connsiteY3" fmla="*/ 6561400 h 7138280"/>
                <a:gd name="connsiteX4" fmla="*/ 0 w 7247103"/>
                <a:gd name="connsiteY4" fmla="*/ 7138280 h 7138280"/>
                <a:gd name="connsiteX5" fmla="*/ 8149 w 7247103"/>
                <a:gd name="connsiteY5" fmla="*/ 7024443 h 7138280"/>
                <a:gd name="connsiteX6" fmla="*/ 925316 w 7247103"/>
                <a:gd name="connsiteY6" fmla="*/ 4923565 h 7138280"/>
                <a:gd name="connsiteX7" fmla="*/ 1842205 w 7247103"/>
                <a:gd name="connsiteY7" fmla="*/ 1675283 h 7138280"/>
                <a:gd name="connsiteX8" fmla="*/ 3441568 w 7247103"/>
                <a:gd name="connsiteY8" fmla="*/ 0 h 713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7103" h="7138280">
                  <a:moveTo>
                    <a:pt x="3441568" y="0"/>
                  </a:moveTo>
                  <a:lnTo>
                    <a:pt x="6998314" y="0"/>
                  </a:lnTo>
                  <a:lnTo>
                    <a:pt x="7247102" y="3125427"/>
                  </a:lnTo>
                  <a:lnTo>
                    <a:pt x="7247103" y="6561400"/>
                  </a:lnTo>
                  <a:lnTo>
                    <a:pt x="0" y="7138280"/>
                  </a:lnTo>
                  <a:lnTo>
                    <a:pt x="8149" y="7024443"/>
                  </a:lnTo>
                  <a:cubicBezTo>
                    <a:pt x="92369" y="6151115"/>
                    <a:pt x="469653" y="5362920"/>
                    <a:pt x="925316" y="4923565"/>
                  </a:cubicBezTo>
                  <a:cubicBezTo>
                    <a:pt x="2176024" y="3714758"/>
                    <a:pt x="1244299" y="3552033"/>
                    <a:pt x="1842205" y="1675283"/>
                  </a:cubicBezTo>
                  <a:cubicBezTo>
                    <a:pt x="2103325" y="857013"/>
                    <a:pt x="2765029" y="426182"/>
                    <a:pt x="344156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10000"/>
                    <a:lumOff val="90000"/>
                  </a:schemeClr>
                </a:gs>
                <a:gs pos="54900">
                  <a:schemeClr val="bg2"/>
                </a:gs>
                <a:gs pos="100000">
                  <a:schemeClr val="accent1">
                    <a:lumMod val="10000"/>
                    <a:lumOff val="90000"/>
                    <a:alpha val="34000"/>
                  </a:schemeClr>
                </a:gs>
              </a:gsLst>
              <a:lin ang="5400000" scaled="1"/>
            </a:gradFill>
            <a:ln w="1394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图形 1324">
              <a:extLst>
                <a:ext uri="{FF2B5EF4-FFF2-40B4-BE49-F238E27FC236}">
                  <a16:creationId xmlns:a16="http://schemas.microsoft.com/office/drawing/2014/main" id="{4178C212-88AE-49A4-A847-A70BC50FBF9B}"/>
                </a:ext>
              </a:extLst>
            </p:cNvPr>
            <p:cNvSpPr/>
            <p:nvPr userDrawn="1"/>
          </p:nvSpPr>
          <p:spPr>
            <a:xfrm>
              <a:off x="5356751" y="-15756"/>
              <a:ext cx="6847793" cy="6872347"/>
            </a:xfrm>
            <a:custGeom>
              <a:avLst/>
              <a:gdLst>
                <a:gd name="connsiteX0" fmla="*/ 6836644 w 6847793"/>
                <a:gd name="connsiteY0" fmla="*/ 15756 h 6872347"/>
                <a:gd name="connsiteX1" fmla="*/ 3259334 w 6847793"/>
                <a:gd name="connsiteY1" fmla="*/ 15756 h 6872347"/>
                <a:gd name="connsiteX2" fmla="*/ 1755888 w 6847793"/>
                <a:gd name="connsiteY2" fmla="*/ 1566697 h 6872347"/>
                <a:gd name="connsiteX3" fmla="*/ 893986 w 6847793"/>
                <a:gd name="connsiteY3" fmla="*/ 4573887 h 6872347"/>
                <a:gd name="connsiteX4" fmla="*/ 15349 w 6847793"/>
                <a:gd name="connsiteY4" fmla="*/ 6869452 h 6872347"/>
                <a:gd name="connsiteX5" fmla="*/ 6836644 w 6847793"/>
                <a:gd name="connsiteY5" fmla="*/ 6869452 h 6872347"/>
                <a:gd name="connsiteX6" fmla="*/ 6836644 w 6847793"/>
                <a:gd name="connsiteY6" fmla="*/ 15756 h 687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47793" h="6872347">
                  <a:moveTo>
                    <a:pt x="6836644" y="15756"/>
                  </a:moveTo>
                  <a:lnTo>
                    <a:pt x="3259334" y="15756"/>
                  </a:lnTo>
                  <a:cubicBezTo>
                    <a:pt x="2623368" y="410306"/>
                    <a:pt x="2001348" y="809160"/>
                    <a:pt x="1755888" y="1566697"/>
                  </a:cubicBezTo>
                  <a:cubicBezTo>
                    <a:pt x="1193839" y="3304152"/>
                    <a:pt x="2069687" y="3454799"/>
                    <a:pt x="893986" y="4573887"/>
                  </a:cubicBezTo>
                  <a:cubicBezTo>
                    <a:pt x="404460" y="5038739"/>
                    <a:pt x="11165" y="5925401"/>
                    <a:pt x="15349" y="6869452"/>
                  </a:cubicBezTo>
                  <a:lnTo>
                    <a:pt x="6836644" y="6869452"/>
                  </a:lnTo>
                  <a:lnTo>
                    <a:pt x="6836644" y="1575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4900">
                  <a:schemeClr val="accent1">
                    <a:lumMod val="75000"/>
                    <a:lumOff val="25000"/>
                  </a:schemeClr>
                </a:gs>
                <a:gs pos="100000">
                  <a:schemeClr val="accent1">
                    <a:lumMod val="90000"/>
                    <a:lumOff val="10000"/>
                  </a:schemeClr>
                </a:gs>
              </a:gsLst>
              <a:lin ang="5400000" scaled="1"/>
            </a:gradFill>
            <a:ln w="139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C211AF29-11EC-4802-A246-FE79E32481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73501" y="1317716"/>
              <a:ext cx="4968709" cy="4644934"/>
            </a:xfrm>
            <a:prstGeom prst="rect">
              <a:avLst/>
            </a:prstGeom>
          </p:spPr>
        </p:pic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8C009AB-5DAD-43A1-B364-3C48C171FC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91730" y="6140152"/>
              <a:ext cx="3088917" cy="16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5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3BA83051-4356-45C4-A3FA-0E4F16DD5E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3389" y="1451667"/>
              <a:ext cx="2486258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5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</a:t>
              </a:r>
              <a:endPara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CF48161A-0C62-44D9-BAD4-DA69E86DE7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41900" y="1685645"/>
              <a:ext cx="230031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8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48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48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9E8CAF13-4CC4-44DC-9613-C111A510DA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22912" y="1216413"/>
              <a:ext cx="262892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9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48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48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D74E177D-F376-442F-9E7B-A2ED056A0C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08602" y="5960376"/>
              <a:ext cx="2037417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7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48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48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0" name="Rectangle 5">
              <a:extLst>
                <a:ext uri="{FF2B5EF4-FFF2-40B4-BE49-F238E27FC236}">
                  <a16:creationId xmlns:a16="http://schemas.microsoft.com/office/drawing/2014/main" id="{42550317-4D30-47BB-8E1C-3851FBBD7E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93602" y="5683378"/>
              <a:ext cx="262892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9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48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48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3CF063B7-94E7-4810-A9D3-F1FA1E4681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1466" y="916580"/>
              <a:ext cx="3088917" cy="16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5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30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30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Rectangle 5">
              <a:extLst>
                <a:ext uri="{FF2B5EF4-FFF2-40B4-BE49-F238E27FC236}">
                  <a16:creationId xmlns:a16="http://schemas.microsoft.com/office/drawing/2014/main" id="{BA037720-B6E6-4C08-8DBB-42F0FEF2B6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0337" y="1140222"/>
              <a:ext cx="11782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8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15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1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BEF99E3B-6C31-42C0-9257-48FCB3C258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72766" y="5698766"/>
              <a:ext cx="11782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8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15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1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177584"/>
            <a:ext cx="5426076" cy="55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685645"/>
            <a:ext cx="5426076" cy="1491939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197200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493471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E33055C-57E7-42B4-A37E-5D23999380A8}"/>
              </a:ext>
            </a:extLst>
          </p:cNvPr>
          <p:cNvGrpSpPr/>
          <p:nvPr userDrawn="1"/>
        </p:nvGrpSpPr>
        <p:grpSpPr>
          <a:xfrm>
            <a:off x="649790" y="4910789"/>
            <a:ext cx="2188368" cy="45719"/>
            <a:chOff x="669925" y="5578475"/>
            <a:chExt cx="3454400" cy="61912"/>
          </a:xfrm>
        </p:grpSpPr>
        <p:sp>
          <p:nvSpPr>
            <p:cNvPr id="45" name="Rectangle 6">
              <a:extLst>
                <a:ext uri="{FF2B5EF4-FFF2-40B4-BE49-F238E27FC236}">
                  <a16:creationId xmlns:a16="http://schemas.microsoft.com/office/drawing/2014/main" id="{D335B362-D80A-4D85-B1C0-D5CA2B089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25" y="5578475"/>
              <a:ext cx="865188" cy="61912"/>
            </a:xfrm>
            <a:prstGeom prst="rect">
              <a:avLst/>
            </a:prstGeom>
            <a:solidFill>
              <a:srgbClr val="007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7">
              <a:extLst>
                <a:ext uri="{FF2B5EF4-FFF2-40B4-BE49-F238E27FC236}">
                  <a16:creationId xmlns:a16="http://schemas.microsoft.com/office/drawing/2014/main" id="{31A7A0B8-6BE0-4B81-8400-F8D9D1AA8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112" y="5578475"/>
              <a:ext cx="863600" cy="61912"/>
            </a:xfrm>
            <a:prstGeom prst="rect">
              <a:avLst/>
            </a:prstGeom>
            <a:solidFill>
              <a:srgbClr val="B3BD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AC318F7A-2B81-4098-8638-FA557B32C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712" y="5578475"/>
              <a:ext cx="863600" cy="61912"/>
            </a:xfrm>
            <a:prstGeom prst="rect">
              <a:avLst/>
            </a:prstGeom>
            <a:solidFill>
              <a:srgbClr val="007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EDD1E5EB-33DC-420E-97B2-13B82E938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312" y="5578475"/>
              <a:ext cx="862013" cy="61912"/>
            </a:xfrm>
            <a:prstGeom prst="rect">
              <a:avLst/>
            </a:prstGeom>
            <a:solidFill>
              <a:srgbClr val="4C5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603298" y="2981325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604414" y="3876675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C89D3E-C7D5-41C3-A9C3-74FDB90A1A9D}"/>
              </a:ext>
            </a:extLst>
          </p:cNvPr>
          <p:cNvGrpSpPr/>
          <p:nvPr userDrawn="1"/>
        </p:nvGrpSpPr>
        <p:grpSpPr>
          <a:xfrm>
            <a:off x="0" y="1332667"/>
            <a:ext cx="4991095" cy="5525334"/>
            <a:chOff x="0" y="615639"/>
            <a:chExt cx="5638794" cy="6242362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19C1385-0D91-4AFE-A0B2-3053A12E9B86}"/>
                </a:ext>
              </a:extLst>
            </p:cNvPr>
            <p:cNvSpPr/>
            <p:nvPr/>
          </p:nvSpPr>
          <p:spPr>
            <a:xfrm flipH="1">
              <a:off x="0" y="615639"/>
              <a:ext cx="5638794" cy="5802627"/>
            </a:xfrm>
            <a:custGeom>
              <a:avLst/>
              <a:gdLst>
                <a:gd name="connsiteX0" fmla="*/ 5638794 w 5638794"/>
                <a:gd name="connsiteY0" fmla="*/ 0 h 5802627"/>
                <a:gd name="connsiteX1" fmla="*/ 5638794 w 5638794"/>
                <a:gd name="connsiteY1" fmla="*/ 5802627 h 5802627"/>
                <a:gd name="connsiteX2" fmla="*/ 918224 w 5638794"/>
                <a:gd name="connsiteY2" fmla="*/ 5802627 h 5802627"/>
                <a:gd name="connsiteX3" fmla="*/ 0 w 5638794"/>
                <a:gd name="connsiteY3" fmla="*/ 2678427 h 5802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794" h="5802627">
                  <a:moveTo>
                    <a:pt x="5638794" y="0"/>
                  </a:moveTo>
                  <a:lnTo>
                    <a:pt x="5638794" y="5802627"/>
                  </a:lnTo>
                  <a:lnTo>
                    <a:pt x="918224" y="5802627"/>
                  </a:lnTo>
                  <a:lnTo>
                    <a:pt x="0" y="267842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10000"/>
                    <a:lumOff val="90000"/>
                  </a:schemeClr>
                </a:gs>
                <a:gs pos="54900">
                  <a:schemeClr val="bg2"/>
                </a:gs>
                <a:gs pos="100000">
                  <a:schemeClr val="accent1">
                    <a:lumMod val="10000"/>
                    <a:lumOff val="90000"/>
                    <a:alpha val="34000"/>
                  </a:schemeClr>
                </a:gs>
              </a:gsLst>
              <a:lin ang="5400000" scaled="1"/>
            </a:gradFill>
            <a:ln w="1394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9E23ED99-0900-4FA9-8D01-18B1FDF73773}"/>
                </a:ext>
              </a:extLst>
            </p:cNvPr>
            <p:cNvSpPr/>
            <p:nvPr/>
          </p:nvSpPr>
          <p:spPr>
            <a:xfrm flipH="1">
              <a:off x="0" y="1055374"/>
              <a:ext cx="5638794" cy="5802627"/>
            </a:xfrm>
            <a:custGeom>
              <a:avLst/>
              <a:gdLst>
                <a:gd name="connsiteX0" fmla="*/ 5638794 w 5638794"/>
                <a:gd name="connsiteY0" fmla="*/ 0 h 5802627"/>
                <a:gd name="connsiteX1" fmla="*/ 5638794 w 5638794"/>
                <a:gd name="connsiteY1" fmla="*/ 5802627 h 5802627"/>
                <a:gd name="connsiteX2" fmla="*/ 918224 w 5638794"/>
                <a:gd name="connsiteY2" fmla="*/ 5802627 h 5802627"/>
                <a:gd name="connsiteX3" fmla="*/ 0 w 5638794"/>
                <a:gd name="connsiteY3" fmla="*/ 2678427 h 5802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794" h="5802627">
                  <a:moveTo>
                    <a:pt x="5638794" y="0"/>
                  </a:moveTo>
                  <a:lnTo>
                    <a:pt x="5638794" y="5802627"/>
                  </a:lnTo>
                  <a:lnTo>
                    <a:pt x="918224" y="5802627"/>
                  </a:lnTo>
                  <a:lnTo>
                    <a:pt x="0" y="267842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4900">
                  <a:schemeClr val="accent1">
                    <a:lumMod val="75000"/>
                    <a:lumOff val="25000"/>
                  </a:schemeClr>
                </a:gs>
                <a:gs pos="100000">
                  <a:schemeClr val="accent1">
                    <a:lumMod val="90000"/>
                    <a:lumOff val="10000"/>
                  </a:schemeClr>
                </a:gs>
              </a:gsLst>
              <a:lin ang="5400000" scaled="1"/>
            </a:gradFill>
            <a:ln w="1394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图形 6">
            <a:extLst>
              <a:ext uri="{FF2B5EF4-FFF2-40B4-BE49-F238E27FC236}">
                <a16:creationId xmlns:a16="http://schemas.microsoft.com/office/drawing/2014/main" id="{7AC91215-9A3E-45F1-A414-B298D45C1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0669" y="1957104"/>
            <a:ext cx="3047831" cy="38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2021/6/5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4" y="113506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4" y="34412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314502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703B4E9-C656-4904-A311-D4F8A80C33D6}"/>
              </a:ext>
            </a:extLst>
          </p:cNvPr>
          <p:cNvGrpSpPr/>
          <p:nvPr userDrawn="1"/>
        </p:nvGrpSpPr>
        <p:grpSpPr>
          <a:xfrm>
            <a:off x="4608602" y="-15756"/>
            <a:ext cx="7595942" cy="7180702"/>
            <a:chOff x="4608602" y="-15756"/>
            <a:chExt cx="7595942" cy="7180702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CD959C7A-160B-4A6F-B684-0A42C731B827}"/>
                </a:ext>
              </a:extLst>
            </p:cNvPr>
            <p:cNvSpPr/>
            <p:nvPr userDrawn="1"/>
          </p:nvSpPr>
          <p:spPr>
            <a:xfrm rot="273074">
              <a:off x="5161940" y="26666"/>
              <a:ext cx="7005897" cy="7138280"/>
            </a:xfrm>
            <a:custGeom>
              <a:avLst/>
              <a:gdLst>
                <a:gd name="connsiteX0" fmla="*/ 3441568 w 7247103"/>
                <a:gd name="connsiteY0" fmla="*/ 0 h 7138280"/>
                <a:gd name="connsiteX1" fmla="*/ 6998314 w 7247103"/>
                <a:gd name="connsiteY1" fmla="*/ 0 h 7138280"/>
                <a:gd name="connsiteX2" fmla="*/ 7247102 w 7247103"/>
                <a:gd name="connsiteY2" fmla="*/ 3125427 h 7138280"/>
                <a:gd name="connsiteX3" fmla="*/ 7247103 w 7247103"/>
                <a:gd name="connsiteY3" fmla="*/ 6561400 h 7138280"/>
                <a:gd name="connsiteX4" fmla="*/ 0 w 7247103"/>
                <a:gd name="connsiteY4" fmla="*/ 7138280 h 7138280"/>
                <a:gd name="connsiteX5" fmla="*/ 8149 w 7247103"/>
                <a:gd name="connsiteY5" fmla="*/ 7024443 h 7138280"/>
                <a:gd name="connsiteX6" fmla="*/ 925316 w 7247103"/>
                <a:gd name="connsiteY6" fmla="*/ 4923565 h 7138280"/>
                <a:gd name="connsiteX7" fmla="*/ 1842205 w 7247103"/>
                <a:gd name="connsiteY7" fmla="*/ 1675283 h 7138280"/>
                <a:gd name="connsiteX8" fmla="*/ 3441568 w 7247103"/>
                <a:gd name="connsiteY8" fmla="*/ 0 h 713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7103" h="7138280">
                  <a:moveTo>
                    <a:pt x="3441568" y="0"/>
                  </a:moveTo>
                  <a:lnTo>
                    <a:pt x="6998314" y="0"/>
                  </a:lnTo>
                  <a:lnTo>
                    <a:pt x="7247102" y="3125427"/>
                  </a:lnTo>
                  <a:lnTo>
                    <a:pt x="7247103" y="6561400"/>
                  </a:lnTo>
                  <a:lnTo>
                    <a:pt x="0" y="7138280"/>
                  </a:lnTo>
                  <a:lnTo>
                    <a:pt x="8149" y="7024443"/>
                  </a:lnTo>
                  <a:cubicBezTo>
                    <a:pt x="92369" y="6151115"/>
                    <a:pt x="469653" y="5362920"/>
                    <a:pt x="925316" y="4923565"/>
                  </a:cubicBezTo>
                  <a:cubicBezTo>
                    <a:pt x="2176024" y="3714758"/>
                    <a:pt x="1244299" y="3552033"/>
                    <a:pt x="1842205" y="1675283"/>
                  </a:cubicBezTo>
                  <a:cubicBezTo>
                    <a:pt x="2103325" y="857013"/>
                    <a:pt x="2765029" y="426182"/>
                    <a:pt x="344156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10000"/>
                    <a:lumOff val="90000"/>
                  </a:schemeClr>
                </a:gs>
                <a:gs pos="54900">
                  <a:schemeClr val="bg2"/>
                </a:gs>
                <a:gs pos="100000">
                  <a:schemeClr val="accent1">
                    <a:lumMod val="10000"/>
                    <a:lumOff val="90000"/>
                    <a:alpha val="34000"/>
                  </a:schemeClr>
                </a:gs>
              </a:gsLst>
              <a:lin ang="5400000" scaled="1"/>
            </a:gradFill>
            <a:ln w="1394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图形 1324">
              <a:extLst>
                <a:ext uri="{FF2B5EF4-FFF2-40B4-BE49-F238E27FC236}">
                  <a16:creationId xmlns:a16="http://schemas.microsoft.com/office/drawing/2014/main" id="{33F61A75-E76A-45FE-9452-BD072ABCE047}"/>
                </a:ext>
              </a:extLst>
            </p:cNvPr>
            <p:cNvSpPr/>
            <p:nvPr userDrawn="1"/>
          </p:nvSpPr>
          <p:spPr>
            <a:xfrm>
              <a:off x="5356751" y="-15756"/>
              <a:ext cx="6847793" cy="6872347"/>
            </a:xfrm>
            <a:custGeom>
              <a:avLst/>
              <a:gdLst>
                <a:gd name="connsiteX0" fmla="*/ 6836644 w 6847793"/>
                <a:gd name="connsiteY0" fmla="*/ 15756 h 6872347"/>
                <a:gd name="connsiteX1" fmla="*/ 3259334 w 6847793"/>
                <a:gd name="connsiteY1" fmla="*/ 15756 h 6872347"/>
                <a:gd name="connsiteX2" fmla="*/ 1755888 w 6847793"/>
                <a:gd name="connsiteY2" fmla="*/ 1566697 h 6872347"/>
                <a:gd name="connsiteX3" fmla="*/ 893986 w 6847793"/>
                <a:gd name="connsiteY3" fmla="*/ 4573887 h 6872347"/>
                <a:gd name="connsiteX4" fmla="*/ 15349 w 6847793"/>
                <a:gd name="connsiteY4" fmla="*/ 6869452 h 6872347"/>
                <a:gd name="connsiteX5" fmla="*/ 6836644 w 6847793"/>
                <a:gd name="connsiteY5" fmla="*/ 6869452 h 6872347"/>
                <a:gd name="connsiteX6" fmla="*/ 6836644 w 6847793"/>
                <a:gd name="connsiteY6" fmla="*/ 15756 h 687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47793" h="6872347">
                  <a:moveTo>
                    <a:pt x="6836644" y="15756"/>
                  </a:moveTo>
                  <a:lnTo>
                    <a:pt x="3259334" y="15756"/>
                  </a:lnTo>
                  <a:cubicBezTo>
                    <a:pt x="2623368" y="410306"/>
                    <a:pt x="2001348" y="809160"/>
                    <a:pt x="1755888" y="1566697"/>
                  </a:cubicBezTo>
                  <a:cubicBezTo>
                    <a:pt x="1193839" y="3304152"/>
                    <a:pt x="2069687" y="3454799"/>
                    <a:pt x="893986" y="4573887"/>
                  </a:cubicBezTo>
                  <a:cubicBezTo>
                    <a:pt x="404460" y="5038739"/>
                    <a:pt x="11165" y="5925401"/>
                    <a:pt x="15349" y="6869452"/>
                  </a:cubicBezTo>
                  <a:lnTo>
                    <a:pt x="6836644" y="6869452"/>
                  </a:lnTo>
                  <a:lnTo>
                    <a:pt x="6836644" y="1575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4900">
                  <a:schemeClr val="accent1">
                    <a:lumMod val="75000"/>
                    <a:lumOff val="25000"/>
                  </a:schemeClr>
                </a:gs>
                <a:gs pos="100000">
                  <a:schemeClr val="accent1">
                    <a:lumMod val="90000"/>
                    <a:lumOff val="10000"/>
                  </a:schemeClr>
                </a:gs>
              </a:gsLst>
              <a:lin ang="5400000" scaled="1"/>
            </a:gradFill>
            <a:ln w="139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7F859BE9-E03D-48B5-8F34-4681A07B54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73501" y="1317716"/>
              <a:ext cx="4968709" cy="4644934"/>
            </a:xfrm>
            <a:prstGeom prst="rect">
              <a:avLst/>
            </a:prstGeom>
          </p:spPr>
        </p:pic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2ACD158-1DE4-475E-B3D2-B82D76D5B7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91730" y="6140152"/>
              <a:ext cx="3088917" cy="16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5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F31A7C7-17D3-44A4-BE95-FC76EB1A8B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03389" y="1451667"/>
              <a:ext cx="2486258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5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</a:t>
              </a:r>
              <a:endPara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8AEC08A-518C-4F8F-9C7A-21B0D2B309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41900" y="1685645"/>
              <a:ext cx="2300310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8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48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48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F388288F-C027-4C55-A25D-41D1FE5C61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22912" y="1216413"/>
              <a:ext cx="262892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9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48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48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3F801E77-95C2-4A94-9543-6B52031A78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08602" y="5960376"/>
              <a:ext cx="2037417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7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48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9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48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E8F240DB-6085-43C0-957E-1902D8F77A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93602" y="5683378"/>
              <a:ext cx="262892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9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48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48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AF17C1F-5653-4FF0-BD52-579CB07DFE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1466" y="916580"/>
              <a:ext cx="3088917" cy="16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5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30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10110110001010111000101110100111000110100</a:t>
              </a:r>
              <a:endParaRPr kumimoji="0" lang="zh-CN" altLang="zh-CN" sz="12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30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0A26412B-7E35-4BF0-A28E-481E63223C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80337" y="1140222"/>
              <a:ext cx="11782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8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15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1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12495DBC-5416-423D-B573-832E9C9A60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72766" y="5698766"/>
              <a:ext cx="11782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80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  <a:lumOff val="25000"/>
                      <a:alpha val="15000"/>
                    </a:schemeClr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101101100010101110001</a:t>
              </a:r>
              <a:endPara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lumOff val="25000"/>
                    <a:alpha val="15000"/>
                  </a:schemeClr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2021/6/5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5098" y="1515411"/>
            <a:ext cx="6741268" cy="191358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The Influence of</a:t>
            </a:r>
            <a:br>
              <a:rPr lang="en-US" altLang="zh-CN" dirty="0"/>
            </a:br>
            <a:r>
              <a:rPr lang="en-US" altLang="zh-CN" dirty="0"/>
              <a:t> all kinds of</a:t>
            </a:r>
            <a:br>
              <a:rPr lang="en-US" altLang="zh-CN" dirty="0"/>
            </a:br>
            <a:r>
              <a:rPr lang="en-US" altLang="zh-CN" dirty="0"/>
              <a:t>Computer Technology on Urban Construction</a:t>
            </a:r>
            <a:endParaRPr lang="zh-CN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黄晨箬 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 err="1"/>
              <a:t>第四组</a:t>
            </a:r>
            <a:r>
              <a:rPr lang="zh-CN" altLang="en-US" dirty="0"/>
              <a:t> </a:t>
            </a:r>
            <a:r>
              <a:rPr lang="en-US" altLang="zh-CN" dirty="0"/>
              <a:t>6109119066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A8EF3-83BB-4F37-BD26-E48FB8FE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411F6D-1805-4C61-BF40-957BD28F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22434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C236771-0B53-48D7-A14E-1C1F93E7C37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261352"/>
            <a:ext cx="12142784" cy="4885448"/>
            <a:chOff x="0" y="1261352"/>
            <a:chExt cx="12142784" cy="4885448"/>
          </a:xfrm>
        </p:grpSpPr>
        <p:grpSp>
          <p:nvGrpSpPr>
            <p:cNvPr id="7" name="i$1ïḍê">
              <a:extLst>
                <a:ext uri="{FF2B5EF4-FFF2-40B4-BE49-F238E27FC236}">
                  <a16:creationId xmlns:a16="http://schemas.microsoft.com/office/drawing/2014/main" id="{5836B212-C0AE-477D-966F-1142B4BD2385}"/>
                </a:ext>
              </a:extLst>
            </p:cNvPr>
            <p:cNvGrpSpPr/>
            <p:nvPr/>
          </p:nvGrpSpPr>
          <p:grpSpPr>
            <a:xfrm>
              <a:off x="0" y="2231399"/>
              <a:ext cx="5777458" cy="1246554"/>
              <a:chOff x="0" y="2125786"/>
              <a:chExt cx="5777458" cy="1246554"/>
            </a:xfrm>
          </p:grpSpPr>
          <p:sp>
            <p:nvSpPr>
              <p:cNvPr id="94" name="îS1íďé">
                <a:extLst>
                  <a:ext uri="{FF2B5EF4-FFF2-40B4-BE49-F238E27FC236}">
                    <a16:creationId xmlns:a16="http://schemas.microsoft.com/office/drawing/2014/main" id="{A5D39E45-FFAD-4DD9-A974-D0C54D6D7FFD}"/>
                  </a:ext>
                </a:extLst>
              </p:cNvPr>
              <p:cNvSpPr/>
              <p:nvPr/>
            </p:nvSpPr>
            <p:spPr>
              <a:xfrm>
                <a:off x="0" y="2125786"/>
                <a:ext cx="5777458" cy="406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600" dirty="0"/>
              </a:p>
            </p:txBody>
          </p:sp>
          <p:sp>
            <p:nvSpPr>
              <p:cNvPr id="95" name="iṧḷîḓé">
                <a:extLst>
                  <a:ext uri="{FF2B5EF4-FFF2-40B4-BE49-F238E27FC236}">
                    <a16:creationId xmlns:a16="http://schemas.microsoft.com/office/drawing/2014/main" id="{8B53A387-2FCE-4B16-BA2F-0A53A48E6EF6}"/>
                  </a:ext>
                </a:extLst>
              </p:cNvPr>
              <p:cNvSpPr txBox="1"/>
              <p:nvPr/>
            </p:nvSpPr>
            <p:spPr bwMode="auto">
              <a:xfrm>
                <a:off x="669925" y="2131263"/>
                <a:ext cx="5107531" cy="400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bg1"/>
                    </a:solidFill>
                  </a:rPr>
                  <a:t>Computer vision</a:t>
                </a:r>
              </a:p>
            </p:txBody>
          </p:sp>
          <p:sp>
            <p:nvSpPr>
              <p:cNvPr id="96" name="ísḷíḋé">
                <a:extLst>
                  <a:ext uri="{FF2B5EF4-FFF2-40B4-BE49-F238E27FC236}">
                    <a16:creationId xmlns:a16="http://schemas.microsoft.com/office/drawing/2014/main" id="{529124E3-436C-4BBC-9E40-954D56FBBBAF}"/>
                  </a:ext>
                </a:extLst>
              </p:cNvPr>
              <p:cNvSpPr/>
              <p:nvPr/>
            </p:nvSpPr>
            <p:spPr bwMode="auto">
              <a:xfrm>
                <a:off x="673100" y="2544367"/>
                <a:ext cx="5104356" cy="827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To improve the cost overruns that occur in the process of building cities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Improve the loss of income in the process of urban construction</a:t>
                </a:r>
              </a:p>
            </p:txBody>
          </p:sp>
        </p:grpSp>
        <p:grpSp>
          <p:nvGrpSpPr>
            <p:cNvPr id="8" name="îṥliḓe">
              <a:extLst>
                <a:ext uri="{FF2B5EF4-FFF2-40B4-BE49-F238E27FC236}">
                  <a16:creationId xmlns:a16="http://schemas.microsoft.com/office/drawing/2014/main" id="{D1E15B58-D7A3-4CD3-B875-42285EF222CF}"/>
                </a:ext>
              </a:extLst>
            </p:cNvPr>
            <p:cNvGrpSpPr/>
            <p:nvPr/>
          </p:nvGrpSpPr>
          <p:grpSpPr>
            <a:xfrm>
              <a:off x="0" y="4574330"/>
              <a:ext cx="5777458" cy="1246554"/>
              <a:chOff x="0" y="3134294"/>
              <a:chExt cx="5777458" cy="1246554"/>
            </a:xfrm>
          </p:grpSpPr>
          <p:sp>
            <p:nvSpPr>
              <p:cNvPr id="91" name="išlíḑê">
                <a:extLst>
                  <a:ext uri="{FF2B5EF4-FFF2-40B4-BE49-F238E27FC236}">
                    <a16:creationId xmlns:a16="http://schemas.microsoft.com/office/drawing/2014/main" id="{74DAF2A4-C921-4B95-A295-483A3AA84A32}"/>
                  </a:ext>
                </a:extLst>
              </p:cNvPr>
              <p:cNvSpPr/>
              <p:nvPr/>
            </p:nvSpPr>
            <p:spPr>
              <a:xfrm>
                <a:off x="0" y="3134294"/>
                <a:ext cx="5777458" cy="40614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 sz="1600" dirty="0"/>
              </a:p>
            </p:txBody>
          </p:sp>
          <p:sp>
            <p:nvSpPr>
              <p:cNvPr id="92" name="í$1îḍè">
                <a:extLst>
                  <a:ext uri="{FF2B5EF4-FFF2-40B4-BE49-F238E27FC236}">
                    <a16:creationId xmlns:a16="http://schemas.microsoft.com/office/drawing/2014/main" id="{1FD98480-540B-42C8-B9C0-E10B50D6D8C4}"/>
                  </a:ext>
                </a:extLst>
              </p:cNvPr>
              <p:cNvSpPr txBox="1"/>
              <p:nvPr/>
            </p:nvSpPr>
            <p:spPr bwMode="auto">
              <a:xfrm>
                <a:off x="669925" y="3139771"/>
                <a:ext cx="5107531" cy="400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bg1"/>
                    </a:solidFill>
                  </a:rPr>
                  <a:t>Blockchain Technology</a:t>
                </a:r>
              </a:p>
            </p:txBody>
          </p:sp>
          <p:sp>
            <p:nvSpPr>
              <p:cNvPr id="93" name="isļîḍê">
                <a:extLst>
                  <a:ext uri="{FF2B5EF4-FFF2-40B4-BE49-F238E27FC236}">
                    <a16:creationId xmlns:a16="http://schemas.microsoft.com/office/drawing/2014/main" id="{B9413330-805F-42A6-B046-64C2CE204522}"/>
                  </a:ext>
                </a:extLst>
              </p:cNvPr>
              <p:cNvSpPr/>
              <p:nvPr/>
            </p:nvSpPr>
            <p:spPr bwMode="auto">
              <a:xfrm>
                <a:off x="673100" y="3552875"/>
                <a:ext cx="5104356" cy="827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We will make cities smarter and more efficient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We will strengthen the autonomous guarantee of urban data</a:t>
                </a:r>
              </a:p>
            </p:txBody>
          </p:sp>
        </p:grpSp>
        <p:grpSp>
          <p:nvGrpSpPr>
            <p:cNvPr id="10" name="iSḷíḋ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08F45995-020D-4086-BA13-7437409716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96000" y="1261352"/>
              <a:ext cx="6046784" cy="4885448"/>
              <a:chOff x="2824958" y="786189"/>
              <a:chExt cx="6542084" cy="5285622"/>
            </a:xfrm>
          </p:grpSpPr>
          <p:sp>
            <p:nvSpPr>
              <p:cNvPr id="11" name="î$ľiďé">
                <a:extLst>
                  <a:ext uri="{FF2B5EF4-FFF2-40B4-BE49-F238E27FC236}">
                    <a16:creationId xmlns:a16="http://schemas.microsoft.com/office/drawing/2014/main" id="{2E6453E0-6B8E-40DE-89C2-BA4842E48BE6}"/>
                  </a:ext>
                </a:extLst>
              </p:cNvPr>
              <p:cNvSpPr/>
              <p:nvPr/>
            </p:nvSpPr>
            <p:spPr bwMode="auto">
              <a:xfrm>
                <a:off x="4855370" y="786189"/>
                <a:ext cx="4511672" cy="4123571"/>
              </a:xfrm>
              <a:custGeom>
                <a:avLst/>
                <a:gdLst>
                  <a:gd name="T0" fmla="*/ 1255 w 3041"/>
                  <a:gd name="T1" fmla="*/ 140 h 2783"/>
                  <a:gd name="T2" fmla="*/ 1186 w 3041"/>
                  <a:gd name="T3" fmla="*/ 266 h 2783"/>
                  <a:gd name="T4" fmla="*/ 1095 w 3041"/>
                  <a:gd name="T5" fmla="*/ 578 h 2783"/>
                  <a:gd name="T6" fmla="*/ 940 w 3041"/>
                  <a:gd name="T7" fmla="*/ 1023 h 2783"/>
                  <a:gd name="T8" fmla="*/ 645 w 3041"/>
                  <a:gd name="T9" fmla="*/ 1390 h 2783"/>
                  <a:gd name="T10" fmla="*/ 251 w 3041"/>
                  <a:gd name="T11" fmla="*/ 1798 h 2783"/>
                  <a:gd name="T12" fmla="*/ 2 w 3041"/>
                  <a:gd name="T13" fmla="*/ 2245 h 2783"/>
                  <a:gd name="T14" fmla="*/ 240 w 3041"/>
                  <a:gd name="T15" fmla="*/ 2610 h 2783"/>
                  <a:gd name="T16" fmla="*/ 671 w 3041"/>
                  <a:gd name="T17" fmla="*/ 2751 h 2783"/>
                  <a:gd name="T18" fmla="*/ 899 w 3041"/>
                  <a:gd name="T19" fmla="*/ 2756 h 2783"/>
                  <a:gd name="T20" fmla="*/ 1122 w 3041"/>
                  <a:gd name="T21" fmla="*/ 2594 h 2783"/>
                  <a:gd name="T22" fmla="*/ 1605 w 3041"/>
                  <a:gd name="T23" fmla="*/ 2602 h 2783"/>
                  <a:gd name="T24" fmla="*/ 2083 w 3041"/>
                  <a:gd name="T25" fmla="*/ 2576 h 2783"/>
                  <a:gd name="T26" fmla="*/ 2274 w 3041"/>
                  <a:gd name="T27" fmla="*/ 1898 h 2783"/>
                  <a:gd name="T28" fmla="*/ 2718 w 3041"/>
                  <a:gd name="T29" fmla="*/ 1385 h 2783"/>
                  <a:gd name="T30" fmla="*/ 2454 w 3041"/>
                  <a:gd name="T31" fmla="*/ 221 h 2783"/>
                  <a:gd name="T32" fmla="*/ 2006 w 3041"/>
                  <a:gd name="T33" fmla="*/ 141 h 2783"/>
                  <a:gd name="T34" fmla="*/ 1255 w 3041"/>
                  <a:gd name="T35" fmla="*/ 140 h 2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41" h="2783">
                    <a:moveTo>
                      <a:pt x="1255" y="140"/>
                    </a:moveTo>
                    <a:cubicBezTo>
                      <a:pt x="1218" y="171"/>
                      <a:pt x="1201" y="219"/>
                      <a:pt x="1186" y="266"/>
                    </a:cubicBezTo>
                    <a:cubicBezTo>
                      <a:pt x="1154" y="369"/>
                      <a:pt x="1123" y="473"/>
                      <a:pt x="1095" y="578"/>
                    </a:cubicBezTo>
                    <a:cubicBezTo>
                      <a:pt x="1053" y="730"/>
                      <a:pt x="1016" y="885"/>
                      <a:pt x="940" y="1023"/>
                    </a:cubicBezTo>
                    <a:cubicBezTo>
                      <a:pt x="864" y="1162"/>
                      <a:pt x="754" y="1276"/>
                      <a:pt x="645" y="1390"/>
                    </a:cubicBezTo>
                    <a:cubicBezTo>
                      <a:pt x="251" y="1798"/>
                      <a:pt x="251" y="1798"/>
                      <a:pt x="251" y="1798"/>
                    </a:cubicBezTo>
                    <a:cubicBezTo>
                      <a:pt x="129" y="1924"/>
                      <a:pt x="0" y="2069"/>
                      <a:pt x="2" y="2245"/>
                    </a:cubicBezTo>
                    <a:cubicBezTo>
                      <a:pt x="4" y="2397"/>
                      <a:pt x="110" y="2531"/>
                      <a:pt x="240" y="2610"/>
                    </a:cubicBezTo>
                    <a:cubicBezTo>
                      <a:pt x="370" y="2688"/>
                      <a:pt x="522" y="2721"/>
                      <a:pt x="671" y="2751"/>
                    </a:cubicBezTo>
                    <a:cubicBezTo>
                      <a:pt x="746" y="2767"/>
                      <a:pt x="827" y="2783"/>
                      <a:pt x="899" y="2756"/>
                    </a:cubicBezTo>
                    <a:cubicBezTo>
                      <a:pt x="986" y="2725"/>
                      <a:pt x="1043" y="2641"/>
                      <a:pt x="1122" y="2594"/>
                    </a:cubicBezTo>
                    <a:cubicBezTo>
                      <a:pt x="1265" y="2510"/>
                      <a:pt x="1445" y="2557"/>
                      <a:pt x="1605" y="2602"/>
                    </a:cubicBezTo>
                    <a:cubicBezTo>
                      <a:pt x="1765" y="2646"/>
                      <a:pt x="1953" y="2680"/>
                      <a:pt x="2083" y="2576"/>
                    </a:cubicBezTo>
                    <a:cubicBezTo>
                      <a:pt x="2271" y="2426"/>
                      <a:pt x="2190" y="2124"/>
                      <a:pt x="2274" y="1898"/>
                    </a:cubicBezTo>
                    <a:cubicBezTo>
                      <a:pt x="2353" y="1684"/>
                      <a:pt x="2574" y="1561"/>
                      <a:pt x="2718" y="1385"/>
                    </a:cubicBezTo>
                    <a:cubicBezTo>
                      <a:pt x="3041" y="990"/>
                      <a:pt x="2900" y="442"/>
                      <a:pt x="2454" y="221"/>
                    </a:cubicBezTo>
                    <a:cubicBezTo>
                      <a:pt x="2308" y="149"/>
                      <a:pt x="2164" y="152"/>
                      <a:pt x="2006" y="141"/>
                    </a:cubicBezTo>
                    <a:cubicBezTo>
                      <a:pt x="1808" y="127"/>
                      <a:pt x="1425" y="0"/>
                      <a:pt x="1255" y="140"/>
                    </a:cubicBezTo>
                  </a:path>
                </a:pathLst>
              </a:custGeom>
              <a:solidFill>
                <a:srgbClr val="4285F4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îṥľíḓé">
                <a:extLst>
                  <a:ext uri="{FF2B5EF4-FFF2-40B4-BE49-F238E27FC236}">
                    <a16:creationId xmlns:a16="http://schemas.microsoft.com/office/drawing/2014/main" id="{6561319B-B1F2-4F4D-B4DD-437138D99A4B}"/>
                  </a:ext>
                </a:extLst>
              </p:cNvPr>
              <p:cNvSpPr/>
              <p:nvPr/>
            </p:nvSpPr>
            <p:spPr bwMode="auto">
              <a:xfrm>
                <a:off x="2824958" y="993398"/>
                <a:ext cx="1924050" cy="3122613"/>
              </a:xfrm>
              <a:custGeom>
                <a:avLst/>
                <a:gdLst>
                  <a:gd name="T0" fmla="*/ 187 w 1201"/>
                  <a:gd name="T1" fmla="*/ 3 h 1952"/>
                  <a:gd name="T2" fmla="*/ 363 w 1201"/>
                  <a:gd name="T3" fmla="*/ 1212 h 1952"/>
                  <a:gd name="T4" fmla="*/ 797 w 1201"/>
                  <a:gd name="T5" fmla="*/ 1952 h 1952"/>
                  <a:gd name="T6" fmla="*/ 854 w 1201"/>
                  <a:gd name="T7" fmla="*/ 1849 h 1952"/>
                  <a:gd name="T8" fmla="*/ 837 w 1201"/>
                  <a:gd name="T9" fmla="*/ 1816 h 1952"/>
                  <a:gd name="T10" fmla="*/ 605 w 1201"/>
                  <a:gd name="T11" fmla="*/ 1112 h 1952"/>
                  <a:gd name="T12" fmla="*/ 189 w 1201"/>
                  <a:gd name="T13" fmla="*/ 7 h 1952"/>
                  <a:gd name="T14" fmla="*/ 187 w 1201"/>
                  <a:gd name="T15" fmla="*/ 3 h 1952"/>
                  <a:gd name="T16" fmla="*/ 190 w 1201"/>
                  <a:gd name="T17" fmla="*/ 1 h 1952"/>
                  <a:gd name="T18" fmla="*/ 609 w 1201"/>
                  <a:gd name="T19" fmla="*/ 1111 h 1952"/>
                  <a:gd name="T20" fmla="*/ 773 w 1201"/>
                  <a:gd name="T21" fmla="*/ 1665 h 1952"/>
                  <a:gd name="T22" fmla="*/ 856 w 1201"/>
                  <a:gd name="T23" fmla="*/ 1845 h 1952"/>
                  <a:gd name="T24" fmla="*/ 897 w 1201"/>
                  <a:gd name="T25" fmla="*/ 1772 h 1952"/>
                  <a:gd name="T26" fmla="*/ 918 w 1201"/>
                  <a:gd name="T27" fmla="*/ 1693 h 1952"/>
                  <a:gd name="T28" fmla="*/ 916 w 1201"/>
                  <a:gd name="T29" fmla="*/ 1661 h 1952"/>
                  <a:gd name="T30" fmla="*/ 927 w 1201"/>
                  <a:gd name="T31" fmla="*/ 1006 h 1952"/>
                  <a:gd name="T32" fmla="*/ 190 w 1201"/>
                  <a:gd name="T33" fmla="*/ 1 h 1952"/>
                  <a:gd name="T34" fmla="*/ 187 w 1201"/>
                  <a:gd name="T35" fmla="*/ 0 h 1952"/>
                  <a:gd name="T36" fmla="*/ 187 w 1201"/>
                  <a:gd name="T37" fmla="*/ 0 h 1952"/>
                  <a:gd name="T38" fmla="*/ 187 w 1201"/>
                  <a:gd name="T39" fmla="*/ 0 h 1952"/>
                  <a:gd name="T40" fmla="*/ 187 w 1201"/>
                  <a:gd name="T41" fmla="*/ 0 h 1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01" h="1952">
                    <a:moveTo>
                      <a:pt x="187" y="3"/>
                    </a:moveTo>
                    <a:cubicBezTo>
                      <a:pt x="174" y="52"/>
                      <a:pt x="0" y="745"/>
                      <a:pt x="363" y="1212"/>
                    </a:cubicBezTo>
                    <a:cubicBezTo>
                      <a:pt x="542" y="1441"/>
                      <a:pt x="668" y="1743"/>
                      <a:pt x="797" y="1952"/>
                    </a:cubicBezTo>
                    <a:cubicBezTo>
                      <a:pt x="854" y="1849"/>
                      <a:pt x="854" y="1849"/>
                      <a:pt x="854" y="1849"/>
                    </a:cubicBezTo>
                    <a:cubicBezTo>
                      <a:pt x="848" y="1838"/>
                      <a:pt x="842" y="1827"/>
                      <a:pt x="837" y="1816"/>
                    </a:cubicBezTo>
                    <a:cubicBezTo>
                      <a:pt x="742" y="1633"/>
                      <a:pt x="665" y="1383"/>
                      <a:pt x="605" y="1112"/>
                    </a:cubicBezTo>
                    <a:cubicBezTo>
                      <a:pt x="473" y="523"/>
                      <a:pt x="220" y="62"/>
                      <a:pt x="189" y="7"/>
                    </a:cubicBezTo>
                    <a:cubicBezTo>
                      <a:pt x="188" y="5"/>
                      <a:pt x="187" y="4"/>
                      <a:pt x="187" y="3"/>
                    </a:cubicBezTo>
                    <a:moveTo>
                      <a:pt x="190" y="1"/>
                    </a:moveTo>
                    <a:cubicBezTo>
                      <a:pt x="208" y="32"/>
                      <a:pt x="473" y="504"/>
                      <a:pt x="609" y="1111"/>
                    </a:cubicBezTo>
                    <a:cubicBezTo>
                      <a:pt x="654" y="1314"/>
                      <a:pt x="709" y="1505"/>
                      <a:pt x="773" y="1665"/>
                    </a:cubicBezTo>
                    <a:cubicBezTo>
                      <a:pt x="799" y="1731"/>
                      <a:pt x="827" y="1791"/>
                      <a:pt x="856" y="1845"/>
                    </a:cubicBezTo>
                    <a:cubicBezTo>
                      <a:pt x="897" y="1772"/>
                      <a:pt x="897" y="1772"/>
                      <a:pt x="897" y="1772"/>
                    </a:cubicBezTo>
                    <a:cubicBezTo>
                      <a:pt x="904" y="1743"/>
                      <a:pt x="911" y="1717"/>
                      <a:pt x="918" y="1693"/>
                    </a:cubicBezTo>
                    <a:cubicBezTo>
                      <a:pt x="917" y="1682"/>
                      <a:pt x="917" y="1672"/>
                      <a:pt x="916" y="1661"/>
                    </a:cubicBezTo>
                    <a:cubicBezTo>
                      <a:pt x="847" y="1495"/>
                      <a:pt x="825" y="1278"/>
                      <a:pt x="927" y="1006"/>
                    </a:cubicBezTo>
                    <a:cubicBezTo>
                      <a:pt x="1201" y="282"/>
                      <a:pt x="248" y="16"/>
                      <a:pt x="190" y="1"/>
                    </a:cubicBezTo>
                    <a:moveTo>
                      <a:pt x="187" y="0"/>
                    </a:moveTo>
                    <a:cubicBezTo>
                      <a:pt x="187" y="0"/>
                      <a:pt x="187" y="0"/>
                      <a:pt x="187" y="0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187" y="0"/>
                      <a:pt x="187" y="0"/>
                      <a:pt x="187" y="0"/>
                    </a:cubicBezTo>
                  </a:path>
                </a:pathLst>
              </a:custGeom>
              <a:solidFill>
                <a:srgbClr val="A0C2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ŝḷîdè">
                <a:extLst>
                  <a:ext uri="{FF2B5EF4-FFF2-40B4-BE49-F238E27FC236}">
                    <a16:creationId xmlns:a16="http://schemas.microsoft.com/office/drawing/2014/main" id="{9C3130D3-3905-4648-B21B-98C6C4F87C02}"/>
                  </a:ext>
                </a:extLst>
              </p:cNvPr>
              <p:cNvSpPr/>
              <p:nvPr/>
            </p:nvSpPr>
            <p:spPr bwMode="auto">
              <a:xfrm>
                <a:off x="3121820" y="991811"/>
                <a:ext cx="1074738" cy="2959100"/>
              </a:xfrm>
              <a:custGeom>
                <a:avLst/>
                <a:gdLst>
                  <a:gd name="T0" fmla="*/ 0 w 670"/>
                  <a:gd name="T1" fmla="*/ 2 h 1850"/>
                  <a:gd name="T2" fmla="*/ 0 w 670"/>
                  <a:gd name="T3" fmla="*/ 2 h 1850"/>
                  <a:gd name="T4" fmla="*/ 0 w 670"/>
                  <a:gd name="T5" fmla="*/ 2 h 1850"/>
                  <a:gd name="T6" fmla="*/ 0 w 670"/>
                  <a:gd name="T7" fmla="*/ 2 h 1850"/>
                  <a:gd name="T8" fmla="*/ 3 w 670"/>
                  <a:gd name="T9" fmla="*/ 0 h 1850"/>
                  <a:gd name="T10" fmla="*/ 1 w 670"/>
                  <a:gd name="T11" fmla="*/ 1 h 1850"/>
                  <a:gd name="T12" fmla="*/ 1 w 670"/>
                  <a:gd name="T13" fmla="*/ 1 h 1850"/>
                  <a:gd name="T14" fmla="*/ 0 w 670"/>
                  <a:gd name="T15" fmla="*/ 2 h 1850"/>
                  <a:gd name="T16" fmla="*/ 1 w 670"/>
                  <a:gd name="T17" fmla="*/ 4 h 1850"/>
                  <a:gd name="T18" fmla="*/ 3 w 670"/>
                  <a:gd name="T19" fmla="*/ 8 h 1850"/>
                  <a:gd name="T20" fmla="*/ 419 w 670"/>
                  <a:gd name="T21" fmla="*/ 1113 h 1850"/>
                  <a:gd name="T22" fmla="*/ 651 w 670"/>
                  <a:gd name="T23" fmla="*/ 1817 h 1850"/>
                  <a:gd name="T24" fmla="*/ 668 w 670"/>
                  <a:gd name="T25" fmla="*/ 1850 h 1850"/>
                  <a:gd name="T26" fmla="*/ 670 w 670"/>
                  <a:gd name="T27" fmla="*/ 1846 h 1850"/>
                  <a:gd name="T28" fmla="*/ 587 w 670"/>
                  <a:gd name="T29" fmla="*/ 1666 h 1850"/>
                  <a:gd name="T30" fmla="*/ 423 w 670"/>
                  <a:gd name="T31" fmla="*/ 1112 h 1850"/>
                  <a:gd name="T32" fmla="*/ 4 w 670"/>
                  <a:gd name="T33" fmla="*/ 2 h 1850"/>
                  <a:gd name="T34" fmla="*/ 3 w 670"/>
                  <a:gd name="T35" fmla="*/ 0 h 1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0" h="1850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3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5"/>
                      <a:pt x="2" y="6"/>
                      <a:pt x="3" y="8"/>
                    </a:cubicBezTo>
                    <a:cubicBezTo>
                      <a:pt x="34" y="63"/>
                      <a:pt x="287" y="524"/>
                      <a:pt x="419" y="1113"/>
                    </a:cubicBezTo>
                    <a:cubicBezTo>
                      <a:pt x="479" y="1384"/>
                      <a:pt x="556" y="1634"/>
                      <a:pt x="651" y="1817"/>
                    </a:cubicBezTo>
                    <a:cubicBezTo>
                      <a:pt x="656" y="1828"/>
                      <a:pt x="662" y="1839"/>
                      <a:pt x="668" y="1850"/>
                    </a:cubicBezTo>
                    <a:cubicBezTo>
                      <a:pt x="670" y="1846"/>
                      <a:pt x="670" y="1846"/>
                      <a:pt x="670" y="1846"/>
                    </a:cubicBezTo>
                    <a:cubicBezTo>
                      <a:pt x="641" y="1792"/>
                      <a:pt x="613" y="1732"/>
                      <a:pt x="587" y="1666"/>
                    </a:cubicBezTo>
                    <a:cubicBezTo>
                      <a:pt x="523" y="1506"/>
                      <a:pt x="468" y="1315"/>
                      <a:pt x="423" y="1112"/>
                    </a:cubicBezTo>
                    <a:cubicBezTo>
                      <a:pt x="287" y="505"/>
                      <a:pt x="22" y="33"/>
                      <a:pt x="4" y="2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ṥļîďe">
                <a:extLst>
                  <a:ext uri="{FF2B5EF4-FFF2-40B4-BE49-F238E27FC236}">
                    <a16:creationId xmlns:a16="http://schemas.microsoft.com/office/drawing/2014/main" id="{74E1CD08-FB27-4B52-97C6-51FF2F865545}"/>
                  </a:ext>
                </a:extLst>
              </p:cNvPr>
              <p:cNvSpPr/>
              <p:nvPr/>
            </p:nvSpPr>
            <p:spPr bwMode="auto">
              <a:xfrm>
                <a:off x="4145758" y="2057023"/>
                <a:ext cx="1071563" cy="1616075"/>
              </a:xfrm>
              <a:custGeom>
                <a:avLst/>
                <a:gdLst>
                  <a:gd name="T0" fmla="*/ 296 w 669"/>
                  <a:gd name="T1" fmla="*/ 3 h 1010"/>
                  <a:gd name="T2" fmla="*/ 68 w 669"/>
                  <a:gd name="T3" fmla="*/ 767 h 1010"/>
                  <a:gd name="T4" fmla="*/ 91 w 669"/>
                  <a:gd name="T5" fmla="*/ 996 h 1010"/>
                  <a:gd name="T6" fmla="*/ 97 w 669"/>
                  <a:gd name="T7" fmla="*/ 1010 h 1010"/>
                  <a:gd name="T8" fmla="*/ 230 w 669"/>
                  <a:gd name="T9" fmla="*/ 746 h 1010"/>
                  <a:gd name="T10" fmla="*/ 298 w 669"/>
                  <a:gd name="T11" fmla="*/ 91 h 1010"/>
                  <a:gd name="T12" fmla="*/ 296 w 669"/>
                  <a:gd name="T13" fmla="*/ 6 h 1010"/>
                  <a:gd name="T14" fmla="*/ 296 w 669"/>
                  <a:gd name="T15" fmla="*/ 3 h 1010"/>
                  <a:gd name="T16" fmla="*/ 300 w 669"/>
                  <a:gd name="T17" fmla="*/ 2 h 1010"/>
                  <a:gd name="T18" fmla="*/ 302 w 669"/>
                  <a:gd name="T19" fmla="*/ 91 h 1010"/>
                  <a:gd name="T20" fmla="*/ 234 w 669"/>
                  <a:gd name="T21" fmla="*/ 744 h 1010"/>
                  <a:gd name="T22" fmla="*/ 248 w 669"/>
                  <a:gd name="T23" fmla="*/ 741 h 1010"/>
                  <a:gd name="T24" fmla="*/ 258 w 669"/>
                  <a:gd name="T25" fmla="*/ 743 h 1010"/>
                  <a:gd name="T26" fmla="*/ 513 w 669"/>
                  <a:gd name="T27" fmla="*/ 677 h 1010"/>
                  <a:gd name="T28" fmla="*/ 300 w 669"/>
                  <a:gd name="T29" fmla="*/ 2 h 1010"/>
                  <a:gd name="T30" fmla="*/ 298 w 669"/>
                  <a:gd name="T31" fmla="*/ 0 h 1010"/>
                  <a:gd name="T32" fmla="*/ 298 w 669"/>
                  <a:gd name="T33" fmla="*/ 0 h 1010"/>
                  <a:gd name="T34" fmla="*/ 298 w 669"/>
                  <a:gd name="T35" fmla="*/ 0 h 1010"/>
                  <a:gd name="T36" fmla="*/ 298 w 669"/>
                  <a:gd name="T37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9" h="1010">
                    <a:moveTo>
                      <a:pt x="296" y="3"/>
                    </a:moveTo>
                    <a:cubicBezTo>
                      <a:pt x="271" y="35"/>
                      <a:pt x="0" y="395"/>
                      <a:pt x="68" y="767"/>
                    </a:cubicBezTo>
                    <a:cubicBezTo>
                      <a:pt x="82" y="841"/>
                      <a:pt x="88" y="919"/>
                      <a:pt x="91" y="996"/>
                    </a:cubicBezTo>
                    <a:cubicBezTo>
                      <a:pt x="93" y="1001"/>
                      <a:pt x="95" y="1006"/>
                      <a:pt x="97" y="1010"/>
                    </a:cubicBezTo>
                    <a:cubicBezTo>
                      <a:pt x="153" y="819"/>
                      <a:pt x="201" y="762"/>
                      <a:pt x="230" y="746"/>
                    </a:cubicBezTo>
                    <a:cubicBezTo>
                      <a:pt x="289" y="470"/>
                      <a:pt x="298" y="220"/>
                      <a:pt x="298" y="91"/>
                    </a:cubicBezTo>
                    <a:cubicBezTo>
                      <a:pt x="298" y="48"/>
                      <a:pt x="297" y="18"/>
                      <a:pt x="296" y="6"/>
                    </a:cubicBezTo>
                    <a:cubicBezTo>
                      <a:pt x="296" y="5"/>
                      <a:pt x="296" y="4"/>
                      <a:pt x="296" y="3"/>
                    </a:cubicBezTo>
                    <a:moveTo>
                      <a:pt x="300" y="2"/>
                    </a:moveTo>
                    <a:cubicBezTo>
                      <a:pt x="300" y="10"/>
                      <a:pt x="302" y="42"/>
                      <a:pt x="302" y="91"/>
                    </a:cubicBezTo>
                    <a:cubicBezTo>
                      <a:pt x="302" y="219"/>
                      <a:pt x="293" y="469"/>
                      <a:pt x="234" y="744"/>
                    </a:cubicBezTo>
                    <a:cubicBezTo>
                      <a:pt x="240" y="742"/>
                      <a:pt x="245" y="741"/>
                      <a:pt x="248" y="741"/>
                    </a:cubicBezTo>
                    <a:cubicBezTo>
                      <a:pt x="255" y="741"/>
                      <a:pt x="258" y="743"/>
                      <a:pt x="258" y="743"/>
                    </a:cubicBezTo>
                    <a:cubicBezTo>
                      <a:pt x="513" y="677"/>
                      <a:pt x="513" y="677"/>
                      <a:pt x="513" y="677"/>
                    </a:cubicBezTo>
                    <a:cubicBezTo>
                      <a:pt x="669" y="358"/>
                      <a:pt x="330" y="31"/>
                      <a:pt x="300" y="2"/>
                    </a:cubicBezTo>
                    <a:moveTo>
                      <a:pt x="298" y="0"/>
                    </a:moveTo>
                    <a:cubicBezTo>
                      <a:pt x="298" y="0"/>
                      <a:pt x="298" y="0"/>
                      <a:pt x="298" y="0"/>
                    </a:cubicBezTo>
                    <a:cubicBezTo>
                      <a:pt x="298" y="0"/>
                      <a:pt x="298" y="0"/>
                      <a:pt x="298" y="0"/>
                    </a:cubicBezTo>
                    <a:cubicBezTo>
                      <a:pt x="298" y="0"/>
                      <a:pt x="298" y="0"/>
                      <a:pt x="298" y="0"/>
                    </a:cubicBezTo>
                  </a:path>
                </a:pathLst>
              </a:custGeom>
              <a:solidFill>
                <a:srgbClr val="A0C2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ṩlïḍe">
                <a:extLst>
                  <a:ext uri="{FF2B5EF4-FFF2-40B4-BE49-F238E27FC236}">
                    <a16:creationId xmlns:a16="http://schemas.microsoft.com/office/drawing/2014/main" id="{CF8C6791-8127-45C5-AD88-DCDC55C22377}"/>
                  </a:ext>
                </a:extLst>
              </p:cNvPr>
              <p:cNvSpPr/>
              <p:nvPr/>
            </p:nvSpPr>
            <p:spPr bwMode="auto">
              <a:xfrm>
                <a:off x="4291808" y="3650873"/>
                <a:ext cx="9525" cy="50800"/>
              </a:xfrm>
              <a:custGeom>
                <a:avLst/>
                <a:gdLst>
                  <a:gd name="T0" fmla="*/ 0 w 6"/>
                  <a:gd name="T1" fmla="*/ 0 h 32"/>
                  <a:gd name="T2" fmla="*/ 2 w 6"/>
                  <a:gd name="T3" fmla="*/ 32 h 32"/>
                  <a:gd name="T4" fmla="*/ 6 w 6"/>
                  <a:gd name="T5" fmla="*/ 14 h 32"/>
                  <a:gd name="T6" fmla="*/ 0 w 6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2">
                    <a:moveTo>
                      <a:pt x="0" y="0"/>
                    </a:moveTo>
                    <a:cubicBezTo>
                      <a:pt x="1" y="11"/>
                      <a:pt x="1" y="21"/>
                      <a:pt x="2" y="32"/>
                    </a:cubicBezTo>
                    <a:cubicBezTo>
                      <a:pt x="3" y="26"/>
                      <a:pt x="5" y="20"/>
                      <a:pt x="6" y="14"/>
                    </a:cubicBezTo>
                    <a:cubicBezTo>
                      <a:pt x="4" y="10"/>
                      <a:pt x="2" y="5"/>
                      <a:pt x="0" y="0"/>
                    </a:cubicBezTo>
                  </a:path>
                </a:pathLst>
              </a:custGeom>
              <a:solidFill>
                <a:srgbClr val="71A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šļiḓè">
                <a:extLst>
                  <a:ext uri="{FF2B5EF4-FFF2-40B4-BE49-F238E27FC236}">
                    <a16:creationId xmlns:a16="http://schemas.microsoft.com/office/drawing/2014/main" id="{AD8138E9-C384-4A82-8320-9C50E740A3B3}"/>
                  </a:ext>
                </a:extLst>
              </p:cNvPr>
              <p:cNvSpPr/>
              <p:nvPr/>
            </p:nvSpPr>
            <p:spPr bwMode="auto">
              <a:xfrm>
                <a:off x="4514058" y="2057023"/>
                <a:ext cx="115888" cy="1193800"/>
              </a:xfrm>
              <a:custGeom>
                <a:avLst/>
                <a:gdLst>
                  <a:gd name="T0" fmla="*/ 70 w 72"/>
                  <a:gd name="T1" fmla="*/ 0 h 746"/>
                  <a:gd name="T2" fmla="*/ 68 w 72"/>
                  <a:gd name="T3" fmla="*/ 0 h 746"/>
                  <a:gd name="T4" fmla="*/ 68 w 72"/>
                  <a:gd name="T5" fmla="*/ 0 h 746"/>
                  <a:gd name="T6" fmla="*/ 66 w 72"/>
                  <a:gd name="T7" fmla="*/ 0 h 746"/>
                  <a:gd name="T8" fmla="*/ 66 w 72"/>
                  <a:gd name="T9" fmla="*/ 3 h 746"/>
                  <a:gd name="T10" fmla="*/ 66 w 72"/>
                  <a:gd name="T11" fmla="*/ 6 h 746"/>
                  <a:gd name="T12" fmla="*/ 68 w 72"/>
                  <a:gd name="T13" fmla="*/ 91 h 746"/>
                  <a:gd name="T14" fmla="*/ 0 w 72"/>
                  <a:gd name="T15" fmla="*/ 746 h 746"/>
                  <a:gd name="T16" fmla="*/ 4 w 72"/>
                  <a:gd name="T17" fmla="*/ 744 h 746"/>
                  <a:gd name="T18" fmla="*/ 72 w 72"/>
                  <a:gd name="T19" fmla="*/ 91 h 746"/>
                  <a:gd name="T20" fmla="*/ 70 w 72"/>
                  <a:gd name="T21" fmla="*/ 2 h 746"/>
                  <a:gd name="T22" fmla="*/ 70 w 72"/>
                  <a:gd name="T23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746">
                    <a:moveTo>
                      <a:pt x="70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0"/>
                      <a:pt x="66" y="1"/>
                      <a:pt x="66" y="3"/>
                    </a:cubicBezTo>
                    <a:cubicBezTo>
                      <a:pt x="66" y="4"/>
                      <a:pt x="66" y="5"/>
                      <a:pt x="66" y="6"/>
                    </a:cubicBezTo>
                    <a:cubicBezTo>
                      <a:pt x="67" y="18"/>
                      <a:pt x="68" y="48"/>
                      <a:pt x="68" y="91"/>
                    </a:cubicBezTo>
                    <a:cubicBezTo>
                      <a:pt x="68" y="220"/>
                      <a:pt x="59" y="470"/>
                      <a:pt x="0" y="746"/>
                    </a:cubicBezTo>
                    <a:cubicBezTo>
                      <a:pt x="1" y="745"/>
                      <a:pt x="3" y="745"/>
                      <a:pt x="4" y="744"/>
                    </a:cubicBezTo>
                    <a:cubicBezTo>
                      <a:pt x="63" y="469"/>
                      <a:pt x="72" y="219"/>
                      <a:pt x="72" y="91"/>
                    </a:cubicBezTo>
                    <a:cubicBezTo>
                      <a:pt x="72" y="42"/>
                      <a:pt x="70" y="10"/>
                      <a:pt x="70" y="2"/>
                    </a:cubicBezTo>
                    <a:cubicBezTo>
                      <a:pt x="70" y="1"/>
                      <a:pt x="70" y="0"/>
                      <a:pt x="7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1ïďê">
                <a:extLst>
                  <a:ext uri="{FF2B5EF4-FFF2-40B4-BE49-F238E27FC236}">
                    <a16:creationId xmlns:a16="http://schemas.microsoft.com/office/drawing/2014/main" id="{0A35394A-04EA-400B-A776-915EEA24AD51}"/>
                  </a:ext>
                </a:extLst>
              </p:cNvPr>
              <p:cNvSpPr/>
              <p:nvPr/>
            </p:nvSpPr>
            <p:spPr bwMode="auto">
              <a:xfrm>
                <a:off x="3432970" y="5239961"/>
                <a:ext cx="5189538" cy="831850"/>
              </a:xfrm>
              <a:custGeom>
                <a:avLst/>
                <a:gdLst>
                  <a:gd name="T0" fmla="*/ 5 w 3239"/>
                  <a:gd name="T1" fmla="*/ 152 h 520"/>
                  <a:gd name="T2" fmla="*/ 42 w 3239"/>
                  <a:gd name="T3" fmla="*/ 223 h 520"/>
                  <a:gd name="T4" fmla="*/ 228 w 3239"/>
                  <a:gd name="T5" fmla="*/ 459 h 520"/>
                  <a:gd name="T6" fmla="*/ 280 w 3239"/>
                  <a:gd name="T7" fmla="*/ 503 h 520"/>
                  <a:gd name="T8" fmla="*/ 392 w 3239"/>
                  <a:gd name="T9" fmla="*/ 429 h 520"/>
                  <a:gd name="T10" fmla="*/ 630 w 3239"/>
                  <a:gd name="T11" fmla="*/ 413 h 520"/>
                  <a:gd name="T12" fmla="*/ 839 w 3239"/>
                  <a:gd name="T13" fmla="*/ 422 h 520"/>
                  <a:gd name="T14" fmla="*/ 1003 w 3239"/>
                  <a:gd name="T15" fmla="*/ 312 h 520"/>
                  <a:gd name="T16" fmla="*/ 1453 w 3239"/>
                  <a:gd name="T17" fmla="*/ 516 h 520"/>
                  <a:gd name="T18" fmla="*/ 1608 w 3239"/>
                  <a:gd name="T19" fmla="*/ 477 h 520"/>
                  <a:gd name="T20" fmla="*/ 1946 w 3239"/>
                  <a:gd name="T21" fmla="*/ 332 h 520"/>
                  <a:gd name="T22" fmla="*/ 2018 w 3239"/>
                  <a:gd name="T23" fmla="*/ 312 h 520"/>
                  <a:gd name="T24" fmla="*/ 2137 w 3239"/>
                  <a:gd name="T25" fmla="*/ 357 h 520"/>
                  <a:gd name="T26" fmla="*/ 2631 w 3239"/>
                  <a:gd name="T27" fmla="*/ 334 h 520"/>
                  <a:gd name="T28" fmla="*/ 3122 w 3239"/>
                  <a:gd name="T29" fmla="*/ 212 h 520"/>
                  <a:gd name="T30" fmla="*/ 3235 w 3239"/>
                  <a:gd name="T31" fmla="*/ 156 h 520"/>
                  <a:gd name="T32" fmla="*/ 3181 w 3239"/>
                  <a:gd name="T33" fmla="*/ 143 h 520"/>
                  <a:gd name="T34" fmla="*/ 3124 w 3239"/>
                  <a:gd name="T35" fmla="*/ 139 h 520"/>
                  <a:gd name="T36" fmla="*/ 3129 w 3239"/>
                  <a:gd name="T37" fmla="*/ 41 h 520"/>
                  <a:gd name="T38" fmla="*/ 2679 w 3239"/>
                  <a:gd name="T39" fmla="*/ 69 h 520"/>
                  <a:gd name="T40" fmla="*/ 2450 w 3239"/>
                  <a:gd name="T41" fmla="*/ 139 h 520"/>
                  <a:gd name="T42" fmla="*/ 2208 w 3239"/>
                  <a:gd name="T43" fmla="*/ 100 h 520"/>
                  <a:gd name="T44" fmla="*/ 1594 w 3239"/>
                  <a:gd name="T45" fmla="*/ 9 h 520"/>
                  <a:gd name="T46" fmla="*/ 500 w 3239"/>
                  <a:gd name="T47" fmla="*/ 153 h 520"/>
                  <a:gd name="T48" fmla="*/ 190 w 3239"/>
                  <a:gd name="T49" fmla="*/ 49 h 520"/>
                  <a:gd name="T50" fmla="*/ 93 w 3239"/>
                  <a:gd name="T51" fmla="*/ 149 h 520"/>
                  <a:gd name="T52" fmla="*/ 57 w 3239"/>
                  <a:gd name="T53" fmla="*/ 114 h 520"/>
                  <a:gd name="T54" fmla="*/ 21 w 3239"/>
                  <a:gd name="T55" fmla="*/ 81 h 520"/>
                  <a:gd name="T56" fmla="*/ 5 w 3239"/>
                  <a:gd name="T57" fmla="*/ 152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39" h="520">
                    <a:moveTo>
                      <a:pt x="5" y="152"/>
                    </a:moveTo>
                    <a:cubicBezTo>
                      <a:pt x="9" y="181"/>
                      <a:pt x="26" y="203"/>
                      <a:pt x="42" y="223"/>
                    </a:cubicBezTo>
                    <a:cubicBezTo>
                      <a:pt x="228" y="459"/>
                      <a:pt x="228" y="459"/>
                      <a:pt x="228" y="459"/>
                    </a:cubicBezTo>
                    <a:cubicBezTo>
                      <a:pt x="243" y="478"/>
                      <a:pt x="259" y="498"/>
                      <a:pt x="280" y="503"/>
                    </a:cubicBezTo>
                    <a:cubicBezTo>
                      <a:pt x="322" y="514"/>
                      <a:pt x="356" y="460"/>
                      <a:pt x="392" y="429"/>
                    </a:cubicBezTo>
                    <a:cubicBezTo>
                      <a:pt x="461" y="367"/>
                      <a:pt x="545" y="390"/>
                      <a:pt x="630" y="413"/>
                    </a:cubicBezTo>
                    <a:cubicBezTo>
                      <a:pt x="701" y="432"/>
                      <a:pt x="773" y="452"/>
                      <a:pt x="839" y="422"/>
                    </a:cubicBezTo>
                    <a:cubicBezTo>
                      <a:pt x="897" y="396"/>
                      <a:pt x="944" y="333"/>
                      <a:pt x="1003" y="312"/>
                    </a:cubicBezTo>
                    <a:cubicBezTo>
                      <a:pt x="1159" y="256"/>
                      <a:pt x="1291" y="504"/>
                      <a:pt x="1453" y="516"/>
                    </a:cubicBezTo>
                    <a:cubicBezTo>
                      <a:pt x="1506" y="520"/>
                      <a:pt x="1558" y="499"/>
                      <a:pt x="1608" y="477"/>
                    </a:cubicBezTo>
                    <a:cubicBezTo>
                      <a:pt x="1946" y="332"/>
                      <a:pt x="1946" y="332"/>
                      <a:pt x="1946" y="332"/>
                    </a:cubicBezTo>
                    <a:cubicBezTo>
                      <a:pt x="1969" y="322"/>
                      <a:pt x="1993" y="312"/>
                      <a:pt x="2018" y="312"/>
                    </a:cubicBezTo>
                    <a:cubicBezTo>
                      <a:pt x="2059" y="311"/>
                      <a:pt x="2098" y="338"/>
                      <a:pt x="2137" y="357"/>
                    </a:cubicBezTo>
                    <a:cubicBezTo>
                      <a:pt x="2294" y="435"/>
                      <a:pt x="2469" y="393"/>
                      <a:pt x="2631" y="334"/>
                    </a:cubicBezTo>
                    <a:cubicBezTo>
                      <a:pt x="2792" y="275"/>
                      <a:pt x="2955" y="200"/>
                      <a:pt x="3122" y="212"/>
                    </a:cubicBezTo>
                    <a:cubicBezTo>
                      <a:pt x="3166" y="216"/>
                      <a:pt x="3223" y="213"/>
                      <a:pt x="3235" y="156"/>
                    </a:cubicBezTo>
                    <a:cubicBezTo>
                      <a:pt x="3239" y="137"/>
                      <a:pt x="3210" y="140"/>
                      <a:pt x="3181" y="143"/>
                    </a:cubicBezTo>
                    <a:cubicBezTo>
                      <a:pt x="3158" y="145"/>
                      <a:pt x="3134" y="147"/>
                      <a:pt x="3124" y="139"/>
                    </a:cubicBezTo>
                    <a:cubicBezTo>
                      <a:pt x="3102" y="121"/>
                      <a:pt x="3155" y="45"/>
                      <a:pt x="3129" y="41"/>
                    </a:cubicBezTo>
                    <a:cubicBezTo>
                      <a:pt x="2979" y="23"/>
                      <a:pt x="2826" y="22"/>
                      <a:pt x="2679" y="69"/>
                    </a:cubicBezTo>
                    <a:cubicBezTo>
                      <a:pt x="2603" y="94"/>
                      <a:pt x="2528" y="131"/>
                      <a:pt x="2450" y="139"/>
                    </a:cubicBezTo>
                    <a:cubicBezTo>
                      <a:pt x="2369" y="147"/>
                      <a:pt x="2288" y="122"/>
                      <a:pt x="2208" y="100"/>
                    </a:cubicBezTo>
                    <a:cubicBezTo>
                      <a:pt x="2006" y="43"/>
                      <a:pt x="1800" y="0"/>
                      <a:pt x="1594" y="9"/>
                    </a:cubicBezTo>
                    <a:cubicBezTo>
                      <a:pt x="1227" y="25"/>
                      <a:pt x="865" y="206"/>
                      <a:pt x="500" y="153"/>
                    </a:cubicBezTo>
                    <a:cubicBezTo>
                      <a:pt x="391" y="137"/>
                      <a:pt x="287" y="102"/>
                      <a:pt x="190" y="49"/>
                    </a:cubicBezTo>
                    <a:cubicBezTo>
                      <a:pt x="141" y="23"/>
                      <a:pt x="143" y="117"/>
                      <a:pt x="93" y="149"/>
                    </a:cubicBezTo>
                    <a:cubicBezTo>
                      <a:pt x="85" y="154"/>
                      <a:pt x="71" y="134"/>
                      <a:pt x="57" y="114"/>
                    </a:cubicBezTo>
                    <a:cubicBezTo>
                      <a:pt x="42" y="93"/>
                      <a:pt x="28" y="72"/>
                      <a:pt x="21" y="81"/>
                    </a:cubicBezTo>
                    <a:cubicBezTo>
                      <a:pt x="6" y="102"/>
                      <a:pt x="0" y="128"/>
                      <a:pt x="5" y="152"/>
                    </a:cubicBezTo>
                  </a:path>
                </a:pathLst>
              </a:custGeom>
              <a:solidFill>
                <a:srgbClr val="4285F4">
                  <a:alpha val="10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sḷïďe">
                <a:extLst>
                  <a:ext uri="{FF2B5EF4-FFF2-40B4-BE49-F238E27FC236}">
                    <a16:creationId xmlns:a16="http://schemas.microsoft.com/office/drawing/2014/main" id="{E958F50C-4654-4DBC-AB7D-921AE397E7F7}"/>
                  </a:ext>
                </a:extLst>
              </p:cNvPr>
              <p:cNvSpPr/>
              <p:nvPr/>
            </p:nvSpPr>
            <p:spPr bwMode="auto">
              <a:xfrm>
                <a:off x="3934620" y="4998661"/>
                <a:ext cx="441325" cy="603250"/>
              </a:xfrm>
              <a:custGeom>
                <a:avLst/>
                <a:gdLst>
                  <a:gd name="T0" fmla="*/ 107 w 278"/>
                  <a:gd name="T1" fmla="*/ 367 h 380"/>
                  <a:gd name="T2" fmla="*/ 215 w 278"/>
                  <a:gd name="T3" fmla="*/ 380 h 380"/>
                  <a:gd name="T4" fmla="*/ 278 w 278"/>
                  <a:gd name="T5" fmla="*/ 72 h 380"/>
                  <a:gd name="T6" fmla="*/ 157 w 278"/>
                  <a:gd name="T7" fmla="*/ 0 h 380"/>
                  <a:gd name="T8" fmla="*/ 0 w 278"/>
                  <a:gd name="T9" fmla="*/ 170 h 380"/>
                  <a:gd name="T10" fmla="*/ 107 w 278"/>
                  <a:gd name="T11" fmla="*/ 367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8" h="380">
                    <a:moveTo>
                      <a:pt x="107" y="367"/>
                    </a:moveTo>
                    <a:lnTo>
                      <a:pt x="215" y="380"/>
                    </a:lnTo>
                    <a:lnTo>
                      <a:pt x="278" y="72"/>
                    </a:lnTo>
                    <a:lnTo>
                      <a:pt x="157" y="0"/>
                    </a:lnTo>
                    <a:lnTo>
                      <a:pt x="0" y="170"/>
                    </a:lnTo>
                    <a:lnTo>
                      <a:pt x="107" y="367"/>
                    </a:lnTo>
                    <a:close/>
                  </a:path>
                </a:pathLst>
              </a:custGeom>
              <a:solidFill>
                <a:srgbClr val="EFB7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ṡ1íḋe">
                <a:extLst>
                  <a:ext uri="{FF2B5EF4-FFF2-40B4-BE49-F238E27FC236}">
                    <a16:creationId xmlns:a16="http://schemas.microsoft.com/office/drawing/2014/main" id="{BBBDF939-7446-4E45-854C-E4B48C57D3CC}"/>
                  </a:ext>
                </a:extLst>
              </p:cNvPr>
              <p:cNvSpPr/>
              <p:nvPr/>
            </p:nvSpPr>
            <p:spPr bwMode="auto">
              <a:xfrm>
                <a:off x="3934620" y="4998661"/>
                <a:ext cx="441325" cy="603250"/>
              </a:xfrm>
              <a:custGeom>
                <a:avLst/>
                <a:gdLst>
                  <a:gd name="T0" fmla="*/ 107 w 278"/>
                  <a:gd name="T1" fmla="*/ 367 h 380"/>
                  <a:gd name="T2" fmla="*/ 215 w 278"/>
                  <a:gd name="T3" fmla="*/ 380 h 380"/>
                  <a:gd name="T4" fmla="*/ 278 w 278"/>
                  <a:gd name="T5" fmla="*/ 72 h 380"/>
                  <a:gd name="T6" fmla="*/ 157 w 278"/>
                  <a:gd name="T7" fmla="*/ 0 h 380"/>
                  <a:gd name="T8" fmla="*/ 0 w 278"/>
                  <a:gd name="T9" fmla="*/ 170 h 380"/>
                  <a:gd name="T10" fmla="*/ 107 w 278"/>
                  <a:gd name="T11" fmla="*/ 367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8" h="380">
                    <a:moveTo>
                      <a:pt x="107" y="367"/>
                    </a:moveTo>
                    <a:lnTo>
                      <a:pt x="215" y="380"/>
                    </a:lnTo>
                    <a:lnTo>
                      <a:pt x="278" y="72"/>
                    </a:lnTo>
                    <a:lnTo>
                      <a:pt x="157" y="0"/>
                    </a:lnTo>
                    <a:lnTo>
                      <a:pt x="0" y="170"/>
                    </a:lnTo>
                    <a:lnTo>
                      <a:pt x="107" y="36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$líḑè">
                <a:extLst>
                  <a:ext uri="{FF2B5EF4-FFF2-40B4-BE49-F238E27FC236}">
                    <a16:creationId xmlns:a16="http://schemas.microsoft.com/office/drawing/2014/main" id="{E154AF8D-E571-4449-93A0-E6D7EDAAA3E7}"/>
                  </a:ext>
                </a:extLst>
              </p:cNvPr>
              <p:cNvSpPr/>
              <p:nvPr/>
            </p:nvSpPr>
            <p:spPr bwMode="auto">
              <a:xfrm>
                <a:off x="3982245" y="5070098"/>
                <a:ext cx="393700" cy="531813"/>
              </a:xfrm>
              <a:custGeom>
                <a:avLst/>
                <a:gdLst>
                  <a:gd name="T0" fmla="*/ 201 w 245"/>
                  <a:gd name="T1" fmla="*/ 0 h 332"/>
                  <a:gd name="T2" fmla="*/ 118 w 245"/>
                  <a:gd name="T3" fmla="*/ 324 h 332"/>
                  <a:gd name="T4" fmla="*/ 183 w 245"/>
                  <a:gd name="T5" fmla="*/ 332 h 332"/>
                  <a:gd name="T6" fmla="*/ 245 w 245"/>
                  <a:gd name="T7" fmla="*/ 26 h 332"/>
                  <a:gd name="T8" fmla="*/ 201 w 245"/>
                  <a:gd name="T9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332">
                    <a:moveTo>
                      <a:pt x="201" y="0"/>
                    </a:moveTo>
                    <a:cubicBezTo>
                      <a:pt x="0" y="80"/>
                      <a:pt x="90" y="273"/>
                      <a:pt x="118" y="324"/>
                    </a:cubicBezTo>
                    <a:cubicBezTo>
                      <a:pt x="183" y="332"/>
                      <a:pt x="183" y="332"/>
                      <a:pt x="183" y="332"/>
                    </a:cubicBezTo>
                    <a:cubicBezTo>
                      <a:pt x="245" y="26"/>
                      <a:pt x="245" y="26"/>
                      <a:pt x="245" y="26"/>
                    </a:cubicBezTo>
                    <a:cubicBezTo>
                      <a:pt x="201" y="0"/>
                      <a:pt x="201" y="0"/>
                      <a:pt x="201" y="0"/>
                    </a:cubicBezTo>
                  </a:path>
                </a:pathLst>
              </a:custGeom>
              <a:solidFill>
                <a:srgbClr val="E8B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ṣ1iḍê">
                <a:extLst>
                  <a:ext uri="{FF2B5EF4-FFF2-40B4-BE49-F238E27FC236}">
                    <a16:creationId xmlns:a16="http://schemas.microsoft.com/office/drawing/2014/main" id="{E96D57F0-FA41-44D7-9CFE-96968E01BD4B}"/>
                  </a:ext>
                </a:extLst>
              </p:cNvPr>
              <p:cNvSpPr/>
              <p:nvPr/>
            </p:nvSpPr>
            <p:spPr bwMode="auto">
              <a:xfrm>
                <a:off x="5185570" y="2130048"/>
                <a:ext cx="1222375" cy="1590675"/>
              </a:xfrm>
              <a:custGeom>
                <a:avLst/>
                <a:gdLst>
                  <a:gd name="T0" fmla="*/ 754 w 763"/>
                  <a:gd name="T1" fmla="*/ 652 h 994"/>
                  <a:gd name="T2" fmla="*/ 497 w 763"/>
                  <a:gd name="T3" fmla="*/ 883 h 994"/>
                  <a:gd name="T4" fmla="*/ 124 w 763"/>
                  <a:gd name="T5" fmla="*/ 839 h 994"/>
                  <a:gd name="T6" fmla="*/ 164 w 763"/>
                  <a:gd name="T7" fmla="*/ 518 h 994"/>
                  <a:gd name="T8" fmla="*/ 124 w 763"/>
                  <a:gd name="T9" fmla="*/ 386 h 994"/>
                  <a:gd name="T10" fmla="*/ 674 w 763"/>
                  <a:gd name="T11" fmla="*/ 293 h 994"/>
                  <a:gd name="T12" fmla="*/ 652 w 763"/>
                  <a:gd name="T13" fmla="*/ 498 h 994"/>
                  <a:gd name="T14" fmla="*/ 754 w 763"/>
                  <a:gd name="T15" fmla="*/ 652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3" h="994">
                    <a:moveTo>
                      <a:pt x="754" y="652"/>
                    </a:moveTo>
                    <a:cubicBezTo>
                      <a:pt x="497" y="883"/>
                      <a:pt x="497" y="883"/>
                      <a:pt x="497" y="883"/>
                    </a:cubicBezTo>
                    <a:cubicBezTo>
                      <a:pt x="497" y="883"/>
                      <a:pt x="0" y="994"/>
                      <a:pt x="124" y="839"/>
                    </a:cubicBezTo>
                    <a:cubicBezTo>
                      <a:pt x="194" y="751"/>
                      <a:pt x="185" y="617"/>
                      <a:pt x="164" y="518"/>
                    </a:cubicBezTo>
                    <a:cubicBezTo>
                      <a:pt x="154" y="473"/>
                      <a:pt x="141" y="429"/>
                      <a:pt x="124" y="386"/>
                    </a:cubicBezTo>
                    <a:cubicBezTo>
                      <a:pt x="124" y="386"/>
                      <a:pt x="763" y="0"/>
                      <a:pt x="674" y="293"/>
                    </a:cubicBezTo>
                    <a:cubicBezTo>
                      <a:pt x="648" y="380"/>
                      <a:pt x="644" y="447"/>
                      <a:pt x="652" y="498"/>
                    </a:cubicBezTo>
                    <a:cubicBezTo>
                      <a:pt x="671" y="620"/>
                      <a:pt x="754" y="652"/>
                      <a:pt x="754" y="652"/>
                    </a:cubicBezTo>
                  </a:path>
                </a:pathLst>
              </a:custGeom>
              <a:solidFill>
                <a:srgbClr val="EFB7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šḻíḋê">
                <a:extLst>
                  <a:ext uri="{FF2B5EF4-FFF2-40B4-BE49-F238E27FC236}">
                    <a16:creationId xmlns:a16="http://schemas.microsoft.com/office/drawing/2014/main" id="{FBAF7005-A2B2-4B1C-A21E-AF6A6F412C2E}"/>
                  </a:ext>
                </a:extLst>
              </p:cNvPr>
              <p:cNvSpPr/>
              <p:nvPr/>
            </p:nvSpPr>
            <p:spPr bwMode="auto">
              <a:xfrm>
                <a:off x="5444333" y="2914273"/>
                <a:ext cx="785813" cy="133350"/>
              </a:xfrm>
              <a:custGeom>
                <a:avLst/>
                <a:gdLst>
                  <a:gd name="T0" fmla="*/ 490 w 491"/>
                  <a:gd name="T1" fmla="*/ 0 h 83"/>
                  <a:gd name="T2" fmla="*/ 229 w 491"/>
                  <a:gd name="T3" fmla="*/ 74 h 83"/>
                  <a:gd name="T4" fmla="*/ 0 w 491"/>
                  <a:gd name="T5" fmla="*/ 18 h 83"/>
                  <a:gd name="T6" fmla="*/ 3 w 491"/>
                  <a:gd name="T7" fmla="*/ 28 h 83"/>
                  <a:gd name="T8" fmla="*/ 229 w 491"/>
                  <a:gd name="T9" fmla="*/ 83 h 83"/>
                  <a:gd name="T10" fmla="*/ 491 w 491"/>
                  <a:gd name="T11" fmla="*/ 8 h 83"/>
                  <a:gd name="T12" fmla="*/ 490 w 491"/>
                  <a:gd name="T13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1" h="83">
                    <a:moveTo>
                      <a:pt x="490" y="0"/>
                    </a:moveTo>
                    <a:cubicBezTo>
                      <a:pt x="414" y="47"/>
                      <a:pt x="325" y="74"/>
                      <a:pt x="229" y="74"/>
                    </a:cubicBezTo>
                    <a:cubicBezTo>
                      <a:pt x="147" y="74"/>
                      <a:pt x="69" y="54"/>
                      <a:pt x="0" y="18"/>
                    </a:cubicBezTo>
                    <a:cubicBezTo>
                      <a:pt x="1" y="21"/>
                      <a:pt x="2" y="25"/>
                      <a:pt x="3" y="28"/>
                    </a:cubicBezTo>
                    <a:cubicBezTo>
                      <a:pt x="74" y="65"/>
                      <a:pt x="152" y="83"/>
                      <a:pt x="229" y="83"/>
                    </a:cubicBezTo>
                    <a:cubicBezTo>
                      <a:pt x="320" y="83"/>
                      <a:pt x="411" y="58"/>
                      <a:pt x="491" y="8"/>
                    </a:cubicBezTo>
                    <a:cubicBezTo>
                      <a:pt x="491" y="5"/>
                      <a:pt x="490" y="3"/>
                      <a:pt x="490" y="0"/>
                    </a:cubicBezTo>
                  </a:path>
                </a:pathLst>
              </a:custGeom>
              <a:solidFill>
                <a:srgbClr val="D7A4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sļïdê">
                <a:extLst>
                  <a:ext uri="{FF2B5EF4-FFF2-40B4-BE49-F238E27FC236}">
                    <a16:creationId xmlns:a16="http://schemas.microsoft.com/office/drawing/2014/main" id="{15F1C9C0-7A5D-4EBA-AFAE-DC3FFB2C6C13}"/>
                  </a:ext>
                </a:extLst>
              </p:cNvPr>
              <p:cNvSpPr/>
              <p:nvPr/>
            </p:nvSpPr>
            <p:spPr bwMode="auto">
              <a:xfrm>
                <a:off x="5014120" y="1441073"/>
                <a:ext cx="1592263" cy="1592263"/>
              </a:xfrm>
              <a:custGeom>
                <a:avLst/>
                <a:gdLst>
                  <a:gd name="T0" fmla="*/ 994 w 994"/>
                  <a:gd name="T1" fmla="*/ 498 h 995"/>
                  <a:gd name="T2" fmla="*/ 497 w 994"/>
                  <a:gd name="T3" fmla="*/ 995 h 995"/>
                  <a:gd name="T4" fmla="*/ 0 w 994"/>
                  <a:gd name="T5" fmla="*/ 498 h 995"/>
                  <a:gd name="T6" fmla="*/ 497 w 994"/>
                  <a:gd name="T7" fmla="*/ 1 h 995"/>
                  <a:gd name="T8" fmla="*/ 994 w 994"/>
                  <a:gd name="T9" fmla="*/ 495 h 995"/>
                  <a:gd name="T10" fmla="*/ 994 w 994"/>
                  <a:gd name="T11" fmla="*/ 498 h 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4" h="995">
                    <a:moveTo>
                      <a:pt x="994" y="498"/>
                    </a:moveTo>
                    <a:cubicBezTo>
                      <a:pt x="994" y="772"/>
                      <a:pt x="772" y="995"/>
                      <a:pt x="497" y="995"/>
                    </a:cubicBezTo>
                    <a:cubicBezTo>
                      <a:pt x="223" y="995"/>
                      <a:pt x="0" y="772"/>
                      <a:pt x="0" y="498"/>
                    </a:cubicBezTo>
                    <a:cubicBezTo>
                      <a:pt x="0" y="223"/>
                      <a:pt x="223" y="1"/>
                      <a:pt x="497" y="1"/>
                    </a:cubicBezTo>
                    <a:cubicBezTo>
                      <a:pt x="771" y="0"/>
                      <a:pt x="993" y="221"/>
                      <a:pt x="994" y="495"/>
                    </a:cubicBezTo>
                    <a:cubicBezTo>
                      <a:pt x="994" y="496"/>
                      <a:pt x="994" y="497"/>
                      <a:pt x="994" y="498"/>
                    </a:cubicBezTo>
                  </a:path>
                </a:pathLst>
              </a:custGeom>
              <a:solidFill>
                <a:srgbClr val="EFB7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ṩļiḑe">
                <a:extLst>
                  <a:ext uri="{FF2B5EF4-FFF2-40B4-BE49-F238E27FC236}">
                    <a16:creationId xmlns:a16="http://schemas.microsoft.com/office/drawing/2014/main" id="{4CCE28D4-9573-426A-B4EF-6117FFAF8710}"/>
                  </a:ext>
                </a:extLst>
              </p:cNvPr>
              <p:cNvSpPr/>
              <p:nvPr/>
            </p:nvSpPr>
            <p:spPr bwMode="auto">
              <a:xfrm>
                <a:off x="5264945" y="3123823"/>
                <a:ext cx="1400175" cy="1598613"/>
              </a:xfrm>
              <a:custGeom>
                <a:avLst/>
                <a:gdLst>
                  <a:gd name="T0" fmla="*/ 0 w 882"/>
                  <a:gd name="T1" fmla="*/ 90 h 1007"/>
                  <a:gd name="T2" fmla="*/ 0 w 882"/>
                  <a:gd name="T3" fmla="*/ 1007 h 1007"/>
                  <a:gd name="T4" fmla="*/ 882 w 882"/>
                  <a:gd name="T5" fmla="*/ 935 h 1007"/>
                  <a:gd name="T6" fmla="*/ 733 w 882"/>
                  <a:gd name="T7" fmla="*/ 0 h 1007"/>
                  <a:gd name="T8" fmla="*/ 344 w 882"/>
                  <a:gd name="T9" fmla="*/ 233 h 1007"/>
                  <a:gd name="T10" fmla="*/ 0 w 882"/>
                  <a:gd name="T11" fmla="*/ 90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2" h="1007">
                    <a:moveTo>
                      <a:pt x="0" y="90"/>
                    </a:moveTo>
                    <a:lnTo>
                      <a:pt x="0" y="1007"/>
                    </a:lnTo>
                    <a:lnTo>
                      <a:pt x="882" y="935"/>
                    </a:lnTo>
                    <a:lnTo>
                      <a:pt x="733" y="0"/>
                    </a:lnTo>
                    <a:lnTo>
                      <a:pt x="344" y="233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E1E7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ṣḷîḋé">
                <a:extLst>
                  <a:ext uri="{FF2B5EF4-FFF2-40B4-BE49-F238E27FC236}">
                    <a16:creationId xmlns:a16="http://schemas.microsoft.com/office/drawing/2014/main" id="{BAE202C8-730B-4DB8-91DB-F45CED53FFEC}"/>
                  </a:ext>
                </a:extLst>
              </p:cNvPr>
              <p:cNvSpPr/>
              <p:nvPr/>
            </p:nvSpPr>
            <p:spPr bwMode="auto">
              <a:xfrm>
                <a:off x="5264945" y="3123823"/>
                <a:ext cx="1400175" cy="1598613"/>
              </a:xfrm>
              <a:custGeom>
                <a:avLst/>
                <a:gdLst>
                  <a:gd name="T0" fmla="*/ 0 w 882"/>
                  <a:gd name="T1" fmla="*/ 90 h 1007"/>
                  <a:gd name="T2" fmla="*/ 0 w 882"/>
                  <a:gd name="T3" fmla="*/ 1007 h 1007"/>
                  <a:gd name="T4" fmla="*/ 882 w 882"/>
                  <a:gd name="T5" fmla="*/ 935 h 1007"/>
                  <a:gd name="T6" fmla="*/ 733 w 882"/>
                  <a:gd name="T7" fmla="*/ 0 h 1007"/>
                  <a:gd name="T8" fmla="*/ 344 w 882"/>
                  <a:gd name="T9" fmla="*/ 233 h 1007"/>
                  <a:gd name="T10" fmla="*/ 0 w 882"/>
                  <a:gd name="T11" fmla="*/ 90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2" h="1007">
                    <a:moveTo>
                      <a:pt x="0" y="90"/>
                    </a:moveTo>
                    <a:lnTo>
                      <a:pt x="0" y="1007"/>
                    </a:lnTo>
                    <a:lnTo>
                      <a:pt x="882" y="935"/>
                    </a:lnTo>
                    <a:lnTo>
                      <a:pt x="733" y="0"/>
                    </a:lnTo>
                    <a:lnTo>
                      <a:pt x="344" y="233"/>
                    </a:lnTo>
                    <a:lnTo>
                      <a:pt x="0" y="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ľîḍè">
                <a:extLst>
                  <a:ext uri="{FF2B5EF4-FFF2-40B4-BE49-F238E27FC236}">
                    <a16:creationId xmlns:a16="http://schemas.microsoft.com/office/drawing/2014/main" id="{329F9FCC-1846-471E-B962-923C1B03C0F6}"/>
                  </a:ext>
                </a:extLst>
              </p:cNvPr>
              <p:cNvSpPr/>
              <p:nvPr/>
            </p:nvSpPr>
            <p:spPr bwMode="auto">
              <a:xfrm>
                <a:off x="5680870" y="3576261"/>
                <a:ext cx="285750" cy="144463"/>
              </a:xfrm>
              <a:custGeom>
                <a:avLst/>
                <a:gdLst>
                  <a:gd name="T0" fmla="*/ 2 w 178"/>
                  <a:gd name="T1" fmla="*/ 32 h 90"/>
                  <a:gd name="T2" fmla="*/ 0 w 178"/>
                  <a:gd name="T3" fmla="*/ 37 h 90"/>
                  <a:gd name="T4" fmla="*/ 30 w 178"/>
                  <a:gd name="T5" fmla="*/ 82 h 90"/>
                  <a:gd name="T6" fmla="*/ 31 w 178"/>
                  <a:gd name="T7" fmla="*/ 75 h 90"/>
                  <a:gd name="T8" fmla="*/ 2 w 178"/>
                  <a:gd name="T9" fmla="*/ 32 h 90"/>
                  <a:gd name="T10" fmla="*/ 176 w 178"/>
                  <a:gd name="T11" fmla="*/ 0 h 90"/>
                  <a:gd name="T12" fmla="*/ 121 w 178"/>
                  <a:gd name="T13" fmla="*/ 81 h 90"/>
                  <a:gd name="T14" fmla="*/ 117 w 178"/>
                  <a:gd name="T15" fmla="*/ 81 h 90"/>
                  <a:gd name="T16" fmla="*/ 120 w 178"/>
                  <a:gd name="T17" fmla="*/ 90 h 90"/>
                  <a:gd name="T18" fmla="*/ 121 w 178"/>
                  <a:gd name="T19" fmla="*/ 90 h 90"/>
                  <a:gd name="T20" fmla="*/ 178 w 178"/>
                  <a:gd name="T21" fmla="*/ 5 h 90"/>
                  <a:gd name="T22" fmla="*/ 176 w 178"/>
                  <a:gd name="T2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90">
                    <a:moveTo>
                      <a:pt x="2" y="32"/>
                    </a:moveTo>
                    <a:cubicBezTo>
                      <a:pt x="1" y="34"/>
                      <a:pt x="1" y="35"/>
                      <a:pt x="0" y="37"/>
                    </a:cubicBezTo>
                    <a:cubicBezTo>
                      <a:pt x="9" y="57"/>
                      <a:pt x="22" y="73"/>
                      <a:pt x="30" y="82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23" y="66"/>
                      <a:pt x="11" y="51"/>
                      <a:pt x="2" y="32"/>
                    </a:cubicBezTo>
                    <a:moveTo>
                      <a:pt x="176" y="0"/>
                    </a:moveTo>
                    <a:cubicBezTo>
                      <a:pt x="166" y="23"/>
                      <a:pt x="149" y="51"/>
                      <a:pt x="121" y="81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20" y="90"/>
                      <a:pt x="120" y="90"/>
                      <a:pt x="120" y="90"/>
                    </a:cubicBezTo>
                    <a:cubicBezTo>
                      <a:pt x="121" y="90"/>
                      <a:pt x="121" y="90"/>
                      <a:pt x="121" y="90"/>
                    </a:cubicBezTo>
                    <a:cubicBezTo>
                      <a:pt x="151" y="58"/>
                      <a:pt x="168" y="29"/>
                      <a:pt x="178" y="5"/>
                    </a:cubicBezTo>
                    <a:cubicBezTo>
                      <a:pt x="177" y="3"/>
                      <a:pt x="177" y="1"/>
                      <a:pt x="176" y="0"/>
                    </a:cubicBezTo>
                  </a:path>
                </a:pathLst>
              </a:custGeom>
              <a:solidFill>
                <a:srgbClr val="CAC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$ḷïde">
                <a:extLst>
                  <a:ext uri="{FF2B5EF4-FFF2-40B4-BE49-F238E27FC236}">
                    <a16:creationId xmlns:a16="http://schemas.microsoft.com/office/drawing/2014/main" id="{B455E624-2BD9-418F-A020-BA50BAD735AB}"/>
                  </a:ext>
                </a:extLst>
              </p:cNvPr>
              <p:cNvSpPr/>
              <p:nvPr/>
            </p:nvSpPr>
            <p:spPr bwMode="auto">
              <a:xfrm>
                <a:off x="5596733" y="3423861"/>
                <a:ext cx="441325" cy="722313"/>
              </a:xfrm>
              <a:custGeom>
                <a:avLst/>
                <a:gdLst>
                  <a:gd name="T0" fmla="*/ 267 w 276"/>
                  <a:gd name="T1" fmla="*/ 452 h 452"/>
                  <a:gd name="T2" fmla="*/ 170 w 276"/>
                  <a:gd name="T3" fmla="*/ 177 h 452"/>
                  <a:gd name="T4" fmla="*/ 174 w 276"/>
                  <a:gd name="T5" fmla="*/ 177 h 452"/>
                  <a:gd name="T6" fmla="*/ 232 w 276"/>
                  <a:gd name="T7" fmla="*/ 0 h 452"/>
                  <a:gd name="T8" fmla="*/ 90 w 276"/>
                  <a:gd name="T9" fmla="*/ 0 h 452"/>
                  <a:gd name="T10" fmla="*/ 84 w 276"/>
                  <a:gd name="T11" fmla="*/ 171 h 452"/>
                  <a:gd name="T12" fmla="*/ 41 w 276"/>
                  <a:gd name="T13" fmla="*/ 452 h 452"/>
                  <a:gd name="T14" fmla="*/ 267 w 276"/>
                  <a:gd name="T15" fmla="*/ 45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6" h="452">
                    <a:moveTo>
                      <a:pt x="267" y="452"/>
                    </a:moveTo>
                    <a:cubicBezTo>
                      <a:pt x="170" y="177"/>
                      <a:pt x="170" y="177"/>
                      <a:pt x="170" y="177"/>
                    </a:cubicBezTo>
                    <a:cubicBezTo>
                      <a:pt x="174" y="177"/>
                      <a:pt x="174" y="177"/>
                      <a:pt x="174" y="177"/>
                    </a:cubicBezTo>
                    <a:cubicBezTo>
                      <a:pt x="276" y="66"/>
                      <a:pt x="232" y="0"/>
                      <a:pt x="23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0" y="64"/>
                      <a:pt x="62" y="147"/>
                      <a:pt x="84" y="171"/>
                    </a:cubicBezTo>
                    <a:cubicBezTo>
                      <a:pt x="41" y="452"/>
                      <a:pt x="41" y="452"/>
                      <a:pt x="41" y="452"/>
                    </a:cubicBezTo>
                    <a:cubicBezTo>
                      <a:pt x="267" y="452"/>
                      <a:pt x="267" y="452"/>
                      <a:pt x="267" y="452"/>
                    </a:cubicBezTo>
                  </a:path>
                </a:pathLst>
              </a:custGeom>
              <a:solidFill>
                <a:srgbClr val="4440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ş1iďe">
                <a:extLst>
                  <a:ext uri="{FF2B5EF4-FFF2-40B4-BE49-F238E27FC236}">
                    <a16:creationId xmlns:a16="http://schemas.microsoft.com/office/drawing/2014/main" id="{15E70B04-8173-42A2-B834-6228394ED77C}"/>
                  </a:ext>
                </a:extLst>
              </p:cNvPr>
              <p:cNvSpPr/>
              <p:nvPr/>
            </p:nvSpPr>
            <p:spPr bwMode="auto">
              <a:xfrm>
                <a:off x="5966620" y="3573086"/>
                <a:ext cx="263525" cy="311150"/>
              </a:xfrm>
              <a:custGeom>
                <a:avLst/>
                <a:gdLst>
                  <a:gd name="T0" fmla="*/ 164 w 165"/>
                  <a:gd name="T1" fmla="*/ 0 h 194"/>
                  <a:gd name="T2" fmla="*/ 85 w 165"/>
                  <a:gd name="T3" fmla="*/ 186 h 194"/>
                  <a:gd name="T4" fmla="*/ 12 w 165"/>
                  <a:gd name="T5" fmla="*/ 86 h 194"/>
                  <a:gd name="T6" fmla="*/ 1 w 165"/>
                  <a:gd name="T7" fmla="*/ 4 h 194"/>
                  <a:gd name="T8" fmla="*/ 0 w 165"/>
                  <a:gd name="T9" fmla="*/ 7 h 194"/>
                  <a:gd name="T10" fmla="*/ 12 w 165"/>
                  <a:gd name="T11" fmla="*/ 94 h 194"/>
                  <a:gd name="T12" fmla="*/ 85 w 165"/>
                  <a:gd name="T13" fmla="*/ 194 h 194"/>
                  <a:gd name="T14" fmla="*/ 165 w 165"/>
                  <a:gd name="T15" fmla="*/ 8 h 194"/>
                  <a:gd name="T16" fmla="*/ 164 w 165"/>
                  <a:gd name="T1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94">
                    <a:moveTo>
                      <a:pt x="164" y="0"/>
                    </a:moveTo>
                    <a:cubicBezTo>
                      <a:pt x="113" y="85"/>
                      <a:pt x="85" y="186"/>
                      <a:pt x="85" y="186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0" y="53"/>
                      <a:pt x="6" y="26"/>
                      <a:pt x="1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6" y="30"/>
                      <a:pt x="10" y="59"/>
                      <a:pt x="12" y="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113" y="93"/>
                      <a:pt x="165" y="8"/>
                    </a:cubicBezTo>
                    <a:cubicBezTo>
                      <a:pt x="164" y="5"/>
                      <a:pt x="164" y="2"/>
                      <a:pt x="164" y="0"/>
                    </a:cubicBezTo>
                  </a:path>
                </a:pathLst>
              </a:custGeom>
              <a:solidFill>
                <a:srgbClr val="CAC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S1íde">
                <a:extLst>
                  <a:ext uri="{FF2B5EF4-FFF2-40B4-BE49-F238E27FC236}">
                    <a16:creationId xmlns:a16="http://schemas.microsoft.com/office/drawing/2014/main" id="{153A9BB8-8D7A-47B0-A7BE-EFA34D77D65D}"/>
                  </a:ext>
                </a:extLst>
              </p:cNvPr>
              <p:cNvSpPr/>
              <p:nvPr/>
            </p:nvSpPr>
            <p:spPr bwMode="auto">
              <a:xfrm>
                <a:off x="5963445" y="3569911"/>
                <a:ext cx="4763" cy="14288"/>
              </a:xfrm>
              <a:custGeom>
                <a:avLst/>
                <a:gdLst>
                  <a:gd name="T0" fmla="*/ 2 w 3"/>
                  <a:gd name="T1" fmla="*/ 0 h 9"/>
                  <a:gd name="T2" fmla="*/ 0 w 3"/>
                  <a:gd name="T3" fmla="*/ 4 h 9"/>
                  <a:gd name="T4" fmla="*/ 2 w 3"/>
                  <a:gd name="T5" fmla="*/ 9 h 9"/>
                  <a:gd name="T6" fmla="*/ 3 w 3"/>
                  <a:gd name="T7" fmla="*/ 6 h 9"/>
                  <a:gd name="T8" fmla="*/ 2 w 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">
                    <a:moveTo>
                      <a:pt x="2" y="0"/>
                    </a:moveTo>
                    <a:cubicBezTo>
                      <a:pt x="1" y="1"/>
                      <a:pt x="1" y="2"/>
                      <a:pt x="0" y="4"/>
                    </a:cubicBezTo>
                    <a:cubicBezTo>
                      <a:pt x="1" y="5"/>
                      <a:pt x="1" y="7"/>
                      <a:pt x="2" y="9"/>
                    </a:cubicBezTo>
                    <a:cubicBezTo>
                      <a:pt x="2" y="8"/>
                      <a:pt x="3" y="7"/>
                      <a:pt x="3" y="6"/>
                    </a:cubicBezTo>
                    <a:cubicBezTo>
                      <a:pt x="3" y="4"/>
                      <a:pt x="2" y="2"/>
                      <a:pt x="2" y="0"/>
                    </a:cubicBezTo>
                  </a:path>
                </a:pathLst>
              </a:custGeom>
              <a:solidFill>
                <a:srgbClr val="B5BA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$1ïdê">
                <a:extLst>
                  <a:ext uri="{FF2B5EF4-FFF2-40B4-BE49-F238E27FC236}">
                    <a16:creationId xmlns:a16="http://schemas.microsoft.com/office/drawing/2014/main" id="{F992545A-E6EA-483B-9E90-03B745D7D28D}"/>
                  </a:ext>
                </a:extLst>
              </p:cNvPr>
              <p:cNvSpPr/>
              <p:nvPr/>
            </p:nvSpPr>
            <p:spPr bwMode="auto">
              <a:xfrm>
                <a:off x="5874545" y="3428623"/>
                <a:ext cx="92075" cy="147638"/>
              </a:xfrm>
              <a:custGeom>
                <a:avLst/>
                <a:gdLst>
                  <a:gd name="T0" fmla="*/ 6 w 57"/>
                  <a:gd name="T1" fmla="*/ 0 h 93"/>
                  <a:gd name="T2" fmla="*/ 0 w 57"/>
                  <a:gd name="T3" fmla="*/ 6 h 93"/>
                  <a:gd name="T4" fmla="*/ 55 w 57"/>
                  <a:gd name="T5" fmla="*/ 93 h 93"/>
                  <a:gd name="T6" fmla="*/ 57 w 57"/>
                  <a:gd name="T7" fmla="*/ 89 h 93"/>
                  <a:gd name="T8" fmla="*/ 6 w 57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93">
                    <a:moveTo>
                      <a:pt x="6" y="0"/>
                    </a:moveTo>
                    <a:cubicBezTo>
                      <a:pt x="4" y="2"/>
                      <a:pt x="2" y="4"/>
                      <a:pt x="0" y="6"/>
                    </a:cubicBezTo>
                    <a:cubicBezTo>
                      <a:pt x="0" y="6"/>
                      <a:pt x="35" y="17"/>
                      <a:pt x="55" y="93"/>
                    </a:cubicBezTo>
                    <a:cubicBezTo>
                      <a:pt x="56" y="91"/>
                      <a:pt x="56" y="90"/>
                      <a:pt x="57" y="89"/>
                    </a:cubicBezTo>
                    <a:cubicBezTo>
                      <a:pt x="42" y="29"/>
                      <a:pt x="18" y="7"/>
                      <a:pt x="6" y="0"/>
                    </a:cubicBezTo>
                  </a:path>
                </a:pathLst>
              </a:custGeom>
              <a:solidFill>
                <a:srgbClr val="3D3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śļíḍe">
                <a:extLst>
                  <a:ext uri="{FF2B5EF4-FFF2-40B4-BE49-F238E27FC236}">
                    <a16:creationId xmlns:a16="http://schemas.microsoft.com/office/drawing/2014/main" id="{1C6BE904-2AD0-43E1-9463-B7A352C13321}"/>
                  </a:ext>
                </a:extLst>
              </p:cNvPr>
              <p:cNvSpPr/>
              <p:nvPr/>
            </p:nvSpPr>
            <p:spPr bwMode="auto">
              <a:xfrm>
                <a:off x="5874545" y="2938086"/>
                <a:ext cx="647700" cy="933450"/>
              </a:xfrm>
              <a:custGeom>
                <a:avLst/>
                <a:gdLst>
                  <a:gd name="T0" fmla="*/ 223 w 404"/>
                  <a:gd name="T1" fmla="*/ 0 h 583"/>
                  <a:gd name="T2" fmla="*/ 0 w 404"/>
                  <a:gd name="T3" fmla="*/ 303 h 583"/>
                  <a:gd name="T4" fmla="*/ 69 w 404"/>
                  <a:gd name="T5" fmla="*/ 483 h 583"/>
                  <a:gd name="T6" fmla="*/ 142 w 404"/>
                  <a:gd name="T7" fmla="*/ 583 h 583"/>
                  <a:gd name="T8" fmla="*/ 302 w 404"/>
                  <a:gd name="T9" fmla="*/ 303 h 583"/>
                  <a:gd name="T10" fmla="*/ 302 w 404"/>
                  <a:gd name="T11" fmla="*/ 46 h 583"/>
                  <a:gd name="T12" fmla="*/ 223 w 404"/>
                  <a:gd name="T13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4" h="583">
                    <a:moveTo>
                      <a:pt x="223" y="0"/>
                    </a:moveTo>
                    <a:cubicBezTo>
                      <a:pt x="223" y="0"/>
                      <a:pt x="195" y="130"/>
                      <a:pt x="0" y="303"/>
                    </a:cubicBezTo>
                    <a:cubicBezTo>
                      <a:pt x="0" y="303"/>
                      <a:pt x="60" y="323"/>
                      <a:pt x="69" y="483"/>
                    </a:cubicBezTo>
                    <a:cubicBezTo>
                      <a:pt x="142" y="583"/>
                      <a:pt x="142" y="583"/>
                      <a:pt x="142" y="583"/>
                    </a:cubicBezTo>
                    <a:cubicBezTo>
                      <a:pt x="142" y="583"/>
                      <a:pt x="200" y="374"/>
                      <a:pt x="302" y="303"/>
                    </a:cubicBezTo>
                    <a:cubicBezTo>
                      <a:pt x="404" y="232"/>
                      <a:pt x="302" y="46"/>
                      <a:pt x="302" y="46"/>
                    </a:cubicBezTo>
                    <a:cubicBezTo>
                      <a:pt x="223" y="0"/>
                      <a:pt x="223" y="0"/>
                      <a:pt x="223" y="0"/>
                    </a:cubicBezTo>
                  </a:path>
                </a:pathLst>
              </a:custGeom>
              <a:solidFill>
                <a:srgbClr val="E1E7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ŝḷíḋê">
                <a:extLst>
                  <a:ext uri="{FF2B5EF4-FFF2-40B4-BE49-F238E27FC236}">
                    <a16:creationId xmlns:a16="http://schemas.microsoft.com/office/drawing/2014/main" id="{58362FE9-B718-4DD8-ACE4-FDB66DA2231B}"/>
                  </a:ext>
                </a:extLst>
              </p:cNvPr>
              <p:cNvSpPr/>
              <p:nvPr/>
            </p:nvSpPr>
            <p:spPr bwMode="auto">
              <a:xfrm>
                <a:off x="5463383" y="3509586"/>
                <a:ext cx="217488" cy="374650"/>
              </a:xfrm>
              <a:custGeom>
                <a:avLst/>
                <a:gdLst>
                  <a:gd name="T0" fmla="*/ 1 w 136"/>
                  <a:gd name="T1" fmla="*/ 0 h 234"/>
                  <a:gd name="T2" fmla="*/ 0 w 136"/>
                  <a:gd name="T3" fmla="*/ 6 h 234"/>
                  <a:gd name="T4" fmla="*/ 80 w 136"/>
                  <a:gd name="T5" fmla="*/ 234 h 234"/>
                  <a:gd name="T6" fmla="*/ 129 w 136"/>
                  <a:gd name="T7" fmla="*/ 128 h 234"/>
                  <a:gd name="T8" fmla="*/ 136 w 136"/>
                  <a:gd name="T9" fmla="*/ 79 h 234"/>
                  <a:gd name="T10" fmla="*/ 135 w 136"/>
                  <a:gd name="T11" fmla="*/ 76 h 234"/>
                  <a:gd name="T12" fmla="*/ 129 w 136"/>
                  <a:gd name="T13" fmla="*/ 119 h 234"/>
                  <a:gd name="T14" fmla="*/ 80 w 136"/>
                  <a:gd name="T15" fmla="*/ 226 h 234"/>
                  <a:gd name="T16" fmla="*/ 1 w 136"/>
                  <a:gd name="T17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234">
                    <a:moveTo>
                      <a:pt x="1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40" y="111"/>
                      <a:pt x="80" y="234"/>
                      <a:pt x="80" y="234"/>
                    </a:cubicBezTo>
                    <a:cubicBezTo>
                      <a:pt x="80" y="234"/>
                      <a:pt x="124" y="234"/>
                      <a:pt x="129" y="128"/>
                    </a:cubicBezTo>
                    <a:cubicBezTo>
                      <a:pt x="129" y="111"/>
                      <a:pt x="132" y="94"/>
                      <a:pt x="136" y="79"/>
                    </a:cubicBezTo>
                    <a:cubicBezTo>
                      <a:pt x="136" y="78"/>
                      <a:pt x="135" y="77"/>
                      <a:pt x="135" y="76"/>
                    </a:cubicBezTo>
                    <a:cubicBezTo>
                      <a:pt x="131" y="89"/>
                      <a:pt x="129" y="104"/>
                      <a:pt x="129" y="119"/>
                    </a:cubicBezTo>
                    <a:cubicBezTo>
                      <a:pt x="124" y="226"/>
                      <a:pt x="80" y="226"/>
                      <a:pt x="80" y="226"/>
                    </a:cubicBezTo>
                    <a:cubicBezTo>
                      <a:pt x="80" y="226"/>
                      <a:pt x="40" y="105"/>
                      <a:pt x="1" y="0"/>
                    </a:cubicBezTo>
                  </a:path>
                </a:pathLst>
              </a:custGeom>
              <a:solidFill>
                <a:srgbClr val="CAC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$ľîďé">
                <a:extLst>
                  <a:ext uri="{FF2B5EF4-FFF2-40B4-BE49-F238E27FC236}">
                    <a16:creationId xmlns:a16="http://schemas.microsoft.com/office/drawing/2014/main" id="{CE6F71BA-2F5B-4093-A02F-F4E91DF242BD}"/>
                  </a:ext>
                </a:extLst>
              </p:cNvPr>
              <p:cNvSpPr/>
              <p:nvPr/>
            </p:nvSpPr>
            <p:spPr bwMode="auto">
              <a:xfrm>
                <a:off x="5679283" y="3620711"/>
                <a:ext cx="4763" cy="15875"/>
              </a:xfrm>
              <a:custGeom>
                <a:avLst/>
                <a:gdLst>
                  <a:gd name="T0" fmla="*/ 1 w 3"/>
                  <a:gd name="T1" fmla="*/ 0 h 9"/>
                  <a:gd name="T2" fmla="*/ 0 w 3"/>
                  <a:gd name="T3" fmla="*/ 6 h 9"/>
                  <a:gd name="T4" fmla="*/ 1 w 3"/>
                  <a:gd name="T5" fmla="*/ 9 h 9"/>
                  <a:gd name="T6" fmla="*/ 3 w 3"/>
                  <a:gd name="T7" fmla="*/ 4 h 9"/>
                  <a:gd name="T8" fmla="*/ 1 w 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">
                    <a:moveTo>
                      <a:pt x="1" y="0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0" y="7"/>
                      <a:pt x="1" y="8"/>
                      <a:pt x="1" y="9"/>
                    </a:cubicBezTo>
                    <a:cubicBezTo>
                      <a:pt x="2" y="7"/>
                      <a:pt x="2" y="6"/>
                      <a:pt x="3" y="4"/>
                    </a:cubicBezTo>
                    <a:cubicBezTo>
                      <a:pt x="2" y="3"/>
                      <a:pt x="2" y="2"/>
                      <a:pt x="1" y="0"/>
                    </a:cubicBezTo>
                  </a:path>
                </a:pathLst>
              </a:custGeom>
              <a:solidFill>
                <a:srgbClr val="B5BA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Sļîde">
                <a:extLst>
                  <a:ext uri="{FF2B5EF4-FFF2-40B4-BE49-F238E27FC236}">
                    <a16:creationId xmlns:a16="http://schemas.microsoft.com/office/drawing/2014/main" id="{3C0AA1E7-DF27-463F-8AFE-23ACF1112701}"/>
                  </a:ext>
                </a:extLst>
              </p:cNvPr>
              <p:cNvSpPr/>
              <p:nvPr/>
            </p:nvSpPr>
            <p:spPr bwMode="auto">
              <a:xfrm>
                <a:off x="5680870" y="3433386"/>
                <a:ext cx="130175" cy="195263"/>
              </a:xfrm>
              <a:custGeom>
                <a:avLst/>
                <a:gdLst>
                  <a:gd name="T0" fmla="*/ 74 w 81"/>
                  <a:gd name="T1" fmla="*/ 0 h 122"/>
                  <a:gd name="T2" fmla="*/ 0 w 81"/>
                  <a:gd name="T3" fmla="*/ 118 h 122"/>
                  <a:gd name="T4" fmla="*/ 2 w 81"/>
                  <a:gd name="T5" fmla="*/ 122 h 122"/>
                  <a:gd name="T6" fmla="*/ 81 w 81"/>
                  <a:gd name="T7" fmla="*/ 3 h 122"/>
                  <a:gd name="T8" fmla="*/ 74 w 81"/>
                  <a:gd name="T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22">
                    <a:moveTo>
                      <a:pt x="74" y="0"/>
                    </a:moveTo>
                    <a:cubicBezTo>
                      <a:pt x="58" y="14"/>
                      <a:pt x="18" y="57"/>
                      <a:pt x="0" y="118"/>
                    </a:cubicBezTo>
                    <a:cubicBezTo>
                      <a:pt x="1" y="120"/>
                      <a:pt x="1" y="121"/>
                      <a:pt x="2" y="122"/>
                    </a:cubicBezTo>
                    <a:cubicBezTo>
                      <a:pt x="25" y="47"/>
                      <a:pt x="81" y="3"/>
                      <a:pt x="81" y="3"/>
                    </a:cubicBezTo>
                    <a:cubicBezTo>
                      <a:pt x="79" y="2"/>
                      <a:pt x="77" y="1"/>
                      <a:pt x="74" y="0"/>
                    </a:cubicBezTo>
                  </a:path>
                </a:pathLst>
              </a:custGeom>
              <a:solidFill>
                <a:srgbClr val="3D3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ṣḻíḑè">
                <a:extLst>
                  <a:ext uri="{FF2B5EF4-FFF2-40B4-BE49-F238E27FC236}">
                    <a16:creationId xmlns:a16="http://schemas.microsoft.com/office/drawing/2014/main" id="{B3614103-F427-472F-860E-CCB4121918C8}"/>
                  </a:ext>
                </a:extLst>
              </p:cNvPr>
              <p:cNvSpPr/>
              <p:nvPr/>
            </p:nvSpPr>
            <p:spPr bwMode="auto">
              <a:xfrm>
                <a:off x="5298283" y="3014286"/>
                <a:ext cx="512763" cy="857250"/>
              </a:xfrm>
              <a:custGeom>
                <a:avLst/>
                <a:gdLst>
                  <a:gd name="T0" fmla="*/ 320 w 320"/>
                  <a:gd name="T1" fmla="*/ 256 h 536"/>
                  <a:gd name="T2" fmla="*/ 232 w 320"/>
                  <a:gd name="T3" fmla="*/ 429 h 536"/>
                  <a:gd name="T4" fmla="*/ 183 w 320"/>
                  <a:gd name="T5" fmla="*/ 536 h 536"/>
                  <a:gd name="T6" fmla="*/ 36 w 320"/>
                  <a:gd name="T7" fmla="*/ 163 h 536"/>
                  <a:gd name="T8" fmla="*/ 100 w 320"/>
                  <a:gd name="T9" fmla="*/ 0 h 536"/>
                  <a:gd name="T10" fmla="*/ 320 w 320"/>
                  <a:gd name="T11" fmla="*/ 256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536">
                    <a:moveTo>
                      <a:pt x="320" y="256"/>
                    </a:moveTo>
                    <a:cubicBezTo>
                      <a:pt x="320" y="256"/>
                      <a:pt x="236" y="322"/>
                      <a:pt x="232" y="429"/>
                    </a:cubicBezTo>
                    <a:cubicBezTo>
                      <a:pt x="227" y="536"/>
                      <a:pt x="183" y="536"/>
                      <a:pt x="183" y="536"/>
                    </a:cubicBezTo>
                    <a:cubicBezTo>
                      <a:pt x="183" y="536"/>
                      <a:pt x="72" y="194"/>
                      <a:pt x="36" y="163"/>
                    </a:cubicBezTo>
                    <a:cubicBezTo>
                      <a:pt x="0" y="132"/>
                      <a:pt x="100" y="0"/>
                      <a:pt x="100" y="0"/>
                    </a:cubicBezTo>
                    <a:cubicBezTo>
                      <a:pt x="100" y="0"/>
                      <a:pt x="156" y="185"/>
                      <a:pt x="320" y="256"/>
                    </a:cubicBezTo>
                  </a:path>
                </a:pathLst>
              </a:custGeom>
              <a:solidFill>
                <a:srgbClr val="E1E7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ṣ1ïďé">
                <a:extLst>
                  <a:ext uri="{FF2B5EF4-FFF2-40B4-BE49-F238E27FC236}">
                    <a16:creationId xmlns:a16="http://schemas.microsoft.com/office/drawing/2014/main" id="{73625902-162F-4EB1-AA48-9C2518679A01}"/>
                  </a:ext>
                </a:extLst>
              </p:cNvPr>
              <p:cNvSpPr/>
              <p:nvPr/>
            </p:nvSpPr>
            <p:spPr bwMode="auto">
              <a:xfrm>
                <a:off x="6223795" y="2939673"/>
                <a:ext cx="7938" cy="4763"/>
              </a:xfrm>
              <a:custGeom>
                <a:avLst/>
                <a:gdLst>
                  <a:gd name="T0" fmla="*/ 0 w 5"/>
                  <a:gd name="T1" fmla="*/ 0 h 3"/>
                  <a:gd name="T2" fmla="*/ 4 w 5"/>
                  <a:gd name="T3" fmla="*/ 3 h 3"/>
                  <a:gd name="T4" fmla="*/ 5 w 5"/>
                  <a:gd name="T5" fmla="*/ 2 h 3"/>
                  <a:gd name="T6" fmla="*/ 0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cubicBezTo>
                      <a:pt x="1" y="1"/>
                      <a:pt x="3" y="2"/>
                      <a:pt x="4" y="3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7A4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şļiḑe">
                <a:extLst>
                  <a:ext uri="{FF2B5EF4-FFF2-40B4-BE49-F238E27FC236}">
                    <a16:creationId xmlns:a16="http://schemas.microsoft.com/office/drawing/2014/main" id="{590D9282-52E7-4298-8421-8671E200D9E5}"/>
                  </a:ext>
                </a:extLst>
              </p:cNvPr>
              <p:cNvSpPr/>
              <p:nvPr/>
            </p:nvSpPr>
            <p:spPr bwMode="auto">
              <a:xfrm>
                <a:off x="6230145" y="3574673"/>
                <a:ext cx="19050" cy="290513"/>
              </a:xfrm>
              <a:custGeom>
                <a:avLst/>
                <a:gdLst>
                  <a:gd name="T0" fmla="*/ 4 w 12"/>
                  <a:gd name="T1" fmla="*/ 0 h 181"/>
                  <a:gd name="T2" fmla="*/ 0 w 12"/>
                  <a:gd name="T3" fmla="*/ 7 h 181"/>
                  <a:gd name="T4" fmla="*/ 0 w 12"/>
                  <a:gd name="T5" fmla="*/ 25 h 181"/>
                  <a:gd name="T6" fmla="*/ 8 w 12"/>
                  <a:gd name="T7" fmla="*/ 181 h 181"/>
                  <a:gd name="T8" fmla="*/ 12 w 12"/>
                  <a:gd name="T9" fmla="*/ 180 h 181"/>
                  <a:gd name="T10" fmla="*/ 4 w 12"/>
                  <a:gd name="T11" fmla="*/ 25 h 181"/>
                  <a:gd name="T12" fmla="*/ 4 w 12"/>
                  <a:gd name="T13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81">
                    <a:moveTo>
                      <a:pt x="4" y="0"/>
                    </a:moveTo>
                    <a:cubicBezTo>
                      <a:pt x="2" y="3"/>
                      <a:pt x="1" y="5"/>
                      <a:pt x="0" y="7"/>
                    </a:cubicBezTo>
                    <a:cubicBezTo>
                      <a:pt x="0" y="13"/>
                      <a:pt x="0" y="19"/>
                      <a:pt x="0" y="25"/>
                    </a:cubicBezTo>
                    <a:cubicBezTo>
                      <a:pt x="8" y="181"/>
                      <a:pt x="8" y="181"/>
                      <a:pt x="8" y="181"/>
                    </a:cubicBezTo>
                    <a:cubicBezTo>
                      <a:pt x="12" y="180"/>
                      <a:pt x="12" y="180"/>
                      <a:pt x="12" y="180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17"/>
                      <a:pt x="4" y="9"/>
                      <a:pt x="4" y="0"/>
                    </a:cubicBezTo>
                  </a:path>
                </a:pathLst>
              </a:custGeom>
              <a:solidFill>
                <a:srgbClr val="CAC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$ḻiḋê">
                <a:extLst>
                  <a:ext uri="{FF2B5EF4-FFF2-40B4-BE49-F238E27FC236}">
                    <a16:creationId xmlns:a16="http://schemas.microsoft.com/office/drawing/2014/main" id="{F6BCC746-85D3-465B-A1CF-D34834FC5ED6}"/>
                  </a:ext>
                </a:extLst>
              </p:cNvPr>
              <p:cNvSpPr/>
              <p:nvPr/>
            </p:nvSpPr>
            <p:spPr bwMode="auto">
              <a:xfrm>
                <a:off x="6228558" y="3561973"/>
                <a:ext cx="7938" cy="23813"/>
              </a:xfrm>
              <a:custGeom>
                <a:avLst/>
                <a:gdLst>
                  <a:gd name="T0" fmla="*/ 5 w 5"/>
                  <a:gd name="T1" fmla="*/ 0 h 15"/>
                  <a:gd name="T2" fmla="*/ 0 w 5"/>
                  <a:gd name="T3" fmla="*/ 7 h 15"/>
                  <a:gd name="T4" fmla="*/ 1 w 5"/>
                  <a:gd name="T5" fmla="*/ 15 h 15"/>
                  <a:gd name="T6" fmla="*/ 5 w 5"/>
                  <a:gd name="T7" fmla="*/ 8 h 15"/>
                  <a:gd name="T8" fmla="*/ 5 w 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5">
                    <a:moveTo>
                      <a:pt x="5" y="0"/>
                    </a:moveTo>
                    <a:cubicBezTo>
                      <a:pt x="3" y="2"/>
                      <a:pt x="2" y="4"/>
                      <a:pt x="0" y="7"/>
                    </a:cubicBezTo>
                    <a:cubicBezTo>
                      <a:pt x="0" y="9"/>
                      <a:pt x="0" y="12"/>
                      <a:pt x="1" y="15"/>
                    </a:cubicBezTo>
                    <a:cubicBezTo>
                      <a:pt x="2" y="13"/>
                      <a:pt x="3" y="11"/>
                      <a:pt x="5" y="8"/>
                    </a:cubicBezTo>
                    <a:cubicBezTo>
                      <a:pt x="5" y="6"/>
                      <a:pt x="5" y="3"/>
                      <a:pt x="5" y="0"/>
                    </a:cubicBezTo>
                  </a:path>
                </a:pathLst>
              </a:custGeom>
              <a:solidFill>
                <a:srgbClr val="B5BA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ślíde">
                <a:extLst>
                  <a:ext uri="{FF2B5EF4-FFF2-40B4-BE49-F238E27FC236}">
                    <a16:creationId xmlns:a16="http://schemas.microsoft.com/office/drawing/2014/main" id="{53527313-FA72-4BDA-A569-30E486F7A747}"/>
                  </a:ext>
                </a:extLst>
              </p:cNvPr>
              <p:cNvSpPr/>
              <p:nvPr/>
            </p:nvSpPr>
            <p:spPr bwMode="auto">
              <a:xfrm>
                <a:off x="6228558" y="2942848"/>
                <a:ext cx="71438" cy="630238"/>
              </a:xfrm>
              <a:custGeom>
                <a:avLst/>
                <a:gdLst>
                  <a:gd name="T0" fmla="*/ 2 w 44"/>
                  <a:gd name="T1" fmla="*/ 0 h 394"/>
                  <a:gd name="T2" fmla="*/ 1 w 44"/>
                  <a:gd name="T3" fmla="*/ 1 h 394"/>
                  <a:gd name="T4" fmla="*/ 11 w 44"/>
                  <a:gd name="T5" fmla="*/ 252 h 394"/>
                  <a:gd name="T6" fmla="*/ 0 w 44"/>
                  <a:gd name="T7" fmla="*/ 394 h 394"/>
                  <a:gd name="T8" fmla="*/ 5 w 44"/>
                  <a:gd name="T9" fmla="*/ 387 h 394"/>
                  <a:gd name="T10" fmla="*/ 15 w 44"/>
                  <a:gd name="T11" fmla="*/ 252 h 394"/>
                  <a:gd name="T12" fmla="*/ 8 w 44"/>
                  <a:gd name="T13" fmla="*/ 3 h 394"/>
                  <a:gd name="T14" fmla="*/ 2 w 44"/>
                  <a:gd name="T15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394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41" y="29"/>
                      <a:pt x="25" y="165"/>
                      <a:pt x="11" y="252"/>
                    </a:cubicBezTo>
                    <a:cubicBezTo>
                      <a:pt x="3" y="299"/>
                      <a:pt x="0" y="346"/>
                      <a:pt x="0" y="394"/>
                    </a:cubicBezTo>
                    <a:cubicBezTo>
                      <a:pt x="2" y="391"/>
                      <a:pt x="3" y="389"/>
                      <a:pt x="5" y="387"/>
                    </a:cubicBezTo>
                    <a:cubicBezTo>
                      <a:pt x="4" y="342"/>
                      <a:pt x="8" y="297"/>
                      <a:pt x="15" y="252"/>
                    </a:cubicBezTo>
                    <a:cubicBezTo>
                      <a:pt x="29" y="167"/>
                      <a:pt x="44" y="35"/>
                      <a:pt x="8" y="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CAC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ṩ1íḓê">
                <a:extLst>
                  <a:ext uri="{FF2B5EF4-FFF2-40B4-BE49-F238E27FC236}">
                    <a16:creationId xmlns:a16="http://schemas.microsoft.com/office/drawing/2014/main" id="{39E2FAB1-35A0-4216-B515-79736E9CC8CC}"/>
                  </a:ext>
                </a:extLst>
              </p:cNvPr>
              <p:cNvSpPr/>
              <p:nvPr/>
            </p:nvSpPr>
            <p:spPr bwMode="auto">
              <a:xfrm>
                <a:off x="7247733" y="4571623"/>
                <a:ext cx="320675" cy="495300"/>
              </a:xfrm>
              <a:custGeom>
                <a:avLst/>
                <a:gdLst>
                  <a:gd name="T0" fmla="*/ 128 w 200"/>
                  <a:gd name="T1" fmla="*/ 301 h 310"/>
                  <a:gd name="T2" fmla="*/ 118 w 200"/>
                  <a:gd name="T3" fmla="*/ 310 h 310"/>
                  <a:gd name="T4" fmla="*/ 124 w 200"/>
                  <a:gd name="T5" fmla="*/ 308 h 310"/>
                  <a:gd name="T6" fmla="*/ 132 w 200"/>
                  <a:gd name="T7" fmla="*/ 302 h 310"/>
                  <a:gd name="T8" fmla="*/ 128 w 200"/>
                  <a:gd name="T9" fmla="*/ 301 h 310"/>
                  <a:gd name="T10" fmla="*/ 0 w 200"/>
                  <a:gd name="T11" fmla="*/ 0 h 310"/>
                  <a:gd name="T12" fmla="*/ 40 w 200"/>
                  <a:gd name="T13" fmla="*/ 50 h 310"/>
                  <a:gd name="T14" fmla="*/ 195 w 200"/>
                  <a:gd name="T15" fmla="*/ 245 h 310"/>
                  <a:gd name="T16" fmla="*/ 128 w 200"/>
                  <a:gd name="T17" fmla="*/ 301 h 310"/>
                  <a:gd name="T18" fmla="*/ 135 w 200"/>
                  <a:gd name="T19" fmla="*/ 299 h 310"/>
                  <a:gd name="T20" fmla="*/ 200 w 200"/>
                  <a:gd name="T21" fmla="*/ 245 h 310"/>
                  <a:gd name="T22" fmla="*/ 44 w 200"/>
                  <a:gd name="T23" fmla="*/ 50 h 310"/>
                  <a:gd name="T24" fmla="*/ 6 w 200"/>
                  <a:gd name="T25" fmla="*/ 2 h 310"/>
                  <a:gd name="T26" fmla="*/ 0 w 200"/>
                  <a:gd name="T27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0" h="310">
                    <a:moveTo>
                      <a:pt x="128" y="301"/>
                    </a:moveTo>
                    <a:cubicBezTo>
                      <a:pt x="118" y="310"/>
                      <a:pt x="118" y="310"/>
                      <a:pt x="118" y="310"/>
                    </a:cubicBezTo>
                    <a:cubicBezTo>
                      <a:pt x="120" y="309"/>
                      <a:pt x="122" y="309"/>
                      <a:pt x="124" y="308"/>
                    </a:cubicBezTo>
                    <a:cubicBezTo>
                      <a:pt x="132" y="302"/>
                      <a:pt x="132" y="302"/>
                      <a:pt x="132" y="302"/>
                    </a:cubicBezTo>
                    <a:cubicBezTo>
                      <a:pt x="130" y="301"/>
                      <a:pt x="129" y="301"/>
                      <a:pt x="128" y="301"/>
                    </a:cubicBezTo>
                    <a:moveTo>
                      <a:pt x="0" y="0"/>
                    </a:moveTo>
                    <a:cubicBezTo>
                      <a:pt x="19" y="16"/>
                      <a:pt x="34" y="33"/>
                      <a:pt x="40" y="50"/>
                    </a:cubicBezTo>
                    <a:cubicBezTo>
                      <a:pt x="66" y="125"/>
                      <a:pt x="195" y="245"/>
                      <a:pt x="195" y="245"/>
                    </a:cubicBezTo>
                    <a:cubicBezTo>
                      <a:pt x="128" y="301"/>
                      <a:pt x="128" y="301"/>
                      <a:pt x="128" y="301"/>
                    </a:cubicBezTo>
                    <a:cubicBezTo>
                      <a:pt x="135" y="299"/>
                      <a:pt x="135" y="299"/>
                      <a:pt x="135" y="299"/>
                    </a:cubicBezTo>
                    <a:cubicBezTo>
                      <a:pt x="200" y="245"/>
                      <a:pt x="200" y="245"/>
                      <a:pt x="200" y="245"/>
                    </a:cubicBezTo>
                    <a:cubicBezTo>
                      <a:pt x="200" y="245"/>
                      <a:pt x="71" y="125"/>
                      <a:pt x="44" y="50"/>
                    </a:cubicBezTo>
                    <a:cubicBezTo>
                      <a:pt x="39" y="34"/>
                      <a:pt x="25" y="17"/>
                      <a:pt x="6" y="2"/>
                    </a:cubicBezTo>
                    <a:cubicBezTo>
                      <a:pt x="4" y="1"/>
                      <a:pt x="2" y="1"/>
                      <a:pt x="0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$1ídé">
                <a:extLst>
                  <a:ext uri="{FF2B5EF4-FFF2-40B4-BE49-F238E27FC236}">
                    <a16:creationId xmlns:a16="http://schemas.microsoft.com/office/drawing/2014/main" id="{DDF1A02F-667B-418D-8B8E-A9A15C349BC8}"/>
                  </a:ext>
                </a:extLst>
              </p:cNvPr>
              <p:cNvSpPr/>
              <p:nvPr/>
            </p:nvSpPr>
            <p:spPr bwMode="auto">
              <a:xfrm>
                <a:off x="7187408" y="4523998"/>
                <a:ext cx="69850" cy="50800"/>
              </a:xfrm>
              <a:custGeom>
                <a:avLst/>
                <a:gdLst>
                  <a:gd name="T0" fmla="*/ 0 w 44"/>
                  <a:gd name="T1" fmla="*/ 0 h 32"/>
                  <a:gd name="T2" fmla="*/ 0 w 44"/>
                  <a:gd name="T3" fmla="*/ 3 h 32"/>
                  <a:gd name="T4" fmla="*/ 38 w 44"/>
                  <a:gd name="T5" fmla="*/ 30 h 32"/>
                  <a:gd name="T6" fmla="*/ 44 w 44"/>
                  <a:gd name="T7" fmla="*/ 32 h 32"/>
                  <a:gd name="T8" fmla="*/ 0 w 4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2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4" y="12"/>
                      <a:pt x="26" y="21"/>
                      <a:pt x="38" y="30"/>
                    </a:cubicBezTo>
                    <a:cubicBezTo>
                      <a:pt x="40" y="31"/>
                      <a:pt x="42" y="31"/>
                      <a:pt x="44" y="32"/>
                    </a:cubicBezTo>
                    <a:cubicBezTo>
                      <a:pt x="31" y="21"/>
                      <a:pt x="16" y="10"/>
                      <a:pt x="0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śľîdê">
                <a:extLst>
                  <a:ext uri="{FF2B5EF4-FFF2-40B4-BE49-F238E27FC236}">
                    <a16:creationId xmlns:a16="http://schemas.microsoft.com/office/drawing/2014/main" id="{F2BC400E-14A0-423E-860C-0FDC0696658F}"/>
                  </a:ext>
                </a:extLst>
              </p:cNvPr>
              <p:cNvSpPr/>
              <p:nvPr/>
            </p:nvSpPr>
            <p:spPr bwMode="auto">
              <a:xfrm>
                <a:off x="7676358" y="5533648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şľíḋê">
                <a:extLst>
                  <a:ext uri="{FF2B5EF4-FFF2-40B4-BE49-F238E27FC236}">
                    <a16:creationId xmlns:a16="http://schemas.microsoft.com/office/drawing/2014/main" id="{0DB7DBE1-E651-4B23-AE50-3A5308B6DDC3}"/>
                  </a:ext>
                </a:extLst>
              </p:cNvPr>
              <p:cNvSpPr/>
              <p:nvPr/>
            </p:nvSpPr>
            <p:spPr bwMode="auto">
              <a:xfrm>
                <a:off x="6230145" y="2939673"/>
                <a:ext cx="2630488" cy="2595563"/>
              </a:xfrm>
              <a:custGeom>
                <a:avLst/>
                <a:gdLst>
                  <a:gd name="T0" fmla="*/ 0 w 1642"/>
                  <a:gd name="T1" fmla="*/ 0 h 1622"/>
                  <a:gd name="T2" fmla="*/ 111 w 1642"/>
                  <a:gd name="T3" fmla="*/ 44 h 1622"/>
                  <a:gd name="T4" fmla="*/ 688 w 1642"/>
                  <a:gd name="T5" fmla="*/ 186 h 1622"/>
                  <a:gd name="T6" fmla="*/ 799 w 1642"/>
                  <a:gd name="T7" fmla="*/ 399 h 1622"/>
                  <a:gd name="T8" fmla="*/ 1367 w 1642"/>
                  <a:gd name="T9" fmla="*/ 1158 h 1622"/>
                  <a:gd name="T10" fmla="*/ 1411 w 1642"/>
                  <a:gd name="T11" fmla="*/ 1567 h 1622"/>
                  <a:gd name="T12" fmla="*/ 903 w 1642"/>
                  <a:gd name="T13" fmla="*/ 1622 h 1622"/>
                  <a:gd name="T14" fmla="*/ 753 w 1642"/>
                  <a:gd name="T15" fmla="*/ 1334 h 1622"/>
                  <a:gd name="T16" fmla="*/ 835 w 1642"/>
                  <a:gd name="T17" fmla="*/ 1265 h 1622"/>
                  <a:gd name="T18" fmla="*/ 679 w 1642"/>
                  <a:gd name="T19" fmla="*/ 1070 h 1622"/>
                  <a:gd name="T20" fmla="*/ 435 w 1642"/>
                  <a:gd name="T21" fmla="*/ 910 h 1622"/>
                  <a:gd name="T22" fmla="*/ 462 w 1642"/>
                  <a:gd name="T23" fmla="*/ 1549 h 1622"/>
                  <a:gd name="T24" fmla="*/ 62 w 1642"/>
                  <a:gd name="T25" fmla="*/ 1611 h 1622"/>
                  <a:gd name="T26" fmla="*/ 4 w 1642"/>
                  <a:gd name="T27" fmla="*/ 422 h 1622"/>
                  <a:gd name="T28" fmla="*/ 14 w 1642"/>
                  <a:gd name="T29" fmla="*/ 254 h 1622"/>
                  <a:gd name="T30" fmla="*/ 0 w 1642"/>
                  <a:gd name="T31" fmla="*/ 0 h 1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42" h="1622">
                    <a:moveTo>
                      <a:pt x="0" y="0"/>
                    </a:moveTo>
                    <a:cubicBezTo>
                      <a:pt x="111" y="44"/>
                      <a:pt x="111" y="44"/>
                      <a:pt x="111" y="44"/>
                    </a:cubicBezTo>
                    <a:cubicBezTo>
                      <a:pt x="111" y="44"/>
                      <a:pt x="235" y="124"/>
                      <a:pt x="688" y="186"/>
                    </a:cubicBezTo>
                    <a:cubicBezTo>
                      <a:pt x="688" y="186"/>
                      <a:pt x="755" y="186"/>
                      <a:pt x="799" y="399"/>
                    </a:cubicBezTo>
                    <a:cubicBezTo>
                      <a:pt x="1367" y="1158"/>
                      <a:pt x="1367" y="1158"/>
                      <a:pt x="1367" y="1158"/>
                    </a:cubicBezTo>
                    <a:cubicBezTo>
                      <a:pt x="1367" y="1158"/>
                      <a:pt x="1642" y="1362"/>
                      <a:pt x="1411" y="1567"/>
                    </a:cubicBezTo>
                    <a:cubicBezTo>
                      <a:pt x="903" y="1622"/>
                      <a:pt x="903" y="1622"/>
                      <a:pt x="903" y="1622"/>
                    </a:cubicBezTo>
                    <a:cubicBezTo>
                      <a:pt x="903" y="1622"/>
                      <a:pt x="1196" y="1343"/>
                      <a:pt x="753" y="1334"/>
                    </a:cubicBezTo>
                    <a:cubicBezTo>
                      <a:pt x="835" y="1265"/>
                      <a:pt x="835" y="1265"/>
                      <a:pt x="835" y="1265"/>
                    </a:cubicBezTo>
                    <a:cubicBezTo>
                      <a:pt x="835" y="1265"/>
                      <a:pt x="706" y="1145"/>
                      <a:pt x="679" y="1070"/>
                    </a:cubicBezTo>
                    <a:cubicBezTo>
                      <a:pt x="653" y="994"/>
                      <a:pt x="435" y="910"/>
                      <a:pt x="435" y="910"/>
                    </a:cubicBezTo>
                    <a:cubicBezTo>
                      <a:pt x="462" y="1549"/>
                      <a:pt x="462" y="1549"/>
                      <a:pt x="462" y="1549"/>
                    </a:cubicBezTo>
                    <a:cubicBezTo>
                      <a:pt x="62" y="1611"/>
                      <a:pt x="62" y="1611"/>
                      <a:pt x="62" y="1611"/>
                    </a:cubicBezTo>
                    <a:cubicBezTo>
                      <a:pt x="4" y="422"/>
                      <a:pt x="4" y="422"/>
                      <a:pt x="4" y="422"/>
                    </a:cubicBezTo>
                    <a:cubicBezTo>
                      <a:pt x="2" y="366"/>
                      <a:pt x="5" y="309"/>
                      <a:pt x="14" y="254"/>
                    </a:cubicBezTo>
                    <a:cubicBezTo>
                      <a:pt x="29" y="164"/>
                      <a:pt x="45" y="21"/>
                      <a:pt x="0" y="0"/>
                    </a:cubicBezTo>
                  </a:path>
                </a:pathLst>
              </a:custGeom>
              <a:solidFill>
                <a:srgbClr val="676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ṡľiḑè">
                <a:extLst>
                  <a:ext uri="{FF2B5EF4-FFF2-40B4-BE49-F238E27FC236}">
                    <a16:creationId xmlns:a16="http://schemas.microsoft.com/office/drawing/2014/main" id="{EC5DD9E1-58B0-476D-9952-C473745D5700}"/>
                  </a:ext>
                </a:extLst>
              </p:cNvPr>
              <p:cNvSpPr/>
              <p:nvPr/>
            </p:nvSpPr>
            <p:spPr bwMode="auto">
              <a:xfrm>
                <a:off x="3355183" y="3012698"/>
                <a:ext cx="2103438" cy="2449513"/>
              </a:xfrm>
              <a:custGeom>
                <a:avLst/>
                <a:gdLst>
                  <a:gd name="T0" fmla="*/ 466 w 1313"/>
                  <a:gd name="T1" fmla="*/ 690 h 1532"/>
                  <a:gd name="T2" fmla="*/ 206 w 1313"/>
                  <a:gd name="T3" fmla="*/ 1158 h 1532"/>
                  <a:gd name="T4" fmla="*/ 154 w 1313"/>
                  <a:gd name="T5" fmla="*/ 1532 h 1532"/>
                  <a:gd name="T6" fmla="*/ 224 w 1313"/>
                  <a:gd name="T7" fmla="*/ 1438 h 1532"/>
                  <a:gd name="T8" fmla="*/ 239 w 1313"/>
                  <a:gd name="T9" fmla="*/ 1442 h 1532"/>
                  <a:gd name="T10" fmla="*/ 420 w 1313"/>
                  <a:gd name="T11" fmla="*/ 1517 h 1532"/>
                  <a:gd name="T12" fmla="*/ 362 w 1313"/>
                  <a:gd name="T13" fmla="*/ 1411 h 1532"/>
                  <a:gd name="T14" fmla="*/ 517 w 1313"/>
                  <a:gd name="T15" fmla="*/ 1242 h 1532"/>
                  <a:gd name="T16" fmla="*/ 593 w 1313"/>
                  <a:gd name="T17" fmla="*/ 1287 h 1532"/>
                  <a:gd name="T18" fmla="*/ 655 w 1313"/>
                  <a:gd name="T19" fmla="*/ 1269 h 1532"/>
                  <a:gd name="T20" fmla="*/ 753 w 1313"/>
                  <a:gd name="T21" fmla="*/ 1145 h 1532"/>
                  <a:gd name="T22" fmla="*/ 729 w 1313"/>
                  <a:gd name="T23" fmla="*/ 967 h 1532"/>
                  <a:gd name="T24" fmla="*/ 630 w 1313"/>
                  <a:gd name="T25" fmla="*/ 892 h 1532"/>
                  <a:gd name="T26" fmla="*/ 466 w 1313"/>
                  <a:gd name="T27" fmla="*/ 690 h 1532"/>
                  <a:gd name="T28" fmla="*/ 1313 w 1313"/>
                  <a:gd name="T29" fmla="*/ 0 h 1532"/>
                  <a:gd name="T30" fmla="*/ 1007 w 1313"/>
                  <a:gd name="T31" fmla="*/ 80 h 1532"/>
                  <a:gd name="T32" fmla="*/ 919 w 1313"/>
                  <a:gd name="T33" fmla="*/ 203 h 1532"/>
                  <a:gd name="T34" fmla="*/ 769 w 1313"/>
                  <a:gd name="T35" fmla="*/ 437 h 1532"/>
                  <a:gd name="T36" fmla="*/ 975 w 1313"/>
                  <a:gd name="T37" fmla="*/ 482 h 1532"/>
                  <a:gd name="T38" fmla="*/ 1188 w 1313"/>
                  <a:gd name="T39" fmla="*/ 201 h 1532"/>
                  <a:gd name="T40" fmla="*/ 1192 w 1313"/>
                  <a:gd name="T41" fmla="*/ 197 h 1532"/>
                  <a:gd name="T42" fmla="*/ 1192 w 1313"/>
                  <a:gd name="T43" fmla="*/ 159 h 1532"/>
                  <a:gd name="T44" fmla="*/ 1218 w 1313"/>
                  <a:gd name="T45" fmla="*/ 170 h 1532"/>
                  <a:gd name="T46" fmla="*/ 1241 w 1313"/>
                  <a:gd name="T47" fmla="*/ 145 h 1532"/>
                  <a:gd name="T48" fmla="*/ 1313 w 1313"/>
                  <a:gd name="T49" fmla="*/ 1 h 1532"/>
                  <a:gd name="T50" fmla="*/ 1313 w 1313"/>
                  <a:gd name="T51" fmla="*/ 2 h 1532"/>
                  <a:gd name="T52" fmla="*/ 1313 w 1313"/>
                  <a:gd name="T53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13" h="1532">
                    <a:moveTo>
                      <a:pt x="466" y="690"/>
                    </a:moveTo>
                    <a:cubicBezTo>
                      <a:pt x="206" y="1158"/>
                      <a:pt x="206" y="1158"/>
                      <a:pt x="206" y="1158"/>
                    </a:cubicBezTo>
                    <a:cubicBezTo>
                      <a:pt x="206" y="1158"/>
                      <a:pt x="0" y="1359"/>
                      <a:pt x="154" y="1532"/>
                    </a:cubicBezTo>
                    <a:cubicBezTo>
                      <a:pt x="187" y="1499"/>
                      <a:pt x="193" y="1438"/>
                      <a:pt x="224" y="1438"/>
                    </a:cubicBezTo>
                    <a:cubicBezTo>
                      <a:pt x="228" y="1438"/>
                      <a:pt x="233" y="1439"/>
                      <a:pt x="239" y="1442"/>
                    </a:cubicBezTo>
                    <a:cubicBezTo>
                      <a:pt x="297" y="1474"/>
                      <a:pt x="357" y="1499"/>
                      <a:pt x="420" y="1517"/>
                    </a:cubicBezTo>
                    <a:cubicBezTo>
                      <a:pt x="362" y="1411"/>
                      <a:pt x="362" y="1411"/>
                      <a:pt x="362" y="1411"/>
                    </a:cubicBezTo>
                    <a:cubicBezTo>
                      <a:pt x="517" y="1242"/>
                      <a:pt x="517" y="1242"/>
                      <a:pt x="517" y="1242"/>
                    </a:cubicBezTo>
                    <a:cubicBezTo>
                      <a:pt x="593" y="1287"/>
                      <a:pt x="593" y="1287"/>
                      <a:pt x="593" y="1287"/>
                    </a:cubicBezTo>
                    <a:cubicBezTo>
                      <a:pt x="611" y="1280"/>
                      <a:pt x="632" y="1274"/>
                      <a:pt x="655" y="1269"/>
                    </a:cubicBezTo>
                    <a:cubicBezTo>
                      <a:pt x="753" y="1145"/>
                      <a:pt x="753" y="1145"/>
                      <a:pt x="753" y="1145"/>
                    </a:cubicBezTo>
                    <a:cubicBezTo>
                      <a:pt x="729" y="967"/>
                      <a:pt x="729" y="967"/>
                      <a:pt x="729" y="967"/>
                    </a:cubicBezTo>
                    <a:cubicBezTo>
                      <a:pt x="681" y="963"/>
                      <a:pt x="651" y="936"/>
                      <a:pt x="630" y="892"/>
                    </a:cubicBezTo>
                    <a:cubicBezTo>
                      <a:pt x="573" y="848"/>
                      <a:pt x="519" y="777"/>
                      <a:pt x="466" y="690"/>
                    </a:cubicBezTo>
                    <a:moveTo>
                      <a:pt x="1313" y="0"/>
                    </a:moveTo>
                    <a:cubicBezTo>
                      <a:pt x="1007" y="80"/>
                      <a:pt x="1007" y="80"/>
                      <a:pt x="1007" y="80"/>
                    </a:cubicBezTo>
                    <a:cubicBezTo>
                      <a:pt x="986" y="121"/>
                      <a:pt x="958" y="162"/>
                      <a:pt x="919" y="203"/>
                    </a:cubicBezTo>
                    <a:cubicBezTo>
                      <a:pt x="843" y="281"/>
                      <a:pt x="796" y="361"/>
                      <a:pt x="769" y="437"/>
                    </a:cubicBezTo>
                    <a:cubicBezTo>
                      <a:pt x="975" y="482"/>
                      <a:pt x="975" y="482"/>
                      <a:pt x="975" y="482"/>
                    </a:cubicBezTo>
                    <a:cubicBezTo>
                      <a:pt x="1022" y="378"/>
                      <a:pt x="1107" y="285"/>
                      <a:pt x="1188" y="201"/>
                    </a:cubicBezTo>
                    <a:cubicBezTo>
                      <a:pt x="1192" y="197"/>
                      <a:pt x="1192" y="197"/>
                      <a:pt x="1192" y="197"/>
                    </a:cubicBezTo>
                    <a:cubicBezTo>
                      <a:pt x="1192" y="159"/>
                      <a:pt x="1192" y="159"/>
                      <a:pt x="1192" y="159"/>
                    </a:cubicBezTo>
                    <a:cubicBezTo>
                      <a:pt x="1218" y="170"/>
                      <a:pt x="1218" y="170"/>
                      <a:pt x="1218" y="170"/>
                    </a:cubicBezTo>
                    <a:cubicBezTo>
                      <a:pt x="1241" y="145"/>
                      <a:pt x="1241" y="145"/>
                      <a:pt x="1241" y="145"/>
                    </a:cubicBezTo>
                    <a:cubicBezTo>
                      <a:pt x="1239" y="99"/>
                      <a:pt x="1313" y="1"/>
                      <a:pt x="1313" y="1"/>
                    </a:cubicBezTo>
                    <a:cubicBezTo>
                      <a:pt x="1313" y="1"/>
                      <a:pt x="1313" y="2"/>
                      <a:pt x="1313" y="2"/>
                    </a:cubicBezTo>
                    <a:cubicBezTo>
                      <a:pt x="1313" y="1"/>
                      <a:pt x="1313" y="1"/>
                      <a:pt x="1313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šļïḓè">
                <a:extLst>
                  <a:ext uri="{FF2B5EF4-FFF2-40B4-BE49-F238E27FC236}">
                    <a16:creationId xmlns:a16="http://schemas.microsoft.com/office/drawing/2014/main" id="{E0244EFC-592A-4D4A-A2B5-4E0398A7D848}"/>
                  </a:ext>
                </a:extLst>
              </p:cNvPr>
              <p:cNvSpPr/>
              <p:nvPr/>
            </p:nvSpPr>
            <p:spPr bwMode="auto">
              <a:xfrm>
                <a:off x="4917283" y="3244473"/>
                <a:ext cx="455613" cy="615950"/>
              </a:xfrm>
              <a:custGeom>
                <a:avLst/>
                <a:gdLst>
                  <a:gd name="T0" fmla="*/ 217 w 285"/>
                  <a:gd name="T1" fmla="*/ 52 h 385"/>
                  <a:gd name="T2" fmla="*/ 213 w 285"/>
                  <a:gd name="T3" fmla="*/ 56 h 385"/>
                  <a:gd name="T4" fmla="*/ 0 w 285"/>
                  <a:gd name="T5" fmla="*/ 337 h 385"/>
                  <a:gd name="T6" fmla="*/ 217 w 285"/>
                  <a:gd name="T7" fmla="*/ 385 h 385"/>
                  <a:gd name="T8" fmla="*/ 217 w 285"/>
                  <a:gd name="T9" fmla="*/ 52 h 385"/>
                  <a:gd name="T10" fmla="*/ 266 w 285"/>
                  <a:gd name="T11" fmla="*/ 0 h 385"/>
                  <a:gd name="T12" fmla="*/ 243 w 285"/>
                  <a:gd name="T13" fmla="*/ 25 h 385"/>
                  <a:gd name="T14" fmla="*/ 285 w 285"/>
                  <a:gd name="T15" fmla="*/ 43 h 385"/>
                  <a:gd name="T16" fmla="*/ 274 w 285"/>
                  <a:gd name="T17" fmla="*/ 27 h 385"/>
                  <a:gd name="T18" fmla="*/ 267 w 285"/>
                  <a:gd name="T19" fmla="*/ 4 h 385"/>
                  <a:gd name="T20" fmla="*/ 266 w 285"/>
                  <a:gd name="T21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5" h="385">
                    <a:moveTo>
                      <a:pt x="217" y="52"/>
                    </a:moveTo>
                    <a:cubicBezTo>
                      <a:pt x="213" y="56"/>
                      <a:pt x="213" y="56"/>
                      <a:pt x="213" y="56"/>
                    </a:cubicBezTo>
                    <a:cubicBezTo>
                      <a:pt x="132" y="140"/>
                      <a:pt x="47" y="233"/>
                      <a:pt x="0" y="337"/>
                    </a:cubicBezTo>
                    <a:cubicBezTo>
                      <a:pt x="217" y="385"/>
                      <a:pt x="217" y="385"/>
                      <a:pt x="217" y="385"/>
                    </a:cubicBezTo>
                    <a:cubicBezTo>
                      <a:pt x="217" y="52"/>
                      <a:pt x="217" y="52"/>
                      <a:pt x="217" y="52"/>
                    </a:cubicBezTo>
                    <a:moveTo>
                      <a:pt x="266" y="0"/>
                    </a:moveTo>
                    <a:cubicBezTo>
                      <a:pt x="243" y="25"/>
                      <a:pt x="243" y="25"/>
                      <a:pt x="243" y="25"/>
                    </a:cubicBezTo>
                    <a:cubicBezTo>
                      <a:pt x="285" y="43"/>
                      <a:pt x="285" y="43"/>
                      <a:pt x="285" y="43"/>
                    </a:cubicBezTo>
                    <a:cubicBezTo>
                      <a:pt x="281" y="36"/>
                      <a:pt x="277" y="30"/>
                      <a:pt x="274" y="27"/>
                    </a:cubicBezTo>
                    <a:cubicBezTo>
                      <a:pt x="268" y="22"/>
                      <a:pt x="266" y="14"/>
                      <a:pt x="267" y="4"/>
                    </a:cubicBezTo>
                    <a:cubicBezTo>
                      <a:pt x="267" y="3"/>
                      <a:pt x="266" y="2"/>
                      <a:pt x="266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şlïďè">
                <a:extLst>
                  <a:ext uri="{FF2B5EF4-FFF2-40B4-BE49-F238E27FC236}">
                    <a16:creationId xmlns:a16="http://schemas.microsoft.com/office/drawing/2014/main" id="{1934ACCD-8FF8-4714-A331-696E985045FD}"/>
                  </a:ext>
                </a:extLst>
              </p:cNvPr>
              <p:cNvSpPr/>
              <p:nvPr/>
            </p:nvSpPr>
            <p:spPr bwMode="auto">
              <a:xfrm>
                <a:off x="4101308" y="3701673"/>
                <a:ext cx="263525" cy="736600"/>
              </a:xfrm>
              <a:custGeom>
                <a:avLst/>
                <a:gdLst>
                  <a:gd name="T0" fmla="*/ 57 w 164"/>
                  <a:gd name="T1" fmla="*/ 156 h 461"/>
                  <a:gd name="T2" fmla="*/ 0 w 164"/>
                  <a:gd name="T3" fmla="*/ 259 h 461"/>
                  <a:gd name="T4" fmla="*/ 164 w 164"/>
                  <a:gd name="T5" fmla="*/ 461 h 461"/>
                  <a:gd name="T6" fmla="*/ 128 w 164"/>
                  <a:gd name="T7" fmla="*/ 267 h 461"/>
                  <a:gd name="T8" fmla="*/ 57 w 164"/>
                  <a:gd name="T9" fmla="*/ 156 h 461"/>
                  <a:gd name="T10" fmla="*/ 121 w 164"/>
                  <a:gd name="T11" fmla="*/ 0 h 461"/>
                  <a:gd name="T12" fmla="*/ 100 w 164"/>
                  <a:gd name="T13" fmla="*/ 79 h 461"/>
                  <a:gd name="T14" fmla="*/ 59 w 164"/>
                  <a:gd name="T15" fmla="*/ 152 h 461"/>
                  <a:gd name="T16" fmla="*/ 128 w 164"/>
                  <a:gd name="T17" fmla="*/ 260 h 461"/>
                  <a:gd name="T18" fmla="*/ 121 w 164"/>
                  <a:gd name="T19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4" h="461">
                    <a:moveTo>
                      <a:pt x="57" y="156"/>
                    </a:moveTo>
                    <a:cubicBezTo>
                      <a:pt x="0" y="259"/>
                      <a:pt x="0" y="259"/>
                      <a:pt x="0" y="259"/>
                    </a:cubicBezTo>
                    <a:cubicBezTo>
                      <a:pt x="53" y="346"/>
                      <a:pt x="107" y="417"/>
                      <a:pt x="164" y="461"/>
                    </a:cubicBezTo>
                    <a:cubicBezTo>
                      <a:pt x="143" y="413"/>
                      <a:pt x="133" y="346"/>
                      <a:pt x="128" y="267"/>
                    </a:cubicBezTo>
                    <a:cubicBezTo>
                      <a:pt x="104" y="234"/>
                      <a:pt x="80" y="197"/>
                      <a:pt x="57" y="156"/>
                    </a:cubicBezTo>
                    <a:moveTo>
                      <a:pt x="121" y="0"/>
                    </a:moveTo>
                    <a:cubicBezTo>
                      <a:pt x="114" y="24"/>
                      <a:pt x="107" y="50"/>
                      <a:pt x="100" y="79"/>
                    </a:cubicBezTo>
                    <a:cubicBezTo>
                      <a:pt x="59" y="152"/>
                      <a:pt x="59" y="152"/>
                      <a:pt x="59" y="152"/>
                    </a:cubicBezTo>
                    <a:cubicBezTo>
                      <a:pt x="81" y="192"/>
                      <a:pt x="104" y="228"/>
                      <a:pt x="128" y="260"/>
                    </a:cubicBezTo>
                    <a:cubicBezTo>
                      <a:pt x="124" y="181"/>
                      <a:pt x="124" y="91"/>
                      <a:pt x="121" y="0"/>
                    </a:cubicBezTo>
                  </a:path>
                </a:pathLst>
              </a:custGeom>
              <a:solidFill>
                <a:srgbClr val="90AE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şlíḋê">
                <a:extLst>
                  <a:ext uri="{FF2B5EF4-FFF2-40B4-BE49-F238E27FC236}">
                    <a16:creationId xmlns:a16="http://schemas.microsoft.com/office/drawing/2014/main" id="{8574B79F-C82F-421E-9C9D-85DCB3C4782D}"/>
                  </a:ext>
                </a:extLst>
              </p:cNvPr>
              <p:cNvSpPr/>
              <p:nvPr/>
            </p:nvSpPr>
            <p:spPr bwMode="auto">
              <a:xfrm>
                <a:off x="4193383" y="3944561"/>
                <a:ext cx="112713" cy="184150"/>
              </a:xfrm>
              <a:custGeom>
                <a:avLst/>
                <a:gdLst>
                  <a:gd name="T0" fmla="*/ 2 w 71"/>
                  <a:gd name="T1" fmla="*/ 0 h 115"/>
                  <a:gd name="T2" fmla="*/ 0 w 71"/>
                  <a:gd name="T3" fmla="*/ 4 h 115"/>
                  <a:gd name="T4" fmla="*/ 71 w 71"/>
                  <a:gd name="T5" fmla="*/ 115 h 115"/>
                  <a:gd name="T6" fmla="*/ 71 w 71"/>
                  <a:gd name="T7" fmla="*/ 108 h 115"/>
                  <a:gd name="T8" fmla="*/ 2 w 71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15">
                    <a:moveTo>
                      <a:pt x="2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23" y="45"/>
                      <a:pt x="47" y="82"/>
                      <a:pt x="71" y="115"/>
                    </a:cubicBezTo>
                    <a:cubicBezTo>
                      <a:pt x="71" y="113"/>
                      <a:pt x="71" y="110"/>
                      <a:pt x="71" y="108"/>
                    </a:cubicBezTo>
                    <a:cubicBezTo>
                      <a:pt x="47" y="76"/>
                      <a:pt x="24" y="40"/>
                      <a:pt x="2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şlíḋe">
                <a:extLst>
                  <a:ext uri="{FF2B5EF4-FFF2-40B4-BE49-F238E27FC236}">
                    <a16:creationId xmlns:a16="http://schemas.microsoft.com/office/drawing/2014/main" id="{FBF1F4F7-FB5F-4497-B6CE-763FCB77B0CC}"/>
                  </a:ext>
                </a:extLst>
              </p:cNvPr>
              <p:cNvSpPr/>
              <p:nvPr/>
            </p:nvSpPr>
            <p:spPr bwMode="auto">
              <a:xfrm>
                <a:off x="4415633" y="3139698"/>
                <a:ext cx="552450" cy="757238"/>
              </a:xfrm>
              <a:custGeom>
                <a:avLst/>
                <a:gdLst>
                  <a:gd name="T0" fmla="*/ 3 w 345"/>
                  <a:gd name="T1" fmla="*/ 429 h 473"/>
                  <a:gd name="T2" fmla="*/ 0 w 345"/>
                  <a:gd name="T3" fmla="*/ 460 h 473"/>
                  <a:gd name="T4" fmla="*/ 9 w 345"/>
                  <a:gd name="T5" fmla="*/ 473 h 473"/>
                  <a:gd name="T6" fmla="*/ 3 w 345"/>
                  <a:gd name="T7" fmla="*/ 429 h 473"/>
                  <a:gd name="T8" fmla="*/ 345 w 345"/>
                  <a:gd name="T9" fmla="*/ 0 h 473"/>
                  <a:gd name="T10" fmla="*/ 90 w 345"/>
                  <a:gd name="T11" fmla="*/ 66 h 473"/>
                  <a:gd name="T12" fmla="*/ 80 w 345"/>
                  <a:gd name="T13" fmla="*/ 64 h 473"/>
                  <a:gd name="T14" fmla="*/ 66 w 345"/>
                  <a:gd name="T15" fmla="*/ 67 h 473"/>
                  <a:gd name="T16" fmla="*/ 59 w 345"/>
                  <a:gd name="T17" fmla="*/ 98 h 473"/>
                  <a:gd name="T18" fmla="*/ 11 w 345"/>
                  <a:gd name="T19" fmla="*/ 359 h 473"/>
                  <a:gd name="T20" fmla="*/ 70 w 345"/>
                  <a:gd name="T21" fmla="*/ 372 h 473"/>
                  <a:gd name="T22" fmla="*/ 95 w 345"/>
                  <a:gd name="T23" fmla="*/ 354 h 473"/>
                  <a:gd name="T24" fmla="*/ 107 w 345"/>
                  <a:gd name="T25" fmla="*/ 357 h 473"/>
                  <a:gd name="T26" fmla="*/ 257 w 345"/>
                  <a:gd name="T27" fmla="*/ 123 h 473"/>
                  <a:gd name="T28" fmla="*/ 345 w 345"/>
                  <a:gd name="T29" fmla="*/ 0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5" h="473">
                    <a:moveTo>
                      <a:pt x="3" y="429"/>
                    </a:moveTo>
                    <a:cubicBezTo>
                      <a:pt x="2" y="440"/>
                      <a:pt x="1" y="450"/>
                      <a:pt x="0" y="460"/>
                    </a:cubicBezTo>
                    <a:cubicBezTo>
                      <a:pt x="3" y="464"/>
                      <a:pt x="6" y="469"/>
                      <a:pt x="9" y="473"/>
                    </a:cubicBezTo>
                    <a:cubicBezTo>
                      <a:pt x="3" y="429"/>
                      <a:pt x="3" y="429"/>
                      <a:pt x="3" y="429"/>
                    </a:cubicBezTo>
                    <a:moveTo>
                      <a:pt x="345" y="0"/>
                    </a:move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87" y="64"/>
                      <a:pt x="80" y="64"/>
                    </a:cubicBezTo>
                    <a:cubicBezTo>
                      <a:pt x="77" y="64"/>
                      <a:pt x="72" y="65"/>
                      <a:pt x="66" y="67"/>
                    </a:cubicBezTo>
                    <a:cubicBezTo>
                      <a:pt x="64" y="77"/>
                      <a:pt x="62" y="87"/>
                      <a:pt x="59" y="98"/>
                    </a:cubicBezTo>
                    <a:cubicBezTo>
                      <a:pt x="39" y="188"/>
                      <a:pt x="22" y="276"/>
                      <a:pt x="11" y="359"/>
                    </a:cubicBezTo>
                    <a:cubicBezTo>
                      <a:pt x="70" y="372"/>
                      <a:pt x="70" y="372"/>
                      <a:pt x="70" y="372"/>
                    </a:cubicBezTo>
                    <a:cubicBezTo>
                      <a:pt x="95" y="354"/>
                      <a:pt x="95" y="354"/>
                      <a:pt x="95" y="354"/>
                    </a:cubicBezTo>
                    <a:cubicBezTo>
                      <a:pt x="107" y="357"/>
                      <a:pt x="107" y="357"/>
                      <a:pt x="107" y="357"/>
                    </a:cubicBezTo>
                    <a:cubicBezTo>
                      <a:pt x="134" y="281"/>
                      <a:pt x="181" y="201"/>
                      <a:pt x="257" y="123"/>
                    </a:cubicBezTo>
                    <a:cubicBezTo>
                      <a:pt x="296" y="82"/>
                      <a:pt x="324" y="41"/>
                      <a:pt x="345" y="0"/>
                    </a:cubicBezTo>
                  </a:path>
                </a:pathLst>
              </a:custGeom>
              <a:solidFill>
                <a:srgbClr val="90AE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ṧlidè">
                <a:extLst>
                  <a:ext uri="{FF2B5EF4-FFF2-40B4-BE49-F238E27FC236}">
                    <a16:creationId xmlns:a16="http://schemas.microsoft.com/office/drawing/2014/main" id="{EA29A0F0-A38B-45D6-A2A0-68D1B767BC9E}"/>
                  </a:ext>
                </a:extLst>
              </p:cNvPr>
              <p:cNvSpPr/>
              <p:nvPr/>
            </p:nvSpPr>
            <p:spPr bwMode="auto">
              <a:xfrm>
                <a:off x="4407695" y="3876298"/>
                <a:ext cx="98425" cy="566738"/>
              </a:xfrm>
              <a:custGeom>
                <a:avLst/>
                <a:gdLst>
                  <a:gd name="T0" fmla="*/ 12 w 62"/>
                  <a:gd name="T1" fmla="*/ 240 h 355"/>
                  <a:gd name="T2" fmla="*/ 21 w 62"/>
                  <a:gd name="T3" fmla="*/ 276 h 355"/>
                  <a:gd name="T4" fmla="*/ 62 w 62"/>
                  <a:gd name="T5" fmla="*/ 355 h 355"/>
                  <a:gd name="T6" fmla="*/ 50 w 62"/>
                  <a:gd name="T7" fmla="*/ 269 h 355"/>
                  <a:gd name="T8" fmla="*/ 12 w 62"/>
                  <a:gd name="T9" fmla="*/ 240 h 355"/>
                  <a:gd name="T10" fmla="*/ 5 w 62"/>
                  <a:gd name="T11" fmla="*/ 0 h 355"/>
                  <a:gd name="T12" fmla="*/ 0 w 62"/>
                  <a:gd name="T13" fmla="*/ 107 h 355"/>
                  <a:gd name="T14" fmla="*/ 10 w 62"/>
                  <a:gd name="T15" fmla="*/ 233 h 355"/>
                  <a:gd name="T16" fmla="*/ 49 w 62"/>
                  <a:gd name="T17" fmla="*/ 264 h 355"/>
                  <a:gd name="T18" fmla="*/ 14 w 62"/>
                  <a:gd name="T19" fmla="*/ 13 h 355"/>
                  <a:gd name="T20" fmla="*/ 5 w 62"/>
                  <a:gd name="T21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355">
                    <a:moveTo>
                      <a:pt x="12" y="240"/>
                    </a:moveTo>
                    <a:cubicBezTo>
                      <a:pt x="14" y="252"/>
                      <a:pt x="17" y="265"/>
                      <a:pt x="21" y="276"/>
                    </a:cubicBezTo>
                    <a:cubicBezTo>
                      <a:pt x="30" y="308"/>
                      <a:pt x="44" y="335"/>
                      <a:pt x="62" y="355"/>
                    </a:cubicBezTo>
                    <a:cubicBezTo>
                      <a:pt x="50" y="269"/>
                      <a:pt x="50" y="269"/>
                      <a:pt x="50" y="269"/>
                    </a:cubicBezTo>
                    <a:cubicBezTo>
                      <a:pt x="37" y="260"/>
                      <a:pt x="24" y="251"/>
                      <a:pt x="12" y="240"/>
                    </a:cubicBezTo>
                    <a:moveTo>
                      <a:pt x="5" y="0"/>
                    </a:moveTo>
                    <a:cubicBezTo>
                      <a:pt x="2" y="37"/>
                      <a:pt x="0" y="73"/>
                      <a:pt x="0" y="107"/>
                    </a:cubicBezTo>
                    <a:cubicBezTo>
                      <a:pt x="0" y="153"/>
                      <a:pt x="4" y="196"/>
                      <a:pt x="10" y="233"/>
                    </a:cubicBezTo>
                    <a:cubicBezTo>
                      <a:pt x="23" y="245"/>
                      <a:pt x="36" y="255"/>
                      <a:pt x="49" y="26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1" y="9"/>
                      <a:pt x="8" y="4"/>
                      <a:pt x="5" y="0"/>
                    </a:cubicBezTo>
                  </a:path>
                </a:pathLst>
              </a:custGeom>
              <a:solidFill>
                <a:srgbClr val="6593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sļïḍe">
                <a:extLst>
                  <a:ext uri="{FF2B5EF4-FFF2-40B4-BE49-F238E27FC236}">
                    <a16:creationId xmlns:a16="http://schemas.microsoft.com/office/drawing/2014/main" id="{A563DC33-573A-45B5-984E-2E15CAA11B58}"/>
                  </a:ext>
                </a:extLst>
              </p:cNvPr>
              <p:cNvSpPr/>
              <p:nvPr/>
            </p:nvSpPr>
            <p:spPr bwMode="auto">
              <a:xfrm>
                <a:off x="4423570" y="4247773"/>
                <a:ext cx="63500" cy="58738"/>
              </a:xfrm>
              <a:custGeom>
                <a:avLst/>
                <a:gdLst>
                  <a:gd name="T0" fmla="*/ 0 w 40"/>
                  <a:gd name="T1" fmla="*/ 0 h 36"/>
                  <a:gd name="T2" fmla="*/ 2 w 40"/>
                  <a:gd name="T3" fmla="*/ 7 h 36"/>
                  <a:gd name="T4" fmla="*/ 40 w 40"/>
                  <a:gd name="T5" fmla="*/ 36 h 36"/>
                  <a:gd name="T6" fmla="*/ 39 w 40"/>
                  <a:gd name="T7" fmla="*/ 31 h 36"/>
                  <a:gd name="T8" fmla="*/ 0 w 4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6">
                    <a:moveTo>
                      <a:pt x="0" y="0"/>
                    </a:moveTo>
                    <a:cubicBezTo>
                      <a:pt x="1" y="2"/>
                      <a:pt x="1" y="5"/>
                      <a:pt x="2" y="7"/>
                    </a:cubicBezTo>
                    <a:cubicBezTo>
                      <a:pt x="14" y="18"/>
                      <a:pt x="27" y="27"/>
                      <a:pt x="40" y="36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26" y="22"/>
                      <a:pt x="13" y="12"/>
                      <a:pt x="0" y="0"/>
                    </a:cubicBezTo>
                  </a:path>
                </a:pathLst>
              </a:custGeom>
              <a:solidFill>
                <a:srgbClr val="90A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šļide">
                <a:extLst>
                  <a:ext uri="{FF2B5EF4-FFF2-40B4-BE49-F238E27FC236}">
                    <a16:creationId xmlns:a16="http://schemas.microsoft.com/office/drawing/2014/main" id="{D011C10D-9A82-44EF-A0B1-CE1ED5B61E89}"/>
                  </a:ext>
                </a:extLst>
              </p:cNvPr>
              <p:cNvSpPr/>
              <p:nvPr/>
            </p:nvSpPr>
            <p:spPr bwMode="auto">
              <a:xfrm>
                <a:off x="4301333" y="3250823"/>
                <a:ext cx="220663" cy="1308100"/>
              </a:xfrm>
              <a:custGeom>
                <a:avLst/>
                <a:gdLst>
                  <a:gd name="T0" fmla="*/ 39 w 138"/>
                  <a:gd name="T1" fmla="*/ 743 h 818"/>
                  <a:gd name="T2" fmla="*/ 138 w 138"/>
                  <a:gd name="T3" fmla="*/ 818 h 818"/>
                  <a:gd name="T4" fmla="*/ 133 w 138"/>
                  <a:gd name="T5" fmla="*/ 787 h 818"/>
                  <a:gd name="T6" fmla="*/ 39 w 138"/>
                  <a:gd name="T7" fmla="*/ 743 h 818"/>
                  <a:gd name="T8" fmla="*/ 133 w 138"/>
                  <a:gd name="T9" fmla="*/ 0 h 818"/>
                  <a:gd name="T10" fmla="*/ 0 w 138"/>
                  <a:gd name="T11" fmla="*/ 264 h 818"/>
                  <a:gd name="T12" fmla="*/ 68 w 138"/>
                  <a:gd name="T13" fmla="*/ 386 h 818"/>
                  <a:gd name="T14" fmla="*/ 72 w 138"/>
                  <a:gd name="T15" fmla="*/ 344 h 818"/>
                  <a:gd name="T16" fmla="*/ 64 w 138"/>
                  <a:gd name="T17" fmla="*/ 285 h 818"/>
                  <a:gd name="T18" fmla="*/ 78 w 138"/>
                  <a:gd name="T19" fmla="*/ 289 h 818"/>
                  <a:gd name="T20" fmla="*/ 126 w 138"/>
                  <a:gd name="T21" fmla="*/ 28 h 818"/>
                  <a:gd name="T22" fmla="*/ 133 w 138"/>
                  <a:gd name="T23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818">
                    <a:moveTo>
                      <a:pt x="39" y="743"/>
                    </a:moveTo>
                    <a:cubicBezTo>
                      <a:pt x="60" y="787"/>
                      <a:pt x="90" y="814"/>
                      <a:pt x="138" y="818"/>
                    </a:cubicBezTo>
                    <a:cubicBezTo>
                      <a:pt x="133" y="787"/>
                      <a:pt x="133" y="787"/>
                      <a:pt x="133" y="787"/>
                    </a:cubicBezTo>
                    <a:cubicBezTo>
                      <a:pt x="101" y="781"/>
                      <a:pt x="69" y="766"/>
                      <a:pt x="39" y="743"/>
                    </a:cubicBezTo>
                    <a:moveTo>
                      <a:pt x="133" y="0"/>
                    </a:moveTo>
                    <a:cubicBezTo>
                      <a:pt x="104" y="16"/>
                      <a:pt x="56" y="73"/>
                      <a:pt x="0" y="264"/>
                    </a:cubicBezTo>
                    <a:cubicBezTo>
                      <a:pt x="20" y="308"/>
                      <a:pt x="43" y="349"/>
                      <a:pt x="68" y="386"/>
                    </a:cubicBezTo>
                    <a:cubicBezTo>
                      <a:pt x="69" y="372"/>
                      <a:pt x="70" y="358"/>
                      <a:pt x="72" y="344"/>
                    </a:cubicBezTo>
                    <a:cubicBezTo>
                      <a:pt x="64" y="285"/>
                      <a:pt x="64" y="285"/>
                      <a:pt x="64" y="285"/>
                    </a:cubicBezTo>
                    <a:cubicBezTo>
                      <a:pt x="78" y="289"/>
                      <a:pt x="78" y="289"/>
                      <a:pt x="78" y="289"/>
                    </a:cubicBezTo>
                    <a:cubicBezTo>
                      <a:pt x="90" y="206"/>
                      <a:pt x="106" y="118"/>
                      <a:pt x="126" y="28"/>
                    </a:cubicBezTo>
                    <a:cubicBezTo>
                      <a:pt x="129" y="19"/>
                      <a:pt x="131" y="9"/>
                      <a:pt x="133" y="0"/>
                    </a:cubicBezTo>
                  </a:path>
                </a:pathLst>
              </a:custGeom>
              <a:solidFill>
                <a:srgbClr val="90AE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ś1iḋè">
                <a:extLst>
                  <a:ext uri="{FF2B5EF4-FFF2-40B4-BE49-F238E27FC236}">
                    <a16:creationId xmlns:a16="http://schemas.microsoft.com/office/drawing/2014/main" id="{925762BA-25C5-4045-A37D-7E8DE9B53E34}"/>
                  </a:ext>
                </a:extLst>
              </p:cNvPr>
              <p:cNvSpPr/>
              <p:nvPr/>
            </p:nvSpPr>
            <p:spPr bwMode="auto">
              <a:xfrm>
                <a:off x="4294983" y="3673098"/>
                <a:ext cx="219075" cy="836613"/>
              </a:xfrm>
              <a:custGeom>
                <a:avLst/>
                <a:gdLst>
                  <a:gd name="T0" fmla="*/ 7 w 137"/>
                  <a:gd name="T1" fmla="*/ 285 h 523"/>
                  <a:gd name="T2" fmla="*/ 43 w 137"/>
                  <a:gd name="T3" fmla="*/ 479 h 523"/>
                  <a:gd name="T4" fmla="*/ 137 w 137"/>
                  <a:gd name="T5" fmla="*/ 523 h 523"/>
                  <a:gd name="T6" fmla="*/ 133 w 137"/>
                  <a:gd name="T7" fmla="*/ 489 h 523"/>
                  <a:gd name="T8" fmla="*/ 104 w 137"/>
                  <a:gd name="T9" fmla="*/ 447 h 523"/>
                  <a:gd name="T10" fmla="*/ 77 w 137"/>
                  <a:gd name="T11" fmla="*/ 362 h 523"/>
                  <a:gd name="T12" fmla="*/ 73 w 137"/>
                  <a:gd name="T13" fmla="*/ 359 h 523"/>
                  <a:gd name="T14" fmla="*/ 7 w 137"/>
                  <a:gd name="T15" fmla="*/ 285 h 523"/>
                  <a:gd name="T16" fmla="*/ 4 w 137"/>
                  <a:gd name="T17" fmla="*/ 0 h 523"/>
                  <a:gd name="T18" fmla="*/ 0 w 137"/>
                  <a:gd name="T19" fmla="*/ 18 h 523"/>
                  <a:gd name="T20" fmla="*/ 7 w 137"/>
                  <a:gd name="T21" fmla="*/ 278 h 523"/>
                  <a:gd name="T22" fmla="*/ 76 w 137"/>
                  <a:gd name="T23" fmla="*/ 356 h 523"/>
                  <a:gd name="T24" fmla="*/ 66 w 137"/>
                  <a:gd name="T25" fmla="*/ 234 h 523"/>
                  <a:gd name="T26" fmla="*/ 72 w 137"/>
                  <a:gd name="T27" fmla="*/ 122 h 523"/>
                  <a:gd name="T28" fmla="*/ 4 w 137"/>
                  <a:gd name="T2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7" h="523">
                    <a:moveTo>
                      <a:pt x="7" y="285"/>
                    </a:moveTo>
                    <a:cubicBezTo>
                      <a:pt x="12" y="364"/>
                      <a:pt x="22" y="431"/>
                      <a:pt x="43" y="479"/>
                    </a:cubicBezTo>
                    <a:cubicBezTo>
                      <a:pt x="73" y="502"/>
                      <a:pt x="105" y="517"/>
                      <a:pt x="137" y="523"/>
                    </a:cubicBezTo>
                    <a:cubicBezTo>
                      <a:pt x="133" y="489"/>
                      <a:pt x="133" y="489"/>
                      <a:pt x="133" y="489"/>
                    </a:cubicBezTo>
                    <a:cubicBezTo>
                      <a:pt x="121" y="478"/>
                      <a:pt x="112" y="463"/>
                      <a:pt x="104" y="447"/>
                    </a:cubicBezTo>
                    <a:cubicBezTo>
                      <a:pt x="92" y="423"/>
                      <a:pt x="83" y="395"/>
                      <a:pt x="77" y="362"/>
                    </a:cubicBezTo>
                    <a:cubicBezTo>
                      <a:pt x="76" y="361"/>
                      <a:pt x="74" y="360"/>
                      <a:pt x="73" y="359"/>
                    </a:cubicBezTo>
                    <a:cubicBezTo>
                      <a:pt x="50" y="338"/>
                      <a:pt x="29" y="313"/>
                      <a:pt x="7" y="285"/>
                    </a:cubicBezTo>
                    <a:moveTo>
                      <a:pt x="4" y="0"/>
                    </a:moveTo>
                    <a:cubicBezTo>
                      <a:pt x="3" y="6"/>
                      <a:pt x="1" y="12"/>
                      <a:pt x="0" y="18"/>
                    </a:cubicBezTo>
                    <a:cubicBezTo>
                      <a:pt x="3" y="109"/>
                      <a:pt x="3" y="199"/>
                      <a:pt x="7" y="278"/>
                    </a:cubicBezTo>
                    <a:cubicBezTo>
                      <a:pt x="29" y="308"/>
                      <a:pt x="52" y="334"/>
                      <a:pt x="76" y="356"/>
                    </a:cubicBezTo>
                    <a:cubicBezTo>
                      <a:pt x="69" y="319"/>
                      <a:pt x="66" y="278"/>
                      <a:pt x="66" y="234"/>
                    </a:cubicBezTo>
                    <a:cubicBezTo>
                      <a:pt x="66" y="198"/>
                      <a:pt x="68" y="161"/>
                      <a:pt x="72" y="122"/>
                    </a:cubicBezTo>
                    <a:cubicBezTo>
                      <a:pt x="47" y="85"/>
                      <a:pt x="24" y="44"/>
                      <a:pt x="4" y="0"/>
                    </a:cubicBezTo>
                  </a:path>
                </a:pathLst>
              </a:custGeom>
              <a:solidFill>
                <a:srgbClr val="6593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ş1îḑé">
                <a:extLst>
                  <a:ext uri="{FF2B5EF4-FFF2-40B4-BE49-F238E27FC236}">
                    <a16:creationId xmlns:a16="http://schemas.microsoft.com/office/drawing/2014/main" id="{FA4B060F-623D-4C2A-AA60-7E171E1E2A71}"/>
                  </a:ext>
                </a:extLst>
              </p:cNvPr>
              <p:cNvSpPr/>
              <p:nvPr/>
            </p:nvSpPr>
            <p:spPr bwMode="auto">
              <a:xfrm>
                <a:off x="4306095" y="4117598"/>
                <a:ext cx="112713" cy="133350"/>
              </a:xfrm>
              <a:custGeom>
                <a:avLst/>
                <a:gdLst>
                  <a:gd name="T0" fmla="*/ 0 w 70"/>
                  <a:gd name="T1" fmla="*/ 0 h 84"/>
                  <a:gd name="T2" fmla="*/ 0 w 70"/>
                  <a:gd name="T3" fmla="*/ 7 h 84"/>
                  <a:gd name="T4" fmla="*/ 66 w 70"/>
                  <a:gd name="T5" fmla="*/ 81 h 84"/>
                  <a:gd name="T6" fmla="*/ 70 w 70"/>
                  <a:gd name="T7" fmla="*/ 84 h 84"/>
                  <a:gd name="T8" fmla="*/ 69 w 70"/>
                  <a:gd name="T9" fmla="*/ 78 h 84"/>
                  <a:gd name="T10" fmla="*/ 0 w 70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84">
                    <a:moveTo>
                      <a:pt x="0" y="0"/>
                    </a:moveTo>
                    <a:cubicBezTo>
                      <a:pt x="0" y="2"/>
                      <a:pt x="0" y="5"/>
                      <a:pt x="0" y="7"/>
                    </a:cubicBezTo>
                    <a:cubicBezTo>
                      <a:pt x="22" y="35"/>
                      <a:pt x="43" y="60"/>
                      <a:pt x="66" y="81"/>
                    </a:cubicBezTo>
                    <a:cubicBezTo>
                      <a:pt x="67" y="82"/>
                      <a:pt x="69" y="83"/>
                      <a:pt x="70" y="84"/>
                    </a:cubicBezTo>
                    <a:cubicBezTo>
                      <a:pt x="69" y="82"/>
                      <a:pt x="69" y="80"/>
                      <a:pt x="69" y="78"/>
                    </a:cubicBezTo>
                    <a:cubicBezTo>
                      <a:pt x="45" y="56"/>
                      <a:pt x="22" y="30"/>
                      <a:pt x="0" y="0"/>
                    </a:cubicBezTo>
                  </a:path>
                </a:pathLst>
              </a:custGeom>
              <a:solidFill>
                <a:srgbClr val="90A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ṥļîḍê">
                <a:extLst>
                  <a:ext uri="{FF2B5EF4-FFF2-40B4-BE49-F238E27FC236}">
                    <a16:creationId xmlns:a16="http://schemas.microsoft.com/office/drawing/2014/main" id="{AE496A8A-E353-4811-87EB-0BFDCD9F0149}"/>
                  </a:ext>
                </a:extLst>
              </p:cNvPr>
              <p:cNvSpPr/>
              <p:nvPr/>
            </p:nvSpPr>
            <p:spPr bwMode="auto">
              <a:xfrm>
                <a:off x="4410870" y="3247648"/>
                <a:ext cx="109538" cy="628650"/>
              </a:xfrm>
              <a:custGeom>
                <a:avLst/>
                <a:gdLst>
                  <a:gd name="T0" fmla="*/ 4 w 69"/>
                  <a:gd name="T1" fmla="*/ 346 h 393"/>
                  <a:gd name="T2" fmla="*/ 0 w 69"/>
                  <a:gd name="T3" fmla="*/ 388 h 393"/>
                  <a:gd name="T4" fmla="*/ 3 w 69"/>
                  <a:gd name="T5" fmla="*/ 393 h 393"/>
                  <a:gd name="T6" fmla="*/ 6 w 69"/>
                  <a:gd name="T7" fmla="*/ 362 h 393"/>
                  <a:gd name="T8" fmla="*/ 4 w 69"/>
                  <a:gd name="T9" fmla="*/ 346 h 393"/>
                  <a:gd name="T10" fmla="*/ 69 w 69"/>
                  <a:gd name="T11" fmla="*/ 0 h 393"/>
                  <a:gd name="T12" fmla="*/ 65 w 69"/>
                  <a:gd name="T13" fmla="*/ 2 h 393"/>
                  <a:gd name="T14" fmla="*/ 58 w 69"/>
                  <a:gd name="T15" fmla="*/ 30 h 393"/>
                  <a:gd name="T16" fmla="*/ 10 w 69"/>
                  <a:gd name="T17" fmla="*/ 291 h 393"/>
                  <a:gd name="T18" fmla="*/ 14 w 69"/>
                  <a:gd name="T19" fmla="*/ 292 h 393"/>
                  <a:gd name="T20" fmla="*/ 62 w 69"/>
                  <a:gd name="T21" fmla="*/ 31 h 393"/>
                  <a:gd name="T22" fmla="*/ 69 w 69"/>
                  <a:gd name="T23" fmla="*/ 0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393">
                    <a:moveTo>
                      <a:pt x="4" y="346"/>
                    </a:moveTo>
                    <a:cubicBezTo>
                      <a:pt x="2" y="360"/>
                      <a:pt x="1" y="374"/>
                      <a:pt x="0" y="388"/>
                    </a:cubicBezTo>
                    <a:cubicBezTo>
                      <a:pt x="1" y="389"/>
                      <a:pt x="2" y="391"/>
                      <a:pt x="3" y="393"/>
                    </a:cubicBezTo>
                    <a:cubicBezTo>
                      <a:pt x="4" y="383"/>
                      <a:pt x="5" y="373"/>
                      <a:pt x="6" y="362"/>
                    </a:cubicBezTo>
                    <a:cubicBezTo>
                      <a:pt x="4" y="346"/>
                      <a:pt x="4" y="346"/>
                      <a:pt x="4" y="346"/>
                    </a:cubicBezTo>
                    <a:moveTo>
                      <a:pt x="69" y="0"/>
                    </a:moveTo>
                    <a:cubicBezTo>
                      <a:pt x="68" y="1"/>
                      <a:pt x="66" y="1"/>
                      <a:pt x="65" y="2"/>
                    </a:cubicBezTo>
                    <a:cubicBezTo>
                      <a:pt x="63" y="11"/>
                      <a:pt x="61" y="21"/>
                      <a:pt x="58" y="30"/>
                    </a:cubicBezTo>
                    <a:cubicBezTo>
                      <a:pt x="38" y="120"/>
                      <a:pt x="22" y="208"/>
                      <a:pt x="10" y="291"/>
                    </a:cubicBezTo>
                    <a:cubicBezTo>
                      <a:pt x="14" y="292"/>
                      <a:pt x="14" y="292"/>
                      <a:pt x="14" y="292"/>
                    </a:cubicBezTo>
                    <a:cubicBezTo>
                      <a:pt x="25" y="209"/>
                      <a:pt x="42" y="121"/>
                      <a:pt x="62" y="31"/>
                    </a:cubicBezTo>
                    <a:cubicBezTo>
                      <a:pt x="65" y="20"/>
                      <a:pt x="67" y="10"/>
                      <a:pt x="69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ṡḻïḍé">
                <a:extLst>
                  <a:ext uri="{FF2B5EF4-FFF2-40B4-BE49-F238E27FC236}">
                    <a16:creationId xmlns:a16="http://schemas.microsoft.com/office/drawing/2014/main" id="{C418DBD0-8800-4F9A-AAC4-4CE36DB04143}"/>
                  </a:ext>
                </a:extLst>
              </p:cNvPr>
              <p:cNvSpPr/>
              <p:nvPr/>
            </p:nvSpPr>
            <p:spPr bwMode="auto">
              <a:xfrm>
                <a:off x="4401345" y="3868361"/>
                <a:ext cx="106363" cy="585788"/>
              </a:xfrm>
              <a:custGeom>
                <a:avLst/>
                <a:gdLst>
                  <a:gd name="T0" fmla="*/ 11 w 67"/>
                  <a:gd name="T1" fmla="*/ 240 h 367"/>
                  <a:gd name="T2" fmla="*/ 38 w 67"/>
                  <a:gd name="T3" fmla="*/ 325 h 367"/>
                  <a:gd name="T4" fmla="*/ 67 w 67"/>
                  <a:gd name="T5" fmla="*/ 367 h 367"/>
                  <a:gd name="T6" fmla="*/ 66 w 67"/>
                  <a:gd name="T7" fmla="*/ 360 h 367"/>
                  <a:gd name="T8" fmla="*/ 25 w 67"/>
                  <a:gd name="T9" fmla="*/ 281 h 367"/>
                  <a:gd name="T10" fmla="*/ 16 w 67"/>
                  <a:gd name="T11" fmla="*/ 245 h 367"/>
                  <a:gd name="T12" fmla="*/ 11 w 67"/>
                  <a:gd name="T13" fmla="*/ 240 h 367"/>
                  <a:gd name="T14" fmla="*/ 6 w 67"/>
                  <a:gd name="T15" fmla="*/ 0 h 367"/>
                  <a:gd name="T16" fmla="*/ 0 w 67"/>
                  <a:gd name="T17" fmla="*/ 112 h 367"/>
                  <a:gd name="T18" fmla="*/ 10 w 67"/>
                  <a:gd name="T19" fmla="*/ 234 h 367"/>
                  <a:gd name="T20" fmla="*/ 10 w 67"/>
                  <a:gd name="T21" fmla="*/ 234 h 367"/>
                  <a:gd name="T22" fmla="*/ 14 w 67"/>
                  <a:gd name="T23" fmla="*/ 238 h 367"/>
                  <a:gd name="T24" fmla="*/ 4 w 67"/>
                  <a:gd name="T25" fmla="*/ 112 h 367"/>
                  <a:gd name="T26" fmla="*/ 9 w 67"/>
                  <a:gd name="T27" fmla="*/ 5 h 367"/>
                  <a:gd name="T28" fmla="*/ 6 w 67"/>
                  <a:gd name="T29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367">
                    <a:moveTo>
                      <a:pt x="11" y="240"/>
                    </a:moveTo>
                    <a:cubicBezTo>
                      <a:pt x="17" y="273"/>
                      <a:pt x="26" y="301"/>
                      <a:pt x="38" y="325"/>
                    </a:cubicBezTo>
                    <a:cubicBezTo>
                      <a:pt x="46" y="341"/>
                      <a:pt x="55" y="356"/>
                      <a:pt x="67" y="367"/>
                    </a:cubicBezTo>
                    <a:cubicBezTo>
                      <a:pt x="66" y="360"/>
                      <a:pt x="66" y="360"/>
                      <a:pt x="66" y="360"/>
                    </a:cubicBezTo>
                    <a:cubicBezTo>
                      <a:pt x="48" y="340"/>
                      <a:pt x="34" y="313"/>
                      <a:pt x="25" y="281"/>
                    </a:cubicBezTo>
                    <a:cubicBezTo>
                      <a:pt x="21" y="270"/>
                      <a:pt x="18" y="257"/>
                      <a:pt x="16" y="245"/>
                    </a:cubicBezTo>
                    <a:cubicBezTo>
                      <a:pt x="14" y="243"/>
                      <a:pt x="12" y="242"/>
                      <a:pt x="11" y="240"/>
                    </a:cubicBezTo>
                    <a:moveTo>
                      <a:pt x="6" y="0"/>
                    </a:moveTo>
                    <a:cubicBezTo>
                      <a:pt x="2" y="39"/>
                      <a:pt x="0" y="76"/>
                      <a:pt x="0" y="112"/>
                    </a:cubicBezTo>
                    <a:cubicBezTo>
                      <a:pt x="0" y="156"/>
                      <a:pt x="3" y="197"/>
                      <a:pt x="10" y="234"/>
                    </a:cubicBezTo>
                    <a:cubicBezTo>
                      <a:pt x="10" y="234"/>
                      <a:pt x="10" y="234"/>
                      <a:pt x="10" y="234"/>
                    </a:cubicBezTo>
                    <a:cubicBezTo>
                      <a:pt x="11" y="235"/>
                      <a:pt x="13" y="237"/>
                      <a:pt x="14" y="238"/>
                    </a:cubicBezTo>
                    <a:cubicBezTo>
                      <a:pt x="8" y="201"/>
                      <a:pt x="4" y="158"/>
                      <a:pt x="4" y="112"/>
                    </a:cubicBezTo>
                    <a:cubicBezTo>
                      <a:pt x="4" y="78"/>
                      <a:pt x="6" y="42"/>
                      <a:pt x="9" y="5"/>
                    </a:cubicBezTo>
                    <a:cubicBezTo>
                      <a:pt x="8" y="3"/>
                      <a:pt x="7" y="1"/>
                      <a:pt x="6" y="0"/>
                    </a:cubicBezTo>
                  </a:path>
                </a:pathLst>
              </a:custGeom>
              <a:solidFill>
                <a:srgbClr val="BBC9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ṡľiḑè">
                <a:extLst>
                  <a:ext uri="{FF2B5EF4-FFF2-40B4-BE49-F238E27FC236}">
                    <a16:creationId xmlns:a16="http://schemas.microsoft.com/office/drawing/2014/main" id="{922B86BF-07FB-44AE-B187-55A2DB60B21E}"/>
                  </a:ext>
                </a:extLst>
              </p:cNvPr>
              <p:cNvSpPr/>
              <p:nvPr/>
            </p:nvSpPr>
            <p:spPr bwMode="auto">
              <a:xfrm>
                <a:off x="4417220" y="4241423"/>
                <a:ext cx="9525" cy="19050"/>
              </a:xfrm>
              <a:custGeom>
                <a:avLst/>
                <a:gdLst>
                  <a:gd name="T0" fmla="*/ 0 w 6"/>
                  <a:gd name="T1" fmla="*/ 0 h 11"/>
                  <a:gd name="T2" fmla="*/ 1 w 6"/>
                  <a:gd name="T3" fmla="*/ 6 h 11"/>
                  <a:gd name="T4" fmla="*/ 6 w 6"/>
                  <a:gd name="T5" fmla="*/ 11 h 11"/>
                  <a:gd name="T6" fmla="*/ 4 w 6"/>
                  <a:gd name="T7" fmla="*/ 4 h 11"/>
                  <a:gd name="T8" fmla="*/ 0 w 6"/>
                  <a:gd name="T9" fmla="*/ 0 h 11"/>
                  <a:gd name="T10" fmla="*/ 0 w 6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2"/>
                      <a:pt x="0" y="4"/>
                      <a:pt x="1" y="6"/>
                    </a:cubicBezTo>
                    <a:cubicBezTo>
                      <a:pt x="2" y="8"/>
                      <a:pt x="4" y="9"/>
                      <a:pt x="6" y="11"/>
                    </a:cubicBezTo>
                    <a:cubicBezTo>
                      <a:pt x="5" y="9"/>
                      <a:pt x="5" y="6"/>
                      <a:pt x="4" y="4"/>
                    </a:cubicBezTo>
                    <a:cubicBezTo>
                      <a:pt x="3" y="3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íṩḻïḓe">
                <a:extLst>
                  <a:ext uri="{FF2B5EF4-FFF2-40B4-BE49-F238E27FC236}">
                    <a16:creationId xmlns:a16="http://schemas.microsoft.com/office/drawing/2014/main" id="{C854CFB0-632D-48FA-863B-4D1D67EE1B71}"/>
                  </a:ext>
                </a:extLst>
              </p:cNvPr>
              <p:cNvSpPr/>
              <p:nvPr/>
            </p:nvSpPr>
            <p:spPr bwMode="auto">
              <a:xfrm>
                <a:off x="3601245" y="5311398"/>
                <a:ext cx="582613" cy="330200"/>
              </a:xfrm>
              <a:custGeom>
                <a:avLst/>
                <a:gdLst>
                  <a:gd name="T0" fmla="*/ 70 w 363"/>
                  <a:gd name="T1" fmla="*/ 0 h 206"/>
                  <a:gd name="T2" fmla="*/ 0 w 363"/>
                  <a:gd name="T3" fmla="*/ 94 h 206"/>
                  <a:gd name="T4" fmla="*/ 3 w 363"/>
                  <a:gd name="T5" fmla="*/ 97 h 206"/>
                  <a:gd name="T6" fmla="*/ 245 w 363"/>
                  <a:gd name="T7" fmla="*/ 206 h 206"/>
                  <a:gd name="T8" fmla="*/ 363 w 363"/>
                  <a:gd name="T9" fmla="*/ 186 h 206"/>
                  <a:gd name="T10" fmla="*/ 356 w 363"/>
                  <a:gd name="T11" fmla="*/ 173 h 206"/>
                  <a:gd name="T12" fmla="*/ 314 w 363"/>
                  <a:gd name="T13" fmla="*/ 168 h 206"/>
                  <a:gd name="T14" fmla="*/ 266 w 363"/>
                  <a:gd name="T15" fmla="*/ 79 h 206"/>
                  <a:gd name="T16" fmla="*/ 85 w 363"/>
                  <a:gd name="T17" fmla="*/ 4 h 206"/>
                  <a:gd name="T18" fmla="*/ 70 w 363"/>
                  <a:gd name="T1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3" h="206">
                    <a:moveTo>
                      <a:pt x="70" y="0"/>
                    </a:moveTo>
                    <a:cubicBezTo>
                      <a:pt x="39" y="0"/>
                      <a:pt x="33" y="61"/>
                      <a:pt x="0" y="94"/>
                    </a:cubicBezTo>
                    <a:cubicBezTo>
                      <a:pt x="1" y="95"/>
                      <a:pt x="2" y="96"/>
                      <a:pt x="3" y="97"/>
                    </a:cubicBezTo>
                    <a:cubicBezTo>
                      <a:pt x="84" y="185"/>
                      <a:pt x="175" y="206"/>
                      <a:pt x="245" y="206"/>
                    </a:cubicBezTo>
                    <a:cubicBezTo>
                      <a:pt x="314" y="206"/>
                      <a:pt x="363" y="186"/>
                      <a:pt x="363" y="186"/>
                    </a:cubicBezTo>
                    <a:cubicBezTo>
                      <a:pt x="363" y="186"/>
                      <a:pt x="360" y="181"/>
                      <a:pt x="356" y="173"/>
                    </a:cubicBezTo>
                    <a:cubicBezTo>
                      <a:pt x="314" y="168"/>
                      <a:pt x="314" y="168"/>
                      <a:pt x="314" y="168"/>
                    </a:cubicBezTo>
                    <a:cubicBezTo>
                      <a:pt x="266" y="79"/>
                      <a:pt x="266" y="79"/>
                      <a:pt x="266" y="79"/>
                    </a:cubicBezTo>
                    <a:cubicBezTo>
                      <a:pt x="203" y="61"/>
                      <a:pt x="143" y="36"/>
                      <a:pt x="85" y="4"/>
                    </a:cubicBezTo>
                    <a:cubicBezTo>
                      <a:pt x="79" y="1"/>
                      <a:pt x="74" y="0"/>
                      <a:pt x="70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ļïḍe">
                <a:extLst>
                  <a:ext uri="{FF2B5EF4-FFF2-40B4-BE49-F238E27FC236}">
                    <a16:creationId xmlns:a16="http://schemas.microsoft.com/office/drawing/2014/main" id="{E6059AC1-BC5D-4DEE-871A-BC99D89A917A}"/>
                  </a:ext>
                </a:extLst>
              </p:cNvPr>
              <p:cNvSpPr/>
              <p:nvPr/>
            </p:nvSpPr>
            <p:spPr bwMode="auto">
              <a:xfrm>
                <a:off x="3934620" y="4998661"/>
                <a:ext cx="369888" cy="590550"/>
              </a:xfrm>
              <a:custGeom>
                <a:avLst/>
                <a:gdLst>
                  <a:gd name="T0" fmla="*/ 155 w 231"/>
                  <a:gd name="T1" fmla="*/ 0 h 369"/>
                  <a:gd name="T2" fmla="*/ 0 w 231"/>
                  <a:gd name="T3" fmla="*/ 169 h 369"/>
                  <a:gd name="T4" fmla="*/ 106 w 231"/>
                  <a:gd name="T5" fmla="*/ 364 h 369"/>
                  <a:gd name="T6" fmla="*/ 148 w 231"/>
                  <a:gd name="T7" fmla="*/ 369 h 369"/>
                  <a:gd name="T8" fmla="*/ 231 w 231"/>
                  <a:gd name="T9" fmla="*/ 45 h 369"/>
                  <a:gd name="T10" fmla="*/ 155 w 231"/>
                  <a:gd name="T11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" h="369">
                    <a:moveTo>
                      <a:pt x="155" y="0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106" y="364"/>
                      <a:pt x="106" y="364"/>
                      <a:pt x="106" y="364"/>
                    </a:cubicBezTo>
                    <a:cubicBezTo>
                      <a:pt x="148" y="369"/>
                      <a:pt x="148" y="369"/>
                      <a:pt x="148" y="369"/>
                    </a:cubicBezTo>
                    <a:cubicBezTo>
                      <a:pt x="120" y="318"/>
                      <a:pt x="30" y="125"/>
                      <a:pt x="231" y="45"/>
                    </a:cubicBezTo>
                    <a:cubicBezTo>
                      <a:pt x="155" y="0"/>
                      <a:pt x="155" y="0"/>
                      <a:pt x="155" y="0"/>
                    </a:cubicBezTo>
                  </a:path>
                </a:pathLst>
              </a:custGeom>
              <a:solidFill>
                <a:srgbClr val="D09F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iṧļïḑê">
                <a:extLst>
                  <a:ext uri="{FF2B5EF4-FFF2-40B4-BE49-F238E27FC236}">
                    <a16:creationId xmlns:a16="http://schemas.microsoft.com/office/drawing/2014/main" id="{9092C67E-382B-40C1-BC60-68A82BC07EB2}"/>
                  </a:ext>
                </a:extLst>
              </p:cNvPr>
              <p:cNvSpPr/>
              <p:nvPr/>
            </p:nvSpPr>
            <p:spPr bwMode="auto">
              <a:xfrm>
                <a:off x="5458620" y="3011111"/>
                <a:ext cx="9525" cy="28575"/>
              </a:xfrm>
              <a:custGeom>
                <a:avLst/>
                <a:gdLst>
                  <a:gd name="T0" fmla="*/ 3 w 6"/>
                  <a:gd name="T1" fmla="*/ 0 h 18"/>
                  <a:gd name="T2" fmla="*/ 0 w 6"/>
                  <a:gd name="T3" fmla="*/ 1 h 18"/>
                  <a:gd name="T4" fmla="*/ 0 w 6"/>
                  <a:gd name="T5" fmla="*/ 3 h 18"/>
                  <a:gd name="T6" fmla="*/ 6 w 6"/>
                  <a:gd name="T7" fmla="*/ 18 h 18"/>
                  <a:gd name="T8" fmla="*/ 5 w 6"/>
                  <a:gd name="T9" fmla="*/ 12 h 18"/>
                  <a:gd name="T10" fmla="*/ 3 w 6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8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5"/>
                      <a:pt x="3" y="10"/>
                      <a:pt x="6" y="18"/>
                    </a:cubicBezTo>
                    <a:cubicBezTo>
                      <a:pt x="5" y="16"/>
                      <a:pt x="5" y="14"/>
                      <a:pt x="5" y="1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D7A4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śļîďé">
                <a:extLst>
                  <a:ext uri="{FF2B5EF4-FFF2-40B4-BE49-F238E27FC236}">
                    <a16:creationId xmlns:a16="http://schemas.microsoft.com/office/drawing/2014/main" id="{B8E34901-B6EE-45DD-AE0B-AA01C8FB104B}"/>
                  </a:ext>
                </a:extLst>
              </p:cNvPr>
              <p:cNvSpPr/>
              <p:nvPr/>
            </p:nvSpPr>
            <p:spPr bwMode="auto">
              <a:xfrm>
                <a:off x="5264945" y="3266698"/>
                <a:ext cx="198438" cy="631825"/>
              </a:xfrm>
              <a:custGeom>
                <a:avLst/>
                <a:gdLst>
                  <a:gd name="T0" fmla="*/ 0 w 124"/>
                  <a:gd name="T1" fmla="*/ 0 h 395"/>
                  <a:gd name="T2" fmla="*/ 0 w 124"/>
                  <a:gd name="T3" fmla="*/ 38 h 395"/>
                  <a:gd name="T4" fmla="*/ 0 w 124"/>
                  <a:gd name="T5" fmla="*/ 371 h 395"/>
                  <a:gd name="T6" fmla="*/ 113 w 124"/>
                  <a:gd name="T7" fmla="*/ 395 h 395"/>
                  <a:gd name="T8" fmla="*/ 110 w 124"/>
                  <a:gd name="T9" fmla="*/ 240 h 395"/>
                  <a:gd name="T10" fmla="*/ 124 w 124"/>
                  <a:gd name="T11" fmla="*/ 158 h 395"/>
                  <a:gd name="T12" fmla="*/ 68 w 124"/>
                  <a:gd name="T13" fmla="*/ 29 h 395"/>
                  <a:gd name="T14" fmla="*/ 26 w 124"/>
                  <a:gd name="T15" fmla="*/ 11 h 395"/>
                  <a:gd name="T16" fmla="*/ 0 w 124"/>
                  <a:gd name="T17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4" h="395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71"/>
                      <a:pt x="0" y="371"/>
                      <a:pt x="0" y="371"/>
                    </a:cubicBezTo>
                    <a:cubicBezTo>
                      <a:pt x="113" y="395"/>
                      <a:pt x="113" y="395"/>
                      <a:pt x="113" y="395"/>
                    </a:cubicBezTo>
                    <a:cubicBezTo>
                      <a:pt x="110" y="240"/>
                      <a:pt x="110" y="240"/>
                      <a:pt x="110" y="240"/>
                    </a:cubicBezTo>
                    <a:cubicBezTo>
                      <a:pt x="124" y="158"/>
                      <a:pt x="124" y="158"/>
                      <a:pt x="124" y="158"/>
                    </a:cubicBezTo>
                    <a:cubicBezTo>
                      <a:pt x="104" y="104"/>
                      <a:pt x="83" y="54"/>
                      <a:pt x="68" y="29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AC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ŝḷídê">
                <a:extLst>
                  <a:ext uri="{FF2B5EF4-FFF2-40B4-BE49-F238E27FC236}">
                    <a16:creationId xmlns:a16="http://schemas.microsoft.com/office/drawing/2014/main" id="{C44B16EF-DBCE-4BF0-8D8F-603A056468BF}"/>
                  </a:ext>
                </a:extLst>
              </p:cNvPr>
              <p:cNvSpPr/>
              <p:nvPr/>
            </p:nvSpPr>
            <p:spPr bwMode="auto">
              <a:xfrm>
                <a:off x="5342733" y="3250823"/>
                <a:ext cx="41275" cy="65088"/>
              </a:xfrm>
              <a:custGeom>
                <a:avLst/>
                <a:gdLst>
                  <a:gd name="T0" fmla="*/ 1 w 26"/>
                  <a:gd name="T1" fmla="*/ 0 h 41"/>
                  <a:gd name="T2" fmla="*/ 8 w 26"/>
                  <a:gd name="T3" fmla="*/ 23 h 41"/>
                  <a:gd name="T4" fmla="*/ 19 w 26"/>
                  <a:gd name="T5" fmla="*/ 39 h 41"/>
                  <a:gd name="T6" fmla="*/ 26 w 26"/>
                  <a:gd name="T7" fmla="*/ 41 h 41"/>
                  <a:gd name="T8" fmla="*/ 8 w 26"/>
                  <a:gd name="T9" fmla="*/ 15 h 41"/>
                  <a:gd name="T10" fmla="*/ 1 w 26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41">
                    <a:moveTo>
                      <a:pt x="1" y="0"/>
                    </a:moveTo>
                    <a:cubicBezTo>
                      <a:pt x="0" y="10"/>
                      <a:pt x="2" y="18"/>
                      <a:pt x="8" y="23"/>
                    </a:cubicBezTo>
                    <a:cubicBezTo>
                      <a:pt x="11" y="26"/>
                      <a:pt x="15" y="32"/>
                      <a:pt x="19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19" y="28"/>
                      <a:pt x="13" y="19"/>
                      <a:pt x="8" y="15"/>
                    </a:cubicBezTo>
                    <a:cubicBezTo>
                      <a:pt x="4" y="11"/>
                      <a:pt x="2" y="6"/>
                      <a:pt x="1" y="0"/>
                    </a:cubicBezTo>
                  </a:path>
                </a:pathLst>
              </a:custGeom>
              <a:solidFill>
                <a:srgbClr val="356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ṧľîḋe">
                <a:extLst>
                  <a:ext uri="{FF2B5EF4-FFF2-40B4-BE49-F238E27FC236}">
                    <a16:creationId xmlns:a16="http://schemas.microsoft.com/office/drawing/2014/main" id="{97D19BF8-5E5D-4FA5-B7A6-695AC07CE1CA}"/>
                  </a:ext>
                </a:extLst>
              </p:cNvPr>
              <p:cNvSpPr/>
              <p:nvPr/>
            </p:nvSpPr>
            <p:spPr bwMode="auto">
              <a:xfrm>
                <a:off x="5372895" y="3312736"/>
                <a:ext cx="92075" cy="206375"/>
              </a:xfrm>
              <a:custGeom>
                <a:avLst/>
                <a:gdLst>
                  <a:gd name="T0" fmla="*/ 0 w 57"/>
                  <a:gd name="T1" fmla="*/ 0 h 129"/>
                  <a:gd name="T2" fmla="*/ 56 w 57"/>
                  <a:gd name="T3" fmla="*/ 129 h 129"/>
                  <a:gd name="T4" fmla="*/ 57 w 57"/>
                  <a:gd name="T5" fmla="*/ 123 h 129"/>
                  <a:gd name="T6" fmla="*/ 7 w 57"/>
                  <a:gd name="T7" fmla="*/ 2 h 129"/>
                  <a:gd name="T8" fmla="*/ 0 w 57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29">
                    <a:moveTo>
                      <a:pt x="0" y="0"/>
                    </a:moveTo>
                    <a:cubicBezTo>
                      <a:pt x="15" y="25"/>
                      <a:pt x="36" y="75"/>
                      <a:pt x="56" y="129"/>
                    </a:cubicBezTo>
                    <a:cubicBezTo>
                      <a:pt x="57" y="123"/>
                      <a:pt x="57" y="123"/>
                      <a:pt x="57" y="123"/>
                    </a:cubicBezTo>
                    <a:cubicBezTo>
                      <a:pt x="39" y="75"/>
                      <a:pt x="21" y="30"/>
                      <a:pt x="7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B5BA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$ḷíḓé">
                <a:extLst>
                  <a:ext uri="{FF2B5EF4-FFF2-40B4-BE49-F238E27FC236}">
                    <a16:creationId xmlns:a16="http://schemas.microsoft.com/office/drawing/2014/main" id="{97B7268F-B5B7-4A8D-8405-C41FFBB83945}"/>
                  </a:ext>
                </a:extLst>
              </p:cNvPr>
              <p:cNvSpPr/>
              <p:nvPr/>
            </p:nvSpPr>
            <p:spPr bwMode="auto">
              <a:xfrm>
                <a:off x="5339558" y="3014286"/>
                <a:ext cx="152400" cy="495300"/>
              </a:xfrm>
              <a:custGeom>
                <a:avLst/>
                <a:gdLst>
                  <a:gd name="T0" fmla="*/ 74 w 95"/>
                  <a:gd name="T1" fmla="*/ 0 h 310"/>
                  <a:gd name="T2" fmla="*/ 2 w 95"/>
                  <a:gd name="T3" fmla="*/ 144 h 310"/>
                  <a:gd name="T4" fmla="*/ 3 w 95"/>
                  <a:gd name="T5" fmla="*/ 148 h 310"/>
                  <a:gd name="T6" fmla="*/ 10 w 95"/>
                  <a:gd name="T7" fmla="*/ 163 h 310"/>
                  <a:gd name="T8" fmla="*/ 28 w 95"/>
                  <a:gd name="T9" fmla="*/ 189 h 310"/>
                  <a:gd name="T10" fmla="*/ 78 w 95"/>
                  <a:gd name="T11" fmla="*/ 310 h 310"/>
                  <a:gd name="T12" fmla="*/ 79 w 95"/>
                  <a:gd name="T13" fmla="*/ 307 h 310"/>
                  <a:gd name="T14" fmla="*/ 80 w 95"/>
                  <a:gd name="T15" fmla="*/ 16 h 310"/>
                  <a:gd name="T16" fmla="*/ 74 w 95"/>
                  <a:gd name="T17" fmla="*/ 1 h 310"/>
                  <a:gd name="T18" fmla="*/ 74 w 95"/>
                  <a:gd name="T19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310">
                    <a:moveTo>
                      <a:pt x="74" y="0"/>
                    </a:moveTo>
                    <a:cubicBezTo>
                      <a:pt x="74" y="0"/>
                      <a:pt x="0" y="98"/>
                      <a:pt x="2" y="144"/>
                    </a:cubicBezTo>
                    <a:cubicBezTo>
                      <a:pt x="2" y="146"/>
                      <a:pt x="3" y="147"/>
                      <a:pt x="3" y="148"/>
                    </a:cubicBezTo>
                    <a:cubicBezTo>
                      <a:pt x="4" y="154"/>
                      <a:pt x="6" y="159"/>
                      <a:pt x="10" y="163"/>
                    </a:cubicBezTo>
                    <a:cubicBezTo>
                      <a:pt x="15" y="167"/>
                      <a:pt x="21" y="176"/>
                      <a:pt x="28" y="189"/>
                    </a:cubicBezTo>
                    <a:cubicBezTo>
                      <a:pt x="42" y="217"/>
                      <a:pt x="60" y="262"/>
                      <a:pt x="78" y="310"/>
                    </a:cubicBezTo>
                    <a:cubicBezTo>
                      <a:pt x="79" y="307"/>
                      <a:pt x="79" y="307"/>
                      <a:pt x="79" y="307"/>
                    </a:cubicBezTo>
                    <a:cubicBezTo>
                      <a:pt x="95" y="211"/>
                      <a:pt x="95" y="113"/>
                      <a:pt x="80" y="16"/>
                    </a:cubicBezTo>
                    <a:cubicBezTo>
                      <a:pt x="77" y="8"/>
                      <a:pt x="75" y="3"/>
                      <a:pt x="74" y="1"/>
                    </a:cubicBezTo>
                    <a:cubicBezTo>
                      <a:pt x="74" y="1"/>
                      <a:pt x="74" y="0"/>
                      <a:pt x="74" y="0"/>
                    </a:cubicBezTo>
                  </a:path>
                </a:pathLst>
              </a:custGeom>
              <a:solidFill>
                <a:srgbClr val="CACF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ṡ1îḓé">
                <a:extLst>
                  <a:ext uri="{FF2B5EF4-FFF2-40B4-BE49-F238E27FC236}">
                    <a16:creationId xmlns:a16="http://schemas.microsoft.com/office/drawing/2014/main" id="{AEB354DC-2499-49E0-9043-594DE7A979EF}"/>
                  </a:ext>
                </a:extLst>
              </p:cNvPr>
              <p:cNvSpPr/>
              <p:nvPr/>
            </p:nvSpPr>
            <p:spPr bwMode="auto">
              <a:xfrm>
                <a:off x="3344070" y="3011111"/>
                <a:ext cx="2139950" cy="2733675"/>
              </a:xfrm>
              <a:custGeom>
                <a:avLst/>
                <a:gdLst>
                  <a:gd name="T0" fmla="*/ 1318 w 1336"/>
                  <a:gd name="T1" fmla="*/ 0 h 1709"/>
                  <a:gd name="T2" fmla="*/ 755 w 1336"/>
                  <a:gd name="T3" fmla="*/ 147 h 1709"/>
                  <a:gd name="T4" fmla="*/ 568 w 1336"/>
                  <a:gd name="T5" fmla="*/ 511 h 1709"/>
                  <a:gd name="T6" fmla="*/ 209 w 1336"/>
                  <a:gd name="T7" fmla="*/ 1159 h 1709"/>
                  <a:gd name="T8" fmla="*/ 160 w 1336"/>
                  <a:gd name="T9" fmla="*/ 1536 h 1709"/>
                  <a:gd name="T10" fmla="*/ 520 w 1336"/>
                  <a:gd name="T11" fmla="*/ 1625 h 1709"/>
                  <a:gd name="T12" fmla="*/ 657 w 1336"/>
                  <a:gd name="T13" fmla="*/ 1270 h 1709"/>
                  <a:gd name="T14" fmla="*/ 777 w 1336"/>
                  <a:gd name="T15" fmla="*/ 1119 h 1709"/>
                  <a:gd name="T16" fmla="*/ 1319 w 1336"/>
                  <a:gd name="T17" fmla="*/ 1181 h 1709"/>
                  <a:gd name="T18" fmla="*/ 1305 w 1336"/>
                  <a:gd name="T19" fmla="*/ 400 h 1709"/>
                  <a:gd name="T20" fmla="*/ 1320 w 1336"/>
                  <a:gd name="T21" fmla="*/ 309 h 1709"/>
                  <a:gd name="T22" fmla="*/ 1320 w 1336"/>
                  <a:gd name="T23" fmla="*/ 12 h 1709"/>
                  <a:gd name="T24" fmla="*/ 1318 w 1336"/>
                  <a:gd name="T25" fmla="*/ 0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6" h="1709">
                    <a:moveTo>
                      <a:pt x="1318" y="0"/>
                    </a:moveTo>
                    <a:cubicBezTo>
                      <a:pt x="755" y="147"/>
                      <a:pt x="755" y="147"/>
                      <a:pt x="755" y="147"/>
                    </a:cubicBezTo>
                    <a:cubicBezTo>
                      <a:pt x="755" y="147"/>
                      <a:pt x="670" y="94"/>
                      <a:pt x="568" y="511"/>
                    </a:cubicBezTo>
                    <a:cubicBezTo>
                      <a:pt x="209" y="1159"/>
                      <a:pt x="209" y="1159"/>
                      <a:pt x="209" y="1159"/>
                    </a:cubicBezTo>
                    <a:cubicBezTo>
                      <a:pt x="209" y="1159"/>
                      <a:pt x="0" y="1363"/>
                      <a:pt x="160" y="1536"/>
                    </a:cubicBezTo>
                    <a:cubicBezTo>
                      <a:pt x="320" y="1709"/>
                      <a:pt x="520" y="1625"/>
                      <a:pt x="520" y="1625"/>
                    </a:cubicBezTo>
                    <a:cubicBezTo>
                      <a:pt x="520" y="1625"/>
                      <a:pt x="338" y="1341"/>
                      <a:pt x="657" y="1270"/>
                    </a:cubicBezTo>
                    <a:cubicBezTo>
                      <a:pt x="777" y="1119"/>
                      <a:pt x="777" y="1119"/>
                      <a:pt x="777" y="1119"/>
                    </a:cubicBezTo>
                    <a:cubicBezTo>
                      <a:pt x="1319" y="1181"/>
                      <a:pt x="1319" y="1181"/>
                      <a:pt x="1319" y="1181"/>
                    </a:cubicBezTo>
                    <a:cubicBezTo>
                      <a:pt x="1305" y="400"/>
                      <a:pt x="1305" y="400"/>
                      <a:pt x="1305" y="400"/>
                    </a:cubicBezTo>
                    <a:cubicBezTo>
                      <a:pt x="1320" y="309"/>
                      <a:pt x="1320" y="309"/>
                      <a:pt x="1320" y="309"/>
                    </a:cubicBezTo>
                    <a:cubicBezTo>
                      <a:pt x="1336" y="210"/>
                      <a:pt x="1336" y="110"/>
                      <a:pt x="1320" y="12"/>
                    </a:cubicBezTo>
                    <a:lnTo>
                      <a:pt x="1318" y="0"/>
                    </a:lnTo>
                    <a:close/>
                  </a:path>
                </a:pathLst>
              </a:custGeom>
              <a:solidFill>
                <a:srgbClr val="676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Sḷîḍe">
                <a:extLst>
                  <a:ext uri="{FF2B5EF4-FFF2-40B4-BE49-F238E27FC236}">
                    <a16:creationId xmlns:a16="http://schemas.microsoft.com/office/drawing/2014/main" id="{BF8462DC-0B2B-4027-A15E-F7C19B964A81}"/>
                  </a:ext>
                </a:extLst>
              </p:cNvPr>
              <p:cNvSpPr/>
              <p:nvPr/>
            </p:nvSpPr>
            <p:spPr bwMode="auto">
              <a:xfrm>
                <a:off x="4480720" y="3706436"/>
                <a:ext cx="1289050" cy="390525"/>
              </a:xfrm>
              <a:custGeom>
                <a:avLst/>
                <a:gdLst>
                  <a:gd name="T0" fmla="*/ 55 w 812"/>
                  <a:gd name="T1" fmla="*/ 0 h 246"/>
                  <a:gd name="T2" fmla="*/ 0 w 812"/>
                  <a:gd name="T3" fmla="*/ 40 h 246"/>
                  <a:gd name="T4" fmla="*/ 812 w 812"/>
                  <a:gd name="T5" fmla="*/ 246 h 246"/>
                  <a:gd name="T6" fmla="*/ 812 w 812"/>
                  <a:gd name="T7" fmla="*/ 166 h 246"/>
                  <a:gd name="T8" fmla="*/ 55 w 812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2" h="246">
                    <a:moveTo>
                      <a:pt x="55" y="0"/>
                    </a:moveTo>
                    <a:lnTo>
                      <a:pt x="0" y="40"/>
                    </a:lnTo>
                    <a:lnTo>
                      <a:pt x="812" y="246"/>
                    </a:lnTo>
                    <a:lnTo>
                      <a:pt x="812" y="166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E4E6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ŝļiḑe">
                <a:extLst>
                  <a:ext uri="{FF2B5EF4-FFF2-40B4-BE49-F238E27FC236}">
                    <a16:creationId xmlns:a16="http://schemas.microsoft.com/office/drawing/2014/main" id="{5DA51818-2FBE-469C-96DB-A0CE91E2E8A1}"/>
                  </a:ext>
                </a:extLst>
              </p:cNvPr>
              <p:cNvSpPr/>
              <p:nvPr/>
            </p:nvSpPr>
            <p:spPr bwMode="auto">
              <a:xfrm>
                <a:off x="4480720" y="3706436"/>
                <a:ext cx="1289050" cy="390525"/>
              </a:xfrm>
              <a:custGeom>
                <a:avLst/>
                <a:gdLst>
                  <a:gd name="T0" fmla="*/ 55 w 812"/>
                  <a:gd name="T1" fmla="*/ 0 h 246"/>
                  <a:gd name="T2" fmla="*/ 0 w 812"/>
                  <a:gd name="T3" fmla="*/ 40 h 246"/>
                  <a:gd name="T4" fmla="*/ 812 w 812"/>
                  <a:gd name="T5" fmla="*/ 246 h 246"/>
                  <a:gd name="T6" fmla="*/ 812 w 812"/>
                  <a:gd name="T7" fmla="*/ 166 h 246"/>
                  <a:gd name="T8" fmla="*/ 55 w 812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2" h="246">
                    <a:moveTo>
                      <a:pt x="55" y="0"/>
                    </a:moveTo>
                    <a:lnTo>
                      <a:pt x="0" y="40"/>
                    </a:lnTo>
                    <a:lnTo>
                      <a:pt x="812" y="246"/>
                    </a:lnTo>
                    <a:lnTo>
                      <a:pt x="812" y="166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ṩľîďé">
                <a:extLst>
                  <a:ext uri="{FF2B5EF4-FFF2-40B4-BE49-F238E27FC236}">
                    <a16:creationId xmlns:a16="http://schemas.microsoft.com/office/drawing/2014/main" id="{E27FF217-746D-4950-B853-040FE1C78D63}"/>
                  </a:ext>
                </a:extLst>
              </p:cNvPr>
              <p:cNvSpPr/>
              <p:nvPr/>
            </p:nvSpPr>
            <p:spPr bwMode="auto">
              <a:xfrm>
                <a:off x="5769770" y="3685798"/>
                <a:ext cx="1370013" cy="411163"/>
              </a:xfrm>
              <a:custGeom>
                <a:avLst/>
                <a:gdLst>
                  <a:gd name="T0" fmla="*/ 810 w 863"/>
                  <a:gd name="T1" fmla="*/ 0 h 259"/>
                  <a:gd name="T2" fmla="*/ 863 w 863"/>
                  <a:gd name="T3" fmla="*/ 40 h 259"/>
                  <a:gd name="T4" fmla="*/ 0 w 863"/>
                  <a:gd name="T5" fmla="*/ 259 h 259"/>
                  <a:gd name="T6" fmla="*/ 0 w 863"/>
                  <a:gd name="T7" fmla="*/ 179 h 259"/>
                  <a:gd name="T8" fmla="*/ 810 w 863"/>
                  <a:gd name="T9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59">
                    <a:moveTo>
                      <a:pt x="810" y="0"/>
                    </a:moveTo>
                    <a:lnTo>
                      <a:pt x="863" y="40"/>
                    </a:lnTo>
                    <a:lnTo>
                      <a:pt x="0" y="259"/>
                    </a:lnTo>
                    <a:lnTo>
                      <a:pt x="0" y="179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E4E6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ṥļîdè">
                <a:extLst>
                  <a:ext uri="{FF2B5EF4-FFF2-40B4-BE49-F238E27FC236}">
                    <a16:creationId xmlns:a16="http://schemas.microsoft.com/office/drawing/2014/main" id="{2486A1D7-66C3-4052-85B9-4FF59513F3B6}"/>
                  </a:ext>
                </a:extLst>
              </p:cNvPr>
              <p:cNvSpPr/>
              <p:nvPr/>
            </p:nvSpPr>
            <p:spPr bwMode="auto">
              <a:xfrm>
                <a:off x="5769770" y="3685798"/>
                <a:ext cx="1370013" cy="411163"/>
              </a:xfrm>
              <a:custGeom>
                <a:avLst/>
                <a:gdLst>
                  <a:gd name="T0" fmla="*/ 810 w 863"/>
                  <a:gd name="T1" fmla="*/ 0 h 259"/>
                  <a:gd name="T2" fmla="*/ 863 w 863"/>
                  <a:gd name="T3" fmla="*/ 40 h 259"/>
                  <a:gd name="T4" fmla="*/ 0 w 863"/>
                  <a:gd name="T5" fmla="*/ 259 h 259"/>
                  <a:gd name="T6" fmla="*/ 0 w 863"/>
                  <a:gd name="T7" fmla="*/ 179 h 259"/>
                  <a:gd name="T8" fmla="*/ 810 w 863"/>
                  <a:gd name="T9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" h="259">
                    <a:moveTo>
                      <a:pt x="810" y="0"/>
                    </a:moveTo>
                    <a:lnTo>
                      <a:pt x="863" y="40"/>
                    </a:lnTo>
                    <a:lnTo>
                      <a:pt x="0" y="259"/>
                    </a:lnTo>
                    <a:lnTo>
                      <a:pt x="0" y="179"/>
                    </a:lnTo>
                    <a:lnTo>
                      <a:pt x="8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sļïdé">
                <a:extLst>
                  <a:ext uri="{FF2B5EF4-FFF2-40B4-BE49-F238E27FC236}">
                    <a16:creationId xmlns:a16="http://schemas.microsoft.com/office/drawing/2014/main" id="{BB654278-C4B3-42A6-961C-208E0F5F85CD}"/>
                  </a:ext>
                </a:extLst>
              </p:cNvPr>
              <p:cNvSpPr/>
              <p:nvPr/>
            </p:nvSpPr>
            <p:spPr bwMode="auto">
              <a:xfrm>
                <a:off x="4404520" y="3706436"/>
                <a:ext cx="1277938" cy="2008188"/>
              </a:xfrm>
              <a:custGeom>
                <a:avLst/>
                <a:gdLst>
                  <a:gd name="T0" fmla="*/ 0 w 805"/>
                  <a:gd name="T1" fmla="*/ 0 h 1265"/>
                  <a:gd name="T2" fmla="*/ 752 w 805"/>
                  <a:gd name="T3" fmla="*/ 174 h 1265"/>
                  <a:gd name="T4" fmla="*/ 805 w 805"/>
                  <a:gd name="T5" fmla="*/ 1265 h 1265"/>
                  <a:gd name="T6" fmla="*/ 147 w 805"/>
                  <a:gd name="T7" fmla="*/ 1060 h 1265"/>
                  <a:gd name="T8" fmla="*/ 0 w 805"/>
                  <a:gd name="T9" fmla="*/ 0 h 1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265">
                    <a:moveTo>
                      <a:pt x="0" y="0"/>
                    </a:moveTo>
                    <a:lnTo>
                      <a:pt x="752" y="174"/>
                    </a:lnTo>
                    <a:lnTo>
                      <a:pt x="805" y="1265"/>
                    </a:lnTo>
                    <a:lnTo>
                      <a:pt x="147" y="10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ṣ1iḍe">
                <a:extLst>
                  <a:ext uri="{FF2B5EF4-FFF2-40B4-BE49-F238E27FC236}">
                    <a16:creationId xmlns:a16="http://schemas.microsoft.com/office/drawing/2014/main" id="{4D67D242-C5F6-4F33-8FEF-D3785C558201}"/>
                  </a:ext>
                </a:extLst>
              </p:cNvPr>
              <p:cNvSpPr/>
              <p:nvPr/>
            </p:nvSpPr>
            <p:spPr bwMode="auto">
              <a:xfrm>
                <a:off x="4404520" y="3706436"/>
                <a:ext cx="1277938" cy="2008188"/>
              </a:xfrm>
              <a:custGeom>
                <a:avLst/>
                <a:gdLst>
                  <a:gd name="T0" fmla="*/ 0 w 805"/>
                  <a:gd name="T1" fmla="*/ 0 h 1265"/>
                  <a:gd name="T2" fmla="*/ 752 w 805"/>
                  <a:gd name="T3" fmla="*/ 174 h 1265"/>
                  <a:gd name="T4" fmla="*/ 805 w 805"/>
                  <a:gd name="T5" fmla="*/ 1265 h 1265"/>
                  <a:gd name="T6" fmla="*/ 147 w 805"/>
                  <a:gd name="T7" fmla="*/ 1060 h 1265"/>
                  <a:gd name="T8" fmla="*/ 0 w 805"/>
                  <a:gd name="T9" fmla="*/ 0 h 1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1265">
                    <a:moveTo>
                      <a:pt x="0" y="0"/>
                    </a:moveTo>
                    <a:lnTo>
                      <a:pt x="752" y="174"/>
                    </a:lnTo>
                    <a:lnTo>
                      <a:pt x="805" y="1265"/>
                    </a:lnTo>
                    <a:lnTo>
                      <a:pt x="147" y="106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ṡľiḓé">
                <a:extLst>
                  <a:ext uri="{FF2B5EF4-FFF2-40B4-BE49-F238E27FC236}">
                    <a16:creationId xmlns:a16="http://schemas.microsoft.com/office/drawing/2014/main" id="{AEC79005-2341-4FF0-A183-0BD68637BC1F}"/>
                  </a:ext>
                </a:extLst>
              </p:cNvPr>
              <p:cNvSpPr/>
              <p:nvPr/>
            </p:nvSpPr>
            <p:spPr bwMode="auto">
              <a:xfrm>
                <a:off x="5925345" y="3706436"/>
                <a:ext cx="1273175" cy="2032000"/>
              </a:xfrm>
              <a:custGeom>
                <a:avLst/>
                <a:gdLst>
                  <a:gd name="T0" fmla="*/ 802 w 802"/>
                  <a:gd name="T1" fmla="*/ 0 h 1280"/>
                  <a:gd name="T2" fmla="*/ 0 w 802"/>
                  <a:gd name="T3" fmla="*/ 183 h 1280"/>
                  <a:gd name="T4" fmla="*/ 45 w 802"/>
                  <a:gd name="T5" fmla="*/ 1280 h 1280"/>
                  <a:gd name="T6" fmla="*/ 788 w 802"/>
                  <a:gd name="T7" fmla="*/ 1051 h 1280"/>
                  <a:gd name="T8" fmla="*/ 802 w 802"/>
                  <a:gd name="T9" fmla="*/ 0 h 1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1280">
                    <a:moveTo>
                      <a:pt x="802" y="0"/>
                    </a:moveTo>
                    <a:lnTo>
                      <a:pt x="0" y="183"/>
                    </a:lnTo>
                    <a:lnTo>
                      <a:pt x="45" y="1280"/>
                    </a:lnTo>
                    <a:lnTo>
                      <a:pt x="788" y="1051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ṣļïḋe">
                <a:extLst>
                  <a:ext uri="{FF2B5EF4-FFF2-40B4-BE49-F238E27FC236}">
                    <a16:creationId xmlns:a16="http://schemas.microsoft.com/office/drawing/2014/main" id="{32C506C8-18B4-43E5-8AF1-B5DB7A67297D}"/>
                  </a:ext>
                </a:extLst>
              </p:cNvPr>
              <p:cNvSpPr/>
              <p:nvPr/>
            </p:nvSpPr>
            <p:spPr bwMode="auto">
              <a:xfrm>
                <a:off x="5925345" y="3706436"/>
                <a:ext cx="1273175" cy="2032000"/>
              </a:xfrm>
              <a:custGeom>
                <a:avLst/>
                <a:gdLst>
                  <a:gd name="T0" fmla="*/ 802 w 802"/>
                  <a:gd name="T1" fmla="*/ 0 h 1280"/>
                  <a:gd name="T2" fmla="*/ 0 w 802"/>
                  <a:gd name="T3" fmla="*/ 183 h 1280"/>
                  <a:gd name="T4" fmla="*/ 45 w 802"/>
                  <a:gd name="T5" fmla="*/ 1280 h 1280"/>
                  <a:gd name="T6" fmla="*/ 788 w 802"/>
                  <a:gd name="T7" fmla="*/ 1051 h 1280"/>
                  <a:gd name="T8" fmla="*/ 802 w 802"/>
                  <a:gd name="T9" fmla="*/ 0 h 1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1280">
                    <a:moveTo>
                      <a:pt x="802" y="0"/>
                    </a:moveTo>
                    <a:lnTo>
                      <a:pt x="0" y="183"/>
                    </a:lnTo>
                    <a:lnTo>
                      <a:pt x="45" y="1280"/>
                    </a:lnTo>
                    <a:lnTo>
                      <a:pt x="788" y="1051"/>
                    </a:lnTo>
                    <a:lnTo>
                      <a:pt x="80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ṧľíde">
                <a:extLst>
                  <a:ext uri="{FF2B5EF4-FFF2-40B4-BE49-F238E27FC236}">
                    <a16:creationId xmlns:a16="http://schemas.microsoft.com/office/drawing/2014/main" id="{5F11902B-5A74-4171-A7B1-8D6788724C2C}"/>
                  </a:ext>
                </a:extLst>
              </p:cNvPr>
              <p:cNvSpPr/>
              <p:nvPr/>
            </p:nvSpPr>
            <p:spPr bwMode="auto">
              <a:xfrm>
                <a:off x="5553870" y="3982661"/>
                <a:ext cx="471488" cy="1770063"/>
              </a:xfrm>
              <a:custGeom>
                <a:avLst/>
                <a:gdLst>
                  <a:gd name="T0" fmla="*/ 0 w 294"/>
                  <a:gd name="T1" fmla="*/ 0 h 1106"/>
                  <a:gd name="T2" fmla="*/ 267 w 294"/>
                  <a:gd name="T3" fmla="*/ 0 h 1106"/>
                  <a:gd name="T4" fmla="*/ 294 w 294"/>
                  <a:gd name="T5" fmla="*/ 1106 h 1106"/>
                  <a:gd name="T6" fmla="*/ 80 w 294"/>
                  <a:gd name="T7" fmla="*/ 1106 h 1106"/>
                  <a:gd name="T8" fmla="*/ 0 w 294"/>
                  <a:gd name="T9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1106">
                    <a:moveTo>
                      <a:pt x="0" y="0"/>
                    </a:moveTo>
                    <a:cubicBezTo>
                      <a:pt x="0" y="0"/>
                      <a:pt x="131" y="80"/>
                      <a:pt x="267" y="0"/>
                    </a:cubicBezTo>
                    <a:cubicBezTo>
                      <a:pt x="294" y="1106"/>
                      <a:pt x="294" y="1106"/>
                      <a:pt x="294" y="1106"/>
                    </a:cubicBezTo>
                    <a:cubicBezTo>
                      <a:pt x="80" y="1106"/>
                      <a:pt x="80" y="1106"/>
                      <a:pt x="80" y="110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ṩḻíḍè">
                <a:extLst>
                  <a:ext uri="{FF2B5EF4-FFF2-40B4-BE49-F238E27FC236}">
                    <a16:creationId xmlns:a16="http://schemas.microsoft.com/office/drawing/2014/main" id="{0CDDE2FD-2E45-486A-B84C-90301C856153}"/>
                  </a:ext>
                </a:extLst>
              </p:cNvPr>
              <p:cNvSpPr/>
              <p:nvPr/>
            </p:nvSpPr>
            <p:spPr bwMode="auto">
              <a:xfrm>
                <a:off x="5553870" y="3982661"/>
                <a:ext cx="471488" cy="1770063"/>
              </a:xfrm>
              <a:custGeom>
                <a:avLst/>
                <a:gdLst>
                  <a:gd name="T0" fmla="*/ 267 w 294"/>
                  <a:gd name="T1" fmla="*/ 0 h 1106"/>
                  <a:gd name="T2" fmla="*/ 232 w 294"/>
                  <a:gd name="T3" fmla="*/ 18 h 1106"/>
                  <a:gd name="T4" fmla="*/ 137 w 294"/>
                  <a:gd name="T5" fmla="*/ 36 h 1106"/>
                  <a:gd name="T6" fmla="*/ 134 w 294"/>
                  <a:gd name="T7" fmla="*/ 36 h 1106"/>
                  <a:gd name="T8" fmla="*/ 0 w 294"/>
                  <a:gd name="T9" fmla="*/ 0 h 1106"/>
                  <a:gd name="T10" fmla="*/ 80 w 294"/>
                  <a:gd name="T11" fmla="*/ 1106 h 1106"/>
                  <a:gd name="T12" fmla="*/ 294 w 294"/>
                  <a:gd name="T13" fmla="*/ 1106 h 1106"/>
                  <a:gd name="T14" fmla="*/ 294 w 294"/>
                  <a:gd name="T15" fmla="*/ 1091 h 1106"/>
                  <a:gd name="T16" fmla="*/ 267 w 294"/>
                  <a:gd name="T17" fmla="*/ 1 h 1106"/>
                  <a:gd name="T18" fmla="*/ 267 w 294"/>
                  <a:gd name="T19" fmla="*/ 0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4" h="1106">
                    <a:moveTo>
                      <a:pt x="267" y="0"/>
                    </a:moveTo>
                    <a:cubicBezTo>
                      <a:pt x="255" y="7"/>
                      <a:pt x="243" y="13"/>
                      <a:pt x="232" y="18"/>
                    </a:cubicBezTo>
                    <a:cubicBezTo>
                      <a:pt x="199" y="31"/>
                      <a:pt x="167" y="36"/>
                      <a:pt x="137" y="36"/>
                    </a:cubicBezTo>
                    <a:cubicBezTo>
                      <a:pt x="136" y="36"/>
                      <a:pt x="135" y="36"/>
                      <a:pt x="134" y="36"/>
                    </a:cubicBezTo>
                    <a:cubicBezTo>
                      <a:pt x="56" y="35"/>
                      <a:pt x="0" y="0"/>
                      <a:pt x="0" y="0"/>
                    </a:cubicBezTo>
                    <a:cubicBezTo>
                      <a:pt x="80" y="1106"/>
                      <a:pt x="80" y="1106"/>
                      <a:pt x="80" y="1106"/>
                    </a:cubicBezTo>
                    <a:cubicBezTo>
                      <a:pt x="294" y="1106"/>
                      <a:pt x="294" y="1106"/>
                      <a:pt x="294" y="1106"/>
                    </a:cubicBezTo>
                    <a:cubicBezTo>
                      <a:pt x="294" y="1091"/>
                      <a:pt x="294" y="1091"/>
                      <a:pt x="294" y="1091"/>
                    </a:cubicBezTo>
                    <a:cubicBezTo>
                      <a:pt x="267" y="1"/>
                      <a:pt x="267" y="1"/>
                      <a:pt x="267" y="1"/>
                    </a:cubicBezTo>
                    <a:cubicBezTo>
                      <a:pt x="267" y="0"/>
                      <a:pt x="267" y="0"/>
                      <a:pt x="267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sļiḍe">
                <a:extLst>
                  <a:ext uri="{FF2B5EF4-FFF2-40B4-BE49-F238E27FC236}">
                    <a16:creationId xmlns:a16="http://schemas.microsoft.com/office/drawing/2014/main" id="{437B7DFE-6861-4D6A-8B6C-B7C89DF01B1D}"/>
                  </a:ext>
                </a:extLst>
              </p:cNvPr>
              <p:cNvSpPr/>
              <p:nvPr/>
            </p:nvSpPr>
            <p:spPr bwMode="auto">
              <a:xfrm>
                <a:off x="4595020" y="3685798"/>
                <a:ext cx="1174750" cy="284163"/>
              </a:xfrm>
              <a:custGeom>
                <a:avLst/>
                <a:gdLst>
                  <a:gd name="T0" fmla="*/ 0 w 733"/>
                  <a:gd name="T1" fmla="*/ 0 h 178"/>
                  <a:gd name="T2" fmla="*/ 0 w 733"/>
                  <a:gd name="T3" fmla="*/ 31 h 178"/>
                  <a:gd name="T4" fmla="*/ 733 w 733"/>
                  <a:gd name="T5" fmla="*/ 178 h 178"/>
                  <a:gd name="T6" fmla="*/ 0 w 733"/>
                  <a:gd name="T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3" h="178">
                    <a:moveTo>
                      <a:pt x="0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733" y="178"/>
                      <a:pt x="733" y="178"/>
                      <a:pt x="733" y="178"/>
                    </a:cubicBezTo>
                    <a:cubicBezTo>
                      <a:pt x="733" y="178"/>
                      <a:pt x="360" y="40"/>
                      <a:pt x="0" y="0"/>
                    </a:cubicBezTo>
                    <a:close/>
                  </a:path>
                </a:pathLst>
              </a:custGeom>
              <a:solidFill>
                <a:srgbClr val="D8D9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iS1íḑé">
                <a:extLst>
                  <a:ext uri="{FF2B5EF4-FFF2-40B4-BE49-F238E27FC236}">
                    <a16:creationId xmlns:a16="http://schemas.microsoft.com/office/drawing/2014/main" id="{1732CE2D-7BC8-46A5-B135-77E94B950286}"/>
                  </a:ext>
                </a:extLst>
              </p:cNvPr>
              <p:cNvSpPr/>
              <p:nvPr/>
            </p:nvSpPr>
            <p:spPr bwMode="auto">
              <a:xfrm>
                <a:off x="5769770" y="3657223"/>
                <a:ext cx="1265238" cy="312738"/>
              </a:xfrm>
              <a:custGeom>
                <a:avLst/>
                <a:gdLst>
                  <a:gd name="T0" fmla="*/ 790 w 790"/>
                  <a:gd name="T1" fmla="*/ 0 h 196"/>
                  <a:gd name="T2" fmla="*/ 790 w 790"/>
                  <a:gd name="T3" fmla="*/ 31 h 196"/>
                  <a:gd name="T4" fmla="*/ 0 w 790"/>
                  <a:gd name="T5" fmla="*/ 196 h 196"/>
                  <a:gd name="T6" fmla="*/ 790 w 790"/>
                  <a:gd name="T7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0" h="196">
                    <a:moveTo>
                      <a:pt x="790" y="0"/>
                    </a:moveTo>
                    <a:cubicBezTo>
                      <a:pt x="790" y="31"/>
                      <a:pt x="790" y="31"/>
                      <a:pt x="790" y="31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196"/>
                      <a:pt x="430" y="40"/>
                      <a:pt x="790" y="0"/>
                    </a:cubicBezTo>
                    <a:close/>
                  </a:path>
                </a:pathLst>
              </a:custGeom>
              <a:solidFill>
                <a:srgbClr val="D8D9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iṩḷïdè">
                <a:extLst>
                  <a:ext uri="{FF2B5EF4-FFF2-40B4-BE49-F238E27FC236}">
                    <a16:creationId xmlns:a16="http://schemas.microsoft.com/office/drawing/2014/main" id="{59EEEF8F-8150-4CA0-8620-778066D96664}"/>
                  </a:ext>
                </a:extLst>
              </p:cNvPr>
              <p:cNvSpPr/>
              <p:nvPr/>
            </p:nvSpPr>
            <p:spPr bwMode="auto">
              <a:xfrm>
                <a:off x="6528595" y="4868486"/>
                <a:ext cx="1328738" cy="814388"/>
              </a:xfrm>
              <a:custGeom>
                <a:avLst/>
                <a:gdLst>
                  <a:gd name="T0" fmla="*/ 558 w 829"/>
                  <a:gd name="T1" fmla="*/ 126 h 509"/>
                  <a:gd name="T2" fmla="*/ 535 w 829"/>
                  <a:gd name="T3" fmla="*/ 132 h 509"/>
                  <a:gd name="T4" fmla="*/ 192 w 829"/>
                  <a:gd name="T5" fmla="*/ 200 h 509"/>
                  <a:gd name="T6" fmla="*/ 256 w 829"/>
                  <a:gd name="T7" fmla="*/ 498 h 509"/>
                  <a:gd name="T8" fmla="*/ 603 w 829"/>
                  <a:gd name="T9" fmla="*/ 460 h 509"/>
                  <a:gd name="T10" fmla="*/ 719 w 829"/>
                  <a:gd name="T11" fmla="*/ 415 h 509"/>
                  <a:gd name="T12" fmla="*/ 783 w 829"/>
                  <a:gd name="T13" fmla="*/ 379 h 509"/>
                  <a:gd name="T14" fmla="*/ 822 w 829"/>
                  <a:gd name="T15" fmla="*/ 251 h 509"/>
                  <a:gd name="T16" fmla="*/ 708 w 829"/>
                  <a:gd name="T17" fmla="*/ 125 h 509"/>
                  <a:gd name="T18" fmla="*/ 558 w 829"/>
                  <a:gd name="T19" fmla="*/ 126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9" h="509">
                    <a:moveTo>
                      <a:pt x="558" y="126"/>
                    </a:moveTo>
                    <a:cubicBezTo>
                      <a:pt x="535" y="132"/>
                      <a:pt x="535" y="132"/>
                      <a:pt x="535" y="132"/>
                    </a:cubicBezTo>
                    <a:cubicBezTo>
                      <a:pt x="535" y="132"/>
                      <a:pt x="384" y="0"/>
                      <a:pt x="192" y="200"/>
                    </a:cubicBezTo>
                    <a:cubicBezTo>
                      <a:pt x="0" y="400"/>
                      <a:pt x="256" y="498"/>
                      <a:pt x="256" y="498"/>
                    </a:cubicBezTo>
                    <a:cubicBezTo>
                      <a:pt x="256" y="498"/>
                      <a:pt x="520" y="509"/>
                      <a:pt x="603" y="460"/>
                    </a:cubicBezTo>
                    <a:cubicBezTo>
                      <a:pt x="639" y="439"/>
                      <a:pt x="678" y="424"/>
                      <a:pt x="719" y="415"/>
                    </a:cubicBezTo>
                    <a:cubicBezTo>
                      <a:pt x="744" y="410"/>
                      <a:pt x="766" y="398"/>
                      <a:pt x="783" y="379"/>
                    </a:cubicBezTo>
                    <a:cubicBezTo>
                      <a:pt x="815" y="344"/>
                      <a:pt x="829" y="298"/>
                      <a:pt x="822" y="251"/>
                    </a:cubicBezTo>
                    <a:cubicBezTo>
                      <a:pt x="813" y="190"/>
                      <a:pt x="768" y="141"/>
                      <a:pt x="708" y="125"/>
                    </a:cubicBezTo>
                    <a:cubicBezTo>
                      <a:pt x="659" y="112"/>
                      <a:pt x="607" y="112"/>
                      <a:pt x="558" y="126"/>
                    </a:cubicBezTo>
                  </a:path>
                </a:pathLst>
              </a:custGeom>
              <a:solidFill>
                <a:srgbClr val="EFB7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ṡḻíḍè">
                <a:extLst>
                  <a:ext uri="{FF2B5EF4-FFF2-40B4-BE49-F238E27FC236}">
                    <a16:creationId xmlns:a16="http://schemas.microsoft.com/office/drawing/2014/main" id="{E3F06085-D8C0-4336-BD3A-DBF6C32E03CF}"/>
                  </a:ext>
                </a:extLst>
              </p:cNvPr>
              <p:cNvSpPr/>
              <p:nvPr/>
            </p:nvSpPr>
            <p:spPr bwMode="auto">
              <a:xfrm>
                <a:off x="4063208" y="4849436"/>
                <a:ext cx="1208088" cy="938213"/>
              </a:xfrm>
              <a:custGeom>
                <a:avLst/>
                <a:gdLst>
                  <a:gd name="T0" fmla="*/ 142 w 754"/>
                  <a:gd name="T1" fmla="*/ 160 h 586"/>
                  <a:gd name="T2" fmla="*/ 537 w 754"/>
                  <a:gd name="T3" fmla="*/ 266 h 586"/>
                  <a:gd name="T4" fmla="*/ 368 w 754"/>
                  <a:gd name="T5" fmla="*/ 537 h 586"/>
                  <a:gd name="T6" fmla="*/ 79 w 754"/>
                  <a:gd name="T7" fmla="*/ 413 h 586"/>
                  <a:gd name="T8" fmla="*/ 142 w 754"/>
                  <a:gd name="T9" fmla="*/ 160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4" h="586">
                    <a:moveTo>
                      <a:pt x="142" y="160"/>
                    </a:moveTo>
                    <a:cubicBezTo>
                      <a:pt x="142" y="160"/>
                      <a:pt x="319" y="0"/>
                      <a:pt x="537" y="266"/>
                    </a:cubicBezTo>
                    <a:cubicBezTo>
                      <a:pt x="754" y="532"/>
                      <a:pt x="368" y="537"/>
                      <a:pt x="368" y="537"/>
                    </a:cubicBezTo>
                    <a:cubicBezTo>
                      <a:pt x="368" y="537"/>
                      <a:pt x="159" y="586"/>
                      <a:pt x="79" y="413"/>
                    </a:cubicBezTo>
                    <a:cubicBezTo>
                      <a:pt x="0" y="240"/>
                      <a:pt x="142" y="160"/>
                      <a:pt x="142" y="160"/>
                    </a:cubicBezTo>
                    <a:close/>
                  </a:path>
                </a:pathLst>
              </a:custGeom>
              <a:solidFill>
                <a:srgbClr val="EFB7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śļïdê">
                <a:extLst>
                  <a:ext uri="{FF2B5EF4-FFF2-40B4-BE49-F238E27FC236}">
                    <a16:creationId xmlns:a16="http://schemas.microsoft.com/office/drawing/2014/main" id="{3396F2EC-AA00-41F7-93A5-2267BF48784B}"/>
                  </a:ext>
                </a:extLst>
              </p:cNvPr>
              <p:cNvSpPr/>
              <p:nvPr/>
            </p:nvSpPr>
            <p:spPr bwMode="auto">
              <a:xfrm>
                <a:off x="7452520" y="50526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ŝḻiḑé">
                <a:extLst>
                  <a:ext uri="{FF2B5EF4-FFF2-40B4-BE49-F238E27FC236}">
                    <a16:creationId xmlns:a16="http://schemas.microsoft.com/office/drawing/2014/main" id="{01395526-B9CD-4981-8206-1F4732C5B4B9}"/>
                  </a:ext>
                </a:extLst>
              </p:cNvPr>
              <p:cNvSpPr/>
              <p:nvPr/>
            </p:nvSpPr>
            <p:spPr bwMode="auto">
              <a:xfrm>
                <a:off x="7452520" y="5049461"/>
                <a:ext cx="11113" cy="4763"/>
              </a:xfrm>
              <a:custGeom>
                <a:avLst/>
                <a:gdLst>
                  <a:gd name="T0" fmla="*/ 7 w 7"/>
                  <a:gd name="T1" fmla="*/ 0 h 3"/>
                  <a:gd name="T2" fmla="*/ 0 w 7"/>
                  <a:gd name="T3" fmla="*/ 2 h 3"/>
                  <a:gd name="T4" fmla="*/ 0 w 7"/>
                  <a:gd name="T5" fmla="*/ 2 h 3"/>
                  <a:gd name="T6" fmla="*/ 4 w 7"/>
                  <a:gd name="T7" fmla="*/ 3 h 3"/>
                  <a:gd name="T8" fmla="*/ 7 w 7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2"/>
                      <a:pt x="4" y="3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ṡ1íḓe">
                <a:extLst>
                  <a:ext uri="{FF2B5EF4-FFF2-40B4-BE49-F238E27FC236}">
                    <a16:creationId xmlns:a16="http://schemas.microsoft.com/office/drawing/2014/main" id="{7DEAA02B-6696-44AF-A028-60FC4AFEBEA6}"/>
                  </a:ext>
                </a:extLst>
              </p:cNvPr>
              <p:cNvSpPr/>
              <p:nvPr/>
            </p:nvSpPr>
            <p:spPr bwMode="auto">
              <a:xfrm>
                <a:off x="7458870" y="4981198"/>
                <a:ext cx="495300" cy="549275"/>
              </a:xfrm>
              <a:custGeom>
                <a:avLst/>
                <a:gdLst>
                  <a:gd name="T0" fmla="*/ 154 w 309"/>
                  <a:gd name="T1" fmla="*/ 0 h 343"/>
                  <a:gd name="T2" fmla="*/ 3 w 309"/>
                  <a:gd name="T3" fmla="*/ 43 h 343"/>
                  <a:gd name="T4" fmla="*/ 0 w 309"/>
                  <a:gd name="T5" fmla="*/ 46 h 343"/>
                  <a:gd name="T6" fmla="*/ 8 w 309"/>
                  <a:gd name="T7" fmla="*/ 49 h 343"/>
                  <a:gd name="T8" fmla="*/ 54 w 309"/>
                  <a:gd name="T9" fmla="*/ 46 h 343"/>
                  <a:gd name="T10" fmla="*/ 127 w 309"/>
                  <a:gd name="T11" fmla="*/ 55 h 343"/>
                  <a:gd name="T12" fmla="*/ 241 w 309"/>
                  <a:gd name="T13" fmla="*/ 181 h 343"/>
                  <a:gd name="T14" fmla="*/ 202 w 309"/>
                  <a:gd name="T15" fmla="*/ 309 h 343"/>
                  <a:gd name="T16" fmla="*/ 159 w 309"/>
                  <a:gd name="T17" fmla="*/ 339 h 343"/>
                  <a:gd name="T18" fmla="*/ 158 w 309"/>
                  <a:gd name="T19" fmla="*/ 343 h 343"/>
                  <a:gd name="T20" fmla="*/ 283 w 309"/>
                  <a:gd name="T21" fmla="*/ 330 h 343"/>
                  <a:gd name="T22" fmla="*/ 309 w 309"/>
                  <a:gd name="T23" fmla="*/ 209 h 343"/>
                  <a:gd name="T24" fmla="*/ 256 w 309"/>
                  <a:gd name="T25" fmla="*/ 40 h 343"/>
                  <a:gd name="T26" fmla="*/ 154 w 309"/>
                  <a:gd name="T27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9" h="343">
                    <a:moveTo>
                      <a:pt x="154" y="0"/>
                    </a:moveTo>
                    <a:cubicBezTo>
                      <a:pt x="3" y="43"/>
                      <a:pt x="3" y="43"/>
                      <a:pt x="3" y="43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" y="47"/>
                      <a:pt x="5" y="48"/>
                      <a:pt x="8" y="49"/>
                    </a:cubicBezTo>
                    <a:cubicBezTo>
                      <a:pt x="23" y="47"/>
                      <a:pt x="38" y="46"/>
                      <a:pt x="54" y="46"/>
                    </a:cubicBezTo>
                    <a:cubicBezTo>
                      <a:pt x="78" y="46"/>
                      <a:pt x="103" y="49"/>
                      <a:pt x="127" y="55"/>
                    </a:cubicBezTo>
                    <a:cubicBezTo>
                      <a:pt x="187" y="71"/>
                      <a:pt x="232" y="120"/>
                      <a:pt x="241" y="181"/>
                    </a:cubicBezTo>
                    <a:cubicBezTo>
                      <a:pt x="248" y="228"/>
                      <a:pt x="234" y="274"/>
                      <a:pt x="202" y="309"/>
                    </a:cubicBezTo>
                    <a:cubicBezTo>
                      <a:pt x="190" y="322"/>
                      <a:pt x="175" y="332"/>
                      <a:pt x="159" y="339"/>
                    </a:cubicBezTo>
                    <a:cubicBezTo>
                      <a:pt x="159" y="340"/>
                      <a:pt x="159" y="342"/>
                      <a:pt x="158" y="343"/>
                    </a:cubicBezTo>
                    <a:cubicBezTo>
                      <a:pt x="283" y="330"/>
                      <a:pt x="283" y="330"/>
                      <a:pt x="283" y="330"/>
                    </a:cubicBezTo>
                    <a:cubicBezTo>
                      <a:pt x="309" y="209"/>
                      <a:pt x="309" y="209"/>
                      <a:pt x="309" y="209"/>
                    </a:cubicBezTo>
                    <a:cubicBezTo>
                      <a:pt x="256" y="40"/>
                      <a:pt x="256" y="40"/>
                      <a:pt x="256" y="40"/>
                    </a:cubicBezTo>
                    <a:cubicBezTo>
                      <a:pt x="154" y="0"/>
                      <a:pt x="154" y="0"/>
                      <a:pt x="154" y="0"/>
                    </a:cubicBezTo>
                  </a:path>
                </a:pathLst>
              </a:custGeom>
              <a:solidFill>
                <a:srgbClr val="5C5A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şlïḋé">
                <a:extLst>
                  <a:ext uri="{FF2B5EF4-FFF2-40B4-BE49-F238E27FC236}">
                    <a16:creationId xmlns:a16="http://schemas.microsoft.com/office/drawing/2014/main" id="{652B0E76-79E9-41E6-8005-ABD2776164FC}"/>
                  </a:ext>
                </a:extLst>
              </p:cNvPr>
              <p:cNvSpPr/>
              <p:nvPr/>
            </p:nvSpPr>
            <p:spPr bwMode="auto">
              <a:xfrm>
                <a:off x="7471570" y="5054223"/>
                <a:ext cx="385763" cy="468313"/>
              </a:xfrm>
              <a:custGeom>
                <a:avLst/>
                <a:gdLst>
                  <a:gd name="T0" fmla="*/ 46 w 240"/>
                  <a:gd name="T1" fmla="*/ 0 h 293"/>
                  <a:gd name="T2" fmla="*/ 0 w 240"/>
                  <a:gd name="T3" fmla="*/ 3 h 293"/>
                  <a:gd name="T4" fmla="*/ 151 w 240"/>
                  <a:gd name="T5" fmla="*/ 293 h 293"/>
                  <a:gd name="T6" fmla="*/ 194 w 240"/>
                  <a:gd name="T7" fmla="*/ 263 h 293"/>
                  <a:gd name="T8" fmla="*/ 233 w 240"/>
                  <a:gd name="T9" fmla="*/ 135 h 293"/>
                  <a:gd name="T10" fmla="*/ 119 w 240"/>
                  <a:gd name="T11" fmla="*/ 9 h 293"/>
                  <a:gd name="T12" fmla="*/ 46 w 240"/>
                  <a:gd name="T1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293">
                    <a:moveTo>
                      <a:pt x="46" y="0"/>
                    </a:moveTo>
                    <a:cubicBezTo>
                      <a:pt x="30" y="0"/>
                      <a:pt x="15" y="1"/>
                      <a:pt x="0" y="3"/>
                    </a:cubicBezTo>
                    <a:cubicBezTo>
                      <a:pt x="43" y="20"/>
                      <a:pt x="186" y="93"/>
                      <a:pt x="151" y="293"/>
                    </a:cubicBezTo>
                    <a:cubicBezTo>
                      <a:pt x="167" y="286"/>
                      <a:pt x="182" y="276"/>
                      <a:pt x="194" y="263"/>
                    </a:cubicBezTo>
                    <a:cubicBezTo>
                      <a:pt x="226" y="228"/>
                      <a:pt x="240" y="182"/>
                      <a:pt x="233" y="135"/>
                    </a:cubicBezTo>
                    <a:cubicBezTo>
                      <a:pt x="224" y="74"/>
                      <a:pt x="179" y="25"/>
                      <a:pt x="119" y="9"/>
                    </a:cubicBezTo>
                    <a:cubicBezTo>
                      <a:pt x="95" y="3"/>
                      <a:pt x="70" y="0"/>
                      <a:pt x="46" y="0"/>
                    </a:cubicBezTo>
                  </a:path>
                </a:pathLst>
              </a:custGeom>
              <a:solidFill>
                <a:srgbClr val="D7A4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$lîḍê">
                <a:extLst>
                  <a:ext uri="{FF2B5EF4-FFF2-40B4-BE49-F238E27FC236}">
                    <a16:creationId xmlns:a16="http://schemas.microsoft.com/office/drawing/2014/main" id="{19DD7A9C-BBC0-4D44-8402-565F44E57E0B}"/>
                  </a:ext>
                </a:extLst>
              </p:cNvPr>
              <p:cNvSpPr/>
              <p:nvPr/>
            </p:nvSpPr>
            <p:spPr bwMode="auto">
              <a:xfrm>
                <a:off x="7460458" y="4981198"/>
                <a:ext cx="501650" cy="549275"/>
              </a:xfrm>
              <a:custGeom>
                <a:avLst/>
                <a:gdLst>
                  <a:gd name="T0" fmla="*/ 0 w 313"/>
                  <a:gd name="T1" fmla="*/ 45 h 343"/>
                  <a:gd name="T2" fmla="*/ 162 w 313"/>
                  <a:gd name="T3" fmla="*/ 343 h 343"/>
                  <a:gd name="T4" fmla="*/ 286 w 313"/>
                  <a:gd name="T5" fmla="*/ 330 h 343"/>
                  <a:gd name="T6" fmla="*/ 313 w 313"/>
                  <a:gd name="T7" fmla="*/ 209 h 343"/>
                  <a:gd name="T8" fmla="*/ 260 w 313"/>
                  <a:gd name="T9" fmla="*/ 40 h 343"/>
                  <a:gd name="T10" fmla="*/ 157 w 313"/>
                  <a:gd name="T11" fmla="*/ 0 h 343"/>
                  <a:gd name="T12" fmla="*/ 0 w 313"/>
                  <a:gd name="T13" fmla="*/ 45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3" h="343">
                    <a:moveTo>
                      <a:pt x="0" y="45"/>
                    </a:moveTo>
                    <a:cubicBezTo>
                      <a:pt x="0" y="45"/>
                      <a:pt x="206" y="105"/>
                      <a:pt x="162" y="343"/>
                    </a:cubicBezTo>
                    <a:cubicBezTo>
                      <a:pt x="286" y="330"/>
                      <a:pt x="286" y="330"/>
                      <a:pt x="286" y="330"/>
                    </a:cubicBezTo>
                    <a:cubicBezTo>
                      <a:pt x="313" y="209"/>
                      <a:pt x="313" y="209"/>
                      <a:pt x="313" y="209"/>
                    </a:cubicBezTo>
                    <a:cubicBezTo>
                      <a:pt x="260" y="40"/>
                      <a:pt x="260" y="40"/>
                      <a:pt x="260" y="40"/>
                    </a:cubicBezTo>
                    <a:cubicBezTo>
                      <a:pt x="157" y="0"/>
                      <a:pt x="157" y="0"/>
                      <a:pt x="157" y="0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676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ṡḷiďe">
                <a:extLst>
                  <a:ext uri="{FF2B5EF4-FFF2-40B4-BE49-F238E27FC236}">
                    <a16:creationId xmlns:a16="http://schemas.microsoft.com/office/drawing/2014/main" id="{5AD64F44-0F8E-444A-9F5E-3ED0120D8017}"/>
                  </a:ext>
                </a:extLst>
              </p:cNvPr>
              <p:cNvSpPr/>
              <p:nvPr/>
            </p:nvSpPr>
            <p:spPr bwMode="auto">
              <a:xfrm>
                <a:off x="5003008" y="1441073"/>
                <a:ext cx="952500" cy="909638"/>
              </a:xfrm>
              <a:custGeom>
                <a:avLst/>
                <a:gdLst>
                  <a:gd name="T0" fmla="*/ 41 w 594"/>
                  <a:gd name="T1" fmla="*/ 318 h 569"/>
                  <a:gd name="T2" fmla="*/ 12 w 594"/>
                  <a:gd name="T3" fmla="*/ 569 h 569"/>
                  <a:gd name="T4" fmla="*/ 7 w 594"/>
                  <a:gd name="T5" fmla="*/ 498 h 569"/>
                  <a:gd name="T6" fmla="*/ 41 w 594"/>
                  <a:gd name="T7" fmla="*/ 318 h 569"/>
                  <a:gd name="T8" fmla="*/ 505 w 594"/>
                  <a:gd name="T9" fmla="*/ 0 h 569"/>
                  <a:gd name="T10" fmla="*/ 373 w 594"/>
                  <a:gd name="T11" fmla="*/ 18 h 569"/>
                  <a:gd name="T12" fmla="*/ 49 w 594"/>
                  <a:gd name="T13" fmla="*/ 298 h 569"/>
                  <a:gd name="T14" fmla="*/ 504 w 594"/>
                  <a:gd name="T15" fmla="*/ 1 h 569"/>
                  <a:gd name="T16" fmla="*/ 506 w 594"/>
                  <a:gd name="T17" fmla="*/ 1 h 569"/>
                  <a:gd name="T18" fmla="*/ 594 w 594"/>
                  <a:gd name="T19" fmla="*/ 8 h 569"/>
                  <a:gd name="T20" fmla="*/ 505 w 594"/>
                  <a:gd name="T21" fmla="*/ 0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4" h="569">
                    <a:moveTo>
                      <a:pt x="41" y="318"/>
                    </a:moveTo>
                    <a:cubicBezTo>
                      <a:pt x="10" y="396"/>
                      <a:pt x="0" y="482"/>
                      <a:pt x="12" y="569"/>
                    </a:cubicBezTo>
                    <a:cubicBezTo>
                      <a:pt x="9" y="546"/>
                      <a:pt x="7" y="522"/>
                      <a:pt x="7" y="498"/>
                    </a:cubicBezTo>
                    <a:cubicBezTo>
                      <a:pt x="7" y="434"/>
                      <a:pt x="19" y="374"/>
                      <a:pt x="41" y="318"/>
                    </a:cubicBezTo>
                    <a:moveTo>
                      <a:pt x="505" y="0"/>
                    </a:moveTo>
                    <a:cubicBezTo>
                      <a:pt x="461" y="0"/>
                      <a:pt x="417" y="6"/>
                      <a:pt x="373" y="18"/>
                    </a:cubicBezTo>
                    <a:cubicBezTo>
                      <a:pt x="223" y="59"/>
                      <a:pt x="107" y="165"/>
                      <a:pt x="49" y="298"/>
                    </a:cubicBezTo>
                    <a:cubicBezTo>
                      <a:pt x="126" y="123"/>
                      <a:pt x="301" y="1"/>
                      <a:pt x="504" y="1"/>
                    </a:cubicBezTo>
                    <a:cubicBezTo>
                      <a:pt x="505" y="1"/>
                      <a:pt x="505" y="1"/>
                      <a:pt x="506" y="1"/>
                    </a:cubicBezTo>
                    <a:cubicBezTo>
                      <a:pt x="536" y="1"/>
                      <a:pt x="565" y="3"/>
                      <a:pt x="594" y="8"/>
                    </a:cubicBezTo>
                    <a:cubicBezTo>
                      <a:pt x="565" y="3"/>
                      <a:pt x="535" y="0"/>
                      <a:pt x="505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$1iḋê">
                <a:extLst>
                  <a:ext uri="{FF2B5EF4-FFF2-40B4-BE49-F238E27FC236}">
                    <a16:creationId xmlns:a16="http://schemas.microsoft.com/office/drawing/2014/main" id="{E5F1DEB6-B6E5-47CD-89B1-4AFDAD09C1BD}"/>
                  </a:ext>
                </a:extLst>
              </p:cNvPr>
              <p:cNvSpPr/>
              <p:nvPr/>
            </p:nvSpPr>
            <p:spPr bwMode="auto">
              <a:xfrm>
                <a:off x="6603208" y="2214186"/>
                <a:ext cx="3175" cy="101600"/>
              </a:xfrm>
              <a:custGeom>
                <a:avLst/>
                <a:gdLst>
                  <a:gd name="T0" fmla="*/ 2 w 2"/>
                  <a:gd name="T1" fmla="*/ 15 h 64"/>
                  <a:gd name="T2" fmla="*/ 2 w 2"/>
                  <a:gd name="T3" fmla="*/ 15 h 64"/>
                  <a:gd name="T4" fmla="*/ 0 w 2"/>
                  <a:gd name="T5" fmla="*/ 64 h 64"/>
                  <a:gd name="T6" fmla="*/ 2 w 2"/>
                  <a:gd name="T7" fmla="*/ 15 h 64"/>
                  <a:gd name="T8" fmla="*/ 2 w 2"/>
                  <a:gd name="T9" fmla="*/ 0 h 64"/>
                  <a:gd name="T10" fmla="*/ 2 w 2"/>
                  <a:gd name="T11" fmla="*/ 12 h 64"/>
                  <a:gd name="T12" fmla="*/ 2 w 2"/>
                  <a:gd name="T13" fmla="*/ 15 h 64"/>
                  <a:gd name="T14" fmla="*/ 2 w 2"/>
                  <a:gd name="T15" fmla="*/ 14 h 64"/>
                  <a:gd name="T16" fmla="*/ 2 w 2"/>
                  <a:gd name="T1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64">
                    <a:moveTo>
                      <a:pt x="2" y="15"/>
                    </a:moveTo>
                    <a:cubicBezTo>
                      <a:pt x="2" y="15"/>
                      <a:pt x="2" y="15"/>
                      <a:pt x="2" y="15"/>
                    </a:cubicBezTo>
                    <a:cubicBezTo>
                      <a:pt x="2" y="31"/>
                      <a:pt x="2" y="48"/>
                      <a:pt x="0" y="64"/>
                    </a:cubicBezTo>
                    <a:cubicBezTo>
                      <a:pt x="2" y="48"/>
                      <a:pt x="2" y="31"/>
                      <a:pt x="2" y="15"/>
                    </a:cubicBezTo>
                    <a:moveTo>
                      <a:pt x="2" y="0"/>
                    </a:moveTo>
                    <a:cubicBezTo>
                      <a:pt x="2" y="4"/>
                      <a:pt x="2" y="8"/>
                      <a:pt x="2" y="12"/>
                    </a:cubicBezTo>
                    <a:cubicBezTo>
                      <a:pt x="2" y="13"/>
                      <a:pt x="2" y="14"/>
                      <a:pt x="2" y="15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0"/>
                      <a:pt x="2" y="5"/>
                      <a:pt x="2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îSḻiďé">
                <a:extLst>
                  <a:ext uri="{FF2B5EF4-FFF2-40B4-BE49-F238E27FC236}">
                    <a16:creationId xmlns:a16="http://schemas.microsoft.com/office/drawing/2014/main" id="{B0D014EF-AA50-4B68-B073-7E4328D700AE}"/>
                  </a:ext>
                </a:extLst>
              </p:cNvPr>
              <p:cNvSpPr/>
              <p:nvPr/>
            </p:nvSpPr>
            <p:spPr bwMode="auto">
              <a:xfrm>
                <a:off x="5014120" y="1442661"/>
                <a:ext cx="1592263" cy="1017588"/>
              </a:xfrm>
              <a:custGeom>
                <a:avLst/>
                <a:gdLst>
                  <a:gd name="T0" fmla="*/ 499 w 994"/>
                  <a:gd name="T1" fmla="*/ 0 h 636"/>
                  <a:gd name="T2" fmla="*/ 497 w 994"/>
                  <a:gd name="T3" fmla="*/ 0 h 636"/>
                  <a:gd name="T4" fmla="*/ 42 w 994"/>
                  <a:gd name="T5" fmla="*/ 297 h 636"/>
                  <a:gd name="T6" fmla="*/ 34 w 994"/>
                  <a:gd name="T7" fmla="*/ 317 h 636"/>
                  <a:gd name="T8" fmla="*/ 0 w 994"/>
                  <a:gd name="T9" fmla="*/ 497 h 636"/>
                  <a:gd name="T10" fmla="*/ 5 w 994"/>
                  <a:gd name="T11" fmla="*/ 568 h 636"/>
                  <a:gd name="T12" fmla="*/ 18 w 994"/>
                  <a:gd name="T13" fmla="*/ 628 h 636"/>
                  <a:gd name="T14" fmla="*/ 44 w 994"/>
                  <a:gd name="T15" fmla="*/ 636 h 636"/>
                  <a:gd name="T16" fmla="*/ 45 w 994"/>
                  <a:gd name="T17" fmla="*/ 636 h 636"/>
                  <a:gd name="T18" fmla="*/ 98 w 994"/>
                  <a:gd name="T19" fmla="*/ 593 h 636"/>
                  <a:gd name="T20" fmla="*/ 136 w 994"/>
                  <a:gd name="T21" fmla="*/ 502 h 636"/>
                  <a:gd name="T22" fmla="*/ 154 w 994"/>
                  <a:gd name="T23" fmla="*/ 394 h 636"/>
                  <a:gd name="T24" fmla="*/ 209 w 994"/>
                  <a:gd name="T25" fmla="*/ 373 h 636"/>
                  <a:gd name="T26" fmla="*/ 254 w 994"/>
                  <a:gd name="T27" fmla="*/ 376 h 636"/>
                  <a:gd name="T28" fmla="*/ 298 w 994"/>
                  <a:gd name="T29" fmla="*/ 378 h 636"/>
                  <a:gd name="T30" fmla="*/ 327 w 994"/>
                  <a:gd name="T31" fmla="*/ 375 h 636"/>
                  <a:gd name="T32" fmla="*/ 464 w 994"/>
                  <a:gd name="T33" fmla="*/ 336 h 636"/>
                  <a:gd name="T34" fmla="*/ 468 w 994"/>
                  <a:gd name="T35" fmla="*/ 336 h 636"/>
                  <a:gd name="T36" fmla="*/ 606 w 994"/>
                  <a:gd name="T37" fmla="*/ 413 h 636"/>
                  <a:gd name="T38" fmla="*/ 726 w 994"/>
                  <a:gd name="T39" fmla="*/ 544 h 636"/>
                  <a:gd name="T40" fmla="*/ 880 w 994"/>
                  <a:gd name="T41" fmla="*/ 629 h 636"/>
                  <a:gd name="T42" fmla="*/ 906 w 994"/>
                  <a:gd name="T43" fmla="*/ 631 h 636"/>
                  <a:gd name="T44" fmla="*/ 980 w 994"/>
                  <a:gd name="T45" fmla="*/ 615 h 636"/>
                  <a:gd name="T46" fmla="*/ 992 w 994"/>
                  <a:gd name="T47" fmla="*/ 546 h 636"/>
                  <a:gd name="T48" fmla="*/ 994 w 994"/>
                  <a:gd name="T49" fmla="*/ 497 h 636"/>
                  <a:gd name="T50" fmla="*/ 994 w 994"/>
                  <a:gd name="T51" fmla="*/ 497 h 636"/>
                  <a:gd name="T52" fmla="*/ 994 w 994"/>
                  <a:gd name="T53" fmla="*/ 497 h 636"/>
                  <a:gd name="T54" fmla="*/ 994 w 994"/>
                  <a:gd name="T55" fmla="*/ 494 h 636"/>
                  <a:gd name="T56" fmla="*/ 994 w 994"/>
                  <a:gd name="T57" fmla="*/ 482 h 636"/>
                  <a:gd name="T58" fmla="*/ 977 w 994"/>
                  <a:gd name="T59" fmla="*/ 365 h 636"/>
                  <a:gd name="T60" fmla="*/ 587 w 994"/>
                  <a:gd name="T61" fmla="*/ 7 h 636"/>
                  <a:gd name="T62" fmla="*/ 499 w 994"/>
                  <a:gd name="T63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94" h="636">
                    <a:moveTo>
                      <a:pt x="499" y="0"/>
                    </a:moveTo>
                    <a:cubicBezTo>
                      <a:pt x="498" y="0"/>
                      <a:pt x="498" y="0"/>
                      <a:pt x="497" y="0"/>
                    </a:cubicBezTo>
                    <a:cubicBezTo>
                      <a:pt x="294" y="0"/>
                      <a:pt x="119" y="122"/>
                      <a:pt x="42" y="297"/>
                    </a:cubicBezTo>
                    <a:cubicBezTo>
                      <a:pt x="39" y="304"/>
                      <a:pt x="36" y="310"/>
                      <a:pt x="34" y="317"/>
                    </a:cubicBezTo>
                    <a:cubicBezTo>
                      <a:pt x="12" y="373"/>
                      <a:pt x="0" y="433"/>
                      <a:pt x="0" y="497"/>
                    </a:cubicBezTo>
                    <a:cubicBezTo>
                      <a:pt x="0" y="521"/>
                      <a:pt x="2" y="545"/>
                      <a:pt x="5" y="568"/>
                    </a:cubicBezTo>
                    <a:cubicBezTo>
                      <a:pt x="8" y="588"/>
                      <a:pt x="12" y="608"/>
                      <a:pt x="18" y="628"/>
                    </a:cubicBezTo>
                    <a:cubicBezTo>
                      <a:pt x="26" y="633"/>
                      <a:pt x="35" y="636"/>
                      <a:pt x="44" y="636"/>
                    </a:cubicBezTo>
                    <a:cubicBezTo>
                      <a:pt x="44" y="636"/>
                      <a:pt x="45" y="636"/>
                      <a:pt x="45" y="636"/>
                    </a:cubicBezTo>
                    <a:cubicBezTo>
                      <a:pt x="69" y="636"/>
                      <a:pt x="86" y="614"/>
                      <a:pt x="98" y="593"/>
                    </a:cubicBezTo>
                    <a:cubicBezTo>
                      <a:pt x="114" y="564"/>
                      <a:pt x="127" y="533"/>
                      <a:pt x="136" y="502"/>
                    </a:cubicBezTo>
                    <a:cubicBezTo>
                      <a:pt x="145" y="472"/>
                      <a:pt x="140" y="418"/>
                      <a:pt x="154" y="394"/>
                    </a:cubicBezTo>
                    <a:cubicBezTo>
                      <a:pt x="163" y="377"/>
                      <a:pt x="184" y="373"/>
                      <a:pt x="209" y="373"/>
                    </a:cubicBezTo>
                    <a:cubicBezTo>
                      <a:pt x="223" y="373"/>
                      <a:pt x="238" y="374"/>
                      <a:pt x="254" y="376"/>
                    </a:cubicBezTo>
                    <a:cubicBezTo>
                      <a:pt x="269" y="377"/>
                      <a:pt x="284" y="378"/>
                      <a:pt x="298" y="378"/>
                    </a:cubicBezTo>
                    <a:cubicBezTo>
                      <a:pt x="309" y="378"/>
                      <a:pt x="319" y="377"/>
                      <a:pt x="327" y="375"/>
                    </a:cubicBezTo>
                    <a:cubicBezTo>
                      <a:pt x="373" y="362"/>
                      <a:pt x="417" y="336"/>
                      <a:pt x="464" y="336"/>
                    </a:cubicBezTo>
                    <a:cubicBezTo>
                      <a:pt x="465" y="336"/>
                      <a:pt x="467" y="336"/>
                      <a:pt x="468" y="336"/>
                    </a:cubicBezTo>
                    <a:cubicBezTo>
                      <a:pt x="522" y="338"/>
                      <a:pt x="568" y="374"/>
                      <a:pt x="606" y="413"/>
                    </a:cubicBezTo>
                    <a:cubicBezTo>
                      <a:pt x="647" y="455"/>
                      <a:pt x="683" y="503"/>
                      <a:pt x="726" y="544"/>
                    </a:cubicBezTo>
                    <a:cubicBezTo>
                      <a:pt x="769" y="585"/>
                      <a:pt x="821" y="620"/>
                      <a:pt x="880" y="629"/>
                    </a:cubicBezTo>
                    <a:cubicBezTo>
                      <a:pt x="889" y="631"/>
                      <a:pt x="897" y="631"/>
                      <a:pt x="906" y="631"/>
                    </a:cubicBezTo>
                    <a:cubicBezTo>
                      <a:pt x="932" y="631"/>
                      <a:pt x="957" y="626"/>
                      <a:pt x="980" y="615"/>
                    </a:cubicBezTo>
                    <a:cubicBezTo>
                      <a:pt x="986" y="592"/>
                      <a:pt x="990" y="569"/>
                      <a:pt x="992" y="546"/>
                    </a:cubicBezTo>
                    <a:cubicBezTo>
                      <a:pt x="994" y="530"/>
                      <a:pt x="994" y="513"/>
                      <a:pt x="994" y="497"/>
                    </a:cubicBezTo>
                    <a:cubicBezTo>
                      <a:pt x="994" y="497"/>
                      <a:pt x="994" y="497"/>
                      <a:pt x="994" y="497"/>
                    </a:cubicBezTo>
                    <a:cubicBezTo>
                      <a:pt x="994" y="497"/>
                      <a:pt x="994" y="497"/>
                      <a:pt x="994" y="497"/>
                    </a:cubicBezTo>
                    <a:cubicBezTo>
                      <a:pt x="994" y="496"/>
                      <a:pt x="994" y="495"/>
                      <a:pt x="994" y="494"/>
                    </a:cubicBezTo>
                    <a:cubicBezTo>
                      <a:pt x="994" y="490"/>
                      <a:pt x="994" y="486"/>
                      <a:pt x="994" y="482"/>
                    </a:cubicBezTo>
                    <a:cubicBezTo>
                      <a:pt x="993" y="443"/>
                      <a:pt x="987" y="403"/>
                      <a:pt x="977" y="365"/>
                    </a:cubicBezTo>
                    <a:cubicBezTo>
                      <a:pt x="925" y="175"/>
                      <a:pt x="769" y="41"/>
                      <a:pt x="587" y="7"/>
                    </a:cubicBezTo>
                    <a:cubicBezTo>
                      <a:pt x="558" y="2"/>
                      <a:pt x="529" y="0"/>
                      <a:pt x="499" y="0"/>
                    </a:cubicBezTo>
                  </a:path>
                </a:pathLst>
              </a:custGeom>
              <a:solidFill>
                <a:srgbClr val="D7A4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íṩļîḋé">
                <a:extLst>
                  <a:ext uri="{FF2B5EF4-FFF2-40B4-BE49-F238E27FC236}">
                    <a16:creationId xmlns:a16="http://schemas.microsoft.com/office/drawing/2014/main" id="{359DD034-E6F8-4AD2-98D1-F05227315706}"/>
                  </a:ext>
                </a:extLst>
              </p:cNvPr>
              <p:cNvSpPr/>
              <p:nvPr/>
            </p:nvSpPr>
            <p:spPr bwMode="auto">
              <a:xfrm>
                <a:off x="4741070" y="950536"/>
                <a:ext cx="2001838" cy="1500188"/>
              </a:xfrm>
              <a:custGeom>
                <a:avLst/>
                <a:gdLst>
                  <a:gd name="T0" fmla="*/ 498 w 1250"/>
                  <a:gd name="T1" fmla="*/ 674 h 938"/>
                  <a:gd name="T2" fmla="*/ 639 w 1250"/>
                  <a:gd name="T3" fmla="*/ 635 h 938"/>
                  <a:gd name="T4" fmla="*/ 777 w 1250"/>
                  <a:gd name="T5" fmla="*/ 712 h 938"/>
                  <a:gd name="T6" fmla="*/ 897 w 1250"/>
                  <a:gd name="T7" fmla="*/ 844 h 938"/>
                  <a:gd name="T8" fmla="*/ 1051 w 1250"/>
                  <a:gd name="T9" fmla="*/ 929 h 938"/>
                  <a:gd name="T10" fmla="*/ 1206 w 1250"/>
                  <a:gd name="T11" fmla="*/ 865 h 938"/>
                  <a:gd name="T12" fmla="*/ 1210 w 1250"/>
                  <a:gd name="T13" fmla="*/ 615 h 938"/>
                  <a:gd name="T14" fmla="*/ 1226 w 1250"/>
                  <a:gd name="T15" fmla="*/ 455 h 938"/>
                  <a:gd name="T16" fmla="*/ 1192 w 1250"/>
                  <a:gd name="T17" fmla="*/ 326 h 938"/>
                  <a:gd name="T18" fmla="*/ 1158 w 1250"/>
                  <a:gd name="T19" fmla="*/ 271 h 938"/>
                  <a:gd name="T20" fmla="*/ 993 w 1250"/>
                  <a:gd name="T21" fmla="*/ 229 h 938"/>
                  <a:gd name="T22" fmla="*/ 849 w 1250"/>
                  <a:gd name="T23" fmla="*/ 63 h 938"/>
                  <a:gd name="T24" fmla="*/ 780 w 1250"/>
                  <a:gd name="T25" fmla="*/ 27 h 938"/>
                  <a:gd name="T26" fmla="*/ 727 w 1250"/>
                  <a:gd name="T27" fmla="*/ 110 h 938"/>
                  <a:gd name="T28" fmla="*/ 673 w 1250"/>
                  <a:gd name="T29" fmla="*/ 92 h 938"/>
                  <a:gd name="T30" fmla="*/ 640 w 1250"/>
                  <a:gd name="T31" fmla="*/ 41 h 938"/>
                  <a:gd name="T32" fmla="*/ 544 w 1250"/>
                  <a:gd name="T33" fmla="*/ 8 h 938"/>
                  <a:gd name="T34" fmla="*/ 526 w 1250"/>
                  <a:gd name="T35" fmla="*/ 18 h 938"/>
                  <a:gd name="T36" fmla="*/ 523 w 1250"/>
                  <a:gd name="T37" fmla="*/ 61 h 938"/>
                  <a:gd name="T38" fmla="*/ 414 w 1250"/>
                  <a:gd name="T39" fmla="*/ 145 h 938"/>
                  <a:gd name="T40" fmla="*/ 275 w 1250"/>
                  <a:gd name="T41" fmla="*/ 192 h 938"/>
                  <a:gd name="T42" fmla="*/ 245 w 1250"/>
                  <a:gd name="T43" fmla="*/ 266 h 938"/>
                  <a:gd name="T44" fmla="*/ 107 w 1250"/>
                  <a:gd name="T45" fmla="*/ 387 h 938"/>
                  <a:gd name="T46" fmla="*/ 0 w 1250"/>
                  <a:gd name="T47" fmla="*/ 530 h 938"/>
                  <a:gd name="T48" fmla="*/ 61 w 1250"/>
                  <a:gd name="T49" fmla="*/ 697 h 938"/>
                  <a:gd name="T50" fmla="*/ 65 w 1250"/>
                  <a:gd name="T51" fmla="*/ 791 h 938"/>
                  <a:gd name="T52" fmla="*/ 176 w 1250"/>
                  <a:gd name="T53" fmla="*/ 919 h 938"/>
                  <a:gd name="T54" fmla="*/ 215 w 1250"/>
                  <a:gd name="T55" fmla="*/ 936 h 938"/>
                  <a:gd name="T56" fmla="*/ 269 w 1250"/>
                  <a:gd name="T57" fmla="*/ 892 h 938"/>
                  <a:gd name="T58" fmla="*/ 307 w 1250"/>
                  <a:gd name="T59" fmla="*/ 801 h 938"/>
                  <a:gd name="T60" fmla="*/ 325 w 1250"/>
                  <a:gd name="T61" fmla="*/ 693 h 938"/>
                  <a:gd name="T62" fmla="*/ 498 w 1250"/>
                  <a:gd name="T63" fmla="*/ 674 h 9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50" h="938">
                    <a:moveTo>
                      <a:pt x="498" y="674"/>
                    </a:moveTo>
                    <a:cubicBezTo>
                      <a:pt x="545" y="661"/>
                      <a:pt x="590" y="634"/>
                      <a:pt x="639" y="635"/>
                    </a:cubicBezTo>
                    <a:cubicBezTo>
                      <a:pt x="693" y="637"/>
                      <a:pt x="739" y="673"/>
                      <a:pt x="777" y="712"/>
                    </a:cubicBezTo>
                    <a:cubicBezTo>
                      <a:pt x="818" y="755"/>
                      <a:pt x="854" y="802"/>
                      <a:pt x="897" y="844"/>
                    </a:cubicBezTo>
                    <a:cubicBezTo>
                      <a:pt x="940" y="885"/>
                      <a:pt x="992" y="920"/>
                      <a:pt x="1051" y="929"/>
                    </a:cubicBezTo>
                    <a:cubicBezTo>
                      <a:pt x="1110" y="938"/>
                      <a:pt x="1176" y="916"/>
                      <a:pt x="1206" y="865"/>
                    </a:cubicBezTo>
                    <a:cubicBezTo>
                      <a:pt x="1250" y="792"/>
                      <a:pt x="1209" y="700"/>
                      <a:pt x="1210" y="615"/>
                    </a:cubicBezTo>
                    <a:cubicBezTo>
                      <a:pt x="1210" y="561"/>
                      <a:pt x="1228" y="509"/>
                      <a:pt x="1226" y="455"/>
                    </a:cubicBezTo>
                    <a:cubicBezTo>
                      <a:pt x="1224" y="411"/>
                      <a:pt x="1209" y="367"/>
                      <a:pt x="1192" y="326"/>
                    </a:cubicBezTo>
                    <a:cubicBezTo>
                      <a:pt x="1183" y="306"/>
                      <a:pt x="1174" y="286"/>
                      <a:pt x="1158" y="271"/>
                    </a:cubicBezTo>
                    <a:cubicBezTo>
                      <a:pt x="1116" y="231"/>
                      <a:pt x="1047" y="248"/>
                      <a:pt x="993" y="229"/>
                    </a:cubicBezTo>
                    <a:cubicBezTo>
                      <a:pt x="922" y="204"/>
                      <a:pt x="890" y="126"/>
                      <a:pt x="849" y="63"/>
                    </a:cubicBezTo>
                    <a:cubicBezTo>
                      <a:pt x="833" y="39"/>
                      <a:pt x="805" y="14"/>
                      <a:pt x="780" y="27"/>
                    </a:cubicBezTo>
                    <a:cubicBezTo>
                      <a:pt x="749" y="43"/>
                      <a:pt x="758" y="96"/>
                      <a:pt x="727" y="110"/>
                    </a:cubicBezTo>
                    <a:cubicBezTo>
                      <a:pt x="709" y="119"/>
                      <a:pt x="686" y="108"/>
                      <a:pt x="673" y="92"/>
                    </a:cubicBezTo>
                    <a:cubicBezTo>
                      <a:pt x="660" y="77"/>
                      <a:pt x="653" y="57"/>
                      <a:pt x="640" y="41"/>
                    </a:cubicBezTo>
                    <a:cubicBezTo>
                      <a:pt x="616" y="13"/>
                      <a:pt x="579" y="0"/>
                      <a:pt x="544" y="8"/>
                    </a:cubicBezTo>
                    <a:cubicBezTo>
                      <a:pt x="537" y="9"/>
                      <a:pt x="530" y="13"/>
                      <a:pt x="526" y="18"/>
                    </a:cubicBezTo>
                    <a:cubicBezTo>
                      <a:pt x="516" y="29"/>
                      <a:pt x="522" y="46"/>
                      <a:pt x="523" y="61"/>
                    </a:cubicBezTo>
                    <a:cubicBezTo>
                      <a:pt x="525" y="112"/>
                      <a:pt x="464" y="140"/>
                      <a:pt x="414" y="145"/>
                    </a:cubicBezTo>
                    <a:cubicBezTo>
                      <a:pt x="364" y="151"/>
                      <a:pt x="305" y="151"/>
                      <a:pt x="275" y="192"/>
                    </a:cubicBezTo>
                    <a:cubicBezTo>
                      <a:pt x="259" y="214"/>
                      <a:pt x="255" y="242"/>
                      <a:pt x="245" y="266"/>
                    </a:cubicBezTo>
                    <a:cubicBezTo>
                      <a:pt x="220" y="323"/>
                      <a:pt x="160" y="354"/>
                      <a:pt x="107" y="387"/>
                    </a:cubicBezTo>
                    <a:cubicBezTo>
                      <a:pt x="54" y="420"/>
                      <a:pt x="0" y="468"/>
                      <a:pt x="0" y="530"/>
                    </a:cubicBezTo>
                    <a:cubicBezTo>
                      <a:pt x="1" y="590"/>
                      <a:pt x="52" y="638"/>
                      <a:pt x="61" y="697"/>
                    </a:cubicBezTo>
                    <a:cubicBezTo>
                      <a:pt x="66" y="728"/>
                      <a:pt x="59" y="760"/>
                      <a:pt x="65" y="791"/>
                    </a:cubicBezTo>
                    <a:cubicBezTo>
                      <a:pt x="76" y="848"/>
                      <a:pt x="128" y="887"/>
                      <a:pt x="176" y="919"/>
                    </a:cubicBezTo>
                    <a:cubicBezTo>
                      <a:pt x="188" y="927"/>
                      <a:pt x="201" y="935"/>
                      <a:pt x="215" y="936"/>
                    </a:cubicBezTo>
                    <a:cubicBezTo>
                      <a:pt x="239" y="936"/>
                      <a:pt x="257" y="913"/>
                      <a:pt x="269" y="892"/>
                    </a:cubicBezTo>
                    <a:cubicBezTo>
                      <a:pt x="285" y="863"/>
                      <a:pt x="298" y="833"/>
                      <a:pt x="307" y="801"/>
                    </a:cubicBezTo>
                    <a:cubicBezTo>
                      <a:pt x="316" y="772"/>
                      <a:pt x="311" y="718"/>
                      <a:pt x="325" y="693"/>
                    </a:cubicBezTo>
                    <a:cubicBezTo>
                      <a:pt x="349" y="651"/>
                      <a:pt x="449" y="688"/>
                      <a:pt x="498" y="674"/>
                    </a:cubicBezTo>
                    <a:close/>
                  </a:path>
                </a:pathLst>
              </a:custGeom>
              <a:solidFill>
                <a:srgbClr val="58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9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The main limitations of previous studies and my further study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770104" y="23621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8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4C231-0B57-45DF-8C84-AA1B1647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content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0440DE-4607-4DAA-AD92-29A91EB5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22437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AAFA621-73E8-4907-888F-F15F8E01709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87124" y="1347204"/>
            <a:ext cx="11038378" cy="4799596"/>
            <a:chOff x="487124" y="1347204"/>
            <a:chExt cx="11038378" cy="4799596"/>
          </a:xfrm>
        </p:grpSpPr>
        <p:grpSp>
          <p:nvGrpSpPr>
            <p:cNvPr id="6" name="ïsľïḓ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58521DF-2CEB-40C1-9A6C-7D2C0944A7F4}"/>
                </a:ext>
              </a:extLst>
            </p:cNvPr>
            <p:cNvGrpSpPr/>
            <p:nvPr/>
          </p:nvGrpSpPr>
          <p:grpSpPr>
            <a:xfrm>
              <a:off x="3920410" y="1913828"/>
              <a:ext cx="4598832" cy="4232971"/>
              <a:chOff x="3382169" y="931069"/>
              <a:chExt cx="5427662" cy="4995863"/>
            </a:xfrm>
          </p:grpSpPr>
          <p:sp>
            <p:nvSpPr>
              <p:cNvPr id="17" name="iṥḷiďe">
                <a:extLst>
                  <a:ext uri="{FF2B5EF4-FFF2-40B4-BE49-F238E27FC236}">
                    <a16:creationId xmlns:a16="http://schemas.microsoft.com/office/drawing/2014/main" id="{21AA0672-E363-4620-AC03-ABC968974314}"/>
                  </a:ext>
                </a:extLst>
              </p:cNvPr>
              <p:cNvSpPr/>
              <p:nvPr/>
            </p:nvSpPr>
            <p:spPr bwMode="auto">
              <a:xfrm>
                <a:off x="4364831" y="931069"/>
                <a:ext cx="2193925" cy="1747838"/>
              </a:xfrm>
              <a:custGeom>
                <a:avLst/>
                <a:gdLst>
                  <a:gd name="T0" fmla="*/ 743 w 1382"/>
                  <a:gd name="T1" fmla="*/ 0 h 1101"/>
                  <a:gd name="T2" fmla="*/ 743 w 1382"/>
                  <a:gd name="T3" fmla="*/ 173 h 1101"/>
                  <a:gd name="T4" fmla="*/ 0 w 1382"/>
                  <a:gd name="T5" fmla="*/ 173 h 1101"/>
                  <a:gd name="T6" fmla="*/ 0 w 1382"/>
                  <a:gd name="T7" fmla="*/ 925 h 1101"/>
                  <a:gd name="T8" fmla="*/ 743 w 1382"/>
                  <a:gd name="T9" fmla="*/ 925 h 1101"/>
                  <a:gd name="T10" fmla="*/ 743 w 1382"/>
                  <a:gd name="T11" fmla="*/ 1101 h 1101"/>
                  <a:gd name="T12" fmla="*/ 1382 w 1382"/>
                  <a:gd name="T13" fmla="*/ 549 h 1101"/>
                  <a:gd name="T14" fmla="*/ 743 w 1382"/>
                  <a:gd name="T15" fmla="*/ 0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2" h="1101">
                    <a:moveTo>
                      <a:pt x="743" y="0"/>
                    </a:moveTo>
                    <a:lnTo>
                      <a:pt x="743" y="173"/>
                    </a:lnTo>
                    <a:lnTo>
                      <a:pt x="0" y="173"/>
                    </a:lnTo>
                    <a:lnTo>
                      <a:pt x="0" y="925"/>
                    </a:lnTo>
                    <a:lnTo>
                      <a:pt x="743" y="925"/>
                    </a:lnTo>
                    <a:lnTo>
                      <a:pt x="743" y="1101"/>
                    </a:lnTo>
                    <a:lnTo>
                      <a:pt x="1382" y="549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44B2C9">
                  <a:alpha val="53000"/>
                </a:srgb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sḻiḑè">
                <a:extLst>
                  <a:ext uri="{FF2B5EF4-FFF2-40B4-BE49-F238E27FC236}">
                    <a16:creationId xmlns:a16="http://schemas.microsoft.com/office/drawing/2014/main" id="{FAF18072-06D5-4E3F-9AE8-9BAA56438C58}"/>
                  </a:ext>
                </a:extLst>
              </p:cNvPr>
              <p:cNvSpPr/>
              <p:nvPr/>
            </p:nvSpPr>
            <p:spPr bwMode="auto">
              <a:xfrm>
                <a:off x="3382169" y="5749132"/>
                <a:ext cx="5064125" cy="177800"/>
              </a:xfrm>
              <a:custGeom>
                <a:avLst/>
                <a:gdLst>
                  <a:gd name="T0" fmla="*/ 3145 w 3190"/>
                  <a:gd name="T1" fmla="*/ 0 h 112"/>
                  <a:gd name="T2" fmla="*/ 0 w 3190"/>
                  <a:gd name="T3" fmla="*/ 0 h 112"/>
                  <a:gd name="T4" fmla="*/ 0 w 3190"/>
                  <a:gd name="T5" fmla="*/ 112 h 112"/>
                  <a:gd name="T6" fmla="*/ 3190 w 3190"/>
                  <a:gd name="T7" fmla="*/ 112 h 112"/>
                  <a:gd name="T8" fmla="*/ 3145 w 3190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90" h="112">
                    <a:moveTo>
                      <a:pt x="3145" y="0"/>
                    </a:moveTo>
                    <a:lnTo>
                      <a:pt x="0" y="0"/>
                    </a:lnTo>
                    <a:lnTo>
                      <a:pt x="0" y="112"/>
                    </a:lnTo>
                    <a:lnTo>
                      <a:pt x="3190" y="112"/>
                    </a:lnTo>
                    <a:lnTo>
                      <a:pt x="314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  <a:alpha val="8000"/>
                    </a:schemeClr>
                  </a:gs>
                  <a:gs pos="100000">
                    <a:srgbClr val="44B2C9">
                      <a:alpha val="5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śļïḓe">
                <a:extLst>
                  <a:ext uri="{FF2B5EF4-FFF2-40B4-BE49-F238E27FC236}">
                    <a16:creationId xmlns:a16="http://schemas.microsoft.com/office/drawing/2014/main" id="{C6092180-BB03-48E0-BC09-E2DB4E61B425}"/>
                  </a:ext>
                </a:extLst>
              </p:cNvPr>
              <p:cNvSpPr/>
              <p:nvPr/>
            </p:nvSpPr>
            <p:spPr bwMode="auto">
              <a:xfrm>
                <a:off x="4990306" y="3394869"/>
                <a:ext cx="2090738" cy="2066925"/>
              </a:xfrm>
              <a:custGeom>
                <a:avLst/>
                <a:gdLst>
                  <a:gd name="T0" fmla="*/ 1317 w 1317"/>
                  <a:gd name="T1" fmla="*/ 62 h 1302"/>
                  <a:gd name="T2" fmla="*/ 848 w 1317"/>
                  <a:gd name="T3" fmla="*/ 1302 h 1302"/>
                  <a:gd name="T4" fmla="*/ 0 w 1317"/>
                  <a:gd name="T5" fmla="*/ 996 h 1302"/>
                  <a:gd name="T6" fmla="*/ 56 w 1317"/>
                  <a:gd name="T7" fmla="*/ 890 h 1302"/>
                  <a:gd name="T8" fmla="*/ 723 w 1317"/>
                  <a:gd name="T9" fmla="*/ 1101 h 1302"/>
                  <a:gd name="T10" fmla="*/ 857 w 1317"/>
                  <a:gd name="T11" fmla="*/ 0 h 1302"/>
                  <a:gd name="T12" fmla="*/ 1317 w 1317"/>
                  <a:gd name="T13" fmla="*/ 62 h 1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7" h="1302">
                    <a:moveTo>
                      <a:pt x="1317" y="62"/>
                    </a:moveTo>
                    <a:lnTo>
                      <a:pt x="848" y="1302"/>
                    </a:lnTo>
                    <a:lnTo>
                      <a:pt x="0" y="996"/>
                    </a:lnTo>
                    <a:lnTo>
                      <a:pt x="56" y="890"/>
                    </a:lnTo>
                    <a:lnTo>
                      <a:pt x="723" y="1101"/>
                    </a:lnTo>
                    <a:lnTo>
                      <a:pt x="857" y="0"/>
                    </a:lnTo>
                    <a:lnTo>
                      <a:pt x="1317" y="62"/>
                    </a:lnTo>
                    <a:close/>
                  </a:path>
                </a:pathLst>
              </a:custGeom>
              <a:solidFill>
                <a:srgbClr val="002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Sļíďê">
                <a:extLst>
                  <a:ext uri="{FF2B5EF4-FFF2-40B4-BE49-F238E27FC236}">
                    <a16:creationId xmlns:a16="http://schemas.microsoft.com/office/drawing/2014/main" id="{E5052809-18E7-41DA-90ED-4855EE16588D}"/>
                  </a:ext>
                </a:extLst>
              </p:cNvPr>
              <p:cNvSpPr/>
              <p:nvPr/>
            </p:nvSpPr>
            <p:spPr bwMode="auto">
              <a:xfrm>
                <a:off x="4990306" y="3394869"/>
                <a:ext cx="2090738" cy="2066925"/>
              </a:xfrm>
              <a:custGeom>
                <a:avLst/>
                <a:gdLst>
                  <a:gd name="T0" fmla="*/ 1317 w 1317"/>
                  <a:gd name="T1" fmla="*/ 62 h 1302"/>
                  <a:gd name="T2" fmla="*/ 848 w 1317"/>
                  <a:gd name="T3" fmla="*/ 1302 h 1302"/>
                  <a:gd name="T4" fmla="*/ 0 w 1317"/>
                  <a:gd name="T5" fmla="*/ 996 h 1302"/>
                  <a:gd name="T6" fmla="*/ 56 w 1317"/>
                  <a:gd name="T7" fmla="*/ 890 h 1302"/>
                  <a:gd name="T8" fmla="*/ 723 w 1317"/>
                  <a:gd name="T9" fmla="*/ 1101 h 1302"/>
                  <a:gd name="T10" fmla="*/ 857 w 1317"/>
                  <a:gd name="T11" fmla="*/ 0 h 1302"/>
                  <a:gd name="T12" fmla="*/ 1317 w 1317"/>
                  <a:gd name="T13" fmla="*/ 62 h 1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7" h="1302">
                    <a:moveTo>
                      <a:pt x="1317" y="62"/>
                    </a:moveTo>
                    <a:lnTo>
                      <a:pt x="848" y="1302"/>
                    </a:lnTo>
                    <a:lnTo>
                      <a:pt x="0" y="996"/>
                    </a:lnTo>
                    <a:lnTo>
                      <a:pt x="56" y="890"/>
                    </a:lnTo>
                    <a:lnTo>
                      <a:pt x="723" y="1101"/>
                    </a:lnTo>
                    <a:lnTo>
                      <a:pt x="857" y="0"/>
                    </a:lnTo>
                    <a:lnTo>
                      <a:pt x="1317" y="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ŝḻïďé">
                <a:extLst>
                  <a:ext uri="{FF2B5EF4-FFF2-40B4-BE49-F238E27FC236}">
                    <a16:creationId xmlns:a16="http://schemas.microsoft.com/office/drawing/2014/main" id="{6D35AF9F-7804-4EA3-9741-2FF9845BAF7B}"/>
                  </a:ext>
                </a:extLst>
              </p:cNvPr>
              <p:cNvSpPr/>
              <p:nvPr/>
            </p:nvSpPr>
            <p:spPr bwMode="auto">
              <a:xfrm>
                <a:off x="7073106" y="3483769"/>
                <a:ext cx="7938" cy="9525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1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šḷiďé">
                <a:extLst>
                  <a:ext uri="{FF2B5EF4-FFF2-40B4-BE49-F238E27FC236}">
                    <a16:creationId xmlns:a16="http://schemas.microsoft.com/office/drawing/2014/main" id="{185AC533-62C7-4BCE-918D-AE752106412D}"/>
                  </a:ext>
                </a:extLst>
              </p:cNvPr>
              <p:cNvSpPr/>
              <p:nvPr/>
            </p:nvSpPr>
            <p:spPr bwMode="auto">
              <a:xfrm>
                <a:off x="6252369" y="3493294"/>
                <a:ext cx="823913" cy="938213"/>
              </a:xfrm>
              <a:custGeom>
                <a:avLst/>
                <a:gdLst>
                  <a:gd name="T0" fmla="*/ 5 w 186"/>
                  <a:gd name="T1" fmla="*/ 118 h 212"/>
                  <a:gd name="T2" fmla="*/ 0 w 186"/>
                  <a:gd name="T3" fmla="*/ 160 h 212"/>
                  <a:gd name="T4" fmla="*/ 107 w 186"/>
                  <a:gd name="T5" fmla="*/ 212 h 212"/>
                  <a:gd name="T6" fmla="*/ 132 w 186"/>
                  <a:gd name="T7" fmla="*/ 144 h 212"/>
                  <a:gd name="T8" fmla="*/ 5 w 186"/>
                  <a:gd name="T9" fmla="*/ 118 h 212"/>
                  <a:gd name="T10" fmla="*/ 185 w 186"/>
                  <a:gd name="T11" fmla="*/ 0 h 212"/>
                  <a:gd name="T12" fmla="*/ 130 w 186"/>
                  <a:gd name="T13" fmla="*/ 28 h 212"/>
                  <a:gd name="T14" fmla="*/ 170 w 186"/>
                  <a:gd name="T15" fmla="*/ 43 h 212"/>
                  <a:gd name="T16" fmla="*/ 186 w 186"/>
                  <a:gd name="T17" fmla="*/ 0 h 212"/>
                  <a:gd name="T18" fmla="*/ 185 w 186"/>
                  <a:gd name="T19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6" h="212">
                    <a:moveTo>
                      <a:pt x="5" y="118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0"/>
                      <a:pt x="61" y="210"/>
                      <a:pt x="107" y="212"/>
                    </a:cubicBezTo>
                    <a:cubicBezTo>
                      <a:pt x="132" y="144"/>
                      <a:pt x="132" y="144"/>
                      <a:pt x="132" y="144"/>
                    </a:cubicBezTo>
                    <a:cubicBezTo>
                      <a:pt x="82" y="133"/>
                      <a:pt x="33" y="123"/>
                      <a:pt x="5" y="118"/>
                    </a:cubicBezTo>
                    <a:moveTo>
                      <a:pt x="185" y="0"/>
                    </a:moveTo>
                    <a:cubicBezTo>
                      <a:pt x="173" y="11"/>
                      <a:pt x="156" y="24"/>
                      <a:pt x="130" y="28"/>
                    </a:cubicBezTo>
                    <a:cubicBezTo>
                      <a:pt x="170" y="43"/>
                      <a:pt x="170" y="43"/>
                      <a:pt x="170" y="43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5" y="0"/>
                      <a:pt x="185" y="0"/>
                      <a:pt x="185" y="0"/>
                    </a:cubicBezTo>
                  </a:path>
                </a:pathLst>
              </a:custGeom>
              <a:solidFill>
                <a:srgbClr val="002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šļîḋe">
                <a:extLst>
                  <a:ext uri="{FF2B5EF4-FFF2-40B4-BE49-F238E27FC236}">
                    <a16:creationId xmlns:a16="http://schemas.microsoft.com/office/drawing/2014/main" id="{EF2A5CD2-1B29-4613-9BFF-227F3F4E546B}"/>
                  </a:ext>
                </a:extLst>
              </p:cNvPr>
              <p:cNvSpPr/>
              <p:nvPr/>
            </p:nvSpPr>
            <p:spPr bwMode="auto">
              <a:xfrm>
                <a:off x="4742656" y="4714082"/>
                <a:ext cx="341313" cy="366713"/>
              </a:xfrm>
              <a:custGeom>
                <a:avLst/>
                <a:gdLst>
                  <a:gd name="T0" fmla="*/ 77 w 77"/>
                  <a:gd name="T1" fmla="*/ 22 h 83"/>
                  <a:gd name="T2" fmla="*/ 37 w 77"/>
                  <a:gd name="T3" fmla="*/ 0 h 83"/>
                  <a:gd name="T4" fmla="*/ 30 w 77"/>
                  <a:gd name="T5" fmla="*/ 12 h 83"/>
                  <a:gd name="T6" fmla="*/ 39 w 77"/>
                  <a:gd name="T7" fmla="*/ 16 h 83"/>
                  <a:gd name="T8" fmla="*/ 1 w 77"/>
                  <a:gd name="T9" fmla="*/ 76 h 83"/>
                  <a:gd name="T10" fmla="*/ 7 w 77"/>
                  <a:gd name="T11" fmla="*/ 80 h 83"/>
                  <a:gd name="T12" fmla="*/ 67 w 77"/>
                  <a:gd name="T13" fmla="*/ 50 h 83"/>
                  <a:gd name="T14" fmla="*/ 77 w 77"/>
                  <a:gd name="T15" fmla="*/ 2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83">
                    <a:moveTo>
                      <a:pt x="77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15" y="27"/>
                      <a:pt x="1" y="76"/>
                    </a:cubicBezTo>
                    <a:cubicBezTo>
                      <a:pt x="0" y="80"/>
                      <a:pt x="5" y="83"/>
                      <a:pt x="7" y="80"/>
                    </a:cubicBezTo>
                    <a:cubicBezTo>
                      <a:pt x="23" y="64"/>
                      <a:pt x="35" y="33"/>
                      <a:pt x="67" y="50"/>
                    </a:cubicBezTo>
                    <a:lnTo>
                      <a:pt x="77" y="22"/>
                    </a:lnTo>
                    <a:close/>
                  </a:path>
                </a:pathLst>
              </a:custGeom>
              <a:solidFill>
                <a:srgbClr val="002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$1íḓé">
                <a:extLst>
                  <a:ext uri="{FF2B5EF4-FFF2-40B4-BE49-F238E27FC236}">
                    <a16:creationId xmlns:a16="http://schemas.microsoft.com/office/drawing/2014/main" id="{C11238DB-6E8A-4C90-9A38-1B07595F00F2}"/>
                  </a:ext>
                </a:extLst>
              </p:cNvPr>
              <p:cNvSpPr/>
              <p:nvPr/>
            </p:nvSpPr>
            <p:spPr bwMode="auto">
              <a:xfrm>
                <a:off x="6828631" y="1121569"/>
                <a:ext cx="890588" cy="690563"/>
              </a:xfrm>
              <a:custGeom>
                <a:avLst/>
                <a:gdLst>
                  <a:gd name="T0" fmla="*/ 186 w 201"/>
                  <a:gd name="T1" fmla="*/ 75 h 156"/>
                  <a:gd name="T2" fmla="*/ 145 w 201"/>
                  <a:gd name="T3" fmla="*/ 98 h 156"/>
                  <a:gd name="T4" fmla="*/ 101 w 201"/>
                  <a:gd name="T5" fmla="*/ 91 h 156"/>
                  <a:gd name="T6" fmla="*/ 81 w 201"/>
                  <a:gd name="T7" fmla="*/ 102 h 156"/>
                  <a:gd name="T8" fmla="*/ 68 w 201"/>
                  <a:gd name="T9" fmla="*/ 132 h 156"/>
                  <a:gd name="T10" fmla="*/ 45 w 201"/>
                  <a:gd name="T11" fmla="*/ 154 h 156"/>
                  <a:gd name="T12" fmla="*/ 39 w 201"/>
                  <a:gd name="T13" fmla="*/ 7 h 156"/>
                  <a:gd name="T14" fmla="*/ 73 w 201"/>
                  <a:gd name="T15" fmla="*/ 15 h 156"/>
                  <a:gd name="T16" fmla="*/ 143 w 201"/>
                  <a:gd name="T17" fmla="*/ 4 h 156"/>
                  <a:gd name="T18" fmla="*/ 186 w 201"/>
                  <a:gd name="T19" fmla="*/ 7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156">
                    <a:moveTo>
                      <a:pt x="186" y="75"/>
                    </a:moveTo>
                    <a:cubicBezTo>
                      <a:pt x="176" y="86"/>
                      <a:pt x="161" y="95"/>
                      <a:pt x="145" y="98"/>
                    </a:cubicBezTo>
                    <a:cubicBezTo>
                      <a:pt x="133" y="100"/>
                      <a:pt x="113" y="92"/>
                      <a:pt x="101" y="91"/>
                    </a:cubicBezTo>
                    <a:cubicBezTo>
                      <a:pt x="89" y="90"/>
                      <a:pt x="86" y="91"/>
                      <a:pt x="81" y="102"/>
                    </a:cubicBezTo>
                    <a:cubicBezTo>
                      <a:pt x="76" y="112"/>
                      <a:pt x="72" y="122"/>
                      <a:pt x="68" y="132"/>
                    </a:cubicBezTo>
                    <a:cubicBezTo>
                      <a:pt x="64" y="143"/>
                      <a:pt x="55" y="156"/>
                      <a:pt x="45" y="154"/>
                    </a:cubicBezTo>
                    <a:cubicBezTo>
                      <a:pt x="0" y="154"/>
                      <a:pt x="17" y="22"/>
                      <a:pt x="39" y="7"/>
                    </a:cubicBezTo>
                    <a:cubicBezTo>
                      <a:pt x="47" y="2"/>
                      <a:pt x="67" y="9"/>
                      <a:pt x="73" y="15"/>
                    </a:cubicBezTo>
                    <a:cubicBezTo>
                      <a:pt x="95" y="6"/>
                      <a:pt x="120" y="0"/>
                      <a:pt x="143" y="4"/>
                    </a:cubicBezTo>
                    <a:cubicBezTo>
                      <a:pt x="189" y="12"/>
                      <a:pt x="201" y="59"/>
                      <a:pt x="186" y="75"/>
                    </a:cubicBezTo>
                    <a:close/>
                  </a:path>
                </a:pathLst>
              </a:custGeom>
              <a:solidFill>
                <a:srgbClr val="013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šļiḋè">
                <a:extLst>
                  <a:ext uri="{FF2B5EF4-FFF2-40B4-BE49-F238E27FC236}">
                    <a16:creationId xmlns:a16="http://schemas.microsoft.com/office/drawing/2014/main" id="{67850B93-7E96-4292-B524-99ECB52BC4D1}"/>
                  </a:ext>
                </a:extLst>
              </p:cNvPr>
              <p:cNvSpPr/>
              <p:nvPr/>
            </p:nvSpPr>
            <p:spPr bwMode="auto">
              <a:xfrm>
                <a:off x="6996906" y="1453357"/>
                <a:ext cx="608013" cy="592138"/>
              </a:xfrm>
              <a:custGeom>
                <a:avLst/>
                <a:gdLst>
                  <a:gd name="T0" fmla="*/ 128 w 137"/>
                  <a:gd name="T1" fmla="*/ 0 h 134"/>
                  <a:gd name="T2" fmla="*/ 127 w 137"/>
                  <a:gd name="T3" fmla="*/ 34 h 134"/>
                  <a:gd name="T4" fmla="*/ 137 w 137"/>
                  <a:gd name="T5" fmla="*/ 68 h 134"/>
                  <a:gd name="T6" fmla="*/ 117 w 137"/>
                  <a:gd name="T7" fmla="*/ 69 h 134"/>
                  <a:gd name="T8" fmla="*/ 113 w 137"/>
                  <a:gd name="T9" fmla="*/ 107 h 134"/>
                  <a:gd name="T10" fmla="*/ 66 w 137"/>
                  <a:gd name="T11" fmla="*/ 101 h 134"/>
                  <a:gd name="T12" fmla="*/ 64 w 137"/>
                  <a:gd name="T13" fmla="*/ 134 h 134"/>
                  <a:gd name="T14" fmla="*/ 0 w 137"/>
                  <a:gd name="T15" fmla="*/ 118 h 134"/>
                  <a:gd name="T16" fmla="*/ 31 w 137"/>
                  <a:gd name="T17" fmla="*/ 1 h 134"/>
                  <a:gd name="T18" fmla="*/ 128 w 137"/>
                  <a:gd name="T1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" h="134">
                    <a:moveTo>
                      <a:pt x="128" y="0"/>
                    </a:moveTo>
                    <a:cubicBezTo>
                      <a:pt x="127" y="34"/>
                      <a:pt x="127" y="34"/>
                      <a:pt x="127" y="34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17" y="69"/>
                      <a:pt x="117" y="69"/>
                      <a:pt x="117" y="69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66" y="101"/>
                      <a:pt x="66" y="101"/>
                      <a:pt x="66" y="101"/>
                    </a:cubicBezTo>
                    <a:cubicBezTo>
                      <a:pt x="64" y="134"/>
                      <a:pt x="64" y="134"/>
                      <a:pt x="64" y="134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78" y="26"/>
                      <a:pt x="128" y="0"/>
                    </a:cubicBezTo>
                    <a:close/>
                  </a:path>
                </a:pathLst>
              </a:custGeom>
              <a:solidFill>
                <a:srgbClr val="FAB0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ṧļiḍe">
                <a:extLst>
                  <a:ext uri="{FF2B5EF4-FFF2-40B4-BE49-F238E27FC236}">
                    <a16:creationId xmlns:a16="http://schemas.microsoft.com/office/drawing/2014/main" id="{F0FA8FE6-6C3C-498A-9DB2-08B2A5729E6F}"/>
                  </a:ext>
                </a:extLst>
              </p:cNvPr>
              <p:cNvSpPr/>
              <p:nvPr/>
            </p:nvSpPr>
            <p:spPr bwMode="auto">
              <a:xfrm>
                <a:off x="6957219" y="1497807"/>
                <a:ext cx="160338" cy="190500"/>
              </a:xfrm>
              <a:custGeom>
                <a:avLst/>
                <a:gdLst>
                  <a:gd name="T0" fmla="*/ 36 w 36"/>
                  <a:gd name="T1" fmla="*/ 14 h 43"/>
                  <a:gd name="T2" fmla="*/ 29 w 36"/>
                  <a:gd name="T3" fmla="*/ 43 h 43"/>
                  <a:gd name="T4" fmla="*/ 8 w 36"/>
                  <a:gd name="T5" fmla="*/ 14 h 43"/>
                  <a:gd name="T6" fmla="*/ 36 w 36"/>
                  <a:gd name="T7" fmla="*/ 1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43">
                    <a:moveTo>
                      <a:pt x="36" y="14"/>
                    </a:move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43"/>
                      <a:pt x="0" y="28"/>
                      <a:pt x="8" y="14"/>
                    </a:cubicBezTo>
                    <a:cubicBezTo>
                      <a:pt x="16" y="0"/>
                      <a:pt x="36" y="14"/>
                      <a:pt x="36" y="14"/>
                    </a:cubicBezTo>
                    <a:close/>
                  </a:path>
                </a:pathLst>
              </a:custGeom>
              <a:solidFill>
                <a:srgbClr val="FAB0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şliḋê">
                <a:extLst>
                  <a:ext uri="{FF2B5EF4-FFF2-40B4-BE49-F238E27FC236}">
                    <a16:creationId xmlns:a16="http://schemas.microsoft.com/office/drawing/2014/main" id="{B7876628-1632-4E2E-97CA-6AB85088B4E2}"/>
                  </a:ext>
                </a:extLst>
              </p:cNvPr>
              <p:cNvSpPr/>
              <p:nvPr/>
            </p:nvSpPr>
            <p:spPr bwMode="auto">
              <a:xfrm>
                <a:off x="5784056" y="3386932"/>
                <a:ext cx="2754313" cy="2362200"/>
              </a:xfrm>
              <a:custGeom>
                <a:avLst/>
                <a:gdLst>
                  <a:gd name="T0" fmla="*/ 97 w 622"/>
                  <a:gd name="T1" fmla="*/ 0 h 534"/>
                  <a:gd name="T2" fmla="*/ 459 w 622"/>
                  <a:gd name="T3" fmla="*/ 136 h 534"/>
                  <a:gd name="T4" fmla="*/ 622 w 622"/>
                  <a:gd name="T5" fmla="*/ 514 h 534"/>
                  <a:gd name="T6" fmla="*/ 585 w 622"/>
                  <a:gd name="T7" fmla="*/ 534 h 534"/>
                  <a:gd name="T8" fmla="*/ 429 w 622"/>
                  <a:gd name="T9" fmla="*/ 210 h 534"/>
                  <a:gd name="T10" fmla="*/ 108 w 622"/>
                  <a:gd name="T11" fmla="*/ 141 h 534"/>
                  <a:gd name="T12" fmla="*/ 97 w 622"/>
                  <a:gd name="T1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2" h="534">
                    <a:moveTo>
                      <a:pt x="97" y="0"/>
                    </a:moveTo>
                    <a:cubicBezTo>
                      <a:pt x="459" y="136"/>
                      <a:pt x="459" y="136"/>
                      <a:pt x="459" y="136"/>
                    </a:cubicBezTo>
                    <a:cubicBezTo>
                      <a:pt x="622" y="514"/>
                      <a:pt x="622" y="514"/>
                      <a:pt x="622" y="514"/>
                    </a:cubicBezTo>
                    <a:cubicBezTo>
                      <a:pt x="585" y="534"/>
                      <a:pt x="585" y="534"/>
                      <a:pt x="585" y="534"/>
                    </a:cubicBezTo>
                    <a:cubicBezTo>
                      <a:pt x="429" y="210"/>
                      <a:pt x="429" y="210"/>
                      <a:pt x="429" y="210"/>
                    </a:cubicBezTo>
                    <a:cubicBezTo>
                      <a:pt x="429" y="210"/>
                      <a:pt x="183" y="156"/>
                      <a:pt x="108" y="141"/>
                    </a:cubicBezTo>
                    <a:cubicBezTo>
                      <a:pt x="0" y="120"/>
                      <a:pt x="97" y="0"/>
                      <a:pt x="97" y="0"/>
                    </a:cubicBezTo>
                  </a:path>
                </a:pathLst>
              </a:custGeom>
              <a:solidFill>
                <a:srgbClr val="0033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sľïḑê">
                <a:extLst>
                  <a:ext uri="{FF2B5EF4-FFF2-40B4-BE49-F238E27FC236}">
                    <a16:creationId xmlns:a16="http://schemas.microsoft.com/office/drawing/2014/main" id="{78C1FA75-0ECC-4AF1-BADE-3C136B008A60}"/>
                  </a:ext>
                </a:extLst>
              </p:cNvPr>
              <p:cNvSpPr/>
              <p:nvPr/>
            </p:nvSpPr>
            <p:spPr bwMode="auto">
              <a:xfrm>
                <a:off x="8374856" y="5669757"/>
                <a:ext cx="434975" cy="257175"/>
              </a:xfrm>
              <a:custGeom>
                <a:avLst/>
                <a:gdLst>
                  <a:gd name="T0" fmla="*/ 0 w 98"/>
                  <a:gd name="T1" fmla="*/ 18 h 58"/>
                  <a:gd name="T2" fmla="*/ 19 w 98"/>
                  <a:gd name="T3" fmla="*/ 58 h 58"/>
                  <a:gd name="T4" fmla="*/ 31 w 98"/>
                  <a:gd name="T5" fmla="*/ 53 h 58"/>
                  <a:gd name="T6" fmla="*/ 27 w 98"/>
                  <a:gd name="T7" fmla="*/ 44 h 58"/>
                  <a:gd name="T8" fmla="*/ 95 w 98"/>
                  <a:gd name="T9" fmla="*/ 21 h 58"/>
                  <a:gd name="T10" fmla="*/ 92 w 98"/>
                  <a:gd name="T11" fmla="*/ 15 h 58"/>
                  <a:gd name="T12" fmla="*/ 26 w 98"/>
                  <a:gd name="T13" fmla="*/ 0 h 58"/>
                  <a:gd name="T14" fmla="*/ 0 w 98"/>
                  <a:gd name="T15" fmla="*/ 1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58">
                    <a:moveTo>
                      <a:pt x="0" y="18"/>
                    </a:moveTo>
                    <a:cubicBezTo>
                      <a:pt x="19" y="58"/>
                      <a:pt x="19" y="58"/>
                      <a:pt x="19" y="58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7" y="44"/>
                      <a:pt x="52" y="51"/>
                      <a:pt x="95" y="21"/>
                    </a:cubicBezTo>
                    <a:cubicBezTo>
                      <a:pt x="98" y="19"/>
                      <a:pt x="96" y="14"/>
                      <a:pt x="92" y="15"/>
                    </a:cubicBezTo>
                    <a:cubicBezTo>
                      <a:pt x="70" y="18"/>
                      <a:pt x="41" y="34"/>
                      <a:pt x="26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33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ṧḷîḓé">
                <a:extLst>
                  <a:ext uri="{FF2B5EF4-FFF2-40B4-BE49-F238E27FC236}">
                    <a16:creationId xmlns:a16="http://schemas.microsoft.com/office/drawing/2014/main" id="{517861DB-2677-4A97-8BAD-D5A48E76D80A}"/>
                  </a:ext>
                </a:extLst>
              </p:cNvPr>
              <p:cNvSpPr/>
              <p:nvPr/>
            </p:nvSpPr>
            <p:spPr bwMode="auto">
              <a:xfrm>
                <a:off x="8446294" y="2169319"/>
                <a:ext cx="220663" cy="239713"/>
              </a:xfrm>
              <a:custGeom>
                <a:avLst/>
                <a:gdLst>
                  <a:gd name="T0" fmla="*/ 50 w 50"/>
                  <a:gd name="T1" fmla="*/ 17 h 54"/>
                  <a:gd name="T2" fmla="*/ 10 w 50"/>
                  <a:gd name="T3" fmla="*/ 54 h 54"/>
                  <a:gd name="T4" fmla="*/ 0 w 50"/>
                  <a:gd name="T5" fmla="*/ 43 h 54"/>
                  <a:gd name="T6" fmla="*/ 17 w 50"/>
                  <a:gd name="T7" fmla="*/ 0 h 54"/>
                  <a:gd name="T8" fmla="*/ 50 w 50"/>
                  <a:gd name="T9" fmla="*/ 1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4">
                    <a:moveTo>
                      <a:pt x="50" y="17"/>
                    </a:moveTo>
                    <a:cubicBezTo>
                      <a:pt x="50" y="17"/>
                      <a:pt x="37" y="45"/>
                      <a:pt x="10" y="5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40" y="4"/>
                      <a:pt x="50" y="17"/>
                    </a:cubicBezTo>
                    <a:close/>
                  </a:path>
                </a:pathLst>
              </a:custGeom>
              <a:solidFill>
                <a:srgbClr val="D998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ṡḻíḑe">
                <a:extLst>
                  <a:ext uri="{FF2B5EF4-FFF2-40B4-BE49-F238E27FC236}">
                    <a16:creationId xmlns:a16="http://schemas.microsoft.com/office/drawing/2014/main" id="{A512D350-3615-4746-AD46-495E90AA6A68}"/>
                  </a:ext>
                </a:extLst>
              </p:cNvPr>
              <p:cNvSpPr/>
              <p:nvPr/>
            </p:nvSpPr>
            <p:spPr bwMode="auto">
              <a:xfrm>
                <a:off x="8495506" y="2161382"/>
                <a:ext cx="61913" cy="88900"/>
              </a:xfrm>
              <a:custGeom>
                <a:avLst/>
                <a:gdLst>
                  <a:gd name="T0" fmla="*/ 3 w 14"/>
                  <a:gd name="T1" fmla="*/ 2 h 20"/>
                  <a:gd name="T2" fmla="*/ 0 w 14"/>
                  <a:gd name="T3" fmla="*/ 16 h 20"/>
                  <a:gd name="T4" fmla="*/ 2 w 14"/>
                  <a:gd name="T5" fmla="*/ 18 h 20"/>
                  <a:gd name="T6" fmla="*/ 6 w 14"/>
                  <a:gd name="T7" fmla="*/ 20 h 20"/>
                  <a:gd name="T8" fmla="*/ 9 w 14"/>
                  <a:gd name="T9" fmla="*/ 18 h 20"/>
                  <a:gd name="T10" fmla="*/ 13 w 14"/>
                  <a:gd name="T11" fmla="*/ 5 h 20"/>
                  <a:gd name="T12" fmla="*/ 12 w 14"/>
                  <a:gd name="T13" fmla="*/ 2 h 20"/>
                  <a:gd name="T14" fmla="*/ 6 w 14"/>
                  <a:gd name="T15" fmla="*/ 0 h 20"/>
                  <a:gd name="T16" fmla="*/ 3 w 14"/>
                  <a:gd name="T1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0">
                    <a:moveTo>
                      <a:pt x="3" y="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8"/>
                      <a:pt x="2" y="1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0"/>
                      <a:pt x="8" y="20"/>
                      <a:pt x="9" y="18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3" y="3"/>
                      <a:pt x="12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3" y="1"/>
                      <a:pt x="3" y="2"/>
                    </a:cubicBezTo>
                    <a:close/>
                  </a:path>
                </a:pathLst>
              </a:custGeom>
              <a:solidFill>
                <a:srgbClr val="EBA5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ṥļíḑe">
                <a:extLst>
                  <a:ext uri="{FF2B5EF4-FFF2-40B4-BE49-F238E27FC236}">
                    <a16:creationId xmlns:a16="http://schemas.microsoft.com/office/drawing/2014/main" id="{E98CF4E1-B61F-44F3-9E31-416A4CC0C2B3}"/>
                  </a:ext>
                </a:extLst>
              </p:cNvPr>
              <p:cNvSpPr/>
              <p:nvPr/>
            </p:nvSpPr>
            <p:spPr bwMode="auto">
              <a:xfrm>
                <a:off x="8525669" y="2156619"/>
                <a:ext cx="79375" cy="123825"/>
              </a:xfrm>
              <a:custGeom>
                <a:avLst/>
                <a:gdLst>
                  <a:gd name="T0" fmla="*/ 8 w 18"/>
                  <a:gd name="T1" fmla="*/ 2 h 28"/>
                  <a:gd name="T2" fmla="*/ 0 w 18"/>
                  <a:gd name="T3" fmla="*/ 23 h 28"/>
                  <a:gd name="T4" fmla="*/ 2 w 18"/>
                  <a:gd name="T5" fmla="*/ 25 h 28"/>
                  <a:gd name="T6" fmla="*/ 7 w 18"/>
                  <a:gd name="T7" fmla="*/ 27 h 28"/>
                  <a:gd name="T8" fmla="*/ 10 w 18"/>
                  <a:gd name="T9" fmla="*/ 26 h 28"/>
                  <a:gd name="T10" fmla="*/ 18 w 18"/>
                  <a:gd name="T11" fmla="*/ 6 h 28"/>
                  <a:gd name="T12" fmla="*/ 16 w 18"/>
                  <a:gd name="T13" fmla="*/ 3 h 28"/>
                  <a:gd name="T14" fmla="*/ 10 w 18"/>
                  <a:gd name="T15" fmla="*/ 1 h 28"/>
                  <a:gd name="T16" fmla="*/ 8 w 18"/>
                  <a:gd name="T1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8">
                    <a:moveTo>
                      <a:pt x="8" y="2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1" y="25"/>
                      <a:pt x="2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8"/>
                      <a:pt x="9" y="27"/>
                      <a:pt x="10" y="2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7" y="3"/>
                      <a:pt x="16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8" y="1"/>
                      <a:pt x="8" y="2"/>
                    </a:cubicBezTo>
                    <a:close/>
                  </a:path>
                </a:pathLst>
              </a:custGeom>
              <a:solidFill>
                <a:srgbClr val="EBA5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śľíḋè">
                <a:extLst>
                  <a:ext uri="{FF2B5EF4-FFF2-40B4-BE49-F238E27FC236}">
                    <a16:creationId xmlns:a16="http://schemas.microsoft.com/office/drawing/2014/main" id="{5C14CF60-6E4D-4C73-B595-013C38798D4C}"/>
                  </a:ext>
                </a:extLst>
              </p:cNvPr>
              <p:cNvSpPr/>
              <p:nvPr/>
            </p:nvSpPr>
            <p:spPr bwMode="auto">
              <a:xfrm>
                <a:off x="8570119" y="2183607"/>
                <a:ext cx="66675" cy="92075"/>
              </a:xfrm>
              <a:custGeom>
                <a:avLst/>
                <a:gdLst>
                  <a:gd name="T0" fmla="*/ 7 w 15"/>
                  <a:gd name="T1" fmla="*/ 2 h 21"/>
                  <a:gd name="T2" fmla="*/ 1 w 15"/>
                  <a:gd name="T3" fmla="*/ 17 h 21"/>
                  <a:gd name="T4" fmla="*/ 2 w 15"/>
                  <a:gd name="T5" fmla="*/ 20 h 21"/>
                  <a:gd name="T6" fmla="*/ 5 w 15"/>
                  <a:gd name="T7" fmla="*/ 21 h 21"/>
                  <a:gd name="T8" fmla="*/ 8 w 15"/>
                  <a:gd name="T9" fmla="*/ 19 h 21"/>
                  <a:gd name="T10" fmla="*/ 15 w 15"/>
                  <a:gd name="T11" fmla="*/ 6 h 21"/>
                  <a:gd name="T12" fmla="*/ 14 w 15"/>
                  <a:gd name="T13" fmla="*/ 3 h 21"/>
                  <a:gd name="T14" fmla="*/ 10 w 15"/>
                  <a:gd name="T15" fmla="*/ 1 h 21"/>
                  <a:gd name="T16" fmla="*/ 7 w 15"/>
                  <a:gd name="T1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21">
                    <a:moveTo>
                      <a:pt x="7" y="2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0" y="18"/>
                      <a:pt x="1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7" y="20"/>
                      <a:pt x="8" y="19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5"/>
                      <a:pt x="15" y="4"/>
                      <a:pt x="14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7" y="1"/>
                      <a:pt x="7" y="2"/>
                    </a:cubicBezTo>
                    <a:close/>
                  </a:path>
                </a:pathLst>
              </a:custGeom>
              <a:solidFill>
                <a:srgbClr val="EBA5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ṩḻíḓé">
                <a:extLst>
                  <a:ext uri="{FF2B5EF4-FFF2-40B4-BE49-F238E27FC236}">
                    <a16:creationId xmlns:a16="http://schemas.microsoft.com/office/drawing/2014/main" id="{65111E4A-7FA1-45B5-B827-7923D3BAFF59}"/>
                  </a:ext>
                </a:extLst>
              </p:cNvPr>
              <p:cNvSpPr/>
              <p:nvPr/>
            </p:nvSpPr>
            <p:spPr bwMode="auto">
              <a:xfrm>
                <a:off x="8605044" y="2218532"/>
                <a:ext cx="58738" cy="66675"/>
              </a:xfrm>
              <a:custGeom>
                <a:avLst/>
                <a:gdLst>
                  <a:gd name="T0" fmla="*/ 8 w 13"/>
                  <a:gd name="T1" fmla="*/ 1 h 15"/>
                  <a:gd name="T2" fmla="*/ 12 w 13"/>
                  <a:gd name="T3" fmla="*/ 3 h 15"/>
                  <a:gd name="T4" fmla="*/ 12 w 13"/>
                  <a:gd name="T5" fmla="*/ 6 h 15"/>
                  <a:gd name="T6" fmla="*/ 7 w 13"/>
                  <a:gd name="T7" fmla="*/ 13 h 15"/>
                  <a:gd name="T8" fmla="*/ 3 w 13"/>
                  <a:gd name="T9" fmla="*/ 15 h 15"/>
                  <a:gd name="T10" fmla="*/ 1 w 13"/>
                  <a:gd name="T11" fmla="*/ 14 h 15"/>
                  <a:gd name="T12" fmla="*/ 0 w 13"/>
                  <a:gd name="T13" fmla="*/ 11 h 15"/>
                  <a:gd name="T14" fmla="*/ 5 w 13"/>
                  <a:gd name="T15" fmla="*/ 2 h 15"/>
                  <a:gd name="T16" fmla="*/ 8 w 13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5">
                    <a:moveTo>
                      <a:pt x="8" y="1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3" y="4"/>
                      <a:pt x="13" y="5"/>
                      <a:pt x="12" y="6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5"/>
                      <a:pt x="4" y="15"/>
                      <a:pt x="3" y="1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2"/>
                      <a:pt x="0" y="1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7" y="0"/>
                      <a:pt x="8" y="1"/>
                    </a:cubicBezTo>
                    <a:close/>
                  </a:path>
                </a:pathLst>
              </a:custGeom>
              <a:solidFill>
                <a:srgbClr val="EBA5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ṡlîḑé">
                <a:extLst>
                  <a:ext uri="{FF2B5EF4-FFF2-40B4-BE49-F238E27FC236}">
                    <a16:creationId xmlns:a16="http://schemas.microsoft.com/office/drawing/2014/main" id="{6B7A24CE-5D91-4F9C-8795-1951D6EE429D}"/>
                  </a:ext>
                </a:extLst>
              </p:cNvPr>
              <p:cNvSpPr/>
              <p:nvPr/>
            </p:nvSpPr>
            <p:spPr bwMode="auto">
              <a:xfrm>
                <a:off x="8446294" y="2201069"/>
                <a:ext cx="146050" cy="203200"/>
              </a:xfrm>
              <a:custGeom>
                <a:avLst/>
                <a:gdLst>
                  <a:gd name="T0" fmla="*/ 0 w 33"/>
                  <a:gd name="T1" fmla="*/ 36 h 46"/>
                  <a:gd name="T2" fmla="*/ 4 w 33"/>
                  <a:gd name="T3" fmla="*/ 5 h 46"/>
                  <a:gd name="T4" fmla="*/ 10 w 33"/>
                  <a:gd name="T5" fmla="*/ 1 h 46"/>
                  <a:gd name="T6" fmla="*/ 33 w 33"/>
                  <a:gd name="T7" fmla="*/ 6 h 46"/>
                  <a:gd name="T8" fmla="*/ 33 w 33"/>
                  <a:gd name="T9" fmla="*/ 8 h 46"/>
                  <a:gd name="T10" fmla="*/ 26 w 33"/>
                  <a:gd name="T11" fmla="*/ 14 h 46"/>
                  <a:gd name="T12" fmla="*/ 18 w 33"/>
                  <a:gd name="T13" fmla="*/ 14 h 46"/>
                  <a:gd name="T14" fmla="*/ 7 w 33"/>
                  <a:gd name="T15" fmla="*/ 46 h 46"/>
                  <a:gd name="T16" fmla="*/ 0 w 33"/>
                  <a:gd name="T17" fmla="*/ 3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46">
                    <a:moveTo>
                      <a:pt x="0" y="36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5" y="2"/>
                      <a:pt x="7" y="0"/>
                      <a:pt x="10" y="1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11"/>
                      <a:pt x="30" y="14"/>
                      <a:pt x="26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24" y="39"/>
                      <a:pt x="7" y="46"/>
                    </a:cubicBez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AB0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ş1ïḋe">
                <a:extLst>
                  <a:ext uri="{FF2B5EF4-FFF2-40B4-BE49-F238E27FC236}">
                    <a16:creationId xmlns:a16="http://schemas.microsoft.com/office/drawing/2014/main" id="{B26A0DFD-E811-4EB4-B08B-15E2CF0CDCB4}"/>
                  </a:ext>
                </a:extLst>
              </p:cNvPr>
              <p:cNvSpPr/>
              <p:nvPr/>
            </p:nvSpPr>
            <p:spPr bwMode="auto">
              <a:xfrm>
                <a:off x="7236619" y="2072482"/>
                <a:ext cx="1298575" cy="1079500"/>
              </a:xfrm>
              <a:custGeom>
                <a:avLst/>
                <a:gdLst>
                  <a:gd name="T0" fmla="*/ 0 w 818"/>
                  <a:gd name="T1" fmla="*/ 273 h 680"/>
                  <a:gd name="T2" fmla="*/ 513 w 818"/>
                  <a:gd name="T3" fmla="*/ 680 h 680"/>
                  <a:gd name="T4" fmla="*/ 818 w 818"/>
                  <a:gd name="T5" fmla="*/ 209 h 680"/>
                  <a:gd name="T6" fmla="*/ 756 w 818"/>
                  <a:gd name="T7" fmla="*/ 148 h 680"/>
                  <a:gd name="T8" fmla="*/ 480 w 818"/>
                  <a:gd name="T9" fmla="*/ 521 h 680"/>
                  <a:gd name="T10" fmla="*/ 70 w 818"/>
                  <a:gd name="T11" fmla="*/ 0 h 680"/>
                  <a:gd name="T12" fmla="*/ 0 w 818"/>
                  <a:gd name="T13" fmla="*/ 273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8" h="680">
                    <a:moveTo>
                      <a:pt x="0" y="273"/>
                    </a:moveTo>
                    <a:lnTo>
                      <a:pt x="513" y="680"/>
                    </a:lnTo>
                    <a:lnTo>
                      <a:pt x="818" y="209"/>
                    </a:lnTo>
                    <a:lnTo>
                      <a:pt x="756" y="148"/>
                    </a:lnTo>
                    <a:lnTo>
                      <a:pt x="480" y="521"/>
                    </a:lnTo>
                    <a:lnTo>
                      <a:pt x="70" y="0"/>
                    </a:lnTo>
                    <a:lnTo>
                      <a:pt x="0" y="273"/>
                    </a:lnTo>
                    <a:close/>
                  </a:path>
                </a:pathLst>
              </a:custGeom>
              <a:solidFill>
                <a:srgbClr val="D6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Sľidê">
                <a:extLst>
                  <a:ext uri="{FF2B5EF4-FFF2-40B4-BE49-F238E27FC236}">
                    <a16:creationId xmlns:a16="http://schemas.microsoft.com/office/drawing/2014/main" id="{CB02BBCF-2C6A-4F92-93A4-873F98FB138B}"/>
                  </a:ext>
                </a:extLst>
              </p:cNvPr>
              <p:cNvSpPr/>
              <p:nvPr/>
            </p:nvSpPr>
            <p:spPr bwMode="auto">
              <a:xfrm>
                <a:off x="7236619" y="2072482"/>
                <a:ext cx="1298575" cy="1079500"/>
              </a:xfrm>
              <a:custGeom>
                <a:avLst/>
                <a:gdLst>
                  <a:gd name="T0" fmla="*/ 0 w 818"/>
                  <a:gd name="T1" fmla="*/ 273 h 680"/>
                  <a:gd name="T2" fmla="*/ 513 w 818"/>
                  <a:gd name="T3" fmla="*/ 680 h 680"/>
                  <a:gd name="T4" fmla="*/ 818 w 818"/>
                  <a:gd name="T5" fmla="*/ 209 h 680"/>
                  <a:gd name="T6" fmla="*/ 756 w 818"/>
                  <a:gd name="T7" fmla="*/ 148 h 680"/>
                  <a:gd name="T8" fmla="*/ 480 w 818"/>
                  <a:gd name="T9" fmla="*/ 521 h 680"/>
                  <a:gd name="T10" fmla="*/ 70 w 818"/>
                  <a:gd name="T11" fmla="*/ 0 h 680"/>
                  <a:gd name="T12" fmla="*/ 0 w 818"/>
                  <a:gd name="T13" fmla="*/ 273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8" h="680">
                    <a:moveTo>
                      <a:pt x="0" y="273"/>
                    </a:moveTo>
                    <a:lnTo>
                      <a:pt x="513" y="680"/>
                    </a:lnTo>
                    <a:lnTo>
                      <a:pt x="818" y="209"/>
                    </a:lnTo>
                    <a:lnTo>
                      <a:pt x="756" y="148"/>
                    </a:lnTo>
                    <a:lnTo>
                      <a:pt x="480" y="521"/>
                    </a:lnTo>
                    <a:lnTo>
                      <a:pt x="70" y="0"/>
                    </a:lnTo>
                    <a:lnTo>
                      <a:pt x="0" y="27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śļíďè">
                <a:extLst>
                  <a:ext uri="{FF2B5EF4-FFF2-40B4-BE49-F238E27FC236}">
                    <a16:creationId xmlns:a16="http://schemas.microsoft.com/office/drawing/2014/main" id="{3DD34274-59A8-4CAD-BAFE-CD5AC8784984}"/>
                  </a:ext>
                </a:extLst>
              </p:cNvPr>
              <p:cNvSpPr/>
              <p:nvPr/>
            </p:nvSpPr>
            <p:spPr bwMode="auto">
              <a:xfrm>
                <a:off x="7347744" y="2072482"/>
                <a:ext cx="195263" cy="247650"/>
              </a:xfrm>
              <a:custGeom>
                <a:avLst/>
                <a:gdLst>
                  <a:gd name="T0" fmla="*/ 0 w 123"/>
                  <a:gd name="T1" fmla="*/ 0 h 156"/>
                  <a:gd name="T2" fmla="*/ 0 w 123"/>
                  <a:gd name="T3" fmla="*/ 0 h 156"/>
                  <a:gd name="T4" fmla="*/ 0 w 123"/>
                  <a:gd name="T5" fmla="*/ 0 h 156"/>
                  <a:gd name="T6" fmla="*/ 0 w 123"/>
                  <a:gd name="T7" fmla="*/ 0 h 156"/>
                  <a:gd name="T8" fmla="*/ 123 w 123"/>
                  <a:gd name="T9" fmla="*/ 156 h 156"/>
                  <a:gd name="T10" fmla="*/ 123 w 123"/>
                  <a:gd name="T11" fmla="*/ 156 h 156"/>
                  <a:gd name="T12" fmla="*/ 0 w 123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5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3" y="156"/>
                    </a:lnTo>
                    <a:lnTo>
                      <a:pt x="123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Sļíḓè">
                <a:extLst>
                  <a:ext uri="{FF2B5EF4-FFF2-40B4-BE49-F238E27FC236}">
                    <a16:creationId xmlns:a16="http://schemas.microsoft.com/office/drawing/2014/main" id="{0BA03C5F-8DAA-4E20-A82E-86B445AF695C}"/>
                  </a:ext>
                </a:extLst>
              </p:cNvPr>
              <p:cNvSpPr/>
              <p:nvPr/>
            </p:nvSpPr>
            <p:spPr bwMode="auto">
              <a:xfrm>
                <a:off x="7347744" y="2072482"/>
                <a:ext cx="195263" cy="247650"/>
              </a:xfrm>
              <a:custGeom>
                <a:avLst/>
                <a:gdLst>
                  <a:gd name="T0" fmla="*/ 0 w 123"/>
                  <a:gd name="T1" fmla="*/ 0 h 156"/>
                  <a:gd name="T2" fmla="*/ 0 w 123"/>
                  <a:gd name="T3" fmla="*/ 0 h 156"/>
                  <a:gd name="T4" fmla="*/ 0 w 123"/>
                  <a:gd name="T5" fmla="*/ 0 h 156"/>
                  <a:gd name="T6" fmla="*/ 0 w 123"/>
                  <a:gd name="T7" fmla="*/ 0 h 156"/>
                  <a:gd name="T8" fmla="*/ 123 w 123"/>
                  <a:gd name="T9" fmla="*/ 156 h 156"/>
                  <a:gd name="T10" fmla="*/ 123 w 123"/>
                  <a:gd name="T11" fmla="*/ 156 h 156"/>
                  <a:gd name="T12" fmla="*/ 0 w 123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5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3" y="156"/>
                    </a:lnTo>
                    <a:lnTo>
                      <a:pt x="123" y="15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śļíḋè">
                <a:extLst>
                  <a:ext uri="{FF2B5EF4-FFF2-40B4-BE49-F238E27FC236}">
                    <a16:creationId xmlns:a16="http://schemas.microsoft.com/office/drawing/2014/main" id="{ECCA43AE-629E-4B0C-A32F-2E295FAA764E}"/>
                  </a:ext>
                </a:extLst>
              </p:cNvPr>
              <p:cNvSpPr/>
              <p:nvPr/>
            </p:nvSpPr>
            <p:spPr bwMode="auto">
              <a:xfrm>
                <a:off x="7325519" y="2072482"/>
                <a:ext cx="217488" cy="641350"/>
              </a:xfrm>
              <a:custGeom>
                <a:avLst/>
                <a:gdLst>
                  <a:gd name="T0" fmla="*/ 5 w 49"/>
                  <a:gd name="T1" fmla="*/ 0 h 145"/>
                  <a:gd name="T2" fmla="*/ 5 w 49"/>
                  <a:gd name="T3" fmla="*/ 0 h 145"/>
                  <a:gd name="T4" fmla="*/ 0 w 49"/>
                  <a:gd name="T5" fmla="*/ 114 h 145"/>
                  <a:gd name="T6" fmla="*/ 39 w 49"/>
                  <a:gd name="T7" fmla="*/ 145 h 145"/>
                  <a:gd name="T8" fmla="*/ 49 w 49"/>
                  <a:gd name="T9" fmla="*/ 56 h 145"/>
                  <a:gd name="T10" fmla="*/ 5 w 49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145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14" y="31"/>
                      <a:pt x="12" y="80"/>
                      <a:pt x="0" y="114"/>
                    </a:cubicBezTo>
                    <a:cubicBezTo>
                      <a:pt x="39" y="145"/>
                      <a:pt x="39" y="145"/>
                      <a:pt x="39" y="145"/>
                    </a:cubicBezTo>
                    <a:cubicBezTo>
                      <a:pt x="46" y="119"/>
                      <a:pt x="49" y="56"/>
                      <a:pt x="49" y="56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C0CF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ṩḻiḑé">
                <a:extLst>
                  <a:ext uri="{FF2B5EF4-FFF2-40B4-BE49-F238E27FC236}">
                    <a16:creationId xmlns:a16="http://schemas.microsoft.com/office/drawing/2014/main" id="{4D5310A9-9092-4E34-8080-92C90EC91967}"/>
                  </a:ext>
                </a:extLst>
              </p:cNvPr>
              <p:cNvSpPr/>
              <p:nvPr/>
            </p:nvSpPr>
            <p:spPr bwMode="auto">
              <a:xfrm>
                <a:off x="5779294" y="3067844"/>
                <a:ext cx="203200" cy="247650"/>
              </a:xfrm>
              <a:custGeom>
                <a:avLst/>
                <a:gdLst>
                  <a:gd name="T0" fmla="*/ 14 w 46"/>
                  <a:gd name="T1" fmla="*/ 0 h 56"/>
                  <a:gd name="T2" fmla="*/ 17 w 46"/>
                  <a:gd name="T3" fmla="*/ 20 h 56"/>
                  <a:gd name="T4" fmla="*/ 21 w 46"/>
                  <a:gd name="T5" fmla="*/ 26 h 56"/>
                  <a:gd name="T6" fmla="*/ 26 w 46"/>
                  <a:gd name="T7" fmla="*/ 29 h 56"/>
                  <a:gd name="T8" fmla="*/ 19 w 46"/>
                  <a:gd name="T9" fmla="*/ 44 h 56"/>
                  <a:gd name="T10" fmla="*/ 13 w 46"/>
                  <a:gd name="T11" fmla="*/ 39 h 56"/>
                  <a:gd name="T12" fmla="*/ 0 w 46"/>
                  <a:gd name="T13" fmla="*/ 39 h 56"/>
                  <a:gd name="T14" fmla="*/ 15 w 46"/>
                  <a:gd name="T15" fmla="*/ 52 h 56"/>
                  <a:gd name="T16" fmla="*/ 26 w 46"/>
                  <a:gd name="T17" fmla="*/ 53 h 56"/>
                  <a:gd name="T18" fmla="*/ 41 w 46"/>
                  <a:gd name="T19" fmla="*/ 41 h 56"/>
                  <a:gd name="T20" fmla="*/ 44 w 46"/>
                  <a:gd name="T21" fmla="*/ 30 h 56"/>
                  <a:gd name="T22" fmla="*/ 35 w 46"/>
                  <a:gd name="T23" fmla="*/ 1 h 56"/>
                  <a:gd name="T24" fmla="*/ 14 w 46"/>
                  <a:gd name="T2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56">
                    <a:moveTo>
                      <a:pt x="14" y="0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2"/>
                      <a:pt x="19" y="25"/>
                      <a:pt x="21" y="26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9" y="36"/>
                      <a:pt x="4" y="36"/>
                      <a:pt x="0" y="3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8" y="55"/>
                      <a:pt x="23" y="56"/>
                      <a:pt x="26" y="5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4" y="39"/>
                      <a:pt x="46" y="34"/>
                      <a:pt x="44" y="30"/>
                    </a:cubicBezTo>
                    <a:cubicBezTo>
                      <a:pt x="35" y="1"/>
                      <a:pt x="35" y="1"/>
                      <a:pt x="35" y="1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AB0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sḻíḋe">
                <a:extLst>
                  <a:ext uri="{FF2B5EF4-FFF2-40B4-BE49-F238E27FC236}">
                    <a16:creationId xmlns:a16="http://schemas.microsoft.com/office/drawing/2014/main" id="{5B38100E-03ED-4C89-BBE7-BB20D46A2960}"/>
                  </a:ext>
                </a:extLst>
              </p:cNvPr>
              <p:cNvSpPr/>
              <p:nvPr/>
            </p:nvSpPr>
            <p:spPr bwMode="auto">
              <a:xfrm>
                <a:off x="5677694" y="1975644"/>
                <a:ext cx="1150938" cy="1114425"/>
              </a:xfrm>
              <a:custGeom>
                <a:avLst/>
                <a:gdLst>
                  <a:gd name="T0" fmla="*/ 725 w 725"/>
                  <a:gd name="T1" fmla="*/ 0 h 702"/>
                  <a:gd name="T2" fmla="*/ 0 w 725"/>
                  <a:gd name="T3" fmla="*/ 106 h 702"/>
                  <a:gd name="T4" fmla="*/ 86 w 725"/>
                  <a:gd name="T5" fmla="*/ 702 h 702"/>
                  <a:gd name="T6" fmla="*/ 181 w 725"/>
                  <a:gd name="T7" fmla="*/ 702 h 702"/>
                  <a:gd name="T8" fmla="*/ 136 w 725"/>
                  <a:gd name="T9" fmla="*/ 209 h 702"/>
                  <a:gd name="T10" fmla="*/ 597 w 725"/>
                  <a:gd name="T11" fmla="*/ 231 h 702"/>
                  <a:gd name="T12" fmla="*/ 725 w 725"/>
                  <a:gd name="T13" fmla="*/ 0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5" h="702">
                    <a:moveTo>
                      <a:pt x="725" y="0"/>
                    </a:moveTo>
                    <a:lnTo>
                      <a:pt x="0" y="106"/>
                    </a:lnTo>
                    <a:lnTo>
                      <a:pt x="86" y="702"/>
                    </a:lnTo>
                    <a:lnTo>
                      <a:pt x="181" y="702"/>
                    </a:lnTo>
                    <a:lnTo>
                      <a:pt x="136" y="209"/>
                    </a:lnTo>
                    <a:lnTo>
                      <a:pt x="597" y="23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rgbClr val="FFFE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ṣľiḋè">
                <a:extLst>
                  <a:ext uri="{FF2B5EF4-FFF2-40B4-BE49-F238E27FC236}">
                    <a16:creationId xmlns:a16="http://schemas.microsoft.com/office/drawing/2014/main" id="{079510B1-CF0A-4191-A3B7-4D9D3CEB5ED0}"/>
                  </a:ext>
                </a:extLst>
              </p:cNvPr>
              <p:cNvSpPr/>
              <p:nvPr/>
            </p:nvSpPr>
            <p:spPr bwMode="auto">
              <a:xfrm>
                <a:off x="6212681" y="1953419"/>
                <a:ext cx="1179513" cy="1817688"/>
              </a:xfrm>
              <a:custGeom>
                <a:avLst/>
                <a:gdLst>
                  <a:gd name="T0" fmla="*/ 249 w 266"/>
                  <a:gd name="T1" fmla="*/ 144 h 411"/>
                  <a:gd name="T2" fmla="*/ 211 w 266"/>
                  <a:gd name="T3" fmla="*/ 236 h 411"/>
                  <a:gd name="T4" fmla="*/ 196 w 266"/>
                  <a:gd name="T5" fmla="*/ 346 h 411"/>
                  <a:gd name="T6" fmla="*/ 0 w 266"/>
                  <a:gd name="T7" fmla="*/ 324 h 411"/>
                  <a:gd name="T8" fmla="*/ 17 w 266"/>
                  <a:gd name="T9" fmla="*/ 274 h 411"/>
                  <a:gd name="T10" fmla="*/ 139 w 266"/>
                  <a:gd name="T11" fmla="*/ 5 h 411"/>
                  <a:gd name="T12" fmla="*/ 256 w 266"/>
                  <a:gd name="T13" fmla="*/ 27 h 411"/>
                  <a:gd name="T14" fmla="*/ 249 w 266"/>
                  <a:gd name="T15" fmla="*/ 144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6" h="411">
                    <a:moveTo>
                      <a:pt x="249" y="144"/>
                    </a:moveTo>
                    <a:cubicBezTo>
                      <a:pt x="239" y="170"/>
                      <a:pt x="223" y="197"/>
                      <a:pt x="211" y="236"/>
                    </a:cubicBezTo>
                    <a:cubicBezTo>
                      <a:pt x="202" y="265"/>
                      <a:pt x="196" y="300"/>
                      <a:pt x="196" y="346"/>
                    </a:cubicBezTo>
                    <a:cubicBezTo>
                      <a:pt x="171" y="371"/>
                      <a:pt x="114" y="411"/>
                      <a:pt x="0" y="324"/>
                    </a:cubicBezTo>
                    <a:cubicBezTo>
                      <a:pt x="6" y="306"/>
                      <a:pt x="12" y="290"/>
                      <a:pt x="17" y="274"/>
                    </a:cubicBezTo>
                    <a:cubicBezTo>
                      <a:pt x="55" y="161"/>
                      <a:pt x="78" y="110"/>
                      <a:pt x="139" y="5"/>
                    </a:cubicBezTo>
                    <a:cubicBezTo>
                      <a:pt x="170" y="0"/>
                      <a:pt x="217" y="11"/>
                      <a:pt x="256" y="27"/>
                    </a:cubicBezTo>
                    <a:cubicBezTo>
                      <a:pt x="266" y="58"/>
                      <a:pt x="263" y="110"/>
                      <a:pt x="249" y="144"/>
                    </a:cubicBezTo>
                  </a:path>
                </a:pathLst>
              </a:custGeom>
              <a:solidFill>
                <a:srgbClr val="FFFE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ṧľïḋé">
                <a:extLst>
                  <a:ext uri="{FF2B5EF4-FFF2-40B4-BE49-F238E27FC236}">
                    <a16:creationId xmlns:a16="http://schemas.microsoft.com/office/drawing/2014/main" id="{76FBAF6F-F0FB-41B8-B3E5-5AB9C2E51F5C}"/>
                  </a:ext>
                </a:extLst>
              </p:cNvPr>
              <p:cNvSpPr/>
              <p:nvPr/>
            </p:nvSpPr>
            <p:spPr bwMode="auto">
              <a:xfrm>
                <a:off x="6212681" y="2997994"/>
                <a:ext cx="935038" cy="623888"/>
              </a:xfrm>
              <a:custGeom>
                <a:avLst/>
                <a:gdLst>
                  <a:gd name="T0" fmla="*/ 211 w 211"/>
                  <a:gd name="T1" fmla="*/ 0 h 141"/>
                  <a:gd name="T2" fmla="*/ 67 w 211"/>
                  <a:gd name="T3" fmla="*/ 44 h 141"/>
                  <a:gd name="T4" fmla="*/ 17 w 211"/>
                  <a:gd name="T5" fmla="*/ 38 h 141"/>
                  <a:gd name="T6" fmla="*/ 17 w 211"/>
                  <a:gd name="T7" fmla="*/ 38 h 141"/>
                  <a:gd name="T8" fmla="*/ 0 w 211"/>
                  <a:gd name="T9" fmla="*/ 88 h 141"/>
                  <a:gd name="T10" fmla="*/ 124 w 211"/>
                  <a:gd name="T11" fmla="*/ 141 h 141"/>
                  <a:gd name="T12" fmla="*/ 196 w 211"/>
                  <a:gd name="T13" fmla="*/ 110 h 141"/>
                  <a:gd name="T14" fmla="*/ 211 w 211"/>
                  <a:gd name="T1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1" h="141">
                    <a:moveTo>
                      <a:pt x="211" y="0"/>
                    </a:moveTo>
                    <a:cubicBezTo>
                      <a:pt x="174" y="25"/>
                      <a:pt x="121" y="44"/>
                      <a:pt x="67" y="44"/>
                    </a:cubicBezTo>
                    <a:cubicBezTo>
                      <a:pt x="51" y="44"/>
                      <a:pt x="34" y="42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2" y="54"/>
                      <a:pt x="6" y="70"/>
                      <a:pt x="0" y="88"/>
                    </a:cubicBezTo>
                    <a:cubicBezTo>
                      <a:pt x="53" y="128"/>
                      <a:pt x="93" y="141"/>
                      <a:pt x="124" y="141"/>
                    </a:cubicBezTo>
                    <a:cubicBezTo>
                      <a:pt x="160" y="141"/>
                      <a:pt x="183" y="123"/>
                      <a:pt x="196" y="110"/>
                    </a:cubicBezTo>
                    <a:cubicBezTo>
                      <a:pt x="196" y="64"/>
                      <a:pt x="202" y="29"/>
                      <a:pt x="211" y="0"/>
                    </a:cubicBezTo>
                  </a:path>
                </a:pathLst>
              </a:custGeom>
              <a:solidFill>
                <a:srgbClr val="E5E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$1îde">
                <a:extLst>
                  <a:ext uri="{FF2B5EF4-FFF2-40B4-BE49-F238E27FC236}">
                    <a16:creationId xmlns:a16="http://schemas.microsoft.com/office/drawing/2014/main" id="{4090AF02-2E6C-43E8-A1FF-C573B3E326CF}"/>
                  </a:ext>
                </a:extLst>
              </p:cNvPr>
              <p:cNvSpPr/>
              <p:nvPr/>
            </p:nvSpPr>
            <p:spPr bwMode="auto">
              <a:xfrm>
                <a:off x="6873081" y="2005807"/>
                <a:ext cx="407988" cy="1349375"/>
              </a:xfrm>
              <a:custGeom>
                <a:avLst/>
                <a:gdLst>
                  <a:gd name="T0" fmla="*/ 92 w 92"/>
                  <a:gd name="T1" fmla="*/ 9 h 305"/>
                  <a:gd name="T2" fmla="*/ 83 w 92"/>
                  <a:gd name="T3" fmla="*/ 30 h 305"/>
                  <a:gd name="T4" fmla="*/ 46 w 92"/>
                  <a:gd name="T5" fmla="*/ 268 h 305"/>
                  <a:gd name="T6" fmla="*/ 9 w 92"/>
                  <a:gd name="T7" fmla="*/ 305 h 305"/>
                  <a:gd name="T8" fmla="*/ 0 w 92"/>
                  <a:gd name="T9" fmla="*/ 255 h 305"/>
                  <a:gd name="T10" fmla="*/ 70 w 92"/>
                  <a:gd name="T11" fmla="*/ 27 h 305"/>
                  <a:gd name="T12" fmla="*/ 62 w 92"/>
                  <a:gd name="T13" fmla="*/ 0 h 305"/>
                  <a:gd name="T14" fmla="*/ 92 w 92"/>
                  <a:gd name="T15" fmla="*/ 9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305">
                    <a:moveTo>
                      <a:pt x="92" y="9"/>
                    </a:move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30"/>
                      <a:pt x="80" y="192"/>
                      <a:pt x="46" y="268"/>
                    </a:cubicBezTo>
                    <a:cubicBezTo>
                      <a:pt x="9" y="305"/>
                      <a:pt x="9" y="305"/>
                      <a:pt x="9" y="305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0" y="255"/>
                      <a:pt x="75" y="76"/>
                      <a:pt x="70" y="2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80" y="5"/>
                      <a:pt x="92" y="9"/>
                    </a:cubicBezTo>
                    <a:close/>
                  </a:path>
                </a:pathLst>
              </a:custGeom>
              <a:solidFill>
                <a:srgbClr val="002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şḷiḍé">
                <a:extLst>
                  <a:ext uri="{FF2B5EF4-FFF2-40B4-BE49-F238E27FC236}">
                    <a16:creationId xmlns:a16="http://schemas.microsoft.com/office/drawing/2014/main" id="{33E1138D-0905-4717-BEE1-20888905AFFE}"/>
                  </a:ext>
                </a:extLst>
              </p:cNvPr>
              <p:cNvSpPr/>
              <p:nvPr/>
            </p:nvSpPr>
            <p:spPr bwMode="auto">
              <a:xfrm>
                <a:off x="6593681" y="2067719"/>
                <a:ext cx="227013" cy="301625"/>
              </a:xfrm>
              <a:custGeom>
                <a:avLst/>
                <a:gdLst>
                  <a:gd name="T0" fmla="*/ 131 w 143"/>
                  <a:gd name="T1" fmla="*/ 0 h 190"/>
                  <a:gd name="T2" fmla="*/ 23 w 143"/>
                  <a:gd name="T3" fmla="*/ 159 h 190"/>
                  <a:gd name="T4" fmla="*/ 9 w 143"/>
                  <a:gd name="T5" fmla="*/ 76 h 190"/>
                  <a:gd name="T6" fmla="*/ 0 w 143"/>
                  <a:gd name="T7" fmla="*/ 78 h 190"/>
                  <a:gd name="T8" fmla="*/ 17 w 143"/>
                  <a:gd name="T9" fmla="*/ 190 h 190"/>
                  <a:gd name="T10" fmla="*/ 143 w 143"/>
                  <a:gd name="T11" fmla="*/ 6 h 190"/>
                  <a:gd name="T12" fmla="*/ 131 w 143"/>
                  <a:gd name="T13" fmla="*/ 0 h 190"/>
                  <a:gd name="T14" fmla="*/ 131 w 143"/>
                  <a:gd name="T15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" h="190">
                    <a:moveTo>
                      <a:pt x="131" y="0"/>
                    </a:moveTo>
                    <a:lnTo>
                      <a:pt x="23" y="159"/>
                    </a:lnTo>
                    <a:lnTo>
                      <a:pt x="9" y="76"/>
                    </a:lnTo>
                    <a:lnTo>
                      <a:pt x="0" y="78"/>
                    </a:lnTo>
                    <a:lnTo>
                      <a:pt x="17" y="190"/>
                    </a:lnTo>
                    <a:lnTo>
                      <a:pt x="143" y="6"/>
                    </a:lnTo>
                    <a:lnTo>
                      <a:pt x="131" y="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D6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şļïḋê">
                <a:extLst>
                  <a:ext uri="{FF2B5EF4-FFF2-40B4-BE49-F238E27FC236}">
                    <a16:creationId xmlns:a16="http://schemas.microsoft.com/office/drawing/2014/main" id="{B705CC6C-0CB1-4905-8A98-BD2D753B48AB}"/>
                  </a:ext>
                </a:extLst>
              </p:cNvPr>
              <p:cNvSpPr/>
              <p:nvPr/>
            </p:nvSpPr>
            <p:spPr bwMode="auto">
              <a:xfrm>
                <a:off x="6904831" y="1874044"/>
                <a:ext cx="304800" cy="171450"/>
              </a:xfrm>
              <a:custGeom>
                <a:avLst/>
                <a:gdLst>
                  <a:gd name="T0" fmla="*/ 39 w 192"/>
                  <a:gd name="T1" fmla="*/ 0 h 108"/>
                  <a:gd name="T2" fmla="*/ 192 w 192"/>
                  <a:gd name="T3" fmla="*/ 53 h 108"/>
                  <a:gd name="T4" fmla="*/ 125 w 192"/>
                  <a:gd name="T5" fmla="*/ 108 h 108"/>
                  <a:gd name="T6" fmla="*/ 0 w 192"/>
                  <a:gd name="T7" fmla="*/ 55 h 108"/>
                  <a:gd name="T8" fmla="*/ 39 w 192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08">
                    <a:moveTo>
                      <a:pt x="39" y="0"/>
                    </a:moveTo>
                    <a:lnTo>
                      <a:pt x="192" y="53"/>
                    </a:lnTo>
                    <a:lnTo>
                      <a:pt x="125" y="108"/>
                    </a:lnTo>
                    <a:lnTo>
                      <a:pt x="0" y="5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D6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sḷíḍe">
                <a:extLst>
                  <a:ext uri="{FF2B5EF4-FFF2-40B4-BE49-F238E27FC236}">
                    <a16:creationId xmlns:a16="http://schemas.microsoft.com/office/drawing/2014/main" id="{5D656929-A999-48C8-966A-7FC087CB42ED}"/>
                  </a:ext>
                </a:extLst>
              </p:cNvPr>
              <p:cNvSpPr/>
              <p:nvPr/>
            </p:nvSpPr>
            <p:spPr bwMode="auto">
              <a:xfrm>
                <a:off x="7147719" y="1958182"/>
                <a:ext cx="66675" cy="65088"/>
              </a:xfrm>
              <a:custGeom>
                <a:avLst/>
                <a:gdLst>
                  <a:gd name="T0" fmla="*/ 39 w 42"/>
                  <a:gd name="T1" fmla="*/ 0 h 41"/>
                  <a:gd name="T2" fmla="*/ 42 w 42"/>
                  <a:gd name="T3" fmla="*/ 41 h 41"/>
                  <a:gd name="T4" fmla="*/ 0 w 42"/>
                  <a:gd name="T5" fmla="*/ 30 h 41"/>
                  <a:gd name="T6" fmla="*/ 39 w 42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41">
                    <a:moveTo>
                      <a:pt x="39" y="0"/>
                    </a:moveTo>
                    <a:lnTo>
                      <a:pt x="42" y="41"/>
                    </a:lnTo>
                    <a:lnTo>
                      <a:pt x="0" y="3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BFCD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ŝ1idè">
                <a:extLst>
                  <a:ext uri="{FF2B5EF4-FFF2-40B4-BE49-F238E27FC236}">
                    <a16:creationId xmlns:a16="http://schemas.microsoft.com/office/drawing/2014/main" id="{BD40CCC4-3F30-4ABB-AACB-39455EA8745A}"/>
                  </a:ext>
                </a:extLst>
              </p:cNvPr>
              <p:cNvSpPr/>
              <p:nvPr/>
            </p:nvSpPr>
            <p:spPr bwMode="auto">
              <a:xfrm>
                <a:off x="7214394" y="1966119"/>
                <a:ext cx="66675" cy="79375"/>
              </a:xfrm>
              <a:custGeom>
                <a:avLst/>
                <a:gdLst>
                  <a:gd name="T0" fmla="*/ 17 w 42"/>
                  <a:gd name="T1" fmla="*/ 0 h 50"/>
                  <a:gd name="T2" fmla="*/ 0 w 42"/>
                  <a:gd name="T3" fmla="*/ 36 h 50"/>
                  <a:gd name="T4" fmla="*/ 42 w 42"/>
                  <a:gd name="T5" fmla="*/ 50 h 50"/>
                  <a:gd name="T6" fmla="*/ 17 w 42"/>
                  <a:gd name="T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50">
                    <a:moveTo>
                      <a:pt x="17" y="0"/>
                    </a:moveTo>
                    <a:lnTo>
                      <a:pt x="0" y="36"/>
                    </a:lnTo>
                    <a:lnTo>
                      <a:pt x="42" y="5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BFCD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š1íḋè">
                <a:extLst>
                  <a:ext uri="{FF2B5EF4-FFF2-40B4-BE49-F238E27FC236}">
                    <a16:creationId xmlns:a16="http://schemas.microsoft.com/office/drawing/2014/main" id="{8183AB1C-43EF-498D-A228-0DCEA61791E2}"/>
                  </a:ext>
                </a:extLst>
              </p:cNvPr>
              <p:cNvSpPr/>
              <p:nvPr/>
            </p:nvSpPr>
            <p:spPr bwMode="auto">
              <a:xfrm>
                <a:off x="7241381" y="1958182"/>
                <a:ext cx="131763" cy="127000"/>
              </a:xfrm>
              <a:custGeom>
                <a:avLst/>
                <a:gdLst>
                  <a:gd name="T0" fmla="*/ 42 w 83"/>
                  <a:gd name="T1" fmla="*/ 0 h 80"/>
                  <a:gd name="T2" fmla="*/ 0 w 83"/>
                  <a:gd name="T3" fmla="*/ 5 h 80"/>
                  <a:gd name="T4" fmla="*/ 39 w 83"/>
                  <a:gd name="T5" fmla="*/ 80 h 80"/>
                  <a:gd name="T6" fmla="*/ 83 w 83"/>
                  <a:gd name="T7" fmla="*/ 67 h 80"/>
                  <a:gd name="T8" fmla="*/ 42 w 83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0">
                    <a:moveTo>
                      <a:pt x="42" y="0"/>
                    </a:moveTo>
                    <a:lnTo>
                      <a:pt x="0" y="5"/>
                    </a:lnTo>
                    <a:lnTo>
                      <a:pt x="39" y="80"/>
                    </a:lnTo>
                    <a:lnTo>
                      <a:pt x="83" y="6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D6E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íśḻïḓè">
              <a:extLst>
                <a:ext uri="{FF2B5EF4-FFF2-40B4-BE49-F238E27FC236}">
                  <a16:creationId xmlns:a16="http://schemas.microsoft.com/office/drawing/2014/main" id="{77E915D3-6D51-47A9-9323-9E0FB47225B8}"/>
                </a:ext>
              </a:extLst>
            </p:cNvPr>
            <p:cNvSpPr txBox="1"/>
            <p:nvPr/>
          </p:nvSpPr>
          <p:spPr>
            <a:xfrm>
              <a:off x="487124" y="3110762"/>
              <a:ext cx="382269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en-US" altLang="zh-CN" sz="2000" b="1" dirty="0"/>
                <a:t>The main limitations of previous studies</a:t>
              </a:r>
              <a:endParaRPr lang="en-US" sz="2000" b="1" dirty="0"/>
            </a:p>
          </p:txBody>
        </p:sp>
        <p:grpSp>
          <p:nvGrpSpPr>
            <p:cNvPr id="9" name="ïṩļîďé">
              <a:extLst>
                <a:ext uri="{FF2B5EF4-FFF2-40B4-BE49-F238E27FC236}">
                  <a16:creationId xmlns:a16="http://schemas.microsoft.com/office/drawing/2014/main" id="{75CD1BBA-AA2A-4EB9-906D-C35925E1B9D0}"/>
                </a:ext>
              </a:extLst>
            </p:cNvPr>
            <p:cNvGrpSpPr/>
            <p:nvPr/>
          </p:nvGrpSpPr>
          <p:grpSpPr>
            <a:xfrm>
              <a:off x="8394817" y="1347204"/>
              <a:ext cx="3130685" cy="2070729"/>
              <a:chOff x="8394817" y="1347204"/>
              <a:chExt cx="3130685" cy="2070729"/>
            </a:xfrm>
          </p:grpSpPr>
          <p:sp>
            <p:nvSpPr>
              <p:cNvPr id="14" name="ïśļîḑe">
                <a:extLst>
                  <a:ext uri="{FF2B5EF4-FFF2-40B4-BE49-F238E27FC236}">
                    <a16:creationId xmlns:a16="http://schemas.microsoft.com/office/drawing/2014/main" id="{462C13B4-0A49-485E-B7BC-7B5056723415}"/>
                  </a:ext>
                </a:extLst>
              </p:cNvPr>
              <p:cNvSpPr txBox="1"/>
              <p:nvPr/>
            </p:nvSpPr>
            <p:spPr>
              <a:xfrm>
                <a:off x="8394817" y="2531827"/>
                <a:ext cx="3130685" cy="886106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sz="1100" dirty="0"/>
                  <a:t>Previous studies in this area are lack of comprehensiveness, and most of them only stay in a certain aspect without sublimation of the theme.</a:t>
                </a:r>
              </a:p>
            </p:txBody>
          </p:sp>
          <p:sp>
            <p:nvSpPr>
              <p:cNvPr id="15" name="îṥḷïḓè">
                <a:extLst>
                  <a:ext uri="{FF2B5EF4-FFF2-40B4-BE49-F238E27FC236}">
                    <a16:creationId xmlns:a16="http://schemas.microsoft.com/office/drawing/2014/main" id="{F40BE0B4-9C70-4686-A79B-B9328CD828DD}"/>
                  </a:ext>
                </a:extLst>
              </p:cNvPr>
              <p:cNvSpPr/>
              <p:nvPr/>
            </p:nvSpPr>
            <p:spPr>
              <a:xfrm>
                <a:off x="8736015" y="1843314"/>
                <a:ext cx="2448288" cy="5821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</a:rPr>
                  <a:t>Limitations</a:t>
                </a:r>
              </a:p>
            </p:txBody>
          </p:sp>
          <p:sp>
            <p:nvSpPr>
              <p:cNvPr id="16" name="ïśḻíḋé">
                <a:extLst>
                  <a:ext uri="{FF2B5EF4-FFF2-40B4-BE49-F238E27FC236}">
                    <a16:creationId xmlns:a16="http://schemas.microsoft.com/office/drawing/2014/main" id="{01FBAEE8-343E-4855-89B4-266444AF861E}"/>
                  </a:ext>
                </a:extLst>
              </p:cNvPr>
              <p:cNvSpPr/>
              <p:nvPr/>
            </p:nvSpPr>
            <p:spPr bwMode="auto">
              <a:xfrm>
                <a:off x="9749063" y="1347204"/>
                <a:ext cx="422192" cy="391150"/>
              </a:xfrm>
              <a:custGeom>
                <a:avLst/>
                <a:gdLst>
                  <a:gd name="connsiteX0" fmla="*/ 445285 w 605804"/>
                  <a:gd name="connsiteY0" fmla="*/ 326174 h 561262"/>
                  <a:gd name="connsiteX1" fmla="*/ 441943 w 605804"/>
                  <a:gd name="connsiteY1" fmla="*/ 329512 h 561262"/>
                  <a:gd name="connsiteX2" fmla="*/ 441943 w 605804"/>
                  <a:gd name="connsiteY2" fmla="*/ 343787 h 561262"/>
                  <a:gd name="connsiteX3" fmla="*/ 419754 w 605804"/>
                  <a:gd name="connsiteY3" fmla="*/ 353799 h 561262"/>
                  <a:gd name="connsiteX4" fmla="*/ 410470 w 605804"/>
                  <a:gd name="connsiteY4" fmla="*/ 376603 h 561262"/>
                  <a:gd name="connsiteX5" fmla="*/ 419290 w 605804"/>
                  <a:gd name="connsiteY5" fmla="*/ 399778 h 561262"/>
                  <a:gd name="connsiteX6" fmla="*/ 447420 w 605804"/>
                  <a:gd name="connsiteY6" fmla="*/ 415352 h 561262"/>
                  <a:gd name="connsiteX7" fmla="*/ 458375 w 605804"/>
                  <a:gd name="connsiteY7" fmla="*/ 422397 h 561262"/>
                  <a:gd name="connsiteX8" fmla="*/ 461532 w 605804"/>
                  <a:gd name="connsiteY8" fmla="*/ 432409 h 561262"/>
                  <a:gd name="connsiteX9" fmla="*/ 458561 w 605804"/>
                  <a:gd name="connsiteY9" fmla="*/ 441493 h 561262"/>
                  <a:gd name="connsiteX10" fmla="*/ 449648 w 605804"/>
                  <a:gd name="connsiteY10" fmla="*/ 444923 h 561262"/>
                  <a:gd name="connsiteX11" fmla="*/ 438136 w 605804"/>
                  <a:gd name="connsiteY11" fmla="*/ 440474 h 561262"/>
                  <a:gd name="connsiteX12" fmla="*/ 433773 w 605804"/>
                  <a:gd name="connsiteY12" fmla="*/ 429350 h 561262"/>
                  <a:gd name="connsiteX13" fmla="*/ 429966 w 605804"/>
                  <a:gd name="connsiteY13" fmla="*/ 426012 h 561262"/>
                  <a:gd name="connsiteX14" fmla="*/ 410377 w 605804"/>
                  <a:gd name="connsiteY14" fmla="*/ 426383 h 561262"/>
                  <a:gd name="connsiteX15" fmla="*/ 406571 w 605804"/>
                  <a:gd name="connsiteY15" fmla="*/ 430369 h 561262"/>
                  <a:gd name="connsiteX16" fmla="*/ 416690 w 605804"/>
                  <a:gd name="connsiteY16" fmla="*/ 454471 h 561262"/>
                  <a:gd name="connsiteX17" fmla="*/ 441943 w 605804"/>
                  <a:gd name="connsiteY17" fmla="*/ 465317 h 561262"/>
                  <a:gd name="connsiteX18" fmla="*/ 441943 w 605804"/>
                  <a:gd name="connsiteY18" fmla="*/ 478666 h 561262"/>
                  <a:gd name="connsiteX19" fmla="*/ 445285 w 605804"/>
                  <a:gd name="connsiteY19" fmla="*/ 482003 h 561262"/>
                  <a:gd name="connsiteX20" fmla="*/ 457261 w 605804"/>
                  <a:gd name="connsiteY20" fmla="*/ 482003 h 561262"/>
                  <a:gd name="connsiteX21" fmla="*/ 460603 w 605804"/>
                  <a:gd name="connsiteY21" fmla="*/ 478666 h 561262"/>
                  <a:gd name="connsiteX22" fmla="*/ 460603 w 605804"/>
                  <a:gd name="connsiteY22" fmla="*/ 464854 h 561262"/>
                  <a:gd name="connsiteX23" fmla="*/ 480471 w 605804"/>
                  <a:gd name="connsiteY23" fmla="*/ 455213 h 561262"/>
                  <a:gd name="connsiteX24" fmla="*/ 489477 w 605804"/>
                  <a:gd name="connsiteY24" fmla="*/ 432316 h 561262"/>
                  <a:gd name="connsiteX25" fmla="*/ 480564 w 605804"/>
                  <a:gd name="connsiteY25" fmla="*/ 409326 h 561262"/>
                  <a:gd name="connsiteX26" fmla="*/ 452619 w 605804"/>
                  <a:gd name="connsiteY26" fmla="*/ 393104 h 561262"/>
                  <a:gd name="connsiteX27" fmla="*/ 441479 w 605804"/>
                  <a:gd name="connsiteY27" fmla="*/ 385966 h 561262"/>
                  <a:gd name="connsiteX28" fmla="*/ 438229 w 605804"/>
                  <a:gd name="connsiteY28" fmla="*/ 376789 h 561262"/>
                  <a:gd name="connsiteX29" fmla="*/ 441107 w 605804"/>
                  <a:gd name="connsiteY29" fmla="*/ 367704 h 561262"/>
                  <a:gd name="connsiteX30" fmla="*/ 449741 w 605804"/>
                  <a:gd name="connsiteY30" fmla="*/ 364089 h 561262"/>
                  <a:gd name="connsiteX31" fmla="*/ 458932 w 605804"/>
                  <a:gd name="connsiteY31" fmla="*/ 368446 h 561262"/>
                  <a:gd name="connsiteX32" fmla="*/ 462275 w 605804"/>
                  <a:gd name="connsiteY32" fmla="*/ 378272 h 561262"/>
                  <a:gd name="connsiteX33" fmla="*/ 466081 w 605804"/>
                  <a:gd name="connsiteY33" fmla="*/ 381609 h 561262"/>
                  <a:gd name="connsiteX34" fmla="*/ 485763 w 605804"/>
                  <a:gd name="connsiteY34" fmla="*/ 381424 h 561262"/>
                  <a:gd name="connsiteX35" fmla="*/ 489569 w 605804"/>
                  <a:gd name="connsiteY35" fmla="*/ 377438 h 561262"/>
                  <a:gd name="connsiteX36" fmla="*/ 481307 w 605804"/>
                  <a:gd name="connsiteY36" fmla="*/ 355931 h 561262"/>
                  <a:gd name="connsiteX37" fmla="*/ 460603 w 605804"/>
                  <a:gd name="connsiteY37" fmla="*/ 344344 h 561262"/>
                  <a:gd name="connsiteX38" fmla="*/ 460603 w 605804"/>
                  <a:gd name="connsiteY38" fmla="*/ 329512 h 561262"/>
                  <a:gd name="connsiteX39" fmla="*/ 457261 w 605804"/>
                  <a:gd name="connsiteY39" fmla="*/ 326174 h 561262"/>
                  <a:gd name="connsiteX40" fmla="*/ 434887 w 605804"/>
                  <a:gd name="connsiteY40" fmla="*/ 246823 h 561262"/>
                  <a:gd name="connsiteX41" fmla="*/ 461718 w 605804"/>
                  <a:gd name="connsiteY41" fmla="*/ 246823 h 561262"/>
                  <a:gd name="connsiteX42" fmla="*/ 461718 w 605804"/>
                  <a:gd name="connsiteY42" fmla="*/ 278063 h 561262"/>
                  <a:gd name="connsiteX43" fmla="*/ 574517 w 605804"/>
                  <a:gd name="connsiteY43" fmla="*/ 390694 h 561262"/>
                  <a:gd name="connsiteX44" fmla="*/ 605804 w 605804"/>
                  <a:gd name="connsiteY44" fmla="*/ 390694 h 561262"/>
                  <a:gd name="connsiteX45" fmla="*/ 605804 w 605804"/>
                  <a:gd name="connsiteY45" fmla="*/ 417391 h 561262"/>
                  <a:gd name="connsiteX46" fmla="*/ 574517 w 605804"/>
                  <a:gd name="connsiteY46" fmla="*/ 417391 h 561262"/>
                  <a:gd name="connsiteX47" fmla="*/ 461718 w 605804"/>
                  <a:gd name="connsiteY47" fmla="*/ 529929 h 561262"/>
                  <a:gd name="connsiteX48" fmla="*/ 461718 w 605804"/>
                  <a:gd name="connsiteY48" fmla="*/ 561262 h 561262"/>
                  <a:gd name="connsiteX49" fmla="*/ 434887 w 605804"/>
                  <a:gd name="connsiteY49" fmla="*/ 561262 h 561262"/>
                  <a:gd name="connsiteX50" fmla="*/ 434887 w 605804"/>
                  <a:gd name="connsiteY50" fmla="*/ 530115 h 561262"/>
                  <a:gd name="connsiteX51" fmla="*/ 322087 w 605804"/>
                  <a:gd name="connsiteY51" fmla="*/ 417484 h 561262"/>
                  <a:gd name="connsiteX52" fmla="*/ 290800 w 605804"/>
                  <a:gd name="connsiteY52" fmla="*/ 417484 h 561262"/>
                  <a:gd name="connsiteX53" fmla="*/ 290800 w 605804"/>
                  <a:gd name="connsiteY53" fmla="*/ 390694 h 561262"/>
                  <a:gd name="connsiteX54" fmla="*/ 322087 w 605804"/>
                  <a:gd name="connsiteY54" fmla="*/ 390694 h 561262"/>
                  <a:gd name="connsiteX55" fmla="*/ 434887 w 605804"/>
                  <a:gd name="connsiteY55" fmla="*/ 278063 h 561262"/>
                  <a:gd name="connsiteX56" fmla="*/ 229238 w 605804"/>
                  <a:gd name="connsiteY56" fmla="*/ 401 h 561262"/>
                  <a:gd name="connsiteX57" fmla="*/ 284946 w 605804"/>
                  <a:gd name="connsiteY57" fmla="*/ 12174 h 561262"/>
                  <a:gd name="connsiteX58" fmla="*/ 312057 w 605804"/>
                  <a:gd name="connsiteY58" fmla="*/ 37295 h 561262"/>
                  <a:gd name="connsiteX59" fmla="*/ 341954 w 605804"/>
                  <a:gd name="connsiteY59" fmla="*/ 131662 h 561262"/>
                  <a:gd name="connsiteX60" fmla="*/ 339911 w 605804"/>
                  <a:gd name="connsiteY60" fmla="*/ 140098 h 561262"/>
                  <a:gd name="connsiteX61" fmla="*/ 347896 w 605804"/>
                  <a:gd name="connsiteY61" fmla="*/ 179773 h 561262"/>
                  <a:gd name="connsiteX62" fmla="*/ 328677 w 605804"/>
                  <a:gd name="connsiteY62" fmla="*/ 213144 h 561262"/>
                  <a:gd name="connsiteX63" fmla="*/ 315214 w 605804"/>
                  <a:gd name="connsiteY63" fmla="*/ 249945 h 561262"/>
                  <a:gd name="connsiteX64" fmla="*/ 315214 w 605804"/>
                  <a:gd name="connsiteY64" fmla="*/ 295831 h 561262"/>
                  <a:gd name="connsiteX65" fmla="*/ 317628 w 605804"/>
                  <a:gd name="connsiteY65" fmla="*/ 299632 h 561262"/>
                  <a:gd name="connsiteX66" fmla="*/ 334712 w 605804"/>
                  <a:gd name="connsiteY66" fmla="*/ 308438 h 561262"/>
                  <a:gd name="connsiteX67" fmla="*/ 303794 w 605804"/>
                  <a:gd name="connsiteY67" fmla="*/ 368877 h 561262"/>
                  <a:gd name="connsiteX68" fmla="*/ 290795 w 605804"/>
                  <a:gd name="connsiteY68" fmla="*/ 368877 h 561262"/>
                  <a:gd name="connsiteX69" fmla="*/ 268976 w 605804"/>
                  <a:gd name="connsiteY69" fmla="*/ 390662 h 561262"/>
                  <a:gd name="connsiteX70" fmla="*/ 268976 w 605804"/>
                  <a:gd name="connsiteY70" fmla="*/ 417359 h 561262"/>
                  <a:gd name="connsiteX71" fmla="*/ 290795 w 605804"/>
                  <a:gd name="connsiteY71" fmla="*/ 439050 h 561262"/>
                  <a:gd name="connsiteX72" fmla="*/ 303794 w 605804"/>
                  <a:gd name="connsiteY72" fmla="*/ 439050 h 561262"/>
                  <a:gd name="connsiteX73" fmla="*/ 328398 w 605804"/>
                  <a:gd name="connsiteY73" fmla="*/ 491332 h 561262"/>
                  <a:gd name="connsiteX74" fmla="*/ 267769 w 605804"/>
                  <a:gd name="connsiteY74" fmla="*/ 491332 h 561262"/>
                  <a:gd name="connsiteX75" fmla="*/ 205655 w 605804"/>
                  <a:gd name="connsiteY75" fmla="*/ 491332 h 561262"/>
                  <a:gd name="connsiteX76" fmla="*/ 0 w 605804"/>
                  <a:gd name="connsiteY76" fmla="*/ 491332 h 561262"/>
                  <a:gd name="connsiteX77" fmla="*/ 0 w 605804"/>
                  <a:gd name="connsiteY77" fmla="*/ 424775 h 561262"/>
                  <a:gd name="connsiteX78" fmla="*/ 16991 w 605804"/>
                  <a:gd name="connsiteY78" fmla="*/ 388529 h 561262"/>
                  <a:gd name="connsiteX79" fmla="*/ 155704 w 605804"/>
                  <a:gd name="connsiteY79" fmla="*/ 299632 h 561262"/>
                  <a:gd name="connsiteX80" fmla="*/ 157839 w 605804"/>
                  <a:gd name="connsiteY80" fmla="*/ 295831 h 561262"/>
                  <a:gd name="connsiteX81" fmla="*/ 157839 w 605804"/>
                  <a:gd name="connsiteY81" fmla="*/ 249945 h 561262"/>
                  <a:gd name="connsiteX82" fmla="*/ 144376 w 605804"/>
                  <a:gd name="connsiteY82" fmla="*/ 213144 h 561262"/>
                  <a:gd name="connsiteX83" fmla="*/ 125157 w 605804"/>
                  <a:gd name="connsiteY83" fmla="*/ 179773 h 561262"/>
                  <a:gd name="connsiteX84" fmla="*/ 132678 w 605804"/>
                  <a:gd name="connsiteY84" fmla="*/ 140098 h 561262"/>
                  <a:gd name="connsiteX85" fmla="*/ 130728 w 605804"/>
                  <a:gd name="connsiteY85" fmla="*/ 131662 h 561262"/>
                  <a:gd name="connsiteX86" fmla="*/ 130449 w 605804"/>
                  <a:gd name="connsiteY86" fmla="*/ 85313 h 561262"/>
                  <a:gd name="connsiteX87" fmla="*/ 157561 w 605804"/>
                  <a:gd name="connsiteY87" fmla="*/ 37852 h 561262"/>
                  <a:gd name="connsiteX88" fmla="*/ 182722 w 605804"/>
                  <a:gd name="connsiteY88" fmla="*/ 17087 h 561262"/>
                  <a:gd name="connsiteX89" fmla="*/ 207141 w 605804"/>
                  <a:gd name="connsiteY89" fmla="*/ 4665 h 561262"/>
                  <a:gd name="connsiteX90" fmla="*/ 229238 w 605804"/>
                  <a:gd name="connsiteY90" fmla="*/ 401 h 561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05804" h="561262">
                    <a:moveTo>
                      <a:pt x="445285" y="326174"/>
                    </a:moveTo>
                    <a:cubicBezTo>
                      <a:pt x="443428" y="326174"/>
                      <a:pt x="441943" y="327658"/>
                      <a:pt x="441943" y="329512"/>
                    </a:cubicBezTo>
                    <a:lnTo>
                      <a:pt x="441943" y="343787"/>
                    </a:lnTo>
                    <a:cubicBezTo>
                      <a:pt x="432752" y="345085"/>
                      <a:pt x="425510" y="348422"/>
                      <a:pt x="419754" y="353799"/>
                    </a:cubicBezTo>
                    <a:cubicBezTo>
                      <a:pt x="413627" y="359732"/>
                      <a:pt x="410470" y="367333"/>
                      <a:pt x="410470" y="376603"/>
                    </a:cubicBezTo>
                    <a:cubicBezTo>
                      <a:pt x="410470" y="386800"/>
                      <a:pt x="413441" y="394494"/>
                      <a:pt x="419290" y="399778"/>
                    </a:cubicBezTo>
                    <a:cubicBezTo>
                      <a:pt x="425139" y="405155"/>
                      <a:pt x="434516" y="410346"/>
                      <a:pt x="447420" y="415352"/>
                    </a:cubicBezTo>
                    <a:cubicBezTo>
                      <a:pt x="452619" y="417762"/>
                      <a:pt x="456333" y="420080"/>
                      <a:pt x="458375" y="422397"/>
                    </a:cubicBezTo>
                    <a:cubicBezTo>
                      <a:pt x="460511" y="424807"/>
                      <a:pt x="461532" y="428145"/>
                      <a:pt x="461532" y="432409"/>
                    </a:cubicBezTo>
                    <a:cubicBezTo>
                      <a:pt x="461532" y="436117"/>
                      <a:pt x="460511" y="439083"/>
                      <a:pt x="458561" y="441493"/>
                    </a:cubicBezTo>
                    <a:cubicBezTo>
                      <a:pt x="456519" y="443811"/>
                      <a:pt x="453548" y="444923"/>
                      <a:pt x="449648" y="444923"/>
                    </a:cubicBezTo>
                    <a:cubicBezTo>
                      <a:pt x="444914" y="444923"/>
                      <a:pt x="441107" y="443440"/>
                      <a:pt x="438136" y="440474"/>
                    </a:cubicBezTo>
                    <a:cubicBezTo>
                      <a:pt x="435630" y="438156"/>
                      <a:pt x="434237" y="434263"/>
                      <a:pt x="433773" y="429350"/>
                    </a:cubicBezTo>
                    <a:cubicBezTo>
                      <a:pt x="433680" y="427403"/>
                      <a:pt x="431916" y="426012"/>
                      <a:pt x="429966" y="426012"/>
                    </a:cubicBezTo>
                    <a:lnTo>
                      <a:pt x="410377" y="426383"/>
                    </a:lnTo>
                    <a:cubicBezTo>
                      <a:pt x="408242" y="426383"/>
                      <a:pt x="406385" y="428237"/>
                      <a:pt x="406571" y="430369"/>
                    </a:cubicBezTo>
                    <a:cubicBezTo>
                      <a:pt x="407035" y="440752"/>
                      <a:pt x="410470" y="448724"/>
                      <a:pt x="416690" y="454471"/>
                    </a:cubicBezTo>
                    <a:cubicBezTo>
                      <a:pt x="423375" y="460497"/>
                      <a:pt x="431916" y="464112"/>
                      <a:pt x="441943" y="465317"/>
                    </a:cubicBezTo>
                    <a:lnTo>
                      <a:pt x="441943" y="478666"/>
                    </a:lnTo>
                    <a:cubicBezTo>
                      <a:pt x="441943" y="480520"/>
                      <a:pt x="443428" y="482003"/>
                      <a:pt x="445285" y="482003"/>
                    </a:cubicBezTo>
                    <a:lnTo>
                      <a:pt x="457261" y="482003"/>
                    </a:lnTo>
                    <a:cubicBezTo>
                      <a:pt x="459118" y="482003"/>
                      <a:pt x="460603" y="480520"/>
                      <a:pt x="460603" y="478666"/>
                    </a:cubicBezTo>
                    <a:lnTo>
                      <a:pt x="460603" y="464854"/>
                    </a:lnTo>
                    <a:cubicBezTo>
                      <a:pt x="468773" y="463371"/>
                      <a:pt x="475365" y="460126"/>
                      <a:pt x="480471" y="455213"/>
                    </a:cubicBezTo>
                    <a:cubicBezTo>
                      <a:pt x="486506" y="449466"/>
                      <a:pt x="489477" y="441864"/>
                      <a:pt x="489477" y="432316"/>
                    </a:cubicBezTo>
                    <a:cubicBezTo>
                      <a:pt x="489477" y="422397"/>
                      <a:pt x="486506" y="414610"/>
                      <a:pt x="480564" y="409326"/>
                    </a:cubicBezTo>
                    <a:cubicBezTo>
                      <a:pt x="474622" y="403857"/>
                      <a:pt x="465245" y="398573"/>
                      <a:pt x="452619" y="393104"/>
                    </a:cubicBezTo>
                    <a:cubicBezTo>
                      <a:pt x="447142" y="390694"/>
                      <a:pt x="443428" y="388283"/>
                      <a:pt x="441479" y="385966"/>
                    </a:cubicBezTo>
                    <a:cubicBezTo>
                      <a:pt x="439436" y="383648"/>
                      <a:pt x="438508" y="380682"/>
                      <a:pt x="438229" y="376789"/>
                    </a:cubicBezTo>
                    <a:cubicBezTo>
                      <a:pt x="438229" y="373081"/>
                      <a:pt x="439250" y="370022"/>
                      <a:pt x="441107" y="367704"/>
                    </a:cubicBezTo>
                    <a:cubicBezTo>
                      <a:pt x="442964" y="365294"/>
                      <a:pt x="445935" y="364089"/>
                      <a:pt x="449741" y="364089"/>
                    </a:cubicBezTo>
                    <a:cubicBezTo>
                      <a:pt x="453548" y="364089"/>
                      <a:pt x="456519" y="365479"/>
                      <a:pt x="458932" y="368446"/>
                    </a:cubicBezTo>
                    <a:cubicBezTo>
                      <a:pt x="460789" y="370763"/>
                      <a:pt x="461903" y="374008"/>
                      <a:pt x="462275" y="378272"/>
                    </a:cubicBezTo>
                    <a:cubicBezTo>
                      <a:pt x="462367" y="380311"/>
                      <a:pt x="464131" y="381609"/>
                      <a:pt x="466081" y="381609"/>
                    </a:cubicBezTo>
                    <a:lnTo>
                      <a:pt x="485763" y="381424"/>
                    </a:lnTo>
                    <a:cubicBezTo>
                      <a:pt x="487991" y="381424"/>
                      <a:pt x="489755" y="379570"/>
                      <a:pt x="489569" y="377438"/>
                    </a:cubicBezTo>
                    <a:cubicBezTo>
                      <a:pt x="489105" y="368909"/>
                      <a:pt x="486227" y="361771"/>
                      <a:pt x="481307" y="355931"/>
                    </a:cubicBezTo>
                    <a:cubicBezTo>
                      <a:pt x="476108" y="349906"/>
                      <a:pt x="469145" y="346012"/>
                      <a:pt x="460603" y="344344"/>
                    </a:cubicBezTo>
                    <a:lnTo>
                      <a:pt x="460603" y="329512"/>
                    </a:lnTo>
                    <a:cubicBezTo>
                      <a:pt x="460603" y="327658"/>
                      <a:pt x="459118" y="326174"/>
                      <a:pt x="457261" y="326174"/>
                    </a:cubicBezTo>
                    <a:close/>
                    <a:moveTo>
                      <a:pt x="434887" y="246823"/>
                    </a:moveTo>
                    <a:lnTo>
                      <a:pt x="461718" y="246823"/>
                    </a:lnTo>
                    <a:lnTo>
                      <a:pt x="461718" y="278063"/>
                    </a:lnTo>
                    <a:cubicBezTo>
                      <a:pt x="521042" y="284367"/>
                      <a:pt x="568204" y="331458"/>
                      <a:pt x="574517" y="390694"/>
                    </a:cubicBezTo>
                    <a:lnTo>
                      <a:pt x="605804" y="390694"/>
                    </a:lnTo>
                    <a:lnTo>
                      <a:pt x="605804" y="417391"/>
                    </a:lnTo>
                    <a:lnTo>
                      <a:pt x="574517" y="417391"/>
                    </a:lnTo>
                    <a:cubicBezTo>
                      <a:pt x="568204" y="476534"/>
                      <a:pt x="521042" y="523626"/>
                      <a:pt x="461718" y="529929"/>
                    </a:cubicBezTo>
                    <a:lnTo>
                      <a:pt x="461718" y="561262"/>
                    </a:lnTo>
                    <a:lnTo>
                      <a:pt x="434887" y="561262"/>
                    </a:lnTo>
                    <a:lnTo>
                      <a:pt x="434887" y="530115"/>
                    </a:lnTo>
                    <a:cubicBezTo>
                      <a:pt x="375563" y="523811"/>
                      <a:pt x="328400" y="476719"/>
                      <a:pt x="322087" y="417484"/>
                    </a:cubicBezTo>
                    <a:lnTo>
                      <a:pt x="290800" y="417484"/>
                    </a:lnTo>
                    <a:lnTo>
                      <a:pt x="290800" y="390694"/>
                    </a:lnTo>
                    <a:lnTo>
                      <a:pt x="322087" y="390694"/>
                    </a:lnTo>
                    <a:cubicBezTo>
                      <a:pt x="328400" y="331458"/>
                      <a:pt x="375563" y="284367"/>
                      <a:pt x="434887" y="278063"/>
                    </a:cubicBezTo>
                    <a:close/>
                    <a:moveTo>
                      <a:pt x="229238" y="401"/>
                    </a:moveTo>
                    <a:cubicBezTo>
                      <a:pt x="253564" y="-1638"/>
                      <a:pt x="271855" y="4387"/>
                      <a:pt x="284946" y="12174"/>
                    </a:cubicBezTo>
                    <a:cubicBezTo>
                      <a:pt x="304629" y="22927"/>
                      <a:pt x="312057" y="37295"/>
                      <a:pt x="312057" y="37295"/>
                    </a:cubicBezTo>
                    <a:cubicBezTo>
                      <a:pt x="312057" y="37295"/>
                      <a:pt x="357180" y="40447"/>
                      <a:pt x="341954" y="131662"/>
                    </a:cubicBezTo>
                    <a:cubicBezTo>
                      <a:pt x="341396" y="134443"/>
                      <a:pt x="340654" y="137224"/>
                      <a:pt x="339911" y="140098"/>
                    </a:cubicBezTo>
                    <a:cubicBezTo>
                      <a:pt x="348453" y="140098"/>
                      <a:pt x="357273" y="146772"/>
                      <a:pt x="347896" y="179773"/>
                    </a:cubicBezTo>
                    <a:cubicBezTo>
                      <a:pt x="340561" y="205450"/>
                      <a:pt x="333876" y="212773"/>
                      <a:pt x="328677" y="213144"/>
                    </a:cubicBezTo>
                    <a:cubicBezTo>
                      <a:pt x="326820" y="224917"/>
                      <a:pt x="322270" y="237709"/>
                      <a:pt x="315214" y="249945"/>
                    </a:cubicBezTo>
                    <a:lnTo>
                      <a:pt x="315214" y="295831"/>
                    </a:lnTo>
                    <a:cubicBezTo>
                      <a:pt x="315214" y="297407"/>
                      <a:pt x="316142" y="298890"/>
                      <a:pt x="317628" y="299632"/>
                    </a:cubicBezTo>
                    <a:cubicBezTo>
                      <a:pt x="320785" y="301115"/>
                      <a:pt x="326727" y="304267"/>
                      <a:pt x="334712" y="308438"/>
                    </a:cubicBezTo>
                    <a:cubicBezTo>
                      <a:pt x="320135" y="325773"/>
                      <a:pt x="309364" y="346259"/>
                      <a:pt x="303794" y="368877"/>
                    </a:cubicBezTo>
                    <a:lnTo>
                      <a:pt x="290795" y="368877"/>
                    </a:lnTo>
                    <a:cubicBezTo>
                      <a:pt x="278818" y="368877"/>
                      <a:pt x="268976" y="378611"/>
                      <a:pt x="268976" y="390662"/>
                    </a:cubicBezTo>
                    <a:lnTo>
                      <a:pt x="268976" y="417359"/>
                    </a:lnTo>
                    <a:cubicBezTo>
                      <a:pt x="268976" y="429317"/>
                      <a:pt x="278818" y="439050"/>
                      <a:pt x="290795" y="439050"/>
                    </a:cubicBezTo>
                    <a:lnTo>
                      <a:pt x="303794" y="439050"/>
                    </a:lnTo>
                    <a:cubicBezTo>
                      <a:pt x="308529" y="458239"/>
                      <a:pt x="317071" y="475944"/>
                      <a:pt x="328398" y="491332"/>
                    </a:cubicBezTo>
                    <a:lnTo>
                      <a:pt x="267769" y="491332"/>
                    </a:lnTo>
                    <a:lnTo>
                      <a:pt x="205655" y="491332"/>
                    </a:lnTo>
                    <a:lnTo>
                      <a:pt x="0" y="491332"/>
                    </a:lnTo>
                    <a:lnTo>
                      <a:pt x="0" y="424775"/>
                    </a:lnTo>
                    <a:cubicBezTo>
                      <a:pt x="0" y="410777"/>
                      <a:pt x="6221" y="397429"/>
                      <a:pt x="16991" y="388529"/>
                    </a:cubicBezTo>
                    <a:cubicBezTo>
                      <a:pt x="77341" y="338936"/>
                      <a:pt x="142519" y="306121"/>
                      <a:pt x="155704" y="299632"/>
                    </a:cubicBezTo>
                    <a:cubicBezTo>
                      <a:pt x="157189" y="299076"/>
                      <a:pt x="158211" y="297407"/>
                      <a:pt x="157839" y="295831"/>
                    </a:cubicBezTo>
                    <a:lnTo>
                      <a:pt x="157839" y="249945"/>
                    </a:lnTo>
                    <a:cubicBezTo>
                      <a:pt x="150690" y="237709"/>
                      <a:pt x="146233" y="224731"/>
                      <a:pt x="144376" y="213144"/>
                    </a:cubicBezTo>
                    <a:cubicBezTo>
                      <a:pt x="139270" y="212773"/>
                      <a:pt x="132492" y="205450"/>
                      <a:pt x="125157" y="179773"/>
                    </a:cubicBezTo>
                    <a:cubicBezTo>
                      <a:pt x="115965" y="147236"/>
                      <a:pt x="124322" y="140376"/>
                      <a:pt x="132678" y="140098"/>
                    </a:cubicBezTo>
                    <a:cubicBezTo>
                      <a:pt x="131935" y="137224"/>
                      <a:pt x="131192" y="134536"/>
                      <a:pt x="130728" y="131662"/>
                    </a:cubicBezTo>
                    <a:cubicBezTo>
                      <a:pt x="127478" y="115255"/>
                      <a:pt x="126643" y="100052"/>
                      <a:pt x="130449" y="85313"/>
                    </a:cubicBezTo>
                    <a:cubicBezTo>
                      <a:pt x="135092" y="65661"/>
                      <a:pt x="145676" y="49995"/>
                      <a:pt x="157561" y="37852"/>
                    </a:cubicBezTo>
                    <a:cubicBezTo>
                      <a:pt x="165174" y="29879"/>
                      <a:pt x="173716" y="22834"/>
                      <a:pt x="182722" y="17087"/>
                    </a:cubicBezTo>
                    <a:cubicBezTo>
                      <a:pt x="190150" y="12081"/>
                      <a:pt x="198227" y="7632"/>
                      <a:pt x="207141" y="4665"/>
                    </a:cubicBezTo>
                    <a:cubicBezTo>
                      <a:pt x="214011" y="2255"/>
                      <a:pt x="221439" y="772"/>
                      <a:pt x="229238" y="40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íSļîḋê">
              <a:extLst>
                <a:ext uri="{FF2B5EF4-FFF2-40B4-BE49-F238E27FC236}">
                  <a16:creationId xmlns:a16="http://schemas.microsoft.com/office/drawing/2014/main" id="{62B92B53-D01F-426A-B472-AF24E76573DB}"/>
                </a:ext>
              </a:extLst>
            </p:cNvPr>
            <p:cNvGrpSpPr/>
            <p:nvPr/>
          </p:nvGrpSpPr>
          <p:grpSpPr>
            <a:xfrm>
              <a:off x="8394817" y="4076071"/>
              <a:ext cx="3130685" cy="2070729"/>
              <a:chOff x="8394817" y="3676928"/>
              <a:chExt cx="3130685" cy="2070729"/>
            </a:xfrm>
          </p:grpSpPr>
          <p:sp>
            <p:nvSpPr>
              <p:cNvPr id="11" name="íṡḷiḍê">
                <a:extLst>
                  <a:ext uri="{FF2B5EF4-FFF2-40B4-BE49-F238E27FC236}">
                    <a16:creationId xmlns:a16="http://schemas.microsoft.com/office/drawing/2014/main" id="{F5C1FFEB-FFBE-4F45-AC28-BB8A59C794DD}"/>
                  </a:ext>
                </a:extLst>
              </p:cNvPr>
              <p:cNvSpPr txBox="1"/>
              <p:nvPr/>
            </p:nvSpPr>
            <p:spPr>
              <a:xfrm>
                <a:off x="8394817" y="4861551"/>
                <a:ext cx="3130685" cy="886106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en-US" altLang="zh-CN" sz="1100" dirty="0"/>
                  <a:t>Their professional content is too much, and not too much focus on the real application, but mostly stay in theory.</a:t>
                </a:r>
              </a:p>
            </p:txBody>
          </p:sp>
          <p:sp>
            <p:nvSpPr>
              <p:cNvPr id="12" name="ïṩlídé">
                <a:extLst>
                  <a:ext uri="{FF2B5EF4-FFF2-40B4-BE49-F238E27FC236}">
                    <a16:creationId xmlns:a16="http://schemas.microsoft.com/office/drawing/2014/main" id="{31FEEA70-31EF-4352-88FF-E3C79754080E}"/>
                  </a:ext>
                </a:extLst>
              </p:cNvPr>
              <p:cNvSpPr/>
              <p:nvPr/>
            </p:nvSpPr>
            <p:spPr>
              <a:xfrm>
                <a:off x="8736015" y="4173038"/>
                <a:ext cx="2448288" cy="5821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b="1" i="1" dirty="0" err="1">
                    <a:solidFill>
                      <a:schemeClr val="tx1"/>
                    </a:solidFill>
                  </a:rPr>
                  <a:t>practicalness</a:t>
                </a:r>
                <a:endParaRPr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i$ľïḋê">
                <a:extLst>
                  <a:ext uri="{FF2B5EF4-FFF2-40B4-BE49-F238E27FC236}">
                    <a16:creationId xmlns:a16="http://schemas.microsoft.com/office/drawing/2014/main" id="{03782078-F1C4-4DA5-BB16-FF0A6E01016E}"/>
                  </a:ext>
                </a:extLst>
              </p:cNvPr>
              <p:cNvSpPr/>
              <p:nvPr/>
            </p:nvSpPr>
            <p:spPr bwMode="auto">
              <a:xfrm>
                <a:off x="9749063" y="3676928"/>
                <a:ext cx="422192" cy="391150"/>
              </a:xfrm>
              <a:custGeom>
                <a:avLst/>
                <a:gdLst>
                  <a:gd name="connsiteX0" fmla="*/ 445285 w 605804"/>
                  <a:gd name="connsiteY0" fmla="*/ 326174 h 561262"/>
                  <a:gd name="connsiteX1" fmla="*/ 441943 w 605804"/>
                  <a:gd name="connsiteY1" fmla="*/ 329512 h 561262"/>
                  <a:gd name="connsiteX2" fmla="*/ 441943 w 605804"/>
                  <a:gd name="connsiteY2" fmla="*/ 343787 h 561262"/>
                  <a:gd name="connsiteX3" fmla="*/ 419754 w 605804"/>
                  <a:gd name="connsiteY3" fmla="*/ 353799 h 561262"/>
                  <a:gd name="connsiteX4" fmla="*/ 410470 w 605804"/>
                  <a:gd name="connsiteY4" fmla="*/ 376603 h 561262"/>
                  <a:gd name="connsiteX5" fmla="*/ 419290 w 605804"/>
                  <a:gd name="connsiteY5" fmla="*/ 399778 h 561262"/>
                  <a:gd name="connsiteX6" fmla="*/ 447420 w 605804"/>
                  <a:gd name="connsiteY6" fmla="*/ 415352 h 561262"/>
                  <a:gd name="connsiteX7" fmla="*/ 458375 w 605804"/>
                  <a:gd name="connsiteY7" fmla="*/ 422397 h 561262"/>
                  <a:gd name="connsiteX8" fmla="*/ 461532 w 605804"/>
                  <a:gd name="connsiteY8" fmla="*/ 432409 h 561262"/>
                  <a:gd name="connsiteX9" fmla="*/ 458561 w 605804"/>
                  <a:gd name="connsiteY9" fmla="*/ 441493 h 561262"/>
                  <a:gd name="connsiteX10" fmla="*/ 449648 w 605804"/>
                  <a:gd name="connsiteY10" fmla="*/ 444923 h 561262"/>
                  <a:gd name="connsiteX11" fmla="*/ 438136 w 605804"/>
                  <a:gd name="connsiteY11" fmla="*/ 440474 h 561262"/>
                  <a:gd name="connsiteX12" fmla="*/ 433773 w 605804"/>
                  <a:gd name="connsiteY12" fmla="*/ 429350 h 561262"/>
                  <a:gd name="connsiteX13" fmla="*/ 429966 w 605804"/>
                  <a:gd name="connsiteY13" fmla="*/ 426012 h 561262"/>
                  <a:gd name="connsiteX14" fmla="*/ 410377 w 605804"/>
                  <a:gd name="connsiteY14" fmla="*/ 426383 h 561262"/>
                  <a:gd name="connsiteX15" fmla="*/ 406571 w 605804"/>
                  <a:gd name="connsiteY15" fmla="*/ 430369 h 561262"/>
                  <a:gd name="connsiteX16" fmla="*/ 416690 w 605804"/>
                  <a:gd name="connsiteY16" fmla="*/ 454471 h 561262"/>
                  <a:gd name="connsiteX17" fmla="*/ 441943 w 605804"/>
                  <a:gd name="connsiteY17" fmla="*/ 465317 h 561262"/>
                  <a:gd name="connsiteX18" fmla="*/ 441943 w 605804"/>
                  <a:gd name="connsiteY18" fmla="*/ 478666 h 561262"/>
                  <a:gd name="connsiteX19" fmla="*/ 445285 w 605804"/>
                  <a:gd name="connsiteY19" fmla="*/ 482003 h 561262"/>
                  <a:gd name="connsiteX20" fmla="*/ 457261 w 605804"/>
                  <a:gd name="connsiteY20" fmla="*/ 482003 h 561262"/>
                  <a:gd name="connsiteX21" fmla="*/ 460603 w 605804"/>
                  <a:gd name="connsiteY21" fmla="*/ 478666 h 561262"/>
                  <a:gd name="connsiteX22" fmla="*/ 460603 w 605804"/>
                  <a:gd name="connsiteY22" fmla="*/ 464854 h 561262"/>
                  <a:gd name="connsiteX23" fmla="*/ 480471 w 605804"/>
                  <a:gd name="connsiteY23" fmla="*/ 455213 h 561262"/>
                  <a:gd name="connsiteX24" fmla="*/ 489477 w 605804"/>
                  <a:gd name="connsiteY24" fmla="*/ 432316 h 561262"/>
                  <a:gd name="connsiteX25" fmla="*/ 480564 w 605804"/>
                  <a:gd name="connsiteY25" fmla="*/ 409326 h 561262"/>
                  <a:gd name="connsiteX26" fmla="*/ 452619 w 605804"/>
                  <a:gd name="connsiteY26" fmla="*/ 393104 h 561262"/>
                  <a:gd name="connsiteX27" fmla="*/ 441479 w 605804"/>
                  <a:gd name="connsiteY27" fmla="*/ 385966 h 561262"/>
                  <a:gd name="connsiteX28" fmla="*/ 438229 w 605804"/>
                  <a:gd name="connsiteY28" fmla="*/ 376789 h 561262"/>
                  <a:gd name="connsiteX29" fmla="*/ 441107 w 605804"/>
                  <a:gd name="connsiteY29" fmla="*/ 367704 h 561262"/>
                  <a:gd name="connsiteX30" fmla="*/ 449741 w 605804"/>
                  <a:gd name="connsiteY30" fmla="*/ 364089 h 561262"/>
                  <a:gd name="connsiteX31" fmla="*/ 458932 w 605804"/>
                  <a:gd name="connsiteY31" fmla="*/ 368446 h 561262"/>
                  <a:gd name="connsiteX32" fmla="*/ 462275 w 605804"/>
                  <a:gd name="connsiteY32" fmla="*/ 378272 h 561262"/>
                  <a:gd name="connsiteX33" fmla="*/ 466081 w 605804"/>
                  <a:gd name="connsiteY33" fmla="*/ 381609 h 561262"/>
                  <a:gd name="connsiteX34" fmla="*/ 485763 w 605804"/>
                  <a:gd name="connsiteY34" fmla="*/ 381424 h 561262"/>
                  <a:gd name="connsiteX35" fmla="*/ 489569 w 605804"/>
                  <a:gd name="connsiteY35" fmla="*/ 377438 h 561262"/>
                  <a:gd name="connsiteX36" fmla="*/ 481307 w 605804"/>
                  <a:gd name="connsiteY36" fmla="*/ 355931 h 561262"/>
                  <a:gd name="connsiteX37" fmla="*/ 460603 w 605804"/>
                  <a:gd name="connsiteY37" fmla="*/ 344344 h 561262"/>
                  <a:gd name="connsiteX38" fmla="*/ 460603 w 605804"/>
                  <a:gd name="connsiteY38" fmla="*/ 329512 h 561262"/>
                  <a:gd name="connsiteX39" fmla="*/ 457261 w 605804"/>
                  <a:gd name="connsiteY39" fmla="*/ 326174 h 561262"/>
                  <a:gd name="connsiteX40" fmla="*/ 434887 w 605804"/>
                  <a:gd name="connsiteY40" fmla="*/ 246823 h 561262"/>
                  <a:gd name="connsiteX41" fmla="*/ 461718 w 605804"/>
                  <a:gd name="connsiteY41" fmla="*/ 246823 h 561262"/>
                  <a:gd name="connsiteX42" fmla="*/ 461718 w 605804"/>
                  <a:gd name="connsiteY42" fmla="*/ 278063 h 561262"/>
                  <a:gd name="connsiteX43" fmla="*/ 574517 w 605804"/>
                  <a:gd name="connsiteY43" fmla="*/ 390694 h 561262"/>
                  <a:gd name="connsiteX44" fmla="*/ 605804 w 605804"/>
                  <a:gd name="connsiteY44" fmla="*/ 390694 h 561262"/>
                  <a:gd name="connsiteX45" fmla="*/ 605804 w 605804"/>
                  <a:gd name="connsiteY45" fmla="*/ 417391 h 561262"/>
                  <a:gd name="connsiteX46" fmla="*/ 574517 w 605804"/>
                  <a:gd name="connsiteY46" fmla="*/ 417391 h 561262"/>
                  <a:gd name="connsiteX47" fmla="*/ 461718 w 605804"/>
                  <a:gd name="connsiteY47" fmla="*/ 529929 h 561262"/>
                  <a:gd name="connsiteX48" fmla="*/ 461718 w 605804"/>
                  <a:gd name="connsiteY48" fmla="*/ 561262 h 561262"/>
                  <a:gd name="connsiteX49" fmla="*/ 434887 w 605804"/>
                  <a:gd name="connsiteY49" fmla="*/ 561262 h 561262"/>
                  <a:gd name="connsiteX50" fmla="*/ 434887 w 605804"/>
                  <a:gd name="connsiteY50" fmla="*/ 530115 h 561262"/>
                  <a:gd name="connsiteX51" fmla="*/ 322087 w 605804"/>
                  <a:gd name="connsiteY51" fmla="*/ 417484 h 561262"/>
                  <a:gd name="connsiteX52" fmla="*/ 290800 w 605804"/>
                  <a:gd name="connsiteY52" fmla="*/ 417484 h 561262"/>
                  <a:gd name="connsiteX53" fmla="*/ 290800 w 605804"/>
                  <a:gd name="connsiteY53" fmla="*/ 390694 h 561262"/>
                  <a:gd name="connsiteX54" fmla="*/ 322087 w 605804"/>
                  <a:gd name="connsiteY54" fmla="*/ 390694 h 561262"/>
                  <a:gd name="connsiteX55" fmla="*/ 434887 w 605804"/>
                  <a:gd name="connsiteY55" fmla="*/ 278063 h 561262"/>
                  <a:gd name="connsiteX56" fmla="*/ 229238 w 605804"/>
                  <a:gd name="connsiteY56" fmla="*/ 401 h 561262"/>
                  <a:gd name="connsiteX57" fmla="*/ 284946 w 605804"/>
                  <a:gd name="connsiteY57" fmla="*/ 12174 h 561262"/>
                  <a:gd name="connsiteX58" fmla="*/ 312057 w 605804"/>
                  <a:gd name="connsiteY58" fmla="*/ 37295 h 561262"/>
                  <a:gd name="connsiteX59" fmla="*/ 341954 w 605804"/>
                  <a:gd name="connsiteY59" fmla="*/ 131662 h 561262"/>
                  <a:gd name="connsiteX60" fmla="*/ 339911 w 605804"/>
                  <a:gd name="connsiteY60" fmla="*/ 140098 h 561262"/>
                  <a:gd name="connsiteX61" fmla="*/ 347896 w 605804"/>
                  <a:gd name="connsiteY61" fmla="*/ 179773 h 561262"/>
                  <a:gd name="connsiteX62" fmla="*/ 328677 w 605804"/>
                  <a:gd name="connsiteY62" fmla="*/ 213144 h 561262"/>
                  <a:gd name="connsiteX63" fmla="*/ 315214 w 605804"/>
                  <a:gd name="connsiteY63" fmla="*/ 249945 h 561262"/>
                  <a:gd name="connsiteX64" fmla="*/ 315214 w 605804"/>
                  <a:gd name="connsiteY64" fmla="*/ 295831 h 561262"/>
                  <a:gd name="connsiteX65" fmla="*/ 317628 w 605804"/>
                  <a:gd name="connsiteY65" fmla="*/ 299632 h 561262"/>
                  <a:gd name="connsiteX66" fmla="*/ 334712 w 605804"/>
                  <a:gd name="connsiteY66" fmla="*/ 308438 h 561262"/>
                  <a:gd name="connsiteX67" fmla="*/ 303794 w 605804"/>
                  <a:gd name="connsiteY67" fmla="*/ 368877 h 561262"/>
                  <a:gd name="connsiteX68" fmla="*/ 290795 w 605804"/>
                  <a:gd name="connsiteY68" fmla="*/ 368877 h 561262"/>
                  <a:gd name="connsiteX69" fmla="*/ 268976 w 605804"/>
                  <a:gd name="connsiteY69" fmla="*/ 390662 h 561262"/>
                  <a:gd name="connsiteX70" fmla="*/ 268976 w 605804"/>
                  <a:gd name="connsiteY70" fmla="*/ 417359 h 561262"/>
                  <a:gd name="connsiteX71" fmla="*/ 290795 w 605804"/>
                  <a:gd name="connsiteY71" fmla="*/ 439050 h 561262"/>
                  <a:gd name="connsiteX72" fmla="*/ 303794 w 605804"/>
                  <a:gd name="connsiteY72" fmla="*/ 439050 h 561262"/>
                  <a:gd name="connsiteX73" fmla="*/ 328398 w 605804"/>
                  <a:gd name="connsiteY73" fmla="*/ 491332 h 561262"/>
                  <a:gd name="connsiteX74" fmla="*/ 267769 w 605804"/>
                  <a:gd name="connsiteY74" fmla="*/ 491332 h 561262"/>
                  <a:gd name="connsiteX75" fmla="*/ 205655 w 605804"/>
                  <a:gd name="connsiteY75" fmla="*/ 491332 h 561262"/>
                  <a:gd name="connsiteX76" fmla="*/ 0 w 605804"/>
                  <a:gd name="connsiteY76" fmla="*/ 491332 h 561262"/>
                  <a:gd name="connsiteX77" fmla="*/ 0 w 605804"/>
                  <a:gd name="connsiteY77" fmla="*/ 424775 h 561262"/>
                  <a:gd name="connsiteX78" fmla="*/ 16991 w 605804"/>
                  <a:gd name="connsiteY78" fmla="*/ 388529 h 561262"/>
                  <a:gd name="connsiteX79" fmla="*/ 155704 w 605804"/>
                  <a:gd name="connsiteY79" fmla="*/ 299632 h 561262"/>
                  <a:gd name="connsiteX80" fmla="*/ 157839 w 605804"/>
                  <a:gd name="connsiteY80" fmla="*/ 295831 h 561262"/>
                  <a:gd name="connsiteX81" fmla="*/ 157839 w 605804"/>
                  <a:gd name="connsiteY81" fmla="*/ 249945 h 561262"/>
                  <a:gd name="connsiteX82" fmla="*/ 144376 w 605804"/>
                  <a:gd name="connsiteY82" fmla="*/ 213144 h 561262"/>
                  <a:gd name="connsiteX83" fmla="*/ 125157 w 605804"/>
                  <a:gd name="connsiteY83" fmla="*/ 179773 h 561262"/>
                  <a:gd name="connsiteX84" fmla="*/ 132678 w 605804"/>
                  <a:gd name="connsiteY84" fmla="*/ 140098 h 561262"/>
                  <a:gd name="connsiteX85" fmla="*/ 130728 w 605804"/>
                  <a:gd name="connsiteY85" fmla="*/ 131662 h 561262"/>
                  <a:gd name="connsiteX86" fmla="*/ 130449 w 605804"/>
                  <a:gd name="connsiteY86" fmla="*/ 85313 h 561262"/>
                  <a:gd name="connsiteX87" fmla="*/ 157561 w 605804"/>
                  <a:gd name="connsiteY87" fmla="*/ 37852 h 561262"/>
                  <a:gd name="connsiteX88" fmla="*/ 182722 w 605804"/>
                  <a:gd name="connsiteY88" fmla="*/ 17087 h 561262"/>
                  <a:gd name="connsiteX89" fmla="*/ 207141 w 605804"/>
                  <a:gd name="connsiteY89" fmla="*/ 4665 h 561262"/>
                  <a:gd name="connsiteX90" fmla="*/ 229238 w 605804"/>
                  <a:gd name="connsiteY90" fmla="*/ 401 h 561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05804" h="561262">
                    <a:moveTo>
                      <a:pt x="445285" y="326174"/>
                    </a:moveTo>
                    <a:cubicBezTo>
                      <a:pt x="443428" y="326174"/>
                      <a:pt x="441943" y="327658"/>
                      <a:pt x="441943" y="329512"/>
                    </a:cubicBezTo>
                    <a:lnTo>
                      <a:pt x="441943" y="343787"/>
                    </a:lnTo>
                    <a:cubicBezTo>
                      <a:pt x="432752" y="345085"/>
                      <a:pt x="425510" y="348422"/>
                      <a:pt x="419754" y="353799"/>
                    </a:cubicBezTo>
                    <a:cubicBezTo>
                      <a:pt x="413627" y="359732"/>
                      <a:pt x="410470" y="367333"/>
                      <a:pt x="410470" y="376603"/>
                    </a:cubicBezTo>
                    <a:cubicBezTo>
                      <a:pt x="410470" y="386800"/>
                      <a:pt x="413441" y="394494"/>
                      <a:pt x="419290" y="399778"/>
                    </a:cubicBezTo>
                    <a:cubicBezTo>
                      <a:pt x="425139" y="405155"/>
                      <a:pt x="434516" y="410346"/>
                      <a:pt x="447420" y="415352"/>
                    </a:cubicBezTo>
                    <a:cubicBezTo>
                      <a:pt x="452619" y="417762"/>
                      <a:pt x="456333" y="420080"/>
                      <a:pt x="458375" y="422397"/>
                    </a:cubicBezTo>
                    <a:cubicBezTo>
                      <a:pt x="460511" y="424807"/>
                      <a:pt x="461532" y="428145"/>
                      <a:pt x="461532" y="432409"/>
                    </a:cubicBezTo>
                    <a:cubicBezTo>
                      <a:pt x="461532" y="436117"/>
                      <a:pt x="460511" y="439083"/>
                      <a:pt x="458561" y="441493"/>
                    </a:cubicBezTo>
                    <a:cubicBezTo>
                      <a:pt x="456519" y="443811"/>
                      <a:pt x="453548" y="444923"/>
                      <a:pt x="449648" y="444923"/>
                    </a:cubicBezTo>
                    <a:cubicBezTo>
                      <a:pt x="444914" y="444923"/>
                      <a:pt x="441107" y="443440"/>
                      <a:pt x="438136" y="440474"/>
                    </a:cubicBezTo>
                    <a:cubicBezTo>
                      <a:pt x="435630" y="438156"/>
                      <a:pt x="434237" y="434263"/>
                      <a:pt x="433773" y="429350"/>
                    </a:cubicBezTo>
                    <a:cubicBezTo>
                      <a:pt x="433680" y="427403"/>
                      <a:pt x="431916" y="426012"/>
                      <a:pt x="429966" y="426012"/>
                    </a:cubicBezTo>
                    <a:lnTo>
                      <a:pt x="410377" y="426383"/>
                    </a:lnTo>
                    <a:cubicBezTo>
                      <a:pt x="408242" y="426383"/>
                      <a:pt x="406385" y="428237"/>
                      <a:pt x="406571" y="430369"/>
                    </a:cubicBezTo>
                    <a:cubicBezTo>
                      <a:pt x="407035" y="440752"/>
                      <a:pt x="410470" y="448724"/>
                      <a:pt x="416690" y="454471"/>
                    </a:cubicBezTo>
                    <a:cubicBezTo>
                      <a:pt x="423375" y="460497"/>
                      <a:pt x="431916" y="464112"/>
                      <a:pt x="441943" y="465317"/>
                    </a:cubicBezTo>
                    <a:lnTo>
                      <a:pt x="441943" y="478666"/>
                    </a:lnTo>
                    <a:cubicBezTo>
                      <a:pt x="441943" y="480520"/>
                      <a:pt x="443428" y="482003"/>
                      <a:pt x="445285" y="482003"/>
                    </a:cubicBezTo>
                    <a:lnTo>
                      <a:pt x="457261" y="482003"/>
                    </a:lnTo>
                    <a:cubicBezTo>
                      <a:pt x="459118" y="482003"/>
                      <a:pt x="460603" y="480520"/>
                      <a:pt x="460603" y="478666"/>
                    </a:cubicBezTo>
                    <a:lnTo>
                      <a:pt x="460603" y="464854"/>
                    </a:lnTo>
                    <a:cubicBezTo>
                      <a:pt x="468773" y="463371"/>
                      <a:pt x="475365" y="460126"/>
                      <a:pt x="480471" y="455213"/>
                    </a:cubicBezTo>
                    <a:cubicBezTo>
                      <a:pt x="486506" y="449466"/>
                      <a:pt x="489477" y="441864"/>
                      <a:pt x="489477" y="432316"/>
                    </a:cubicBezTo>
                    <a:cubicBezTo>
                      <a:pt x="489477" y="422397"/>
                      <a:pt x="486506" y="414610"/>
                      <a:pt x="480564" y="409326"/>
                    </a:cubicBezTo>
                    <a:cubicBezTo>
                      <a:pt x="474622" y="403857"/>
                      <a:pt x="465245" y="398573"/>
                      <a:pt x="452619" y="393104"/>
                    </a:cubicBezTo>
                    <a:cubicBezTo>
                      <a:pt x="447142" y="390694"/>
                      <a:pt x="443428" y="388283"/>
                      <a:pt x="441479" y="385966"/>
                    </a:cubicBezTo>
                    <a:cubicBezTo>
                      <a:pt x="439436" y="383648"/>
                      <a:pt x="438508" y="380682"/>
                      <a:pt x="438229" y="376789"/>
                    </a:cubicBezTo>
                    <a:cubicBezTo>
                      <a:pt x="438229" y="373081"/>
                      <a:pt x="439250" y="370022"/>
                      <a:pt x="441107" y="367704"/>
                    </a:cubicBezTo>
                    <a:cubicBezTo>
                      <a:pt x="442964" y="365294"/>
                      <a:pt x="445935" y="364089"/>
                      <a:pt x="449741" y="364089"/>
                    </a:cubicBezTo>
                    <a:cubicBezTo>
                      <a:pt x="453548" y="364089"/>
                      <a:pt x="456519" y="365479"/>
                      <a:pt x="458932" y="368446"/>
                    </a:cubicBezTo>
                    <a:cubicBezTo>
                      <a:pt x="460789" y="370763"/>
                      <a:pt x="461903" y="374008"/>
                      <a:pt x="462275" y="378272"/>
                    </a:cubicBezTo>
                    <a:cubicBezTo>
                      <a:pt x="462367" y="380311"/>
                      <a:pt x="464131" y="381609"/>
                      <a:pt x="466081" y="381609"/>
                    </a:cubicBezTo>
                    <a:lnTo>
                      <a:pt x="485763" y="381424"/>
                    </a:lnTo>
                    <a:cubicBezTo>
                      <a:pt x="487991" y="381424"/>
                      <a:pt x="489755" y="379570"/>
                      <a:pt x="489569" y="377438"/>
                    </a:cubicBezTo>
                    <a:cubicBezTo>
                      <a:pt x="489105" y="368909"/>
                      <a:pt x="486227" y="361771"/>
                      <a:pt x="481307" y="355931"/>
                    </a:cubicBezTo>
                    <a:cubicBezTo>
                      <a:pt x="476108" y="349906"/>
                      <a:pt x="469145" y="346012"/>
                      <a:pt x="460603" y="344344"/>
                    </a:cubicBezTo>
                    <a:lnTo>
                      <a:pt x="460603" y="329512"/>
                    </a:lnTo>
                    <a:cubicBezTo>
                      <a:pt x="460603" y="327658"/>
                      <a:pt x="459118" y="326174"/>
                      <a:pt x="457261" y="326174"/>
                    </a:cubicBezTo>
                    <a:close/>
                    <a:moveTo>
                      <a:pt x="434887" y="246823"/>
                    </a:moveTo>
                    <a:lnTo>
                      <a:pt x="461718" y="246823"/>
                    </a:lnTo>
                    <a:lnTo>
                      <a:pt x="461718" y="278063"/>
                    </a:lnTo>
                    <a:cubicBezTo>
                      <a:pt x="521042" y="284367"/>
                      <a:pt x="568204" y="331458"/>
                      <a:pt x="574517" y="390694"/>
                    </a:cubicBezTo>
                    <a:lnTo>
                      <a:pt x="605804" y="390694"/>
                    </a:lnTo>
                    <a:lnTo>
                      <a:pt x="605804" y="417391"/>
                    </a:lnTo>
                    <a:lnTo>
                      <a:pt x="574517" y="417391"/>
                    </a:lnTo>
                    <a:cubicBezTo>
                      <a:pt x="568204" y="476534"/>
                      <a:pt x="521042" y="523626"/>
                      <a:pt x="461718" y="529929"/>
                    </a:cubicBezTo>
                    <a:lnTo>
                      <a:pt x="461718" y="561262"/>
                    </a:lnTo>
                    <a:lnTo>
                      <a:pt x="434887" y="561262"/>
                    </a:lnTo>
                    <a:lnTo>
                      <a:pt x="434887" y="530115"/>
                    </a:lnTo>
                    <a:cubicBezTo>
                      <a:pt x="375563" y="523811"/>
                      <a:pt x="328400" y="476719"/>
                      <a:pt x="322087" y="417484"/>
                    </a:cubicBezTo>
                    <a:lnTo>
                      <a:pt x="290800" y="417484"/>
                    </a:lnTo>
                    <a:lnTo>
                      <a:pt x="290800" y="390694"/>
                    </a:lnTo>
                    <a:lnTo>
                      <a:pt x="322087" y="390694"/>
                    </a:lnTo>
                    <a:cubicBezTo>
                      <a:pt x="328400" y="331458"/>
                      <a:pt x="375563" y="284367"/>
                      <a:pt x="434887" y="278063"/>
                    </a:cubicBezTo>
                    <a:close/>
                    <a:moveTo>
                      <a:pt x="229238" y="401"/>
                    </a:moveTo>
                    <a:cubicBezTo>
                      <a:pt x="253564" y="-1638"/>
                      <a:pt x="271855" y="4387"/>
                      <a:pt x="284946" y="12174"/>
                    </a:cubicBezTo>
                    <a:cubicBezTo>
                      <a:pt x="304629" y="22927"/>
                      <a:pt x="312057" y="37295"/>
                      <a:pt x="312057" y="37295"/>
                    </a:cubicBezTo>
                    <a:cubicBezTo>
                      <a:pt x="312057" y="37295"/>
                      <a:pt x="357180" y="40447"/>
                      <a:pt x="341954" y="131662"/>
                    </a:cubicBezTo>
                    <a:cubicBezTo>
                      <a:pt x="341396" y="134443"/>
                      <a:pt x="340654" y="137224"/>
                      <a:pt x="339911" y="140098"/>
                    </a:cubicBezTo>
                    <a:cubicBezTo>
                      <a:pt x="348453" y="140098"/>
                      <a:pt x="357273" y="146772"/>
                      <a:pt x="347896" y="179773"/>
                    </a:cubicBezTo>
                    <a:cubicBezTo>
                      <a:pt x="340561" y="205450"/>
                      <a:pt x="333876" y="212773"/>
                      <a:pt x="328677" y="213144"/>
                    </a:cubicBezTo>
                    <a:cubicBezTo>
                      <a:pt x="326820" y="224917"/>
                      <a:pt x="322270" y="237709"/>
                      <a:pt x="315214" y="249945"/>
                    </a:cubicBezTo>
                    <a:lnTo>
                      <a:pt x="315214" y="295831"/>
                    </a:lnTo>
                    <a:cubicBezTo>
                      <a:pt x="315214" y="297407"/>
                      <a:pt x="316142" y="298890"/>
                      <a:pt x="317628" y="299632"/>
                    </a:cubicBezTo>
                    <a:cubicBezTo>
                      <a:pt x="320785" y="301115"/>
                      <a:pt x="326727" y="304267"/>
                      <a:pt x="334712" y="308438"/>
                    </a:cubicBezTo>
                    <a:cubicBezTo>
                      <a:pt x="320135" y="325773"/>
                      <a:pt x="309364" y="346259"/>
                      <a:pt x="303794" y="368877"/>
                    </a:cubicBezTo>
                    <a:lnTo>
                      <a:pt x="290795" y="368877"/>
                    </a:lnTo>
                    <a:cubicBezTo>
                      <a:pt x="278818" y="368877"/>
                      <a:pt x="268976" y="378611"/>
                      <a:pt x="268976" y="390662"/>
                    </a:cubicBezTo>
                    <a:lnTo>
                      <a:pt x="268976" y="417359"/>
                    </a:lnTo>
                    <a:cubicBezTo>
                      <a:pt x="268976" y="429317"/>
                      <a:pt x="278818" y="439050"/>
                      <a:pt x="290795" y="439050"/>
                    </a:cubicBezTo>
                    <a:lnTo>
                      <a:pt x="303794" y="439050"/>
                    </a:lnTo>
                    <a:cubicBezTo>
                      <a:pt x="308529" y="458239"/>
                      <a:pt x="317071" y="475944"/>
                      <a:pt x="328398" y="491332"/>
                    </a:cubicBezTo>
                    <a:lnTo>
                      <a:pt x="267769" y="491332"/>
                    </a:lnTo>
                    <a:lnTo>
                      <a:pt x="205655" y="491332"/>
                    </a:lnTo>
                    <a:lnTo>
                      <a:pt x="0" y="491332"/>
                    </a:lnTo>
                    <a:lnTo>
                      <a:pt x="0" y="424775"/>
                    </a:lnTo>
                    <a:cubicBezTo>
                      <a:pt x="0" y="410777"/>
                      <a:pt x="6221" y="397429"/>
                      <a:pt x="16991" y="388529"/>
                    </a:cubicBezTo>
                    <a:cubicBezTo>
                      <a:pt x="77341" y="338936"/>
                      <a:pt x="142519" y="306121"/>
                      <a:pt x="155704" y="299632"/>
                    </a:cubicBezTo>
                    <a:cubicBezTo>
                      <a:pt x="157189" y="299076"/>
                      <a:pt x="158211" y="297407"/>
                      <a:pt x="157839" y="295831"/>
                    </a:cubicBezTo>
                    <a:lnTo>
                      <a:pt x="157839" y="249945"/>
                    </a:lnTo>
                    <a:cubicBezTo>
                      <a:pt x="150690" y="237709"/>
                      <a:pt x="146233" y="224731"/>
                      <a:pt x="144376" y="213144"/>
                    </a:cubicBezTo>
                    <a:cubicBezTo>
                      <a:pt x="139270" y="212773"/>
                      <a:pt x="132492" y="205450"/>
                      <a:pt x="125157" y="179773"/>
                    </a:cubicBezTo>
                    <a:cubicBezTo>
                      <a:pt x="115965" y="147236"/>
                      <a:pt x="124322" y="140376"/>
                      <a:pt x="132678" y="140098"/>
                    </a:cubicBezTo>
                    <a:cubicBezTo>
                      <a:pt x="131935" y="137224"/>
                      <a:pt x="131192" y="134536"/>
                      <a:pt x="130728" y="131662"/>
                    </a:cubicBezTo>
                    <a:cubicBezTo>
                      <a:pt x="127478" y="115255"/>
                      <a:pt x="126643" y="100052"/>
                      <a:pt x="130449" y="85313"/>
                    </a:cubicBezTo>
                    <a:cubicBezTo>
                      <a:pt x="135092" y="65661"/>
                      <a:pt x="145676" y="49995"/>
                      <a:pt x="157561" y="37852"/>
                    </a:cubicBezTo>
                    <a:cubicBezTo>
                      <a:pt x="165174" y="29879"/>
                      <a:pt x="173716" y="22834"/>
                      <a:pt x="182722" y="17087"/>
                    </a:cubicBezTo>
                    <a:cubicBezTo>
                      <a:pt x="190150" y="12081"/>
                      <a:pt x="198227" y="7632"/>
                      <a:pt x="207141" y="4665"/>
                    </a:cubicBezTo>
                    <a:cubicBezTo>
                      <a:pt x="214011" y="2255"/>
                      <a:pt x="221439" y="772"/>
                      <a:pt x="229238" y="4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686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EABE9-18E2-4AFB-AB64-69715E4B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7225D8-056E-4D6C-AD16-C3F11BDA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2436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FCDB078-7ED3-4A56-AF7E-F7D051ECFF0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23950"/>
            <a:ext cx="12192000" cy="5019675"/>
            <a:chOff x="0" y="1123950"/>
            <a:chExt cx="12192000" cy="5019675"/>
          </a:xfrm>
        </p:grpSpPr>
        <p:sp>
          <p:nvSpPr>
            <p:cNvPr id="6" name="íṥļiḓê">
              <a:extLst>
                <a:ext uri="{FF2B5EF4-FFF2-40B4-BE49-F238E27FC236}">
                  <a16:creationId xmlns:a16="http://schemas.microsoft.com/office/drawing/2014/main" id="{8132D2F9-491C-4E3F-B6D6-14E030EDD775}"/>
                </a:ext>
              </a:extLst>
            </p:cNvPr>
            <p:cNvSpPr/>
            <p:nvPr/>
          </p:nvSpPr>
          <p:spPr>
            <a:xfrm>
              <a:off x="0" y="1123950"/>
              <a:ext cx="12192000" cy="2459403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iṣḻíḍé">
              <a:extLst>
                <a:ext uri="{FF2B5EF4-FFF2-40B4-BE49-F238E27FC236}">
                  <a16:creationId xmlns:a16="http://schemas.microsoft.com/office/drawing/2014/main" id="{E097A20B-3AA3-48AB-9890-4D4A839E621F}"/>
                </a:ext>
              </a:extLst>
            </p:cNvPr>
            <p:cNvSpPr/>
            <p:nvPr/>
          </p:nvSpPr>
          <p:spPr>
            <a:xfrm>
              <a:off x="669925" y="3394540"/>
              <a:ext cx="10850562" cy="2749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íṩ1îdê">
              <a:extLst>
                <a:ext uri="{FF2B5EF4-FFF2-40B4-BE49-F238E27FC236}">
                  <a16:creationId xmlns:a16="http://schemas.microsoft.com/office/drawing/2014/main" id="{09F99726-8D4E-4EA0-ADED-A1D36BEA2CF6}"/>
                </a:ext>
              </a:extLst>
            </p:cNvPr>
            <p:cNvSpPr/>
            <p:nvPr/>
          </p:nvSpPr>
          <p:spPr>
            <a:xfrm>
              <a:off x="673100" y="3309270"/>
              <a:ext cx="3615267" cy="852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9" name="ís1íḋè">
              <a:extLst>
                <a:ext uri="{FF2B5EF4-FFF2-40B4-BE49-F238E27FC236}">
                  <a16:creationId xmlns:a16="http://schemas.microsoft.com/office/drawing/2014/main" id="{45B95291-B0A0-49AF-BC9C-758EC7D37CB4}"/>
                </a:ext>
              </a:extLst>
            </p:cNvPr>
            <p:cNvSpPr txBox="1"/>
            <p:nvPr/>
          </p:nvSpPr>
          <p:spPr>
            <a:xfrm>
              <a:off x="943778" y="4246629"/>
              <a:ext cx="3073912" cy="1084151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 defTabSz="914378">
                <a:lnSpc>
                  <a:spcPct val="130000"/>
                </a:lnSpc>
                <a:defRPr/>
              </a:pPr>
              <a:r>
                <a:rPr lang="en-US" altLang="zh-CN" sz="1100" dirty="0"/>
                <a:t>Read about what techniques can be used to collect literature</a:t>
              </a:r>
            </a:p>
          </p:txBody>
        </p:sp>
        <p:sp>
          <p:nvSpPr>
            <p:cNvPr id="10" name="iṡļïde">
              <a:extLst>
                <a:ext uri="{FF2B5EF4-FFF2-40B4-BE49-F238E27FC236}">
                  <a16:creationId xmlns:a16="http://schemas.microsoft.com/office/drawing/2014/main" id="{BDCDFBC2-F9FC-4152-B7C5-2B4F8030B785}"/>
                </a:ext>
              </a:extLst>
            </p:cNvPr>
            <p:cNvSpPr/>
            <p:nvPr/>
          </p:nvSpPr>
          <p:spPr>
            <a:xfrm>
              <a:off x="943777" y="3646583"/>
              <a:ext cx="3073912" cy="532018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lvl="0" algn="ctr" defTabSz="914378">
                <a:defRPr/>
              </a:pPr>
              <a:r>
                <a:rPr lang="en-US" altLang="zh-CN" b="1" dirty="0">
                  <a:solidFill>
                    <a:sysClr val="windowText" lastClr="000000"/>
                  </a:solidFill>
                </a:rPr>
                <a:t>The literature review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ïṩľïďé">
              <a:extLst>
                <a:ext uri="{FF2B5EF4-FFF2-40B4-BE49-F238E27FC236}">
                  <a16:creationId xmlns:a16="http://schemas.microsoft.com/office/drawing/2014/main" id="{594144B7-D014-4835-B5CE-A5CC169883EF}"/>
                </a:ext>
              </a:extLst>
            </p:cNvPr>
            <p:cNvSpPr txBox="1"/>
            <p:nvPr/>
          </p:nvSpPr>
          <p:spPr>
            <a:xfrm>
              <a:off x="4559045" y="4246629"/>
              <a:ext cx="3073912" cy="1084151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 defTabSz="914378">
                <a:lnSpc>
                  <a:spcPct val="130000"/>
                </a:lnSpc>
                <a:defRPr/>
              </a:pPr>
              <a:r>
                <a:rPr lang="en-US" altLang="zh-CN" sz="1100" dirty="0"/>
                <a:t>Use examples to see which techniques work in practice</a:t>
              </a:r>
            </a:p>
          </p:txBody>
        </p:sp>
        <p:sp>
          <p:nvSpPr>
            <p:cNvPr id="12" name="îŝḻîḍê">
              <a:extLst>
                <a:ext uri="{FF2B5EF4-FFF2-40B4-BE49-F238E27FC236}">
                  <a16:creationId xmlns:a16="http://schemas.microsoft.com/office/drawing/2014/main" id="{DB53403B-894F-4BC8-A42B-437764FB7D23}"/>
                </a:ext>
              </a:extLst>
            </p:cNvPr>
            <p:cNvSpPr/>
            <p:nvPr/>
          </p:nvSpPr>
          <p:spPr>
            <a:xfrm>
              <a:off x="4559044" y="3646583"/>
              <a:ext cx="3073912" cy="532018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lvl="0" algn="ctr" defTabSz="914378">
                <a:defRPr/>
              </a:pPr>
              <a:r>
                <a:rPr lang="en-US" altLang="zh-CN" b="1" dirty="0"/>
                <a:t>Instance to investigate</a:t>
              </a:r>
              <a:endParaRPr lang="zh-CN" altLang="en-US" b="1" dirty="0"/>
            </a:p>
          </p:txBody>
        </p:sp>
        <p:sp>
          <p:nvSpPr>
            <p:cNvPr id="13" name="ïṣliďe">
              <a:extLst>
                <a:ext uri="{FF2B5EF4-FFF2-40B4-BE49-F238E27FC236}">
                  <a16:creationId xmlns:a16="http://schemas.microsoft.com/office/drawing/2014/main" id="{8690F905-C528-4BDA-BE75-EECB3854DBDB}"/>
                </a:ext>
              </a:extLst>
            </p:cNvPr>
            <p:cNvSpPr txBox="1"/>
            <p:nvPr/>
          </p:nvSpPr>
          <p:spPr>
            <a:xfrm>
              <a:off x="8174311" y="4246629"/>
              <a:ext cx="3073912" cy="1084151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 defTabSz="914378">
                <a:lnSpc>
                  <a:spcPct val="130000"/>
                </a:lnSpc>
                <a:defRPr/>
              </a:pPr>
              <a:r>
                <a:rPr lang="en-US" altLang="zh-CN" sz="1100" dirty="0"/>
                <a:t>explore the essential technologies needed for the construction of smart cities.</a:t>
              </a:r>
            </a:p>
          </p:txBody>
        </p:sp>
        <p:sp>
          <p:nvSpPr>
            <p:cNvPr id="14" name="ïSḻîḑè">
              <a:extLst>
                <a:ext uri="{FF2B5EF4-FFF2-40B4-BE49-F238E27FC236}">
                  <a16:creationId xmlns:a16="http://schemas.microsoft.com/office/drawing/2014/main" id="{6F672C5E-1939-4F6D-A956-16389EC80F13}"/>
                </a:ext>
              </a:extLst>
            </p:cNvPr>
            <p:cNvSpPr/>
            <p:nvPr/>
          </p:nvSpPr>
          <p:spPr>
            <a:xfrm>
              <a:off x="8174310" y="3646583"/>
              <a:ext cx="3073912" cy="532018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lvl="0" algn="ctr" defTabSz="914378">
                <a:defRPr/>
              </a:pPr>
              <a:r>
                <a:rPr lang="en-US" altLang="zh-CN" b="1" dirty="0">
                  <a:solidFill>
                    <a:sysClr val="windowText" lastClr="000000"/>
                  </a:solidFill>
                </a:rPr>
                <a:t>Explore the essence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îşliďè">
              <a:extLst>
                <a:ext uri="{FF2B5EF4-FFF2-40B4-BE49-F238E27FC236}">
                  <a16:creationId xmlns:a16="http://schemas.microsoft.com/office/drawing/2014/main" id="{764A8946-32C0-44FD-9EC5-102A4BA474F1}"/>
                </a:ext>
              </a:extLst>
            </p:cNvPr>
            <p:cNvSpPr/>
            <p:nvPr/>
          </p:nvSpPr>
          <p:spPr>
            <a:xfrm>
              <a:off x="4288367" y="3309270"/>
              <a:ext cx="3615267" cy="852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6" name="ísľïḑê">
              <a:extLst>
                <a:ext uri="{FF2B5EF4-FFF2-40B4-BE49-F238E27FC236}">
                  <a16:creationId xmlns:a16="http://schemas.microsoft.com/office/drawing/2014/main" id="{71F13863-C2EA-4833-A290-1C54EC059CB3}"/>
                </a:ext>
              </a:extLst>
            </p:cNvPr>
            <p:cNvSpPr/>
            <p:nvPr/>
          </p:nvSpPr>
          <p:spPr>
            <a:xfrm>
              <a:off x="7903633" y="3309270"/>
              <a:ext cx="3615267" cy="852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0C47ED5-D8EC-4C6B-AF30-39A5F804645B}"/>
                </a:ext>
              </a:extLst>
            </p:cNvPr>
            <p:cNvCxnSpPr/>
            <p:nvPr/>
          </p:nvCxnSpPr>
          <p:spPr>
            <a:xfrm>
              <a:off x="4288367" y="3576430"/>
              <a:ext cx="0" cy="25671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CC9499C-8E27-47F5-ADA5-820A88F476E8}"/>
                </a:ext>
              </a:extLst>
            </p:cNvPr>
            <p:cNvCxnSpPr/>
            <p:nvPr/>
          </p:nvCxnSpPr>
          <p:spPr>
            <a:xfrm>
              <a:off x="7903633" y="3576430"/>
              <a:ext cx="0" cy="25671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ṥļíďè">
              <a:extLst>
                <a:ext uri="{FF2B5EF4-FFF2-40B4-BE49-F238E27FC236}">
                  <a16:creationId xmlns:a16="http://schemas.microsoft.com/office/drawing/2014/main" id="{BA778FFB-8B02-4725-88B8-21C492B67320}"/>
                </a:ext>
              </a:extLst>
            </p:cNvPr>
            <p:cNvSpPr/>
            <p:nvPr/>
          </p:nvSpPr>
          <p:spPr>
            <a:xfrm>
              <a:off x="2215476" y="3064082"/>
              <a:ext cx="530514" cy="53051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kern="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" name="iṧḷíḍé">
              <a:extLst>
                <a:ext uri="{FF2B5EF4-FFF2-40B4-BE49-F238E27FC236}">
                  <a16:creationId xmlns:a16="http://schemas.microsoft.com/office/drawing/2014/main" id="{AE3AB072-A081-4A00-B95B-2C6847904AE9}"/>
                </a:ext>
              </a:extLst>
            </p:cNvPr>
            <p:cNvSpPr/>
            <p:nvPr/>
          </p:nvSpPr>
          <p:spPr>
            <a:xfrm>
              <a:off x="2098962" y="5396366"/>
              <a:ext cx="760368" cy="630910"/>
            </a:xfrm>
            <a:custGeom>
              <a:avLst/>
              <a:gdLst>
                <a:gd name="T0" fmla="*/ 2077 w 4154"/>
                <a:gd name="T1" fmla="*/ 0 h 3452"/>
                <a:gd name="T2" fmla="*/ 0 w 4154"/>
                <a:gd name="T3" fmla="*/ 2077 h 3452"/>
                <a:gd name="T4" fmla="*/ 471 w 4154"/>
                <a:gd name="T5" fmla="*/ 3394 h 3452"/>
                <a:gd name="T6" fmla="*/ 1388 w 4154"/>
                <a:gd name="T7" fmla="*/ 2578 h 3452"/>
                <a:gd name="T8" fmla="*/ 2077 w 4154"/>
                <a:gd name="T9" fmla="*/ 2856 h 3452"/>
                <a:gd name="T10" fmla="*/ 2753 w 4154"/>
                <a:gd name="T11" fmla="*/ 2590 h 3452"/>
                <a:gd name="T12" fmla="*/ 3633 w 4154"/>
                <a:gd name="T13" fmla="*/ 3452 h 3452"/>
                <a:gd name="T14" fmla="*/ 4154 w 4154"/>
                <a:gd name="T15" fmla="*/ 2077 h 3452"/>
                <a:gd name="T16" fmla="*/ 2077 w 4154"/>
                <a:gd name="T17" fmla="*/ 0 h 3452"/>
                <a:gd name="T18" fmla="*/ 2077 w 4154"/>
                <a:gd name="T19" fmla="*/ 2610 h 3452"/>
                <a:gd name="T20" fmla="*/ 1708 w 4154"/>
                <a:gd name="T21" fmla="*/ 2510 h 3452"/>
                <a:gd name="T22" fmla="*/ 1257 w 4154"/>
                <a:gd name="T23" fmla="*/ 1688 h 3452"/>
                <a:gd name="T24" fmla="*/ 2077 w 4154"/>
                <a:gd name="T25" fmla="*/ 765 h 3452"/>
                <a:gd name="T26" fmla="*/ 2897 w 4154"/>
                <a:gd name="T27" fmla="*/ 1688 h 3452"/>
                <a:gd name="T28" fmla="*/ 2433 w 4154"/>
                <a:gd name="T29" fmla="*/ 2517 h 3452"/>
                <a:gd name="T30" fmla="*/ 2077 w 4154"/>
                <a:gd name="T31" fmla="*/ 2610 h 3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54" h="3452">
                  <a:moveTo>
                    <a:pt x="2077" y="0"/>
                  </a:moveTo>
                  <a:cubicBezTo>
                    <a:pt x="930" y="0"/>
                    <a:pt x="0" y="930"/>
                    <a:pt x="0" y="2077"/>
                  </a:cubicBezTo>
                  <a:cubicBezTo>
                    <a:pt x="0" y="2577"/>
                    <a:pt x="177" y="3035"/>
                    <a:pt x="471" y="3394"/>
                  </a:cubicBezTo>
                  <a:cubicBezTo>
                    <a:pt x="516" y="3030"/>
                    <a:pt x="879" y="2723"/>
                    <a:pt x="1388" y="2578"/>
                  </a:cubicBezTo>
                  <a:cubicBezTo>
                    <a:pt x="1574" y="2751"/>
                    <a:pt x="1814" y="2856"/>
                    <a:pt x="2077" y="2856"/>
                  </a:cubicBezTo>
                  <a:cubicBezTo>
                    <a:pt x="2333" y="2856"/>
                    <a:pt x="2569" y="2756"/>
                    <a:pt x="2753" y="2590"/>
                  </a:cubicBezTo>
                  <a:cubicBezTo>
                    <a:pt x="3266" y="2748"/>
                    <a:pt x="3621" y="3074"/>
                    <a:pt x="3633" y="3452"/>
                  </a:cubicBezTo>
                  <a:cubicBezTo>
                    <a:pt x="3957" y="3086"/>
                    <a:pt x="4154" y="2604"/>
                    <a:pt x="4154" y="2077"/>
                  </a:cubicBezTo>
                  <a:cubicBezTo>
                    <a:pt x="4154" y="930"/>
                    <a:pt x="3224" y="0"/>
                    <a:pt x="2077" y="0"/>
                  </a:cubicBezTo>
                  <a:close/>
                  <a:moveTo>
                    <a:pt x="2077" y="2610"/>
                  </a:moveTo>
                  <a:cubicBezTo>
                    <a:pt x="1944" y="2610"/>
                    <a:pt x="1819" y="2573"/>
                    <a:pt x="1708" y="2510"/>
                  </a:cubicBezTo>
                  <a:cubicBezTo>
                    <a:pt x="1441" y="2358"/>
                    <a:pt x="1257" y="2047"/>
                    <a:pt x="1257" y="1688"/>
                  </a:cubicBezTo>
                  <a:cubicBezTo>
                    <a:pt x="1257" y="1179"/>
                    <a:pt x="1625" y="765"/>
                    <a:pt x="2077" y="765"/>
                  </a:cubicBezTo>
                  <a:cubicBezTo>
                    <a:pt x="2529" y="765"/>
                    <a:pt x="2897" y="1179"/>
                    <a:pt x="2897" y="1688"/>
                  </a:cubicBezTo>
                  <a:cubicBezTo>
                    <a:pt x="2897" y="2053"/>
                    <a:pt x="2707" y="2368"/>
                    <a:pt x="2433" y="2517"/>
                  </a:cubicBezTo>
                  <a:cubicBezTo>
                    <a:pt x="2325" y="2576"/>
                    <a:pt x="2205" y="2610"/>
                    <a:pt x="2077" y="26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kern="0" dirty="0">
                <a:solidFill>
                  <a:schemeClr val="bg1"/>
                </a:solidFill>
              </a:endParaRPr>
            </a:p>
          </p:txBody>
        </p:sp>
        <p:sp>
          <p:nvSpPr>
            <p:cNvPr id="21" name="işľîde">
              <a:extLst>
                <a:ext uri="{FF2B5EF4-FFF2-40B4-BE49-F238E27FC236}">
                  <a16:creationId xmlns:a16="http://schemas.microsoft.com/office/drawing/2014/main" id="{8F5629B9-AE01-4273-8314-639100404105}"/>
                </a:ext>
              </a:extLst>
            </p:cNvPr>
            <p:cNvSpPr/>
            <p:nvPr/>
          </p:nvSpPr>
          <p:spPr>
            <a:xfrm>
              <a:off x="9446009" y="3064082"/>
              <a:ext cx="530514" cy="53051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kern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ísḻïḋê">
              <a:extLst>
                <a:ext uri="{FF2B5EF4-FFF2-40B4-BE49-F238E27FC236}">
                  <a16:creationId xmlns:a16="http://schemas.microsoft.com/office/drawing/2014/main" id="{50F7DCDD-3608-40AE-86CE-80D3043BBB7C}"/>
                </a:ext>
              </a:extLst>
            </p:cNvPr>
            <p:cNvSpPr/>
            <p:nvPr/>
          </p:nvSpPr>
          <p:spPr>
            <a:xfrm>
              <a:off x="5830742" y="3064082"/>
              <a:ext cx="530514" cy="53051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kern="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" name="íṩḷîḋè">
              <a:extLst>
                <a:ext uri="{FF2B5EF4-FFF2-40B4-BE49-F238E27FC236}">
                  <a16:creationId xmlns:a16="http://schemas.microsoft.com/office/drawing/2014/main" id="{3E073E69-0670-49DA-85F7-F23A97AE34E0}"/>
                </a:ext>
              </a:extLst>
            </p:cNvPr>
            <p:cNvSpPr/>
            <p:nvPr/>
          </p:nvSpPr>
          <p:spPr>
            <a:xfrm>
              <a:off x="5715816" y="5406439"/>
              <a:ext cx="760368" cy="610766"/>
            </a:xfrm>
            <a:custGeom>
              <a:avLst/>
              <a:gdLst>
                <a:gd name="connsiteX0" fmla="*/ 360943 w 600541"/>
                <a:gd name="connsiteY0" fmla="*/ 344430 h 482385"/>
                <a:gd name="connsiteX1" fmla="*/ 415206 w 600541"/>
                <a:gd name="connsiteY1" fmla="*/ 369480 h 482385"/>
                <a:gd name="connsiteX2" fmla="*/ 334409 w 600541"/>
                <a:gd name="connsiteY2" fmla="*/ 431508 h 482385"/>
                <a:gd name="connsiteX3" fmla="*/ 360943 w 600541"/>
                <a:gd name="connsiteY3" fmla="*/ 344430 h 482385"/>
                <a:gd name="connsiteX4" fmla="*/ 158230 w 600541"/>
                <a:gd name="connsiteY4" fmla="*/ 344430 h 482385"/>
                <a:gd name="connsiteX5" fmla="*/ 184529 w 600541"/>
                <a:gd name="connsiteY5" fmla="*/ 431014 h 482385"/>
                <a:gd name="connsiteX6" fmla="*/ 104437 w 600541"/>
                <a:gd name="connsiteY6" fmla="*/ 369236 h 482385"/>
                <a:gd name="connsiteX7" fmla="*/ 158230 w 600541"/>
                <a:gd name="connsiteY7" fmla="*/ 344430 h 482385"/>
                <a:gd name="connsiteX8" fmla="*/ 272241 w 600541"/>
                <a:gd name="connsiteY8" fmla="*/ 331516 h 482385"/>
                <a:gd name="connsiteX9" fmla="*/ 343018 w 600541"/>
                <a:gd name="connsiteY9" fmla="*/ 339630 h 482385"/>
                <a:gd name="connsiteX10" fmla="*/ 308586 w 600541"/>
                <a:gd name="connsiteY10" fmla="*/ 440343 h 482385"/>
                <a:gd name="connsiteX11" fmla="*/ 272241 w 600541"/>
                <a:gd name="connsiteY11" fmla="*/ 445832 h 482385"/>
                <a:gd name="connsiteX12" fmla="*/ 253118 w 600541"/>
                <a:gd name="connsiteY12" fmla="*/ 331516 h 482385"/>
                <a:gd name="connsiteX13" fmla="*/ 253118 w 600541"/>
                <a:gd name="connsiteY13" fmla="*/ 446044 h 482385"/>
                <a:gd name="connsiteX14" fmla="*/ 212245 w 600541"/>
                <a:gd name="connsiteY14" fmla="*/ 440079 h 482385"/>
                <a:gd name="connsiteX15" fmla="*/ 177825 w 600541"/>
                <a:gd name="connsiteY15" fmla="*/ 339867 h 482385"/>
                <a:gd name="connsiteX16" fmla="*/ 253118 w 600541"/>
                <a:gd name="connsiteY16" fmla="*/ 331516 h 482385"/>
                <a:gd name="connsiteX17" fmla="*/ 368784 w 600541"/>
                <a:gd name="connsiteY17" fmla="*/ 260175 h 482385"/>
                <a:gd name="connsiteX18" fmla="*/ 454583 w 600541"/>
                <a:gd name="connsiteY18" fmla="*/ 260175 h 482385"/>
                <a:gd name="connsiteX19" fmla="*/ 425904 w 600541"/>
                <a:gd name="connsiteY19" fmla="*/ 353251 h 482385"/>
                <a:gd name="connsiteX20" fmla="*/ 363765 w 600541"/>
                <a:gd name="connsiteY20" fmla="*/ 325090 h 482385"/>
                <a:gd name="connsiteX21" fmla="*/ 368784 w 600541"/>
                <a:gd name="connsiteY21" fmla="*/ 260175 h 482385"/>
                <a:gd name="connsiteX22" fmla="*/ 272241 w 600541"/>
                <a:gd name="connsiteY22" fmla="*/ 260175 h 482385"/>
                <a:gd name="connsiteX23" fmla="*/ 349440 w 600541"/>
                <a:gd name="connsiteY23" fmla="*/ 260175 h 482385"/>
                <a:gd name="connsiteX24" fmla="*/ 345616 w 600541"/>
                <a:gd name="connsiteY24" fmla="*/ 320297 h 482385"/>
                <a:gd name="connsiteX25" fmla="*/ 272241 w 600541"/>
                <a:gd name="connsiteY25" fmla="*/ 312185 h 482385"/>
                <a:gd name="connsiteX26" fmla="*/ 169710 w 600541"/>
                <a:gd name="connsiteY26" fmla="*/ 260175 h 482385"/>
                <a:gd name="connsiteX27" fmla="*/ 253118 w 600541"/>
                <a:gd name="connsiteY27" fmla="*/ 260175 h 482385"/>
                <a:gd name="connsiteX28" fmla="*/ 253118 w 600541"/>
                <a:gd name="connsiteY28" fmla="*/ 312185 h 482385"/>
                <a:gd name="connsiteX29" fmla="*/ 174729 w 600541"/>
                <a:gd name="connsiteY29" fmla="*/ 320297 h 482385"/>
                <a:gd name="connsiteX30" fmla="*/ 169710 w 600541"/>
                <a:gd name="connsiteY30" fmla="*/ 260175 h 482385"/>
                <a:gd name="connsiteX31" fmla="*/ 65273 w 600541"/>
                <a:gd name="connsiteY31" fmla="*/ 260175 h 482385"/>
                <a:gd name="connsiteX32" fmla="*/ 150605 w 600541"/>
                <a:gd name="connsiteY32" fmla="*/ 260175 h 482385"/>
                <a:gd name="connsiteX33" fmla="*/ 155385 w 600541"/>
                <a:gd name="connsiteY33" fmla="*/ 325078 h 482385"/>
                <a:gd name="connsiteX34" fmla="*/ 93717 w 600541"/>
                <a:gd name="connsiteY34" fmla="*/ 352757 h 482385"/>
                <a:gd name="connsiteX35" fmla="*/ 65273 w 600541"/>
                <a:gd name="connsiteY35" fmla="*/ 260175 h 482385"/>
                <a:gd name="connsiteX36" fmla="*/ 346333 w 600541"/>
                <a:gd name="connsiteY36" fmla="*/ 186645 h 482385"/>
                <a:gd name="connsiteX37" fmla="*/ 349440 w 600541"/>
                <a:gd name="connsiteY37" fmla="*/ 244367 h 482385"/>
                <a:gd name="connsiteX38" fmla="*/ 272241 w 600541"/>
                <a:gd name="connsiteY38" fmla="*/ 244367 h 482385"/>
                <a:gd name="connsiteX39" fmla="*/ 272241 w 600541"/>
                <a:gd name="connsiteY39" fmla="*/ 193801 h 482385"/>
                <a:gd name="connsiteX40" fmla="*/ 346333 w 600541"/>
                <a:gd name="connsiteY40" fmla="*/ 186645 h 482385"/>
                <a:gd name="connsiteX41" fmla="*/ 174251 w 600541"/>
                <a:gd name="connsiteY41" fmla="*/ 186645 h 482385"/>
                <a:gd name="connsiteX42" fmla="*/ 253118 w 600541"/>
                <a:gd name="connsiteY42" fmla="*/ 193801 h 482385"/>
                <a:gd name="connsiteX43" fmla="*/ 253118 w 600541"/>
                <a:gd name="connsiteY43" fmla="*/ 244367 h 482385"/>
                <a:gd name="connsiteX44" fmla="*/ 169710 w 600541"/>
                <a:gd name="connsiteY44" fmla="*/ 244367 h 482385"/>
                <a:gd name="connsiteX45" fmla="*/ 174251 w 600541"/>
                <a:gd name="connsiteY45" fmla="*/ 186645 h 482385"/>
                <a:gd name="connsiteX46" fmla="*/ 92525 w 600541"/>
                <a:gd name="connsiteY46" fmla="*/ 153974 h 482385"/>
                <a:gd name="connsiteX47" fmla="*/ 154679 w 600541"/>
                <a:gd name="connsiteY47" fmla="*/ 181879 h 482385"/>
                <a:gd name="connsiteX48" fmla="*/ 150376 w 600541"/>
                <a:gd name="connsiteY48" fmla="*/ 244368 h 482385"/>
                <a:gd name="connsiteX49" fmla="*/ 65273 w 600541"/>
                <a:gd name="connsiteY49" fmla="*/ 244368 h 482385"/>
                <a:gd name="connsiteX50" fmla="*/ 92525 w 600541"/>
                <a:gd name="connsiteY50" fmla="*/ 153974 h 482385"/>
                <a:gd name="connsiteX51" fmla="*/ 426413 w 600541"/>
                <a:gd name="connsiteY51" fmla="*/ 153197 h 482385"/>
                <a:gd name="connsiteX52" fmla="*/ 429044 w 600541"/>
                <a:gd name="connsiteY52" fmla="*/ 156061 h 482385"/>
                <a:gd name="connsiteX53" fmla="*/ 444350 w 600541"/>
                <a:gd name="connsiteY53" fmla="*/ 188758 h 482385"/>
                <a:gd name="connsiteX54" fmla="*/ 404410 w 600541"/>
                <a:gd name="connsiteY54" fmla="*/ 212863 h 482385"/>
                <a:gd name="connsiteX55" fmla="*/ 392930 w 600541"/>
                <a:gd name="connsiteY55" fmla="*/ 231002 h 482385"/>
                <a:gd name="connsiteX56" fmla="*/ 394844 w 600541"/>
                <a:gd name="connsiteY56" fmla="*/ 244367 h 482385"/>
                <a:gd name="connsiteX57" fmla="*/ 368775 w 600541"/>
                <a:gd name="connsiteY57" fmla="*/ 244367 h 482385"/>
                <a:gd name="connsiteX58" fmla="*/ 364470 w 600541"/>
                <a:gd name="connsiteY58" fmla="*/ 181837 h 482385"/>
                <a:gd name="connsiteX59" fmla="*/ 426413 w 600541"/>
                <a:gd name="connsiteY59" fmla="*/ 153197 h 482385"/>
                <a:gd name="connsiteX60" fmla="*/ 182835 w 600541"/>
                <a:gd name="connsiteY60" fmla="*/ 72541 h 482385"/>
                <a:gd name="connsiteX61" fmla="*/ 157498 w 600541"/>
                <a:gd name="connsiteY61" fmla="*/ 161101 h 482385"/>
                <a:gd name="connsiteX62" fmla="*/ 103237 w 600541"/>
                <a:gd name="connsiteY62" fmla="*/ 135798 h 482385"/>
                <a:gd name="connsiteX63" fmla="*/ 182835 w 600541"/>
                <a:gd name="connsiteY63" fmla="*/ 72541 h 482385"/>
                <a:gd name="connsiteX64" fmla="*/ 336032 w 600541"/>
                <a:gd name="connsiteY64" fmla="*/ 72330 h 482385"/>
                <a:gd name="connsiteX65" fmla="*/ 374284 w 600541"/>
                <a:gd name="connsiteY65" fmla="*/ 93807 h 482385"/>
                <a:gd name="connsiteX66" fmla="*/ 373806 w 600541"/>
                <a:gd name="connsiteY66" fmla="*/ 94284 h 482385"/>
                <a:gd name="connsiteX67" fmla="*/ 361852 w 600541"/>
                <a:gd name="connsiteY67" fmla="*/ 111943 h 482385"/>
                <a:gd name="connsiteX68" fmla="*/ 368785 w 600541"/>
                <a:gd name="connsiteY68" fmla="*/ 131988 h 482385"/>
                <a:gd name="connsiteX69" fmla="*/ 370220 w 600541"/>
                <a:gd name="connsiteY69" fmla="*/ 133420 h 482385"/>
                <a:gd name="connsiteX70" fmla="*/ 393649 w 600541"/>
                <a:gd name="connsiteY70" fmla="*/ 142726 h 482385"/>
                <a:gd name="connsiteX71" fmla="*/ 396279 w 600541"/>
                <a:gd name="connsiteY71" fmla="*/ 142726 h 482385"/>
                <a:gd name="connsiteX72" fmla="*/ 407515 w 600541"/>
                <a:gd name="connsiteY72" fmla="*/ 141533 h 482385"/>
                <a:gd name="connsiteX73" fmla="*/ 361613 w 600541"/>
                <a:gd name="connsiteY73" fmla="*/ 161101 h 482385"/>
                <a:gd name="connsiteX74" fmla="*/ 336032 w 600541"/>
                <a:gd name="connsiteY74" fmla="*/ 72330 h 482385"/>
                <a:gd name="connsiteX75" fmla="*/ 272241 w 600541"/>
                <a:gd name="connsiteY75" fmla="*/ 57299 h 482385"/>
                <a:gd name="connsiteX76" fmla="*/ 310732 w 600541"/>
                <a:gd name="connsiteY76" fmla="*/ 63263 h 482385"/>
                <a:gd name="connsiteX77" fmla="*/ 343724 w 600541"/>
                <a:gd name="connsiteY77" fmla="*/ 165849 h 482385"/>
                <a:gd name="connsiteX78" fmla="*/ 272241 w 600541"/>
                <a:gd name="connsiteY78" fmla="*/ 174438 h 482385"/>
                <a:gd name="connsiteX79" fmla="*/ 253118 w 600541"/>
                <a:gd name="connsiteY79" fmla="*/ 57017 h 482385"/>
                <a:gd name="connsiteX80" fmla="*/ 253118 w 600541"/>
                <a:gd name="connsiteY80" fmla="*/ 174438 h 482385"/>
                <a:gd name="connsiteX81" fmla="*/ 177119 w 600541"/>
                <a:gd name="connsiteY81" fmla="*/ 165846 h 482385"/>
                <a:gd name="connsiteX82" fmla="*/ 209861 w 600541"/>
                <a:gd name="connsiteY82" fmla="*/ 63461 h 482385"/>
                <a:gd name="connsiteX83" fmla="*/ 253118 w 600541"/>
                <a:gd name="connsiteY83" fmla="*/ 57017 h 482385"/>
                <a:gd name="connsiteX84" fmla="*/ 253128 w 600541"/>
                <a:gd name="connsiteY84" fmla="*/ 0 h 482385"/>
                <a:gd name="connsiteX85" fmla="*/ 424509 w 600541"/>
                <a:gd name="connsiteY85" fmla="*/ 66832 h 482385"/>
                <a:gd name="connsiteX86" fmla="*/ 436699 w 600541"/>
                <a:gd name="connsiteY86" fmla="*/ 45350 h 482385"/>
                <a:gd name="connsiteX87" fmla="*/ 445782 w 600541"/>
                <a:gd name="connsiteY87" fmla="*/ 40099 h 482385"/>
                <a:gd name="connsiteX88" fmla="*/ 453192 w 600541"/>
                <a:gd name="connsiteY88" fmla="*/ 43202 h 482385"/>
                <a:gd name="connsiteX89" fmla="*/ 459168 w 600541"/>
                <a:gd name="connsiteY89" fmla="*/ 48931 h 482385"/>
                <a:gd name="connsiteX90" fmla="*/ 463231 w 600541"/>
                <a:gd name="connsiteY90" fmla="*/ 60865 h 482385"/>
                <a:gd name="connsiteX91" fmla="*/ 461080 w 600541"/>
                <a:gd name="connsiteY91" fmla="*/ 82585 h 482385"/>
                <a:gd name="connsiteX92" fmla="*/ 517251 w 600541"/>
                <a:gd name="connsiteY92" fmla="*/ 138677 h 482385"/>
                <a:gd name="connsiteX93" fmla="*/ 553582 w 600541"/>
                <a:gd name="connsiteY93" fmla="*/ 79005 h 482385"/>
                <a:gd name="connsiteX94" fmla="*/ 564578 w 600541"/>
                <a:gd name="connsiteY94" fmla="*/ 72561 h 482385"/>
                <a:gd name="connsiteX95" fmla="*/ 573900 w 600541"/>
                <a:gd name="connsiteY95" fmla="*/ 76618 h 482385"/>
                <a:gd name="connsiteX96" fmla="*/ 578441 w 600541"/>
                <a:gd name="connsiteY96" fmla="*/ 80915 h 482385"/>
                <a:gd name="connsiteX97" fmla="*/ 582983 w 600541"/>
                <a:gd name="connsiteY97" fmla="*/ 99532 h 482385"/>
                <a:gd name="connsiteX98" fmla="*/ 558841 w 600541"/>
                <a:gd name="connsiteY98" fmla="*/ 180208 h 482385"/>
                <a:gd name="connsiteX99" fmla="*/ 592544 w 600541"/>
                <a:gd name="connsiteY99" fmla="*/ 214102 h 482385"/>
                <a:gd name="connsiteX100" fmla="*/ 589914 w 600541"/>
                <a:gd name="connsiteY100" fmla="*/ 258020 h 482385"/>
                <a:gd name="connsiteX101" fmla="*/ 589675 w 600541"/>
                <a:gd name="connsiteY101" fmla="*/ 258497 h 482385"/>
                <a:gd name="connsiteX102" fmla="*/ 568402 w 600541"/>
                <a:gd name="connsiteY102" fmla="*/ 267567 h 482385"/>
                <a:gd name="connsiteX103" fmla="*/ 547846 w 600541"/>
                <a:gd name="connsiteY103" fmla="*/ 258736 h 482385"/>
                <a:gd name="connsiteX104" fmla="*/ 515338 w 600541"/>
                <a:gd name="connsiteY104" fmla="*/ 226275 h 482385"/>
                <a:gd name="connsiteX105" fmla="*/ 430724 w 600541"/>
                <a:gd name="connsiteY105" fmla="*/ 251575 h 482385"/>
                <a:gd name="connsiteX106" fmla="*/ 425943 w 600541"/>
                <a:gd name="connsiteY106" fmla="*/ 252291 h 482385"/>
                <a:gd name="connsiteX107" fmla="*/ 412319 w 600541"/>
                <a:gd name="connsiteY107" fmla="*/ 246802 h 482385"/>
                <a:gd name="connsiteX108" fmla="*/ 407777 w 600541"/>
                <a:gd name="connsiteY108" fmla="*/ 242267 h 482385"/>
                <a:gd name="connsiteX109" fmla="*/ 403953 w 600541"/>
                <a:gd name="connsiteY109" fmla="*/ 231526 h 482385"/>
                <a:gd name="connsiteX110" fmla="*/ 410167 w 600541"/>
                <a:gd name="connsiteY110" fmla="*/ 222217 h 482385"/>
                <a:gd name="connsiteX111" fmla="*/ 473031 w 600541"/>
                <a:gd name="connsiteY111" fmla="*/ 184027 h 482385"/>
                <a:gd name="connsiteX112" fmla="*/ 418294 w 600541"/>
                <a:gd name="connsiteY112" fmla="*/ 129368 h 482385"/>
                <a:gd name="connsiteX113" fmla="*/ 392001 w 600541"/>
                <a:gd name="connsiteY113" fmla="*/ 131994 h 482385"/>
                <a:gd name="connsiteX114" fmla="*/ 390806 w 600541"/>
                <a:gd name="connsiteY114" fmla="*/ 131994 h 482385"/>
                <a:gd name="connsiteX115" fmla="*/ 380289 w 600541"/>
                <a:gd name="connsiteY115" fmla="*/ 127697 h 482385"/>
                <a:gd name="connsiteX116" fmla="*/ 374314 w 600541"/>
                <a:gd name="connsiteY116" fmla="*/ 121730 h 482385"/>
                <a:gd name="connsiteX117" fmla="*/ 371445 w 600541"/>
                <a:gd name="connsiteY117" fmla="*/ 113137 h 482385"/>
                <a:gd name="connsiteX118" fmla="*/ 376465 w 600541"/>
                <a:gd name="connsiteY118" fmla="*/ 105499 h 482385"/>
                <a:gd name="connsiteX119" fmla="*/ 402997 w 600541"/>
                <a:gd name="connsiteY119" fmla="*/ 90462 h 482385"/>
                <a:gd name="connsiteX120" fmla="*/ 253128 w 600541"/>
                <a:gd name="connsiteY120" fmla="*/ 31745 h 482385"/>
                <a:gd name="connsiteX121" fmla="*/ 31790 w 600541"/>
                <a:gd name="connsiteY121" fmla="*/ 252769 h 482385"/>
                <a:gd name="connsiteX122" fmla="*/ 157518 w 600541"/>
                <a:gd name="connsiteY122" fmla="*/ 452072 h 482385"/>
                <a:gd name="connsiteX123" fmla="*/ 164927 w 600541"/>
                <a:gd name="connsiteY123" fmla="*/ 473315 h 482385"/>
                <a:gd name="connsiteX124" fmla="*/ 150586 w 600541"/>
                <a:gd name="connsiteY124" fmla="*/ 482385 h 482385"/>
                <a:gd name="connsiteX125" fmla="*/ 143654 w 600541"/>
                <a:gd name="connsiteY125" fmla="*/ 480714 h 482385"/>
                <a:gd name="connsiteX126" fmla="*/ 0 w 600541"/>
                <a:gd name="connsiteY126" fmla="*/ 252769 h 482385"/>
                <a:gd name="connsiteX127" fmla="*/ 253128 w 600541"/>
                <a:gd name="connsiteY127" fmla="*/ 0 h 48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600541" h="482385">
                  <a:moveTo>
                    <a:pt x="360943" y="344430"/>
                  </a:moveTo>
                  <a:cubicBezTo>
                    <a:pt x="383891" y="351110"/>
                    <a:pt x="402537" y="359937"/>
                    <a:pt x="415206" y="369480"/>
                  </a:cubicBezTo>
                  <a:cubicBezTo>
                    <a:pt x="394409" y="396677"/>
                    <a:pt x="366680" y="418148"/>
                    <a:pt x="334409" y="431508"/>
                  </a:cubicBezTo>
                  <a:cubicBezTo>
                    <a:pt x="345883" y="407412"/>
                    <a:pt x="354967" y="377830"/>
                    <a:pt x="360943" y="344430"/>
                  </a:cubicBezTo>
                  <a:close/>
                  <a:moveTo>
                    <a:pt x="158230" y="344430"/>
                  </a:moveTo>
                  <a:cubicBezTo>
                    <a:pt x="164207" y="377823"/>
                    <a:pt x="173292" y="407162"/>
                    <a:pt x="184529" y="431014"/>
                  </a:cubicBezTo>
                  <a:cubicBezTo>
                    <a:pt x="152731" y="417895"/>
                    <a:pt x="125237" y="396190"/>
                    <a:pt x="104437" y="369236"/>
                  </a:cubicBezTo>
                  <a:cubicBezTo>
                    <a:pt x="117108" y="359696"/>
                    <a:pt x="135517" y="351109"/>
                    <a:pt x="158230" y="344430"/>
                  </a:cubicBezTo>
                  <a:close/>
                  <a:moveTo>
                    <a:pt x="272241" y="331516"/>
                  </a:moveTo>
                  <a:cubicBezTo>
                    <a:pt x="297826" y="332232"/>
                    <a:pt x="321976" y="335096"/>
                    <a:pt x="343018" y="339630"/>
                  </a:cubicBezTo>
                  <a:cubicBezTo>
                    <a:pt x="335606" y="382111"/>
                    <a:pt x="323172" y="416477"/>
                    <a:pt x="308586" y="440343"/>
                  </a:cubicBezTo>
                  <a:cubicBezTo>
                    <a:pt x="296630" y="443207"/>
                    <a:pt x="281805" y="445116"/>
                    <a:pt x="272241" y="445832"/>
                  </a:cubicBezTo>
                  <a:close/>
                  <a:moveTo>
                    <a:pt x="253118" y="331516"/>
                  </a:moveTo>
                  <a:lnTo>
                    <a:pt x="253118" y="446044"/>
                  </a:lnTo>
                  <a:cubicBezTo>
                    <a:pt x="237342" y="445328"/>
                    <a:pt x="225152" y="443419"/>
                    <a:pt x="212245" y="440079"/>
                  </a:cubicBezTo>
                  <a:cubicBezTo>
                    <a:pt x="197664" y="416219"/>
                    <a:pt x="184996" y="381861"/>
                    <a:pt x="177825" y="339867"/>
                  </a:cubicBezTo>
                  <a:cubicBezTo>
                    <a:pt x="199815" y="334856"/>
                    <a:pt x="221328" y="331993"/>
                    <a:pt x="253118" y="331516"/>
                  </a:cubicBezTo>
                  <a:close/>
                  <a:moveTo>
                    <a:pt x="368784" y="260175"/>
                  </a:moveTo>
                  <a:lnTo>
                    <a:pt x="454583" y="260175"/>
                  </a:lnTo>
                  <a:cubicBezTo>
                    <a:pt x="453149" y="298360"/>
                    <a:pt x="442872" y="326044"/>
                    <a:pt x="425904" y="353251"/>
                  </a:cubicBezTo>
                  <a:cubicBezTo>
                    <a:pt x="410608" y="341796"/>
                    <a:pt x="389337" y="332249"/>
                    <a:pt x="363765" y="325090"/>
                  </a:cubicBezTo>
                  <a:cubicBezTo>
                    <a:pt x="366633" y="304565"/>
                    <a:pt x="368306" y="282609"/>
                    <a:pt x="368784" y="260175"/>
                  </a:cubicBezTo>
                  <a:close/>
                  <a:moveTo>
                    <a:pt x="272241" y="260175"/>
                  </a:moveTo>
                  <a:lnTo>
                    <a:pt x="349440" y="260175"/>
                  </a:lnTo>
                  <a:cubicBezTo>
                    <a:pt x="348962" y="282601"/>
                    <a:pt x="348006" y="301688"/>
                    <a:pt x="345616" y="320297"/>
                  </a:cubicBezTo>
                  <a:cubicBezTo>
                    <a:pt x="323149" y="315525"/>
                    <a:pt x="297815" y="312901"/>
                    <a:pt x="272241" y="312185"/>
                  </a:cubicBezTo>
                  <a:close/>
                  <a:moveTo>
                    <a:pt x="169710" y="260175"/>
                  </a:moveTo>
                  <a:lnTo>
                    <a:pt x="253118" y="260175"/>
                  </a:lnTo>
                  <a:lnTo>
                    <a:pt x="253118" y="312185"/>
                  </a:lnTo>
                  <a:cubicBezTo>
                    <a:pt x="221332" y="312662"/>
                    <a:pt x="198389" y="315287"/>
                    <a:pt x="174729" y="320297"/>
                  </a:cubicBezTo>
                  <a:cubicBezTo>
                    <a:pt x="172339" y="301688"/>
                    <a:pt x="170188" y="282601"/>
                    <a:pt x="169710" y="260175"/>
                  </a:cubicBezTo>
                  <a:close/>
                  <a:moveTo>
                    <a:pt x="65273" y="260175"/>
                  </a:moveTo>
                  <a:lnTo>
                    <a:pt x="150605" y="260175"/>
                  </a:lnTo>
                  <a:cubicBezTo>
                    <a:pt x="150844" y="282605"/>
                    <a:pt x="152517" y="304557"/>
                    <a:pt x="155385" y="325078"/>
                  </a:cubicBezTo>
                  <a:cubicBezTo>
                    <a:pt x="130048" y="331998"/>
                    <a:pt x="109014" y="341542"/>
                    <a:pt x="93717" y="352757"/>
                  </a:cubicBezTo>
                  <a:cubicBezTo>
                    <a:pt x="76985" y="325794"/>
                    <a:pt x="66707" y="298353"/>
                    <a:pt x="65273" y="260175"/>
                  </a:cubicBezTo>
                  <a:close/>
                  <a:moveTo>
                    <a:pt x="346333" y="186645"/>
                  </a:moveTo>
                  <a:cubicBezTo>
                    <a:pt x="348484" y="204296"/>
                    <a:pt x="349201" y="221946"/>
                    <a:pt x="349440" y="244367"/>
                  </a:cubicBezTo>
                  <a:lnTo>
                    <a:pt x="272241" y="244367"/>
                  </a:lnTo>
                  <a:lnTo>
                    <a:pt x="272241" y="193801"/>
                  </a:lnTo>
                  <a:cubicBezTo>
                    <a:pt x="297815" y="193085"/>
                    <a:pt x="323627" y="191415"/>
                    <a:pt x="346333" y="186645"/>
                  </a:cubicBezTo>
                  <a:close/>
                  <a:moveTo>
                    <a:pt x="174251" y="186645"/>
                  </a:moveTo>
                  <a:cubicBezTo>
                    <a:pt x="197911" y="191654"/>
                    <a:pt x="221332" y="193324"/>
                    <a:pt x="253118" y="193801"/>
                  </a:cubicBezTo>
                  <a:lnTo>
                    <a:pt x="253118" y="244367"/>
                  </a:lnTo>
                  <a:lnTo>
                    <a:pt x="169710" y="244367"/>
                  </a:lnTo>
                  <a:cubicBezTo>
                    <a:pt x="170188" y="221946"/>
                    <a:pt x="172100" y="204296"/>
                    <a:pt x="174251" y="186645"/>
                  </a:cubicBezTo>
                  <a:close/>
                  <a:moveTo>
                    <a:pt x="92525" y="153974"/>
                  </a:moveTo>
                  <a:cubicBezTo>
                    <a:pt x="107825" y="165661"/>
                    <a:pt x="129100" y="174724"/>
                    <a:pt x="154679" y="181879"/>
                  </a:cubicBezTo>
                  <a:cubicBezTo>
                    <a:pt x="152288" y="201198"/>
                    <a:pt x="150854" y="221948"/>
                    <a:pt x="150376" y="244368"/>
                  </a:cubicBezTo>
                  <a:lnTo>
                    <a:pt x="65273" y="244368"/>
                  </a:lnTo>
                  <a:cubicBezTo>
                    <a:pt x="66946" y="209308"/>
                    <a:pt x="76748" y="180448"/>
                    <a:pt x="92525" y="153974"/>
                  </a:cubicBezTo>
                  <a:close/>
                  <a:moveTo>
                    <a:pt x="426413" y="153197"/>
                  </a:moveTo>
                  <a:lnTo>
                    <a:pt x="429044" y="156061"/>
                  </a:lnTo>
                  <a:cubicBezTo>
                    <a:pt x="435262" y="166324"/>
                    <a:pt x="440284" y="177302"/>
                    <a:pt x="444350" y="188758"/>
                  </a:cubicBezTo>
                  <a:lnTo>
                    <a:pt x="404410" y="212863"/>
                  </a:lnTo>
                  <a:cubicBezTo>
                    <a:pt x="397953" y="216921"/>
                    <a:pt x="393648" y="223603"/>
                    <a:pt x="392930" y="231002"/>
                  </a:cubicBezTo>
                  <a:cubicBezTo>
                    <a:pt x="392213" y="235298"/>
                    <a:pt x="392930" y="237923"/>
                    <a:pt x="394844" y="244367"/>
                  </a:cubicBezTo>
                  <a:lnTo>
                    <a:pt x="368775" y="244367"/>
                  </a:lnTo>
                  <a:cubicBezTo>
                    <a:pt x="368297" y="221933"/>
                    <a:pt x="366862" y="201169"/>
                    <a:pt x="364470" y="181837"/>
                  </a:cubicBezTo>
                  <a:cubicBezTo>
                    <a:pt x="389821" y="174677"/>
                    <a:pt x="411107" y="164653"/>
                    <a:pt x="426413" y="153197"/>
                  </a:cubicBezTo>
                  <a:close/>
                  <a:moveTo>
                    <a:pt x="182835" y="72541"/>
                  </a:moveTo>
                  <a:cubicBezTo>
                    <a:pt x="171839" y="97128"/>
                    <a:pt x="162995" y="127205"/>
                    <a:pt x="157498" y="161101"/>
                  </a:cubicBezTo>
                  <a:cubicBezTo>
                    <a:pt x="134072" y="154179"/>
                    <a:pt x="115667" y="145346"/>
                    <a:pt x="103237" y="135798"/>
                  </a:cubicBezTo>
                  <a:cubicBezTo>
                    <a:pt x="123555" y="108108"/>
                    <a:pt x="151044" y="86386"/>
                    <a:pt x="182835" y="72541"/>
                  </a:cubicBezTo>
                  <a:close/>
                  <a:moveTo>
                    <a:pt x="336032" y="72330"/>
                  </a:moveTo>
                  <a:cubicBezTo>
                    <a:pt x="349659" y="78057"/>
                    <a:pt x="362569" y="85216"/>
                    <a:pt x="374284" y="93807"/>
                  </a:cubicBezTo>
                  <a:lnTo>
                    <a:pt x="373806" y="94284"/>
                  </a:lnTo>
                  <a:cubicBezTo>
                    <a:pt x="367112" y="98102"/>
                    <a:pt x="362808" y="104545"/>
                    <a:pt x="361852" y="111943"/>
                  </a:cubicBezTo>
                  <a:cubicBezTo>
                    <a:pt x="360657" y="119102"/>
                    <a:pt x="363286" y="126499"/>
                    <a:pt x="368785" y="131988"/>
                  </a:cubicBezTo>
                  <a:lnTo>
                    <a:pt x="370220" y="133420"/>
                  </a:lnTo>
                  <a:cubicBezTo>
                    <a:pt x="375957" y="139147"/>
                    <a:pt x="385042" y="142726"/>
                    <a:pt x="393649" y="142726"/>
                  </a:cubicBezTo>
                  <a:cubicBezTo>
                    <a:pt x="394605" y="142726"/>
                    <a:pt x="395561" y="142726"/>
                    <a:pt x="396279" y="142726"/>
                  </a:cubicBezTo>
                  <a:lnTo>
                    <a:pt x="407515" y="141533"/>
                  </a:lnTo>
                  <a:cubicBezTo>
                    <a:pt x="395561" y="148931"/>
                    <a:pt x="380261" y="155612"/>
                    <a:pt x="361613" y="161101"/>
                  </a:cubicBezTo>
                  <a:cubicBezTo>
                    <a:pt x="356114" y="127215"/>
                    <a:pt x="347268" y="96909"/>
                    <a:pt x="336032" y="72330"/>
                  </a:cubicBezTo>
                  <a:close/>
                  <a:moveTo>
                    <a:pt x="272241" y="57299"/>
                  </a:moveTo>
                  <a:cubicBezTo>
                    <a:pt x="285151" y="58015"/>
                    <a:pt x="298300" y="59923"/>
                    <a:pt x="310732" y="63263"/>
                  </a:cubicBezTo>
                  <a:cubicBezTo>
                    <a:pt x="325076" y="88075"/>
                    <a:pt x="336791" y="123145"/>
                    <a:pt x="343724" y="165849"/>
                  </a:cubicBezTo>
                  <a:cubicBezTo>
                    <a:pt x="322446" y="170621"/>
                    <a:pt x="297822" y="173722"/>
                    <a:pt x="272241" y="174438"/>
                  </a:cubicBezTo>
                  <a:close/>
                  <a:moveTo>
                    <a:pt x="253118" y="57017"/>
                  </a:moveTo>
                  <a:lnTo>
                    <a:pt x="253118" y="174438"/>
                  </a:lnTo>
                  <a:cubicBezTo>
                    <a:pt x="221332" y="173961"/>
                    <a:pt x="199345" y="170858"/>
                    <a:pt x="177119" y="165846"/>
                  </a:cubicBezTo>
                  <a:cubicBezTo>
                    <a:pt x="184050" y="123126"/>
                    <a:pt x="195521" y="88282"/>
                    <a:pt x="209861" y="63461"/>
                  </a:cubicBezTo>
                  <a:cubicBezTo>
                    <a:pt x="223483" y="59881"/>
                    <a:pt x="237345" y="57494"/>
                    <a:pt x="253118" y="57017"/>
                  </a:cubicBezTo>
                  <a:close/>
                  <a:moveTo>
                    <a:pt x="253128" y="0"/>
                  </a:moveTo>
                  <a:cubicBezTo>
                    <a:pt x="316708" y="0"/>
                    <a:pt x="377899" y="24107"/>
                    <a:pt x="424509" y="66832"/>
                  </a:cubicBezTo>
                  <a:lnTo>
                    <a:pt x="436699" y="45350"/>
                  </a:lnTo>
                  <a:cubicBezTo>
                    <a:pt x="438611" y="42009"/>
                    <a:pt x="441958" y="40099"/>
                    <a:pt x="445782" y="40099"/>
                  </a:cubicBezTo>
                  <a:cubicBezTo>
                    <a:pt x="448411" y="40099"/>
                    <a:pt x="451041" y="41054"/>
                    <a:pt x="453192" y="43202"/>
                  </a:cubicBezTo>
                  <a:lnTo>
                    <a:pt x="459168" y="48931"/>
                  </a:lnTo>
                  <a:cubicBezTo>
                    <a:pt x="462036" y="52034"/>
                    <a:pt x="463709" y="56807"/>
                    <a:pt x="463231" y="60865"/>
                  </a:cubicBezTo>
                  <a:lnTo>
                    <a:pt x="461080" y="82585"/>
                  </a:lnTo>
                  <a:lnTo>
                    <a:pt x="517251" y="138677"/>
                  </a:lnTo>
                  <a:lnTo>
                    <a:pt x="553582" y="79005"/>
                  </a:lnTo>
                  <a:cubicBezTo>
                    <a:pt x="555973" y="74948"/>
                    <a:pt x="560036" y="72561"/>
                    <a:pt x="564578" y="72561"/>
                  </a:cubicBezTo>
                  <a:cubicBezTo>
                    <a:pt x="567924" y="72561"/>
                    <a:pt x="571270" y="73993"/>
                    <a:pt x="573900" y="76618"/>
                  </a:cubicBezTo>
                  <a:lnTo>
                    <a:pt x="578441" y="80915"/>
                  </a:lnTo>
                  <a:cubicBezTo>
                    <a:pt x="582983" y="85450"/>
                    <a:pt x="584895" y="93326"/>
                    <a:pt x="582983" y="99532"/>
                  </a:cubicBezTo>
                  <a:lnTo>
                    <a:pt x="558841" y="180208"/>
                  </a:lnTo>
                  <a:lnTo>
                    <a:pt x="592544" y="214102"/>
                  </a:lnTo>
                  <a:cubicBezTo>
                    <a:pt x="605451" y="226752"/>
                    <a:pt x="601388" y="246324"/>
                    <a:pt x="589914" y="258020"/>
                  </a:cubicBezTo>
                  <a:lnTo>
                    <a:pt x="589675" y="258497"/>
                  </a:lnTo>
                  <a:cubicBezTo>
                    <a:pt x="583461" y="264464"/>
                    <a:pt x="575812" y="267567"/>
                    <a:pt x="568402" y="267567"/>
                  </a:cubicBezTo>
                  <a:cubicBezTo>
                    <a:pt x="560753" y="267567"/>
                    <a:pt x="553582" y="264464"/>
                    <a:pt x="547846" y="258736"/>
                  </a:cubicBezTo>
                  <a:lnTo>
                    <a:pt x="515338" y="226275"/>
                  </a:lnTo>
                  <a:lnTo>
                    <a:pt x="430724" y="251575"/>
                  </a:lnTo>
                  <a:cubicBezTo>
                    <a:pt x="429289" y="252053"/>
                    <a:pt x="427616" y="252291"/>
                    <a:pt x="425943" y="252291"/>
                  </a:cubicBezTo>
                  <a:cubicBezTo>
                    <a:pt x="420924" y="252291"/>
                    <a:pt x="415665" y="250143"/>
                    <a:pt x="412319" y="246802"/>
                  </a:cubicBezTo>
                  <a:lnTo>
                    <a:pt x="407777" y="242267"/>
                  </a:lnTo>
                  <a:cubicBezTo>
                    <a:pt x="404909" y="239402"/>
                    <a:pt x="403475" y="235583"/>
                    <a:pt x="403953" y="231526"/>
                  </a:cubicBezTo>
                  <a:cubicBezTo>
                    <a:pt x="404431" y="227707"/>
                    <a:pt x="406821" y="224365"/>
                    <a:pt x="410167" y="222217"/>
                  </a:cubicBezTo>
                  <a:lnTo>
                    <a:pt x="473031" y="184027"/>
                  </a:lnTo>
                  <a:lnTo>
                    <a:pt x="418294" y="129368"/>
                  </a:lnTo>
                  <a:lnTo>
                    <a:pt x="392001" y="131994"/>
                  </a:lnTo>
                  <a:cubicBezTo>
                    <a:pt x="391762" y="131994"/>
                    <a:pt x="391284" y="131994"/>
                    <a:pt x="390806" y="131994"/>
                  </a:cubicBezTo>
                  <a:cubicBezTo>
                    <a:pt x="386982" y="131994"/>
                    <a:pt x="382918" y="130323"/>
                    <a:pt x="380289" y="127697"/>
                  </a:cubicBezTo>
                  <a:lnTo>
                    <a:pt x="374314" y="121730"/>
                  </a:lnTo>
                  <a:cubicBezTo>
                    <a:pt x="371923" y="119582"/>
                    <a:pt x="370967" y="116240"/>
                    <a:pt x="371445" y="113137"/>
                  </a:cubicBezTo>
                  <a:cubicBezTo>
                    <a:pt x="371684" y="110034"/>
                    <a:pt x="373596" y="107170"/>
                    <a:pt x="376465" y="105499"/>
                  </a:cubicBezTo>
                  <a:lnTo>
                    <a:pt x="402997" y="90462"/>
                  </a:lnTo>
                  <a:cubicBezTo>
                    <a:pt x="362362" y="52988"/>
                    <a:pt x="308582" y="31745"/>
                    <a:pt x="253128" y="31745"/>
                  </a:cubicBezTo>
                  <a:cubicBezTo>
                    <a:pt x="131225" y="31745"/>
                    <a:pt x="31790" y="130800"/>
                    <a:pt x="31790" y="252769"/>
                  </a:cubicBezTo>
                  <a:cubicBezTo>
                    <a:pt x="31790" y="337264"/>
                    <a:pt x="81269" y="415553"/>
                    <a:pt x="157518" y="452072"/>
                  </a:cubicBezTo>
                  <a:cubicBezTo>
                    <a:pt x="165405" y="455891"/>
                    <a:pt x="168752" y="465438"/>
                    <a:pt x="164927" y="473315"/>
                  </a:cubicBezTo>
                  <a:cubicBezTo>
                    <a:pt x="162298" y="479043"/>
                    <a:pt x="156562" y="482385"/>
                    <a:pt x="150586" y="482385"/>
                  </a:cubicBezTo>
                  <a:cubicBezTo>
                    <a:pt x="148196" y="482385"/>
                    <a:pt x="145805" y="481669"/>
                    <a:pt x="143654" y="480714"/>
                  </a:cubicBezTo>
                  <a:cubicBezTo>
                    <a:pt x="56410" y="438944"/>
                    <a:pt x="0" y="349437"/>
                    <a:pt x="0" y="252769"/>
                  </a:cubicBezTo>
                  <a:cubicBezTo>
                    <a:pt x="0" y="113376"/>
                    <a:pt x="113537" y="0"/>
                    <a:pt x="2531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kern="0" dirty="0">
                <a:solidFill>
                  <a:schemeClr val="bg1"/>
                </a:solidFill>
              </a:endParaRPr>
            </a:p>
          </p:txBody>
        </p:sp>
        <p:sp>
          <p:nvSpPr>
            <p:cNvPr id="24" name="íS1ídè">
              <a:extLst>
                <a:ext uri="{FF2B5EF4-FFF2-40B4-BE49-F238E27FC236}">
                  <a16:creationId xmlns:a16="http://schemas.microsoft.com/office/drawing/2014/main" id="{105FB4C1-2F8B-473E-BE8E-673AF32F96BD}"/>
                </a:ext>
              </a:extLst>
            </p:cNvPr>
            <p:cNvSpPr/>
            <p:nvPr/>
          </p:nvSpPr>
          <p:spPr>
            <a:xfrm>
              <a:off x="9331083" y="5341903"/>
              <a:ext cx="760368" cy="739838"/>
            </a:xfrm>
            <a:custGeom>
              <a:avLst/>
              <a:gdLst>
                <a:gd name="connsiteX0" fmla="*/ 273512 w 601147"/>
                <a:gd name="connsiteY0" fmla="*/ 584635 h 584917"/>
                <a:gd name="connsiteX1" fmla="*/ 273513 w 601147"/>
                <a:gd name="connsiteY1" fmla="*/ 584635 h 584917"/>
                <a:gd name="connsiteX2" fmla="*/ 273583 w 601147"/>
                <a:gd name="connsiteY2" fmla="*/ 584635 h 584917"/>
                <a:gd name="connsiteX3" fmla="*/ 273583 w 601147"/>
                <a:gd name="connsiteY3" fmla="*/ 584917 h 584917"/>
                <a:gd name="connsiteX4" fmla="*/ 273512 w 601147"/>
                <a:gd name="connsiteY4" fmla="*/ 584917 h 584917"/>
                <a:gd name="connsiteX5" fmla="*/ 509977 w 601147"/>
                <a:gd name="connsiteY5" fmla="*/ 386927 h 584917"/>
                <a:gd name="connsiteX6" fmla="*/ 441599 w 601147"/>
                <a:gd name="connsiteY6" fmla="*/ 411333 h 584917"/>
                <a:gd name="connsiteX7" fmla="*/ 441599 w 601147"/>
                <a:gd name="connsiteY7" fmla="*/ 471114 h 584917"/>
                <a:gd name="connsiteX8" fmla="*/ 509977 w 601147"/>
                <a:gd name="connsiteY8" fmla="*/ 558592 h 584917"/>
                <a:gd name="connsiteX9" fmla="*/ 509977 w 601147"/>
                <a:gd name="connsiteY9" fmla="*/ 356214 h 584917"/>
                <a:gd name="connsiteX10" fmla="*/ 601147 w 601147"/>
                <a:gd name="connsiteY10" fmla="*/ 385008 h 584917"/>
                <a:gd name="connsiteX11" fmla="*/ 601147 w 601147"/>
                <a:gd name="connsiteY11" fmla="*/ 471114 h 584917"/>
                <a:gd name="connsiteX12" fmla="*/ 509977 w 601147"/>
                <a:gd name="connsiteY12" fmla="*/ 584917 h 584917"/>
                <a:gd name="connsiteX13" fmla="*/ 418806 w 601147"/>
                <a:gd name="connsiteY13" fmla="*/ 471114 h 584917"/>
                <a:gd name="connsiteX14" fmla="*/ 418806 w 601147"/>
                <a:gd name="connsiteY14" fmla="*/ 385008 h 584917"/>
                <a:gd name="connsiteX15" fmla="*/ 509977 w 601147"/>
                <a:gd name="connsiteY15" fmla="*/ 356214 h 584917"/>
                <a:gd name="connsiteX16" fmla="*/ 273513 w 601147"/>
                <a:gd name="connsiteY16" fmla="*/ 0 h 584917"/>
                <a:gd name="connsiteX17" fmla="*/ 424549 w 601147"/>
                <a:gd name="connsiteY17" fmla="*/ 150820 h 584917"/>
                <a:gd name="connsiteX18" fmla="*/ 341067 w 601147"/>
                <a:gd name="connsiteY18" fmla="*/ 308771 h 584917"/>
                <a:gd name="connsiteX19" fmla="*/ 453383 w 601147"/>
                <a:gd name="connsiteY19" fmla="*/ 364163 h 584917"/>
                <a:gd name="connsiteX20" fmla="*/ 427570 w 601147"/>
                <a:gd name="connsiteY20" fmla="*/ 363889 h 584917"/>
                <a:gd name="connsiteX21" fmla="*/ 395989 w 601147"/>
                <a:gd name="connsiteY21" fmla="*/ 351000 h 584917"/>
                <a:gd name="connsiteX22" fmla="*/ 395989 w 601147"/>
                <a:gd name="connsiteY22" fmla="*/ 471108 h 584917"/>
                <a:gd name="connsiteX23" fmla="*/ 449264 w 601147"/>
                <a:gd name="connsiteY23" fmla="*/ 570376 h 584917"/>
                <a:gd name="connsiteX24" fmla="*/ 273513 w 601147"/>
                <a:gd name="connsiteY24" fmla="*/ 584635 h 584917"/>
                <a:gd name="connsiteX25" fmla="*/ 350129 w 601147"/>
                <a:gd name="connsiteY25" fmla="*/ 508402 h 584917"/>
                <a:gd name="connsiteX26" fmla="*/ 285595 w 601147"/>
                <a:gd name="connsiteY26" fmla="*/ 352646 h 584917"/>
                <a:gd name="connsiteX27" fmla="*/ 286419 w 601147"/>
                <a:gd name="connsiteY27" fmla="*/ 352646 h 584917"/>
                <a:gd name="connsiteX28" fmla="*/ 311409 w 601147"/>
                <a:gd name="connsiteY28" fmla="*/ 323853 h 584917"/>
                <a:gd name="connsiteX29" fmla="*/ 273513 w 601147"/>
                <a:gd name="connsiteY29" fmla="*/ 330708 h 584917"/>
                <a:gd name="connsiteX30" fmla="*/ 235616 w 601147"/>
                <a:gd name="connsiteY30" fmla="*/ 323853 h 584917"/>
                <a:gd name="connsiteX31" fmla="*/ 260880 w 601147"/>
                <a:gd name="connsiteY31" fmla="*/ 352646 h 584917"/>
                <a:gd name="connsiteX32" fmla="*/ 261430 w 601147"/>
                <a:gd name="connsiteY32" fmla="*/ 352646 h 584917"/>
                <a:gd name="connsiteX33" fmla="*/ 196896 w 601147"/>
                <a:gd name="connsiteY33" fmla="*/ 508402 h 584917"/>
                <a:gd name="connsiteX34" fmla="*/ 273513 w 601147"/>
                <a:gd name="connsiteY34" fmla="*/ 584635 h 584917"/>
                <a:gd name="connsiteX35" fmla="*/ 0 w 601147"/>
                <a:gd name="connsiteY35" fmla="*/ 517451 h 584917"/>
                <a:gd name="connsiteX36" fmla="*/ 205958 w 601147"/>
                <a:gd name="connsiteY36" fmla="*/ 308771 h 584917"/>
                <a:gd name="connsiteX37" fmla="*/ 122476 w 601147"/>
                <a:gd name="connsiteY37" fmla="*/ 150820 h 584917"/>
                <a:gd name="connsiteX38" fmla="*/ 273513 w 601147"/>
                <a:gd name="connsiteY38" fmla="*/ 0 h 5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1147" h="584917">
                  <a:moveTo>
                    <a:pt x="273512" y="584635"/>
                  </a:moveTo>
                  <a:lnTo>
                    <a:pt x="273513" y="584635"/>
                  </a:lnTo>
                  <a:lnTo>
                    <a:pt x="273583" y="584635"/>
                  </a:lnTo>
                  <a:lnTo>
                    <a:pt x="273583" y="584917"/>
                  </a:lnTo>
                  <a:lnTo>
                    <a:pt x="273512" y="584917"/>
                  </a:lnTo>
                  <a:close/>
                  <a:moveTo>
                    <a:pt x="509977" y="386927"/>
                  </a:moveTo>
                  <a:cubicBezTo>
                    <a:pt x="484163" y="406671"/>
                    <a:pt x="459448" y="411333"/>
                    <a:pt x="441599" y="411333"/>
                  </a:cubicBezTo>
                  <a:lnTo>
                    <a:pt x="441599" y="471114"/>
                  </a:lnTo>
                  <a:cubicBezTo>
                    <a:pt x="441599" y="509505"/>
                    <a:pt x="484438" y="543235"/>
                    <a:pt x="509977" y="558592"/>
                  </a:cubicBezTo>
                  <a:close/>
                  <a:moveTo>
                    <a:pt x="509977" y="356214"/>
                  </a:moveTo>
                  <a:cubicBezTo>
                    <a:pt x="555562" y="403929"/>
                    <a:pt x="601147" y="385008"/>
                    <a:pt x="601147" y="385008"/>
                  </a:cubicBezTo>
                  <a:lnTo>
                    <a:pt x="601147" y="471114"/>
                  </a:lnTo>
                  <a:cubicBezTo>
                    <a:pt x="601147" y="539396"/>
                    <a:pt x="509977" y="584917"/>
                    <a:pt x="509977" y="584917"/>
                  </a:cubicBezTo>
                  <a:cubicBezTo>
                    <a:pt x="509977" y="584917"/>
                    <a:pt x="418806" y="539396"/>
                    <a:pt x="418806" y="471114"/>
                  </a:cubicBezTo>
                  <a:lnTo>
                    <a:pt x="418806" y="385008"/>
                  </a:lnTo>
                  <a:cubicBezTo>
                    <a:pt x="418806" y="385008"/>
                    <a:pt x="464391" y="403929"/>
                    <a:pt x="509977" y="356214"/>
                  </a:cubicBezTo>
                  <a:close/>
                  <a:moveTo>
                    <a:pt x="273513" y="0"/>
                  </a:moveTo>
                  <a:cubicBezTo>
                    <a:pt x="356994" y="0"/>
                    <a:pt x="424549" y="67458"/>
                    <a:pt x="424549" y="150820"/>
                  </a:cubicBezTo>
                  <a:cubicBezTo>
                    <a:pt x="424549" y="210052"/>
                    <a:pt x="390497" y="275590"/>
                    <a:pt x="341067" y="308771"/>
                  </a:cubicBezTo>
                  <a:cubicBezTo>
                    <a:pt x="383357" y="319465"/>
                    <a:pt x="421528" y="339483"/>
                    <a:pt x="453383" y="364163"/>
                  </a:cubicBezTo>
                  <a:cubicBezTo>
                    <a:pt x="438280" y="367454"/>
                    <a:pt x="427570" y="363889"/>
                    <a:pt x="427570" y="363889"/>
                  </a:cubicBezTo>
                  <a:lnTo>
                    <a:pt x="395989" y="351000"/>
                  </a:lnTo>
                  <a:lnTo>
                    <a:pt x="395989" y="471108"/>
                  </a:lnTo>
                  <a:cubicBezTo>
                    <a:pt x="395989" y="513338"/>
                    <a:pt x="422901" y="547341"/>
                    <a:pt x="449264" y="570376"/>
                  </a:cubicBezTo>
                  <a:cubicBezTo>
                    <a:pt x="399559" y="579973"/>
                    <a:pt x="336673" y="584635"/>
                    <a:pt x="273513" y="584635"/>
                  </a:cubicBezTo>
                  <a:lnTo>
                    <a:pt x="350129" y="508402"/>
                  </a:lnTo>
                  <a:lnTo>
                    <a:pt x="285595" y="352646"/>
                  </a:lnTo>
                  <a:lnTo>
                    <a:pt x="286419" y="352646"/>
                  </a:lnTo>
                  <a:lnTo>
                    <a:pt x="311409" y="323853"/>
                  </a:lnTo>
                  <a:cubicBezTo>
                    <a:pt x="299326" y="328240"/>
                    <a:pt x="286694" y="330708"/>
                    <a:pt x="273513" y="330708"/>
                  </a:cubicBezTo>
                  <a:cubicBezTo>
                    <a:pt x="260331" y="330708"/>
                    <a:pt x="247699" y="328240"/>
                    <a:pt x="235616" y="323853"/>
                  </a:cubicBezTo>
                  <a:lnTo>
                    <a:pt x="260880" y="352646"/>
                  </a:lnTo>
                  <a:lnTo>
                    <a:pt x="261430" y="352646"/>
                  </a:lnTo>
                  <a:lnTo>
                    <a:pt x="196896" y="508402"/>
                  </a:lnTo>
                  <a:lnTo>
                    <a:pt x="273513" y="584635"/>
                  </a:lnTo>
                  <a:cubicBezTo>
                    <a:pt x="136756" y="584635"/>
                    <a:pt x="0" y="562423"/>
                    <a:pt x="0" y="517451"/>
                  </a:cubicBezTo>
                  <a:cubicBezTo>
                    <a:pt x="0" y="441218"/>
                    <a:pt x="87601" y="338661"/>
                    <a:pt x="205958" y="308771"/>
                  </a:cubicBezTo>
                  <a:cubicBezTo>
                    <a:pt x="156528" y="275590"/>
                    <a:pt x="122476" y="210052"/>
                    <a:pt x="122476" y="150820"/>
                  </a:cubicBezTo>
                  <a:cubicBezTo>
                    <a:pt x="122476" y="67458"/>
                    <a:pt x="190031" y="0"/>
                    <a:pt x="27351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标题 1">
            <a:extLst>
              <a:ext uri="{FF2B5EF4-FFF2-40B4-BE49-F238E27FC236}">
                <a16:creationId xmlns:a16="http://schemas.microsoft.com/office/drawing/2014/main" id="{4D3CE1BE-204E-9C43-8372-E7115A701E07}"/>
              </a:ext>
            </a:extLst>
          </p:cNvPr>
          <p:cNvSpPr txBox="1">
            <a:spLocks/>
          </p:cNvSpPr>
          <p:nvPr/>
        </p:nvSpPr>
        <p:spPr>
          <a:xfrm>
            <a:off x="4781482" y="1414438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43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 for listening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黄晨箬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31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19436" y="1268760"/>
            <a:ext cx="6970864" cy="4742072"/>
            <a:chOff x="1019436" y="1268760"/>
            <a:chExt cx="6970864" cy="4742072"/>
          </a:xfrm>
        </p:grpSpPr>
        <p:grpSp>
          <p:nvGrpSpPr>
            <p:cNvPr id="6" name="ïsḻiḋè"/>
            <p:cNvGrpSpPr/>
            <p:nvPr/>
          </p:nvGrpSpPr>
          <p:grpSpPr>
            <a:xfrm>
              <a:off x="1095774" y="1682282"/>
              <a:ext cx="3958986" cy="3873346"/>
              <a:chOff x="-949635" y="0"/>
              <a:chExt cx="7009631" cy="6858000"/>
            </a:xfrm>
          </p:grpSpPr>
          <p:sp>
            <p:nvSpPr>
              <p:cNvPr id="26" name="íśḷidé"/>
              <p:cNvSpPr/>
              <p:nvPr/>
            </p:nvSpPr>
            <p:spPr bwMode="auto">
              <a:xfrm>
                <a:off x="-949635" y="0"/>
                <a:ext cx="7009631" cy="68580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3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íşḷïďè"/>
              <p:cNvSpPr/>
              <p:nvPr/>
            </p:nvSpPr>
            <p:spPr bwMode="auto">
              <a:xfrm>
                <a:off x="-176517" y="653134"/>
                <a:ext cx="5647878" cy="5525706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7" name="ïṥḻîdé"/>
            <p:cNvGrpSpPr/>
            <p:nvPr/>
          </p:nvGrpSpPr>
          <p:grpSpPr>
            <a:xfrm>
              <a:off x="1019436" y="2433127"/>
              <a:ext cx="2371656" cy="2371655"/>
              <a:chOff x="990600" y="2044717"/>
              <a:chExt cx="2768566" cy="2768566"/>
            </a:xfrm>
          </p:grpSpPr>
          <p:sp>
            <p:nvSpPr>
              <p:cNvPr id="24" name="iśľîdê"/>
              <p:cNvSpPr/>
              <p:nvPr/>
            </p:nvSpPr>
            <p:spPr bwMode="auto">
              <a:xfrm>
                <a:off x="990600" y="2044717"/>
                <a:ext cx="2768566" cy="2768566"/>
              </a:xfrm>
              <a:prstGeom prst="diamond">
                <a:avLst/>
              </a:prstGeom>
              <a:solidFill>
                <a:schemeClr val="accent1"/>
              </a:solidFill>
              <a:ln w="5080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ïsļïďê"/>
              <p:cNvSpPr txBox="1"/>
              <p:nvPr/>
            </p:nvSpPr>
            <p:spPr>
              <a:xfrm>
                <a:off x="1429100" y="3294494"/>
                <a:ext cx="1800200" cy="43540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fontScale="40000" lnSpcReduction="20000"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bg1"/>
                    </a:solidFill>
                  </a:rPr>
                  <a:t>CONTENTS</a:t>
                </a:r>
              </a:p>
            </p:txBody>
          </p:sp>
        </p:grpSp>
        <p:sp>
          <p:nvSpPr>
            <p:cNvPr id="8" name="işliḑè"/>
            <p:cNvSpPr/>
            <p:nvPr/>
          </p:nvSpPr>
          <p:spPr bwMode="auto">
            <a:xfrm>
              <a:off x="2505566" y="1268760"/>
              <a:ext cx="986397" cy="986397"/>
            </a:xfrm>
            <a:prstGeom prst="diamond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ïṥ1iḑê"/>
            <p:cNvSpPr/>
            <p:nvPr/>
          </p:nvSpPr>
          <p:spPr bwMode="auto">
            <a:xfrm>
              <a:off x="3609417" y="2350038"/>
              <a:ext cx="986397" cy="986397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rmAutofit fontScale="92500"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0" name="ïSľîḑe"/>
            <p:cNvSpPr/>
            <p:nvPr/>
          </p:nvSpPr>
          <p:spPr bwMode="auto">
            <a:xfrm>
              <a:off x="3609417" y="3876719"/>
              <a:ext cx="986397" cy="986397"/>
            </a:xfrm>
            <a:prstGeom prst="diamond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rmAutofit fontScale="92500"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ísľîḍè"/>
            <p:cNvSpPr/>
            <p:nvPr/>
          </p:nvSpPr>
          <p:spPr bwMode="auto">
            <a:xfrm>
              <a:off x="2505566" y="5024435"/>
              <a:ext cx="986397" cy="986397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rmAutofit fontScale="92500"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grpSp>
          <p:nvGrpSpPr>
            <p:cNvPr id="12" name="î$líḓé"/>
            <p:cNvGrpSpPr/>
            <p:nvPr/>
          </p:nvGrpSpPr>
          <p:grpSpPr>
            <a:xfrm>
              <a:off x="3491962" y="1430974"/>
              <a:ext cx="3394487" cy="565117"/>
              <a:chOff x="3943834" y="607948"/>
              <a:chExt cx="3962574" cy="659693"/>
            </a:xfrm>
          </p:grpSpPr>
          <p:sp>
            <p:nvSpPr>
              <p:cNvPr id="22" name="iŝļíďe"/>
              <p:cNvSpPr txBox="1"/>
              <p:nvPr/>
            </p:nvSpPr>
            <p:spPr>
              <a:xfrm>
                <a:off x="3943834" y="607948"/>
                <a:ext cx="3962574" cy="3393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r>
                  <a:rPr lang="en-US" altLang="zh-CN" sz="1100" b="1" dirty="0"/>
                  <a:t>Background</a:t>
                </a:r>
                <a:endParaRPr lang="zh-CN" altLang="en-US" sz="1100" b="1" dirty="0"/>
              </a:p>
            </p:txBody>
          </p:sp>
          <p:sp>
            <p:nvSpPr>
              <p:cNvPr id="23" name="îŝliďe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</a:rPr>
                  <a:t>The background or circumstances of a research report</a:t>
                </a:r>
              </a:p>
            </p:txBody>
          </p:sp>
        </p:grpSp>
        <p:grpSp>
          <p:nvGrpSpPr>
            <p:cNvPr id="13" name="îṩ1íḍê"/>
            <p:cNvGrpSpPr/>
            <p:nvPr/>
          </p:nvGrpSpPr>
          <p:grpSpPr>
            <a:xfrm>
              <a:off x="4595812" y="2490896"/>
              <a:ext cx="3394488" cy="780684"/>
              <a:chOff x="3943833" y="607948"/>
              <a:chExt cx="3962575" cy="911336"/>
            </a:xfrm>
          </p:grpSpPr>
          <p:sp>
            <p:nvSpPr>
              <p:cNvPr id="20" name="íślídè"/>
              <p:cNvSpPr txBox="1"/>
              <p:nvPr/>
            </p:nvSpPr>
            <p:spPr>
              <a:xfrm>
                <a:off x="3943834" y="607948"/>
                <a:ext cx="3962574" cy="3393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r>
                  <a:rPr lang="en-US" altLang="zh-CN" sz="1100" b="1" dirty="0"/>
                  <a:t>Questions And Methods</a:t>
                </a:r>
                <a:endParaRPr lang="zh-CN" altLang="en-US" sz="1100" b="1" dirty="0"/>
              </a:p>
            </p:txBody>
          </p:sp>
          <p:sp>
            <p:nvSpPr>
              <p:cNvPr id="21" name="íşļîďe"/>
              <p:cNvSpPr txBox="1"/>
              <p:nvPr/>
            </p:nvSpPr>
            <p:spPr>
              <a:xfrm>
                <a:off x="3943833" y="1005964"/>
                <a:ext cx="3787697" cy="513320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50" dirty="0"/>
                  <a:t>Objective or research question/hypothesis in the paper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050" dirty="0"/>
                  <a:t>And the methodology used in my research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1050" dirty="0"/>
              </a:p>
            </p:txBody>
          </p:sp>
        </p:grpSp>
        <p:grpSp>
          <p:nvGrpSpPr>
            <p:cNvPr id="14" name="îṥľîde"/>
            <p:cNvGrpSpPr/>
            <p:nvPr/>
          </p:nvGrpSpPr>
          <p:grpSpPr>
            <a:xfrm>
              <a:off x="4513634" y="4115935"/>
              <a:ext cx="3476665" cy="565117"/>
              <a:chOff x="3847903" y="607948"/>
              <a:chExt cx="4058505" cy="659693"/>
            </a:xfrm>
          </p:grpSpPr>
          <p:sp>
            <p:nvSpPr>
              <p:cNvPr id="18" name="í$ļíḍê"/>
              <p:cNvSpPr txBox="1"/>
              <p:nvPr/>
            </p:nvSpPr>
            <p:spPr>
              <a:xfrm>
                <a:off x="3943834" y="607948"/>
                <a:ext cx="3962574" cy="3393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r>
                  <a:rPr lang="en-US" altLang="zh-CN" sz="1100" b="1" dirty="0"/>
                  <a:t>Findings</a:t>
                </a:r>
                <a:endParaRPr lang="zh-CN" altLang="en-US" sz="1100" b="1" dirty="0"/>
              </a:p>
            </p:txBody>
          </p:sp>
          <p:sp>
            <p:nvSpPr>
              <p:cNvPr id="19" name="íṡļïdê"/>
              <p:cNvSpPr txBox="1"/>
              <p:nvPr/>
            </p:nvSpPr>
            <p:spPr>
              <a:xfrm>
                <a:off x="3847903" y="947273"/>
                <a:ext cx="2384685" cy="3203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50" dirty="0"/>
                  <a:t>The main findings of the paper</a:t>
                </a:r>
              </a:p>
            </p:txBody>
          </p:sp>
        </p:grpSp>
        <p:grpSp>
          <p:nvGrpSpPr>
            <p:cNvPr id="15" name="ïs1iḍè"/>
            <p:cNvGrpSpPr/>
            <p:nvPr/>
          </p:nvGrpSpPr>
          <p:grpSpPr>
            <a:xfrm>
              <a:off x="3317130" y="5283300"/>
              <a:ext cx="3569319" cy="565117"/>
              <a:chOff x="3739743" y="607948"/>
              <a:chExt cx="4166665" cy="659693"/>
            </a:xfrm>
          </p:grpSpPr>
          <p:sp>
            <p:nvSpPr>
              <p:cNvPr id="16" name="ïśḷïḍê"/>
              <p:cNvSpPr txBox="1"/>
              <p:nvPr/>
            </p:nvSpPr>
            <p:spPr>
              <a:xfrm>
                <a:off x="3943834" y="607948"/>
                <a:ext cx="3962574" cy="3393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r>
                  <a:rPr lang="en-US" altLang="zh-CN" sz="1100" b="1" dirty="0"/>
                  <a:t>Other</a:t>
                </a:r>
                <a:r>
                  <a:rPr lang="zh-CN" altLang="en-US" sz="1100" b="1" dirty="0"/>
                  <a:t> </a:t>
                </a:r>
                <a:r>
                  <a:rPr lang="en-US" altLang="zh-CN" sz="1100" b="1" dirty="0"/>
                  <a:t>content</a:t>
                </a:r>
                <a:endParaRPr lang="zh-CN" altLang="en-US" sz="1100" b="1" dirty="0"/>
              </a:p>
            </p:txBody>
          </p:sp>
          <p:sp>
            <p:nvSpPr>
              <p:cNvPr id="17" name="îṧ1iḋè"/>
              <p:cNvSpPr txBox="1"/>
              <p:nvPr/>
            </p:nvSpPr>
            <p:spPr>
              <a:xfrm>
                <a:off x="3739743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 anchorCtr="0">
                <a:normAutofit fontScale="850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50" dirty="0"/>
                  <a:t>The main limitations of previous studies and my further study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938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Background of my research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The background or circumstances of a research report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770104" y="23621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AD407-D92C-4DA4-ABB9-12A5CE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Smart city?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41D3D2-D224-4074-AD50-7932A3AC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22385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2C7A68E-F554-45AD-A154-68638519A3A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397719"/>
            <a:ext cx="10845800" cy="5460281"/>
            <a:chOff x="673100" y="1397719"/>
            <a:chExt cx="10845800" cy="5460281"/>
          </a:xfrm>
        </p:grpSpPr>
        <p:grpSp>
          <p:nvGrpSpPr>
            <p:cNvPr id="6" name="ï$ḻîḓé">
              <a:extLst>
                <a:ext uri="{FF2B5EF4-FFF2-40B4-BE49-F238E27FC236}">
                  <a16:creationId xmlns:a16="http://schemas.microsoft.com/office/drawing/2014/main" id="{3F7BECA2-E37A-4195-A08A-40AAA25087A5}"/>
                </a:ext>
              </a:extLst>
            </p:cNvPr>
            <p:cNvGrpSpPr/>
            <p:nvPr/>
          </p:nvGrpSpPr>
          <p:grpSpPr>
            <a:xfrm>
              <a:off x="3533570" y="1995340"/>
              <a:ext cx="5796237" cy="4862660"/>
              <a:chOff x="3533570" y="1995340"/>
              <a:chExt cx="5796237" cy="4862660"/>
            </a:xfrm>
          </p:grpSpPr>
          <p:sp>
            <p:nvSpPr>
              <p:cNvPr id="41" name="íśľîḍé">
                <a:extLst>
                  <a:ext uri="{FF2B5EF4-FFF2-40B4-BE49-F238E27FC236}">
                    <a16:creationId xmlns:a16="http://schemas.microsoft.com/office/drawing/2014/main" id="{03F16DB9-2727-42F0-9FC9-9BF60A8525BA}"/>
                  </a:ext>
                </a:extLst>
              </p:cNvPr>
              <p:cNvSpPr/>
              <p:nvPr/>
            </p:nvSpPr>
            <p:spPr>
              <a:xfrm>
                <a:off x="3533570" y="5706356"/>
                <a:ext cx="5796237" cy="1151644"/>
              </a:xfrm>
              <a:custGeom>
                <a:avLst/>
                <a:gdLst>
                  <a:gd name="connsiteX0" fmla="*/ 1301308 w 5796237"/>
                  <a:gd name="connsiteY0" fmla="*/ 0 h 1151644"/>
                  <a:gd name="connsiteX1" fmla="*/ 1329524 w 5796237"/>
                  <a:gd name="connsiteY1" fmla="*/ 0 h 1151644"/>
                  <a:gd name="connsiteX2" fmla="*/ 1356007 w 5796237"/>
                  <a:gd name="connsiteY2" fmla="*/ 432 h 1151644"/>
                  <a:gd name="connsiteX3" fmla="*/ 1382490 w 5796237"/>
                  <a:gd name="connsiteY3" fmla="*/ 3033 h 1151644"/>
                  <a:gd name="connsiteX4" fmla="*/ 1408547 w 5796237"/>
                  <a:gd name="connsiteY4" fmla="*/ 6075 h 1151644"/>
                  <a:gd name="connsiteX5" fmla="*/ 1434148 w 5796237"/>
                  <a:gd name="connsiteY5" fmla="*/ 11286 h 1151644"/>
                  <a:gd name="connsiteX6" fmla="*/ 1460205 w 5796237"/>
                  <a:gd name="connsiteY6" fmla="*/ 16939 h 1151644"/>
                  <a:gd name="connsiteX7" fmla="*/ 1484955 w 5796237"/>
                  <a:gd name="connsiteY7" fmla="*/ 23887 h 1151644"/>
                  <a:gd name="connsiteX8" fmla="*/ 1509279 w 5796237"/>
                  <a:gd name="connsiteY8" fmla="*/ 31709 h 1151644"/>
                  <a:gd name="connsiteX9" fmla="*/ 1533147 w 5796237"/>
                  <a:gd name="connsiteY9" fmla="*/ 41267 h 1151644"/>
                  <a:gd name="connsiteX10" fmla="*/ 1556164 w 5796237"/>
                  <a:gd name="connsiteY10" fmla="*/ 51258 h 1151644"/>
                  <a:gd name="connsiteX11" fmla="*/ 1578755 w 5796237"/>
                  <a:gd name="connsiteY11" fmla="*/ 62554 h 1151644"/>
                  <a:gd name="connsiteX12" fmla="*/ 1600890 w 5796237"/>
                  <a:gd name="connsiteY12" fmla="*/ 75155 h 1151644"/>
                  <a:gd name="connsiteX13" fmla="*/ 1622599 w 5796237"/>
                  <a:gd name="connsiteY13" fmla="*/ 88178 h 1151644"/>
                  <a:gd name="connsiteX14" fmla="*/ 1643001 w 5796237"/>
                  <a:gd name="connsiteY14" fmla="*/ 102516 h 1151644"/>
                  <a:gd name="connsiteX15" fmla="*/ 1663433 w 5796237"/>
                  <a:gd name="connsiteY15" fmla="*/ 117727 h 1151644"/>
                  <a:gd name="connsiteX16" fmla="*/ 1682527 w 5796237"/>
                  <a:gd name="connsiteY16" fmla="*/ 134234 h 1151644"/>
                  <a:gd name="connsiteX17" fmla="*/ 1701196 w 5796237"/>
                  <a:gd name="connsiteY17" fmla="*/ 151173 h 1151644"/>
                  <a:gd name="connsiteX18" fmla="*/ 1718983 w 5796237"/>
                  <a:gd name="connsiteY18" fmla="*/ 168553 h 1151644"/>
                  <a:gd name="connsiteX19" fmla="*/ 1735919 w 5796237"/>
                  <a:gd name="connsiteY19" fmla="*/ 187229 h 1151644"/>
                  <a:gd name="connsiteX20" fmla="*/ 1752003 w 5796237"/>
                  <a:gd name="connsiteY20" fmla="*/ 205914 h 1151644"/>
                  <a:gd name="connsiteX21" fmla="*/ 1767205 w 5796237"/>
                  <a:gd name="connsiteY21" fmla="*/ 226327 h 1151644"/>
                  <a:gd name="connsiteX22" fmla="*/ 1781526 w 5796237"/>
                  <a:gd name="connsiteY22" fmla="*/ 246750 h 1151644"/>
                  <a:gd name="connsiteX23" fmla="*/ 1794540 w 5796237"/>
                  <a:gd name="connsiteY23" fmla="*/ 268900 h 1151644"/>
                  <a:gd name="connsiteX24" fmla="*/ 1807127 w 5796237"/>
                  <a:gd name="connsiteY24" fmla="*/ 290618 h 1151644"/>
                  <a:gd name="connsiteX25" fmla="*/ 1818438 w 5796237"/>
                  <a:gd name="connsiteY25" fmla="*/ 313209 h 1151644"/>
                  <a:gd name="connsiteX26" fmla="*/ 1828837 w 5796237"/>
                  <a:gd name="connsiteY26" fmla="*/ 336232 h 1151644"/>
                  <a:gd name="connsiteX27" fmla="*/ 1838414 w 5796237"/>
                  <a:gd name="connsiteY27" fmla="*/ 360129 h 1151644"/>
                  <a:gd name="connsiteX28" fmla="*/ 1846228 w 5796237"/>
                  <a:gd name="connsiteY28" fmla="*/ 384457 h 1151644"/>
                  <a:gd name="connsiteX29" fmla="*/ 1853161 w 5796237"/>
                  <a:gd name="connsiteY29" fmla="*/ 409218 h 1151644"/>
                  <a:gd name="connsiteX30" fmla="*/ 1859667 w 5796237"/>
                  <a:gd name="connsiteY30" fmla="*/ 433978 h 1151644"/>
                  <a:gd name="connsiteX31" fmla="*/ 1864441 w 5796237"/>
                  <a:gd name="connsiteY31" fmla="*/ 460044 h 1151644"/>
                  <a:gd name="connsiteX32" fmla="*/ 1868363 w 5796237"/>
                  <a:gd name="connsiteY32" fmla="*/ 486109 h 1151644"/>
                  <a:gd name="connsiteX33" fmla="*/ 1870096 w 5796237"/>
                  <a:gd name="connsiteY33" fmla="*/ 512607 h 1151644"/>
                  <a:gd name="connsiteX34" fmla="*/ 1883140 w 5796237"/>
                  <a:gd name="connsiteY34" fmla="*/ 502616 h 1151644"/>
                  <a:gd name="connsiteX35" fmla="*/ 1897035 w 5796237"/>
                  <a:gd name="connsiteY35" fmla="*/ 492194 h 1151644"/>
                  <a:gd name="connsiteX36" fmla="*/ 1910049 w 5796237"/>
                  <a:gd name="connsiteY36" fmla="*/ 482203 h 1151644"/>
                  <a:gd name="connsiteX37" fmla="*/ 1923944 w 5796237"/>
                  <a:gd name="connsiteY37" fmla="*/ 473076 h 1151644"/>
                  <a:gd name="connsiteX38" fmla="*/ 1938265 w 5796237"/>
                  <a:gd name="connsiteY38" fmla="*/ 463518 h 1151644"/>
                  <a:gd name="connsiteX39" fmla="*/ 1952160 w 5796237"/>
                  <a:gd name="connsiteY39" fmla="*/ 454832 h 1151644"/>
                  <a:gd name="connsiteX40" fmla="*/ 1966480 w 5796237"/>
                  <a:gd name="connsiteY40" fmla="*/ 446147 h 1151644"/>
                  <a:gd name="connsiteX41" fmla="*/ 1981257 w 5796237"/>
                  <a:gd name="connsiteY41" fmla="*/ 437894 h 1151644"/>
                  <a:gd name="connsiteX42" fmla="*/ 1996004 w 5796237"/>
                  <a:gd name="connsiteY42" fmla="*/ 429640 h 1151644"/>
                  <a:gd name="connsiteX43" fmla="*/ 2010781 w 5796237"/>
                  <a:gd name="connsiteY43" fmla="*/ 422251 h 1151644"/>
                  <a:gd name="connsiteX44" fmla="*/ 2025983 w 5796237"/>
                  <a:gd name="connsiteY44" fmla="*/ 414861 h 1151644"/>
                  <a:gd name="connsiteX45" fmla="*/ 2041611 w 5796237"/>
                  <a:gd name="connsiteY45" fmla="*/ 407913 h 1151644"/>
                  <a:gd name="connsiteX46" fmla="*/ 2057240 w 5796237"/>
                  <a:gd name="connsiteY46" fmla="*/ 400964 h 1151644"/>
                  <a:gd name="connsiteX47" fmla="*/ 2072868 w 5796237"/>
                  <a:gd name="connsiteY47" fmla="*/ 394880 h 1151644"/>
                  <a:gd name="connsiteX48" fmla="*/ 2088496 w 5796237"/>
                  <a:gd name="connsiteY48" fmla="*/ 388363 h 1151644"/>
                  <a:gd name="connsiteX49" fmla="*/ 2104124 w 5796237"/>
                  <a:gd name="connsiteY49" fmla="*/ 382720 h 1151644"/>
                  <a:gd name="connsiteX50" fmla="*/ 2120209 w 5796237"/>
                  <a:gd name="connsiteY50" fmla="*/ 377068 h 1151644"/>
                  <a:gd name="connsiteX51" fmla="*/ 2136688 w 5796237"/>
                  <a:gd name="connsiteY51" fmla="*/ 372288 h 1151644"/>
                  <a:gd name="connsiteX52" fmla="*/ 2152772 w 5796237"/>
                  <a:gd name="connsiteY52" fmla="*/ 367077 h 1151644"/>
                  <a:gd name="connsiteX53" fmla="*/ 2169708 w 5796237"/>
                  <a:gd name="connsiteY53" fmla="*/ 362739 h 1151644"/>
                  <a:gd name="connsiteX54" fmla="*/ 2185762 w 5796237"/>
                  <a:gd name="connsiteY54" fmla="*/ 358392 h 1151644"/>
                  <a:gd name="connsiteX55" fmla="*/ 2202698 w 5796237"/>
                  <a:gd name="connsiteY55" fmla="*/ 354486 h 1151644"/>
                  <a:gd name="connsiteX56" fmla="*/ 2219633 w 5796237"/>
                  <a:gd name="connsiteY56" fmla="*/ 351444 h 1151644"/>
                  <a:gd name="connsiteX57" fmla="*/ 2236995 w 5796237"/>
                  <a:gd name="connsiteY57" fmla="*/ 348401 h 1151644"/>
                  <a:gd name="connsiteX58" fmla="*/ 2253930 w 5796237"/>
                  <a:gd name="connsiteY58" fmla="*/ 345791 h 1151644"/>
                  <a:gd name="connsiteX59" fmla="*/ 2271748 w 5796237"/>
                  <a:gd name="connsiteY59" fmla="*/ 343190 h 1151644"/>
                  <a:gd name="connsiteX60" fmla="*/ 2289109 w 5796237"/>
                  <a:gd name="connsiteY60" fmla="*/ 341453 h 1151644"/>
                  <a:gd name="connsiteX61" fmla="*/ 2306470 w 5796237"/>
                  <a:gd name="connsiteY61" fmla="*/ 340148 h 1151644"/>
                  <a:gd name="connsiteX62" fmla="*/ 2324288 w 5796237"/>
                  <a:gd name="connsiteY62" fmla="*/ 338843 h 1151644"/>
                  <a:gd name="connsiteX63" fmla="*/ 2342075 w 5796237"/>
                  <a:gd name="connsiteY63" fmla="*/ 338411 h 1151644"/>
                  <a:gd name="connsiteX64" fmla="*/ 2359892 w 5796237"/>
                  <a:gd name="connsiteY64" fmla="*/ 337537 h 1151644"/>
                  <a:gd name="connsiteX65" fmla="*/ 2377679 w 5796237"/>
                  <a:gd name="connsiteY65" fmla="*/ 337537 h 1151644"/>
                  <a:gd name="connsiteX66" fmla="*/ 2412432 w 5796237"/>
                  <a:gd name="connsiteY66" fmla="*/ 338843 h 1151644"/>
                  <a:gd name="connsiteX67" fmla="*/ 2446729 w 5796237"/>
                  <a:gd name="connsiteY67" fmla="*/ 341453 h 1151644"/>
                  <a:gd name="connsiteX68" fmla="*/ 2480600 w 5796237"/>
                  <a:gd name="connsiteY68" fmla="*/ 345359 h 1151644"/>
                  <a:gd name="connsiteX69" fmla="*/ 2514015 w 5796237"/>
                  <a:gd name="connsiteY69" fmla="*/ 351002 h 1151644"/>
                  <a:gd name="connsiteX70" fmla="*/ 2547461 w 5796237"/>
                  <a:gd name="connsiteY70" fmla="*/ 357519 h 1151644"/>
                  <a:gd name="connsiteX71" fmla="*/ 2580025 w 5796237"/>
                  <a:gd name="connsiteY71" fmla="*/ 365772 h 1151644"/>
                  <a:gd name="connsiteX72" fmla="*/ 2611707 w 5796237"/>
                  <a:gd name="connsiteY72" fmla="*/ 375331 h 1151644"/>
                  <a:gd name="connsiteX73" fmla="*/ 2642994 w 5796237"/>
                  <a:gd name="connsiteY73" fmla="*/ 385763 h 1151644"/>
                  <a:gd name="connsiteX74" fmla="*/ 2673825 w 5796237"/>
                  <a:gd name="connsiteY74" fmla="*/ 397922 h 1151644"/>
                  <a:gd name="connsiteX75" fmla="*/ 2703774 w 5796237"/>
                  <a:gd name="connsiteY75" fmla="*/ 410955 h 1151644"/>
                  <a:gd name="connsiteX76" fmla="*/ 2732871 w 5796237"/>
                  <a:gd name="connsiteY76" fmla="*/ 425293 h 1151644"/>
                  <a:gd name="connsiteX77" fmla="*/ 2761939 w 5796237"/>
                  <a:gd name="connsiteY77" fmla="*/ 440494 h 1151644"/>
                  <a:gd name="connsiteX78" fmla="*/ 2789729 w 5796237"/>
                  <a:gd name="connsiteY78" fmla="*/ 457443 h 1151644"/>
                  <a:gd name="connsiteX79" fmla="*/ 2817519 w 5796237"/>
                  <a:gd name="connsiteY79" fmla="*/ 474813 h 1151644"/>
                  <a:gd name="connsiteX80" fmla="*/ 2843576 w 5796237"/>
                  <a:gd name="connsiteY80" fmla="*/ 493499 h 1151644"/>
                  <a:gd name="connsiteX81" fmla="*/ 2869208 w 5796237"/>
                  <a:gd name="connsiteY81" fmla="*/ 513912 h 1151644"/>
                  <a:gd name="connsiteX82" fmla="*/ 2894383 w 5796237"/>
                  <a:gd name="connsiteY82" fmla="*/ 534334 h 1151644"/>
                  <a:gd name="connsiteX83" fmla="*/ 2911769 w 5796237"/>
                  <a:gd name="connsiteY83" fmla="*/ 550448 h 1151644"/>
                  <a:gd name="connsiteX84" fmla="*/ 2923107 w 5796237"/>
                  <a:gd name="connsiteY84" fmla="*/ 552578 h 1151644"/>
                  <a:gd name="connsiteX85" fmla="*/ 2923107 w 5796237"/>
                  <a:gd name="connsiteY85" fmla="*/ 548231 h 1151644"/>
                  <a:gd name="connsiteX86" fmla="*/ 2923107 w 5796237"/>
                  <a:gd name="connsiteY86" fmla="*/ 543020 h 1151644"/>
                  <a:gd name="connsiteX87" fmla="*/ 2924415 w 5796237"/>
                  <a:gd name="connsiteY87" fmla="*/ 514785 h 1151644"/>
                  <a:gd name="connsiteX88" fmla="*/ 2926148 w 5796237"/>
                  <a:gd name="connsiteY88" fmla="*/ 486982 h 1151644"/>
                  <a:gd name="connsiteX89" fmla="*/ 2930040 w 5796237"/>
                  <a:gd name="connsiteY89" fmla="*/ 459180 h 1151644"/>
                  <a:gd name="connsiteX90" fmla="*/ 2935695 w 5796237"/>
                  <a:gd name="connsiteY90" fmla="*/ 432241 h 1151644"/>
                  <a:gd name="connsiteX91" fmla="*/ 2941776 w 5796237"/>
                  <a:gd name="connsiteY91" fmla="*/ 405744 h 1151644"/>
                  <a:gd name="connsiteX92" fmla="*/ 2949164 w 5796237"/>
                  <a:gd name="connsiteY92" fmla="*/ 380110 h 1151644"/>
                  <a:gd name="connsiteX93" fmla="*/ 2957830 w 5796237"/>
                  <a:gd name="connsiteY93" fmla="*/ 354486 h 1151644"/>
                  <a:gd name="connsiteX94" fmla="*/ 2967833 w 5796237"/>
                  <a:gd name="connsiteY94" fmla="*/ 329716 h 1151644"/>
                  <a:gd name="connsiteX95" fmla="*/ 2979113 w 5796237"/>
                  <a:gd name="connsiteY95" fmla="*/ 305829 h 1151644"/>
                  <a:gd name="connsiteX96" fmla="*/ 2991701 w 5796237"/>
                  <a:gd name="connsiteY96" fmla="*/ 281932 h 1151644"/>
                  <a:gd name="connsiteX97" fmla="*/ 3005596 w 5796237"/>
                  <a:gd name="connsiteY97" fmla="*/ 259341 h 1151644"/>
                  <a:gd name="connsiteX98" fmla="*/ 3019917 w 5796237"/>
                  <a:gd name="connsiteY98" fmla="*/ 236749 h 1151644"/>
                  <a:gd name="connsiteX99" fmla="*/ 3035545 w 5796237"/>
                  <a:gd name="connsiteY99" fmla="*/ 215463 h 1151644"/>
                  <a:gd name="connsiteX100" fmla="*/ 3051630 w 5796237"/>
                  <a:gd name="connsiteY100" fmla="*/ 194618 h 1151644"/>
                  <a:gd name="connsiteX101" fmla="*/ 3069417 w 5796237"/>
                  <a:gd name="connsiteY101" fmla="*/ 175501 h 1151644"/>
                  <a:gd name="connsiteX102" fmla="*/ 3087234 w 5796237"/>
                  <a:gd name="connsiteY102" fmla="*/ 156384 h 1151644"/>
                  <a:gd name="connsiteX103" fmla="*/ 3106754 w 5796237"/>
                  <a:gd name="connsiteY103" fmla="*/ 138572 h 1151644"/>
                  <a:gd name="connsiteX104" fmla="*/ 3126730 w 5796237"/>
                  <a:gd name="connsiteY104" fmla="*/ 121633 h 1151644"/>
                  <a:gd name="connsiteX105" fmla="*/ 3148014 w 5796237"/>
                  <a:gd name="connsiteY105" fmla="*/ 105126 h 1151644"/>
                  <a:gd name="connsiteX106" fmla="*/ 3169297 w 5796237"/>
                  <a:gd name="connsiteY106" fmla="*/ 90356 h 1151644"/>
                  <a:gd name="connsiteX107" fmla="*/ 3191858 w 5796237"/>
                  <a:gd name="connsiteY107" fmla="*/ 76450 h 1151644"/>
                  <a:gd name="connsiteX108" fmla="*/ 3214875 w 5796237"/>
                  <a:gd name="connsiteY108" fmla="*/ 63417 h 1151644"/>
                  <a:gd name="connsiteX109" fmla="*/ 3238773 w 5796237"/>
                  <a:gd name="connsiteY109" fmla="*/ 51258 h 1151644"/>
                  <a:gd name="connsiteX110" fmla="*/ 3263067 w 5796237"/>
                  <a:gd name="connsiteY110" fmla="*/ 40826 h 1151644"/>
                  <a:gd name="connsiteX111" fmla="*/ 3288273 w 5796237"/>
                  <a:gd name="connsiteY111" fmla="*/ 31277 h 1151644"/>
                  <a:gd name="connsiteX112" fmla="*/ 3313874 w 5796237"/>
                  <a:gd name="connsiteY112" fmla="*/ 22582 h 1151644"/>
                  <a:gd name="connsiteX113" fmla="*/ 3339931 w 5796237"/>
                  <a:gd name="connsiteY113" fmla="*/ 15634 h 1151644"/>
                  <a:gd name="connsiteX114" fmla="*/ 3366414 w 5796237"/>
                  <a:gd name="connsiteY114" fmla="*/ 9549 h 1151644"/>
                  <a:gd name="connsiteX115" fmla="*/ 3393353 w 5796237"/>
                  <a:gd name="connsiteY115" fmla="*/ 4770 h 1151644"/>
                  <a:gd name="connsiteX116" fmla="*/ 3420687 w 5796237"/>
                  <a:gd name="connsiteY116" fmla="*/ 1737 h 1151644"/>
                  <a:gd name="connsiteX117" fmla="*/ 3448933 w 5796237"/>
                  <a:gd name="connsiteY117" fmla="*/ 0 h 1151644"/>
                  <a:gd name="connsiteX118" fmla="*/ 3477149 w 5796237"/>
                  <a:gd name="connsiteY118" fmla="*/ 0 h 1151644"/>
                  <a:gd name="connsiteX119" fmla="*/ 3503632 w 5796237"/>
                  <a:gd name="connsiteY119" fmla="*/ 432 h 1151644"/>
                  <a:gd name="connsiteX120" fmla="*/ 3530115 w 5796237"/>
                  <a:gd name="connsiteY120" fmla="*/ 3033 h 1151644"/>
                  <a:gd name="connsiteX121" fmla="*/ 3556172 w 5796237"/>
                  <a:gd name="connsiteY121" fmla="*/ 6075 h 1151644"/>
                  <a:gd name="connsiteX122" fmla="*/ 3581773 w 5796237"/>
                  <a:gd name="connsiteY122" fmla="*/ 11286 h 1151644"/>
                  <a:gd name="connsiteX123" fmla="*/ 3607830 w 5796237"/>
                  <a:gd name="connsiteY123" fmla="*/ 16939 h 1151644"/>
                  <a:gd name="connsiteX124" fmla="*/ 3632580 w 5796237"/>
                  <a:gd name="connsiteY124" fmla="*/ 23887 h 1151644"/>
                  <a:gd name="connsiteX125" fmla="*/ 3656904 w 5796237"/>
                  <a:gd name="connsiteY125" fmla="*/ 31709 h 1151644"/>
                  <a:gd name="connsiteX126" fmla="*/ 3680772 w 5796237"/>
                  <a:gd name="connsiteY126" fmla="*/ 41267 h 1151644"/>
                  <a:gd name="connsiteX127" fmla="*/ 3703789 w 5796237"/>
                  <a:gd name="connsiteY127" fmla="*/ 51258 h 1151644"/>
                  <a:gd name="connsiteX128" fmla="*/ 3726380 w 5796237"/>
                  <a:gd name="connsiteY128" fmla="*/ 62554 h 1151644"/>
                  <a:gd name="connsiteX129" fmla="*/ 3748515 w 5796237"/>
                  <a:gd name="connsiteY129" fmla="*/ 75155 h 1151644"/>
                  <a:gd name="connsiteX130" fmla="*/ 3770224 w 5796237"/>
                  <a:gd name="connsiteY130" fmla="*/ 88178 h 1151644"/>
                  <a:gd name="connsiteX131" fmla="*/ 3790626 w 5796237"/>
                  <a:gd name="connsiteY131" fmla="*/ 102516 h 1151644"/>
                  <a:gd name="connsiteX132" fmla="*/ 3811058 w 5796237"/>
                  <a:gd name="connsiteY132" fmla="*/ 117727 h 1151644"/>
                  <a:gd name="connsiteX133" fmla="*/ 3830152 w 5796237"/>
                  <a:gd name="connsiteY133" fmla="*/ 134234 h 1151644"/>
                  <a:gd name="connsiteX134" fmla="*/ 3848821 w 5796237"/>
                  <a:gd name="connsiteY134" fmla="*/ 151173 h 1151644"/>
                  <a:gd name="connsiteX135" fmla="*/ 3866608 w 5796237"/>
                  <a:gd name="connsiteY135" fmla="*/ 168553 h 1151644"/>
                  <a:gd name="connsiteX136" fmla="*/ 3883544 w 5796237"/>
                  <a:gd name="connsiteY136" fmla="*/ 187229 h 1151644"/>
                  <a:gd name="connsiteX137" fmla="*/ 3899628 w 5796237"/>
                  <a:gd name="connsiteY137" fmla="*/ 205914 h 1151644"/>
                  <a:gd name="connsiteX138" fmla="*/ 3914830 w 5796237"/>
                  <a:gd name="connsiteY138" fmla="*/ 226327 h 1151644"/>
                  <a:gd name="connsiteX139" fmla="*/ 3929151 w 5796237"/>
                  <a:gd name="connsiteY139" fmla="*/ 246750 h 1151644"/>
                  <a:gd name="connsiteX140" fmla="*/ 3942165 w 5796237"/>
                  <a:gd name="connsiteY140" fmla="*/ 268900 h 1151644"/>
                  <a:gd name="connsiteX141" fmla="*/ 3954752 w 5796237"/>
                  <a:gd name="connsiteY141" fmla="*/ 290618 h 1151644"/>
                  <a:gd name="connsiteX142" fmla="*/ 3966063 w 5796237"/>
                  <a:gd name="connsiteY142" fmla="*/ 313209 h 1151644"/>
                  <a:gd name="connsiteX143" fmla="*/ 3976462 w 5796237"/>
                  <a:gd name="connsiteY143" fmla="*/ 336232 h 1151644"/>
                  <a:gd name="connsiteX144" fmla="*/ 3986039 w 5796237"/>
                  <a:gd name="connsiteY144" fmla="*/ 360129 h 1151644"/>
                  <a:gd name="connsiteX145" fmla="*/ 3993853 w 5796237"/>
                  <a:gd name="connsiteY145" fmla="*/ 384457 h 1151644"/>
                  <a:gd name="connsiteX146" fmla="*/ 4000786 w 5796237"/>
                  <a:gd name="connsiteY146" fmla="*/ 409218 h 1151644"/>
                  <a:gd name="connsiteX147" fmla="*/ 4007292 w 5796237"/>
                  <a:gd name="connsiteY147" fmla="*/ 433978 h 1151644"/>
                  <a:gd name="connsiteX148" fmla="*/ 4012066 w 5796237"/>
                  <a:gd name="connsiteY148" fmla="*/ 460044 h 1151644"/>
                  <a:gd name="connsiteX149" fmla="*/ 4015988 w 5796237"/>
                  <a:gd name="connsiteY149" fmla="*/ 486109 h 1151644"/>
                  <a:gd name="connsiteX150" fmla="*/ 4017721 w 5796237"/>
                  <a:gd name="connsiteY150" fmla="*/ 512607 h 1151644"/>
                  <a:gd name="connsiteX151" fmla="*/ 4030765 w 5796237"/>
                  <a:gd name="connsiteY151" fmla="*/ 502616 h 1151644"/>
                  <a:gd name="connsiteX152" fmla="*/ 4044660 w 5796237"/>
                  <a:gd name="connsiteY152" fmla="*/ 492194 h 1151644"/>
                  <a:gd name="connsiteX153" fmla="*/ 4057674 w 5796237"/>
                  <a:gd name="connsiteY153" fmla="*/ 482203 h 1151644"/>
                  <a:gd name="connsiteX154" fmla="*/ 4071569 w 5796237"/>
                  <a:gd name="connsiteY154" fmla="*/ 473076 h 1151644"/>
                  <a:gd name="connsiteX155" fmla="*/ 4085890 w 5796237"/>
                  <a:gd name="connsiteY155" fmla="*/ 463518 h 1151644"/>
                  <a:gd name="connsiteX156" fmla="*/ 4099785 w 5796237"/>
                  <a:gd name="connsiteY156" fmla="*/ 454832 h 1151644"/>
                  <a:gd name="connsiteX157" fmla="*/ 4114105 w 5796237"/>
                  <a:gd name="connsiteY157" fmla="*/ 446147 h 1151644"/>
                  <a:gd name="connsiteX158" fmla="*/ 4128882 w 5796237"/>
                  <a:gd name="connsiteY158" fmla="*/ 437894 h 1151644"/>
                  <a:gd name="connsiteX159" fmla="*/ 4143629 w 5796237"/>
                  <a:gd name="connsiteY159" fmla="*/ 429640 h 1151644"/>
                  <a:gd name="connsiteX160" fmla="*/ 4158406 w 5796237"/>
                  <a:gd name="connsiteY160" fmla="*/ 422251 h 1151644"/>
                  <a:gd name="connsiteX161" fmla="*/ 4173608 w 5796237"/>
                  <a:gd name="connsiteY161" fmla="*/ 414861 h 1151644"/>
                  <a:gd name="connsiteX162" fmla="*/ 4189236 w 5796237"/>
                  <a:gd name="connsiteY162" fmla="*/ 407913 h 1151644"/>
                  <a:gd name="connsiteX163" fmla="*/ 4204865 w 5796237"/>
                  <a:gd name="connsiteY163" fmla="*/ 400964 h 1151644"/>
                  <a:gd name="connsiteX164" fmla="*/ 4220493 w 5796237"/>
                  <a:gd name="connsiteY164" fmla="*/ 394880 h 1151644"/>
                  <a:gd name="connsiteX165" fmla="*/ 4236121 w 5796237"/>
                  <a:gd name="connsiteY165" fmla="*/ 388363 h 1151644"/>
                  <a:gd name="connsiteX166" fmla="*/ 4251749 w 5796237"/>
                  <a:gd name="connsiteY166" fmla="*/ 382720 h 1151644"/>
                  <a:gd name="connsiteX167" fmla="*/ 4267834 w 5796237"/>
                  <a:gd name="connsiteY167" fmla="*/ 377068 h 1151644"/>
                  <a:gd name="connsiteX168" fmla="*/ 4284313 w 5796237"/>
                  <a:gd name="connsiteY168" fmla="*/ 372288 h 1151644"/>
                  <a:gd name="connsiteX169" fmla="*/ 4300397 w 5796237"/>
                  <a:gd name="connsiteY169" fmla="*/ 367077 h 1151644"/>
                  <a:gd name="connsiteX170" fmla="*/ 4317333 w 5796237"/>
                  <a:gd name="connsiteY170" fmla="*/ 362739 h 1151644"/>
                  <a:gd name="connsiteX171" fmla="*/ 4333387 w 5796237"/>
                  <a:gd name="connsiteY171" fmla="*/ 358392 h 1151644"/>
                  <a:gd name="connsiteX172" fmla="*/ 4350323 w 5796237"/>
                  <a:gd name="connsiteY172" fmla="*/ 354486 h 1151644"/>
                  <a:gd name="connsiteX173" fmla="*/ 4367258 w 5796237"/>
                  <a:gd name="connsiteY173" fmla="*/ 351444 h 1151644"/>
                  <a:gd name="connsiteX174" fmla="*/ 4384620 w 5796237"/>
                  <a:gd name="connsiteY174" fmla="*/ 348401 h 1151644"/>
                  <a:gd name="connsiteX175" fmla="*/ 4401555 w 5796237"/>
                  <a:gd name="connsiteY175" fmla="*/ 345791 h 1151644"/>
                  <a:gd name="connsiteX176" fmla="*/ 4419373 w 5796237"/>
                  <a:gd name="connsiteY176" fmla="*/ 343190 h 1151644"/>
                  <a:gd name="connsiteX177" fmla="*/ 4436734 w 5796237"/>
                  <a:gd name="connsiteY177" fmla="*/ 341453 h 1151644"/>
                  <a:gd name="connsiteX178" fmla="*/ 4454095 w 5796237"/>
                  <a:gd name="connsiteY178" fmla="*/ 340148 h 1151644"/>
                  <a:gd name="connsiteX179" fmla="*/ 4471913 w 5796237"/>
                  <a:gd name="connsiteY179" fmla="*/ 338843 h 1151644"/>
                  <a:gd name="connsiteX180" fmla="*/ 4489700 w 5796237"/>
                  <a:gd name="connsiteY180" fmla="*/ 338411 h 1151644"/>
                  <a:gd name="connsiteX181" fmla="*/ 4507517 w 5796237"/>
                  <a:gd name="connsiteY181" fmla="*/ 337537 h 1151644"/>
                  <a:gd name="connsiteX182" fmla="*/ 4525304 w 5796237"/>
                  <a:gd name="connsiteY182" fmla="*/ 337537 h 1151644"/>
                  <a:gd name="connsiteX183" fmla="*/ 4560057 w 5796237"/>
                  <a:gd name="connsiteY183" fmla="*/ 338843 h 1151644"/>
                  <a:gd name="connsiteX184" fmla="*/ 4594354 w 5796237"/>
                  <a:gd name="connsiteY184" fmla="*/ 341453 h 1151644"/>
                  <a:gd name="connsiteX185" fmla="*/ 4628225 w 5796237"/>
                  <a:gd name="connsiteY185" fmla="*/ 345359 h 1151644"/>
                  <a:gd name="connsiteX186" fmla="*/ 4661640 w 5796237"/>
                  <a:gd name="connsiteY186" fmla="*/ 351002 h 1151644"/>
                  <a:gd name="connsiteX187" fmla="*/ 4695086 w 5796237"/>
                  <a:gd name="connsiteY187" fmla="*/ 357519 h 1151644"/>
                  <a:gd name="connsiteX188" fmla="*/ 4727650 w 5796237"/>
                  <a:gd name="connsiteY188" fmla="*/ 365772 h 1151644"/>
                  <a:gd name="connsiteX189" fmla="*/ 4759332 w 5796237"/>
                  <a:gd name="connsiteY189" fmla="*/ 375331 h 1151644"/>
                  <a:gd name="connsiteX190" fmla="*/ 4790619 w 5796237"/>
                  <a:gd name="connsiteY190" fmla="*/ 385763 h 1151644"/>
                  <a:gd name="connsiteX191" fmla="*/ 4821450 w 5796237"/>
                  <a:gd name="connsiteY191" fmla="*/ 397922 h 1151644"/>
                  <a:gd name="connsiteX192" fmla="*/ 4851399 w 5796237"/>
                  <a:gd name="connsiteY192" fmla="*/ 410955 h 1151644"/>
                  <a:gd name="connsiteX193" fmla="*/ 4880496 w 5796237"/>
                  <a:gd name="connsiteY193" fmla="*/ 425293 h 1151644"/>
                  <a:gd name="connsiteX194" fmla="*/ 4909564 w 5796237"/>
                  <a:gd name="connsiteY194" fmla="*/ 440494 h 1151644"/>
                  <a:gd name="connsiteX195" fmla="*/ 4937354 w 5796237"/>
                  <a:gd name="connsiteY195" fmla="*/ 457443 h 1151644"/>
                  <a:gd name="connsiteX196" fmla="*/ 4965144 w 5796237"/>
                  <a:gd name="connsiteY196" fmla="*/ 474813 h 1151644"/>
                  <a:gd name="connsiteX197" fmla="*/ 4991201 w 5796237"/>
                  <a:gd name="connsiteY197" fmla="*/ 493499 h 1151644"/>
                  <a:gd name="connsiteX198" fmla="*/ 5016833 w 5796237"/>
                  <a:gd name="connsiteY198" fmla="*/ 513912 h 1151644"/>
                  <a:gd name="connsiteX199" fmla="*/ 5042008 w 5796237"/>
                  <a:gd name="connsiteY199" fmla="*/ 534334 h 1151644"/>
                  <a:gd name="connsiteX200" fmla="*/ 5065907 w 5796237"/>
                  <a:gd name="connsiteY200" fmla="*/ 556484 h 1151644"/>
                  <a:gd name="connsiteX201" fmla="*/ 5088893 w 5796237"/>
                  <a:gd name="connsiteY201" fmla="*/ 579076 h 1151644"/>
                  <a:gd name="connsiteX202" fmla="*/ 5111484 w 5796237"/>
                  <a:gd name="connsiteY202" fmla="*/ 602531 h 1151644"/>
                  <a:gd name="connsiteX203" fmla="*/ 5132767 w 5796237"/>
                  <a:gd name="connsiteY203" fmla="*/ 627301 h 1151644"/>
                  <a:gd name="connsiteX204" fmla="*/ 5152744 w 5796237"/>
                  <a:gd name="connsiteY204" fmla="*/ 652061 h 1151644"/>
                  <a:gd name="connsiteX205" fmla="*/ 5171412 w 5796237"/>
                  <a:gd name="connsiteY205" fmla="*/ 678558 h 1151644"/>
                  <a:gd name="connsiteX206" fmla="*/ 5189625 w 5796237"/>
                  <a:gd name="connsiteY206" fmla="*/ 705488 h 1151644"/>
                  <a:gd name="connsiteX207" fmla="*/ 5207017 w 5796237"/>
                  <a:gd name="connsiteY207" fmla="*/ 733732 h 1151644"/>
                  <a:gd name="connsiteX208" fmla="*/ 5222645 w 5796237"/>
                  <a:gd name="connsiteY208" fmla="*/ 761966 h 1151644"/>
                  <a:gd name="connsiteX209" fmla="*/ 5237847 w 5796237"/>
                  <a:gd name="connsiteY209" fmla="*/ 791074 h 1151644"/>
                  <a:gd name="connsiteX210" fmla="*/ 5251287 w 5796237"/>
                  <a:gd name="connsiteY210" fmla="*/ 820614 h 1151644"/>
                  <a:gd name="connsiteX211" fmla="*/ 5263874 w 5796237"/>
                  <a:gd name="connsiteY211" fmla="*/ 851459 h 1151644"/>
                  <a:gd name="connsiteX212" fmla="*/ 5275185 w 5796237"/>
                  <a:gd name="connsiteY212" fmla="*/ 882735 h 1151644"/>
                  <a:gd name="connsiteX213" fmla="*/ 5284732 w 5796237"/>
                  <a:gd name="connsiteY213" fmla="*/ 914012 h 1151644"/>
                  <a:gd name="connsiteX214" fmla="*/ 5293428 w 5796237"/>
                  <a:gd name="connsiteY214" fmla="*/ 946594 h 1151644"/>
                  <a:gd name="connsiteX215" fmla="*/ 5313830 w 5796237"/>
                  <a:gd name="connsiteY215" fmla="*/ 943552 h 1151644"/>
                  <a:gd name="connsiteX216" fmla="*/ 5335083 w 5796237"/>
                  <a:gd name="connsiteY216" fmla="*/ 941815 h 1151644"/>
                  <a:gd name="connsiteX217" fmla="*/ 5355941 w 5796237"/>
                  <a:gd name="connsiteY217" fmla="*/ 940951 h 1151644"/>
                  <a:gd name="connsiteX218" fmla="*/ 5377224 w 5796237"/>
                  <a:gd name="connsiteY218" fmla="*/ 940509 h 1151644"/>
                  <a:gd name="connsiteX219" fmla="*/ 5393278 w 5796237"/>
                  <a:gd name="connsiteY219" fmla="*/ 940951 h 1151644"/>
                  <a:gd name="connsiteX220" fmla="*/ 5408907 w 5796237"/>
                  <a:gd name="connsiteY220" fmla="*/ 941815 h 1151644"/>
                  <a:gd name="connsiteX221" fmla="*/ 5424535 w 5796237"/>
                  <a:gd name="connsiteY221" fmla="*/ 943552 h 1151644"/>
                  <a:gd name="connsiteX222" fmla="*/ 5440163 w 5796237"/>
                  <a:gd name="connsiteY222" fmla="*/ 944857 h 1151644"/>
                  <a:gd name="connsiteX223" fmla="*/ 5455791 w 5796237"/>
                  <a:gd name="connsiteY223" fmla="*/ 947467 h 1151644"/>
                  <a:gd name="connsiteX224" fmla="*/ 5471450 w 5796237"/>
                  <a:gd name="connsiteY224" fmla="*/ 949636 h 1151644"/>
                  <a:gd name="connsiteX225" fmla="*/ 5486622 w 5796237"/>
                  <a:gd name="connsiteY225" fmla="*/ 953110 h 1151644"/>
                  <a:gd name="connsiteX226" fmla="*/ 5501399 w 5796237"/>
                  <a:gd name="connsiteY226" fmla="*/ 956585 h 1151644"/>
                  <a:gd name="connsiteX227" fmla="*/ 5515719 w 5796237"/>
                  <a:gd name="connsiteY227" fmla="*/ 960491 h 1151644"/>
                  <a:gd name="connsiteX228" fmla="*/ 5530922 w 5796237"/>
                  <a:gd name="connsiteY228" fmla="*/ 964838 h 1151644"/>
                  <a:gd name="connsiteX229" fmla="*/ 5545243 w 5796237"/>
                  <a:gd name="connsiteY229" fmla="*/ 969617 h 1151644"/>
                  <a:gd name="connsiteX230" fmla="*/ 5559594 w 5796237"/>
                  <a:gd name="connsiteY230" fmla="*/ 974828 h 1151644"/>
                  <a:gd name="connsiteX231" fmla="*/ 5573489 w 5796237"/>
                  <a:gd name="connsiteY231" fmla="*/ 980481 h 1151644"/>
                  <a:gd name="connsiteX232" fmla="*/ 5587810 w 5796237"/>
                  <a:gd name="connsiteY232" fmla="*/ 986124 h 1151644"/>
                  <a:gd name="connsiteX233" fmla="*/ 5600823 w 5796237"/>
                  <a:gd name="connsiteY233" fmla="*/ 992209 h 1151644"/>
                  <a:gd name="connsiteX234" fmla="*/ 5614719 w 5796237"/>
                  <a:gd name="connsiteY234" fmla="*/ 999157 h 1151644"/>
                  <a:gd name="connsiteX235" fmla="*/ 5627762 w 5796237"/>
                  <a:gd name="connsiteY235" fmla="*/ 1006105 h 1151644"/>
                  <a:gd name="connsiteX236" fmla="*/ 5640776 w 5796237"/>
                  <a:gd name="connsiteY236" fmla="*/ 1013495 h 1151644"/>
                  <a:gd name="connsiteX237" fmla="*/ 5653363 w 5796237"/>
                  <a:gd name="connsiteY237" fmla="*/ 1021748 h 1151644"/>
                  <a:gd name="connsiteX238" fmla="*/ 5665951 w 5796237"/>
                  <a:gd name="connsiteY238" fmla="*/ 1029138 h 1151644"/>
                  <a:gd name="connsiteX239" fmla="*/ 5678539 w 5796237"/>
                  <a:gd name="connsiteY239" fmla="*/ 1038255 h 1151644"/>
                  <a:gd name="connsiteX240" fmla="*/ 5690275 w 5796237"/>
                  <a:gd name="connsiteY240" fmla="*/ 1046941 h 1151644"/>
                  <a:gd name="connsiteX241" fmla="*/ 5702437 w 5796237"/>
                  <a:gd name="connsiteY241" fmla="*/ 1056067 h 1151644"/>
                  <a:gd name="connsiteX242" fmla="*/ 5714143 w 5796237"/>
                  <a:gd name="connsiteY242" fmla="*/ 1065626 h 1151644"/>
                  <a:gd name="connsiteX243" fmla="*/ 5725454 w 5796237"/>
                  <a:gd name="connsiteY243" fmla="*/ 1075185 h 1151644"/>
                  <a:gd name="connsiteX244" fmla="*/ 5735853 w 5796237"/>
                  <a:gd name="connsiteY244" fmla="*/ 1085175 h 1151644"/>
                  <a:gd name="connsiteX245" fmla="*/ 5746737 w 5796237"/>
                  <a:gd name="connsiteY245" fmla="*/ 1095598 h 1151644"/>
                  <a:gd name="connsiteX246" fmla="*/ 5757136 w 5796237"/>
                  <a:gd name="connsiteY246" fmla="*/ 1106461 h 1151644"/>
                  <a:gd name="connsiteX247" fmla="*/ 5767139 w 5796237"/>
                  <a:gd name="connsiteY247" fmla="*/ 1116884 h 1151644"/>
                  <a:gd name="connsiteX248" fmla="*/ 5777112 w 5796237"/>
                  <a:gd name="connsiteY248" fmla="*/ 1128179 h 1151644"/>
                  <a:gd name="connsiteX249" fmla="*/ 5786659 w 5796237"/>
                  <a:gd name="connsiteY249" fmla="*/ 1139475 h 1151644"/>
                  <a:gd name="connsiteX250" fmla="*/ 5796237 w 5796237"/>
                  <a:gd name="connsiteY250" fmla="*/ 1151644 h 1151644"/>
                  <a:gd name="connsiteX251" fmla="*/ 3648612 w 5796237"/>
                  <a:gd name="connsiteY251" fmla="*/ 1151644 h 1151644"/>
                  <a:gd name="connsiteX252" fmla="*/ 2147625 w 5796237"/>
                  <a:gd name="connsiteY252" fmla="*/ 1151644 h 1151644"/>
                  <a:gd name="connsiteX253" fmla="*/ 0 w 5796237"/>
                  <a:gd name="connsiteY253" fmla="*/ 1151644 h 1151644"/>
                  <a:gd name="connsiteX254" fmla="*/ 3010 w 5796237"/>
                  <a:gd name="connsiteY254" fmla="*/ 1119494 h 1151644"/>
                  <a:gd name="connsiteX255" fmla="*/ 7358 w 5796237"/>
                  <a:gd name="connsiteY255" fmla="*/ 1088217 h 1151644"/>
                  <a:gd name="connsiteX256" fmla="*/ 13865 w 5796237"/>
                  <a:gd name="connsiteY256" fmla="*/ 1056941 h 1151644"/>
                  <a:gd name="connsiteX257" fmla="*/ 21253 w 5796237"/>
                  <a:gd name="connsiteY257" fmla="*/ 1026096 h 1151644"/>
                  <a:gd name="connsiteX258" fmla="*/ 30800 w 5796237"/>
                  <a:gd name="connsiteY258" fmla="*/ 996556 h 1151644"/>
                  <a:gd name="connsiteX259" fmla="*/ 40804 w 5796237"/>
                  <a:gd name="connsiteY259" fmla="*/ 967448 h 1151644"/>
                  <a:gd name="connsiteX260" fmla="*/ 52510 w 5796237"/>
                  <a:gd name="connsiteY260" fmla="*/ 938341 h 1151644"/>
                  <a:gd name="connsiteX261" fmla="*/ 65554 w 5796237"/>
                  <a:gd name="connsiteY261" fmla="*/ 910106 h 1151644"/>
                  <a:gd name="connsiteX262" fmla="*/ 79874 w 5796237"/>
                  <a:gd name="connsiteY262" fmla="*/ 883167 h 1151644"/>
                  <a:gd name="connsiteX263" fmla="*/ 95077 w 5796237"/>
                  <a:gd name="connsiteY263" fmla="*/ 857102 h 1151644"/>
                  <a:gd name="connsiteX264" fmla="*/ 112013 w 5796237"/>
                  <a:gd name="connsiteY264" fmla="*/ 831478 h 1151644"/>
                  <a:gd name="connsiteX265" fmla="*/ 129374 w 5796237"/>
                  <a:gd name="connsiteY265" fmla="*/ 806276 h 1151644"/>
                  <a:gd name="connsiteX266" fmla="*/ 148043 w 5796237"/>
                  <a:gd name="connsiteY266" fmla="*/ 782379 h 1151644"/>
                  <a:gd name="connsiteX267" fmla="*/ 168019 w 5796237"/>
                  <a:gd name="connsiteY267" fmla="*/ 759356 h 1151644"/>
                  <a:gd name="connsiteX268" fmla="*/ 188877 w 5796237"/>
                  <a:gd name="connsiteY268" fmla="*/ 737206 h 1151644"/>
                  <a:gd name="connsiteX269" fmla="*/ 210586 w 5796237"/>
                  <a:gd name="connsiteY269" fmla="*/ 715920 h 1151644"/>
                  <a:gd name="connsiteX270" fmla="*/ 234028 w 5796237"/>
                  <a:gd name="connsiteY270" fmla="*/ 695939 h 1151644"/>
                  <a:gd name="connsiteX271" fmla="*/ 257471 w 5796237"/>
                  <a:gd name="connsiteY271" fmla="*/ 677253 h 1151644"/>
                  <a:gd name="connsiteX272" fmla="*/ 282220 w 5796237"/>
                  <a:gd name="connsiteY272" fmla="*/ 659009 h 1151644"/>
                  <a:gd name="connsiteX273" fmla="*/ 307821 w 5796237"/>
                  <a:gd name="connsiteY273" fmla="*/ 642071 h 1151644"/>
                  <a:gd name="connsiteX274" fmla="*/ 333879 w 5796237"/>
                  <a:gd name="connsiteY274" fmla="*/ 626427 h 1151644"/>
                  <a:gd name="connsiteX275" fmla="*/ 360817 w 5796237"/>
                  <a:gd name="connsiteY275" fmla="*/ 612089 h 1151644"/>
                  <a:gd name="connsiteX276" fmla="*/ 388152 w 5796237"/>
                  <a:gd name="connsiteY276" fmla="*/ 599057 h 1151644"/>
                  <a:gd name="connsiteX277" fmla="*/ 416398 w 5796237"/>
                  <a:gd name="connsiteY277" fmla="*/ 586897 h 1151644"/>
                  <a:gd name="connsiteX278" fmla="*/ 445921 w 5796237"/>
                  <a:gd name="connsiteY278" fmla="*/ 576465 h 1151644"/>
                  <a:gd name="connsiteX279" fmla="*/ 475445 w 5796237"/>
                  <a:gd name="connsiteY279" fmla="*/ 566916 h 1151644"/>
                  <a:gd name="connsiteX280" fmla="*/ 505819 w 5796237"/>
                  <a:gd name="connsiteY280" fmla="*/ 559526 h 1151644"/>
                  <a:gd name="connsiteX281" fmla="*/ 536650 w 5796237"/>
                  <a:gd name="connsiteY281" fmla="*/ 553010 h 1151644"/>
                  <a:gd name="connsiteX282" fmla="*/ 567937 w 5796237"/>
                  <a:gd name="connsiteY282" fmla="*/ 548231 h 1151644"/>
                  <a:gd name="connsiteX283" fmla="*/ 599619 w 5796237"/>
                  <a:gd name="connsiteY283" fmla="*/ 544325 h 1151644"/>
                  <a:gd name="connsiteX284" fmla="*/ 631757 w 5796237"/>
                  <a:gd name="connsiteY284" fmla="*/ 542588 h 1151644"/>
                  <a:gd name="connsiteX285" fmla="*/ 663896 w 5796237"/>
                  <a:gd name="connsiteY285" fmla="*/ 541714 h 1151644"/>
                  <a:gd name="connsiteX286" fmla="*/ 678642 w 5796237"/>
                  <a:gd name="connsiteY286" fmla="*/ 541714 h 1151644"/>
                  <a:gd name="connsiteX287" fmla="*/ 692963 w 5796237"/>
                  <a:gd name="connsiteY287" fmla="*/ 542588 h 1151644"/>
                  <a:gd name="connsiteX288" fmla="*/ 706432 w 5796237"/>
                  <a:gd name="connsiteY288" fmla="*/ 543883 h 1151644"/>
                  <a:gd name="connsiteX289" fmla="*/ 720327 w 5796237"/>
                  <a:gd name="connsiteY289" fmla="*/ 545188 h 1151644"/>
                  <a:gd name="connsiteX290" fmla="*/ 734648 w 5796237"/>
                  <a:gd name="connsiteY290" fmla="*/ 546494 h 1151644"/>
                  <a:gd name="connsiteX291" fmla="*/ 748543 w 5796237"/>
                  <a:gd name="connsiteY291" fmla="*/ 548231 h 1151644"/>
                  <a:gd name="connsiteX292" fmla="*/ 761587 w 5796237"/>
                  <a:gd name="connsiteY292" fmla="*/ 549968 h 1151644"/>
                  <a:gd name="connsiteX293" fmla="*/ 775482 w 5796237"/>
                  <a:gd name="connsiteY293" fmla="*/ 552578 h 1151644"/>
                  <a:gd name="connsiteX294" fmla="*/ 775482 w 5796237"/>
                  <a:gd name="connsiteY294" fmla="*/ 548231 h 1151644"/>
                  <a:gd name="connsiteX295" fmla="*/ 775482 w 5796237"/>
                  <a:gd name="connsiteY295" fmla="*/ 543020 h 1151644"/>
                  <a:gd name="connsiteX296" fmla="*/ 776790 w 5796237"/>
                  <a:gd name="connsiteY296" fmla="*/ 514785 h 1151644"/>
                  <a:gd name="connsiteX297" fmla="*/ 778523 w 5796237"/>
                  <a:gd name="connsiteY297" fmla="*/ 486982 h 1151644"/>
                  <a:gd name="connsiteX298" fmla="*/ 782415 w 5796237"/>
                  <a:gd name="connsiteY298" fmla="*/ 459180 h 1151644"/>
                  <a:gd name="connsiteX299" fmla="*/ 788070 w 5796237"/>
                  <a:gd name="connsiteY299" fmla="*/ 432241 h 1151644"/>
                  <a:gd name="connsiteX300" fmla="*/ 794151 w 5796237"/>
                  <a:gd name="connsiteY300" fmla="*/ 405744 h 1151644"/>
                  <a:gd name="connsiteX301" fmla="*/ 801539 w 5796237"/>
                  <a:gd name="connsiteY301" fmla="*/ 380110 h 1151644"/>
                  <a:gd name="connsiteX302" fmla="*/ 810205 w 5796237"/>
                  <a:gd name="connsiteY302" fmla="*/ 354486 h 1151644"/>
                  <a:gd name="connsiteX303" fmla="*/ 820208 w 5796237"/>
                  <a:gd name="connsiteY303" fmla="*/ 329716 h 1151644"/>
                  <a:gd name="connsiteX304" fmla="*/ 831488 w 5796237"/>
                  <a:gd name="connsiteY304" fmla="*/ 305829 h 1151644"/>
                  <a:gd name="connsiteX305" fmla="*/ 844076 w 5796237"/>
                  <a:gd name="connsiteY305" fmla="*/ 281932 h 1151644"/>
                  <a:gd name="connsiteX306" fmla="*/ 857971 w 5796237"/>
                  <a:gd name="connsiteY306" fmla="*/ 259341 h 1151644"/>
                  <a:gd name="connsiteX307" fmla="*/ 872292 w 5796237"/>
                  <a:gd name="connsiteY307" fmla="*/ 236749 h 1151644"/>
                  <a:gd name="connsiteX308" fmla="*/ 887920 w 5796237"/>
                  <a:gd name="connsiteY308" fmla="*/ 215463 h 1151644"/>
                  <a:gd name="connsiteX309" fmla="*/ 904005 w 5796237"/>
                  <a:gd name="connsiteY309" fmla="*/ 194618 h 1151644"/>
                  <a:gd name="connsiteX310" fmla="*/ 921792 w 5796237"/>
                  <a:gd name="connsiteY310" fmla="*/ 175501 h 1151644"/>
                  <a:gd name="connsiteX311" fmla="*/ 939609 w 5796237"/>
                  <a:gd name="connsiteY311" fmla="*/ 156384 h 1151644"/>
                  <a:gd name="connsiteX312" fmla="*/ 959129 w 5796237"/>
                  <a:gd name="connsiteY312" fmla="*/ 138572 h 1151644"/>
                  <a:gd name="connsiteX313" fmla="*/ 979105 w 5796237"/>
                  <a:gd name="connsiteY313" fmla="*/ 121633 h 1151644"/>
                  <a:gd name="connsiteX314" fmla="*/ 1000389 w 5796237"/>
                  <a:gd name="connsiteY314" fmla="*/ 105126 h 1151644"/>
                  <a:gd name="connsiteX315" fmla="*/ 1021672 w 5796237"/>
                  <a:gd name="connsiteY315" fmla="*/ 90356 h 1151644"/>
                  <a:gd name="connsiteX316" fmla="*/ 1044233 w 5796237"/>
                  <a:gd name="connsiteY316" fmla="*/ 76450 h 1151644"/>
                  <a:gd name="connsiteX317" fmla="*/ 1067250 w 5796237"/>
                  <a:gd name="connsiteY317" fmla="*/ 63417 h 1151644"/>
                  <a:gd name="connsiteX318" fmla="*/ 1091148 w 5796237"/>
                  <a:gd name="connsiteY318" fmla="*/ 51258 h 1151644"/>
                  <a:gd name="connsiteX319" fmla="*/ 1115442 w 5796237"/>
                  <a:gd name="connsiteY319" fmla="*/ 40826 h 1151644"/>
                  <a:gd name="connsiteX320" fmla="*/ 1140648 w 5796237"/>
                  <a:gd name="connsiteY320" fmla="*/ 31277 h 1151644"/>
                  <a:gd name="connsiteX321" fmla="*/ 1166249 w 5796237"/>
                  <a:gd name="connsiteY321" fmla="*/ 22582 h 1151644"/>
                  <a:gd name="connsiteX322" fmla="*/ 1192306 w 5796237"/>
                  <a:gd name="connsiteY322" fmla="*/ 15634 h 1151644"/>
                  <a:gd name="connsiteX323" fmla="*/ 1218789 w 5796237"/>
                  <a:gd name="connsiteY323" fmla="*/ 9549 h 1151644"/>
                  <a:gd name="connsiteX324" fmla="*/ 1245728 w 5796237"/>
                  <a:gd name="connsiteY324" fmla="*/ 4770 h 1151644"/>
                  <a:gd name="connsiteX325" fmla="*/ 1273062 w 5796237"/>
                  <a:gd name="connsiteY325" fmla="*/ 1737 h 115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5796237" h="1151644">
                    <a:moveTo>
                      <a:pt x="1301308" y="0"/>
                    </a:moveTo>
                    <a:lnTo>
                      <a:pt x="1329524" y="0"/>
                    </a:lnTo>
                    <a:lnTo>
                      <a:pt x="1356007" y="432"/>
                    </a:lnTo>
                    <a:lnTo>
                      <a:pt x="1382490" y="3033"/>
                    </a:lnTo>
                    <a:lnTo>
                      <a:pt x="1408547" y="6075"/>
                    </a:lnTo>
                    <a:lnTo>
                      <a:pt x="1434148" y="11286"/>
                    </a:lnTo>
                    <a:lnTo>
                      <a:pt x="1460205" y="16939"/>
                    </a:lnTo>
                    <a:lnTo>
                      <a:pt x="1484955" y="23887"/>
                    </a:lnTo>
                    <a:lnTo>
                      <a:pt x="1509279" y="31709"/>
                    </a:lnTo>
                    <a:lnTo>
                      <a:pt x="1533147" y="41267"/>
                    </a:lnTo>
                    <a:lnTo>
                      <a:pt x="1556164" y="51258"/>
                    </a:lnTo>
                    <a:lnTo>
                      <a:pt x="1578755" y="62554"/>
                    </a:lnTo>
                    <a:lnTo>
                      <a:pt x="1600890" y="75155"/>
                    </a:lnTo>
                    <a:lnTo>
                      <a:pt x="1622599" y="88178"/>
                    </a:lnTo>
                    <a:lnTo>
                      <a:pt x="1643001" y="102516"/>
                    </a:lnTo>
                    <a:lnTo>
                      <a:pt x="1663433" y="117727"/>
                    </a:lnTo>
                    <a:lnTo>
                      <a:pt x="1682527" y="134234"/>
                    </a:lnTo>
                    <a:lnTo>
                      <a:pt x="1701196" y="151173"/>
                    </a:lnTo>
                    <a:lnTo>
                      <a:pt x="1718983" y="168553"/>
                    </a:lnTo>
                    <a:lnTo>
                      <a:pt x="1735919" y="187229"/>
                    </a:lnTo>
                    <a:lnTo>
                      <a:pt x="1752003" y="205914"/>
                    </a:lnTo>
                    <a:lnTo>
                      <a:pt x="1767205" y="226327"/>
                    </a:lnTo>
                    <a:lnTo>
                      <a:pt x="1781526" y="246750"/>
                    </a:lnTo>
                    <a:lnTo>
                      <a:pt x="1794540" y="268900"/>
                    </a:lnTo>
                    <a:lnTo>
                      <a:pt x="1807127" y="290618"/>
                    </a:lnTo>
                    <a:lnTo>
                      <a:pt x="1818438" y="313209"/>
                    </a:lnTo>
                    <a:lnTo>
                      <a:pt x="1828837" y="336232"/>
                    </a:lnTo>
                    <a:lnTo>
                      <a:pt x="1838414" y="360129"/>
                    </a:lnTo>
                    <a:lnTo>
                      <a:pt x="1846228" y="384457"/>
                    </a:lnTo>
                    <a:lnTo>
                      <a:pt x="1853161" y="409218"/>
                    </a:lnTo>
                    <a:lnTo>
                      <a:pt x="1859667" y="433978"/>
                    </a:lnTo>
                    <a:lnTo>
                      <a:pt x="1864441" y="460044"/>
                    </a:lnTo>
                    <a:lnTo>
                      <a:pt x="1868363" y="486109"/>
                    </a:lnTo>
                    <a:lnTo>
                      <a:pt x="1870096" y="512607"/>
                    </a:lnTo>
                    <a:lnTo>
                      <a:pt x="1883140" y="502616"/>
                    </a:lnTo>
                    <a:lnTo>
                      <a:pt x="1897035" y="492194"/>
                    </a:lnTo>
                    <a:lnTo>
                      <a:pt x="1910049" y="482203"/>
                    </a:lnTo>
                    <a:lnTo>
                      <a:pt x="1923944" y="473076"/>
                    </a:lnTo>
                    <a:lnTo>
                      <a:pt x="1938265" y="463518"/>
                    </a:lnTo>
                    <a:lnTo>
                      <a:pt x="1952160" y="454832"/>
                    </a:lnTo>
                    <a:lnTo>
                      <a:pt x="1966480" y="446147"/>
                    </a:lnTo>
                    <a:lnTo>
                      <a:pt x="1981257" y="437894"/>
                    </a:lnTo>
                    <a:lnTo>
                      <a:pt x="1996004" y="429640"/>
                    </a:lnTo>
                    <a:lnTo>
                      <a:pt x="2010781" y="422251"/>
                    </a:lnTo>
                    <a:lnTo>
                      <a:pt x="2025983" y="414861"/>
                    </a:lnTo>
                    <a:lnTo>
                      <a:pt x="2041611" y="407913"/>
                    </a:lnTo>
                    <a:lnTo>
                      <a:pt x="2057240" y="400964"/>
                    </a:lnTo>
                    <a:lnTo>
                      <a:pt x="2072868" y="394880"/>
                    </a:lnTo>
                    <a:lnTo>
                      <a:pt x="2088496" y="388363"/>
                    </a:lnTo>
                    <a:lnTo>
                      <a:pt x="2104124" y="382720"/>
                    </a:lnTo>
                    <a:lnTo>
                      <a:pt x="2120209" y="377068"/>
                    </a:lnTo>
                    <a:lnTo>
                      <a:pt x="2136688" y="372288"/>
                    </a:lnTo>
                    <a:lnTo>
                      <a:pt x="2152772" y="367077"/>
                    </a:lnTo>
                    <a:lnTo>
                      <a:pt x="2169708" y="362739"/>
                    </a:lnTo>
                    <a:lnTo>
                      <a:pt x="2185762" y="358392"/>
                    </a:lnTo>
                    <a:lnTo>
                      <a:pt x="2202698" y="354486"/>
                    </a:lnTo>
                    <a:lnTo>
                      <a:pt x="2219633" y="351444"/>
                    </a:lnTo>
                    <a:lnTo>
                      <a:pt x="2236995" y="348401"/>
                    </a:lnTo>
                    <a:lnTo>
                      <a:pt x="2253930" y="345791"/>
                    </a:lnTo>
                    <a:lnTo>
                      <a:pt x="2271748" y="343190"/>
                    </a:lnTo>
                    <a:lnTo>
                      <a:pt x="2289109" y="341453"/>
                    </a:lnTo>
                    <a:lnTo>
                      <a:pt x="2306470" y="340148"/>
                    </a:lnTo>
                    <a:lnTo>
                      <a:pt x="2324288" y="338843"/>
                    </a:lnTo>
                    <a:lnTo>
                      <a:pt x="2342075" y="338411"/>
                    </a:lnTo>
                    <a:lnTo>
                      <a:pt x="2359892" y="337537"/>
                    </a:lnTo>
                    <a:lnTo>
                      <a:pt x="2377679" y="337537"/>
                    </a:lnTo>
                    <a:lnTo>
                      <a:pt x="2412432" y="338843"/>
                    </a:lnTo>
                    <a:lnTo>
                      <a:pt x="2446729" y="341453"/>
                    </a:lnTo>
                    <a:lnTo>
                      <a:pt x="2480600" y="345359"/>
                    </a:lnTo>
                    <a:lnTo>
                      <a:pt x="2514015" y="351002"/>
                    </a:lnTo>
                    <a:lnTo>
                      <a:pt x="2547461" y="357519"/>
                    </a:lnTo>
                    <a:lnTo>
                      <a:pt x="2580025" y="365772"/>
                    </a:lnTo>
                    <a:lnTo>
                      <a:pt x="2611707" y="375331"/>
                    </a:lnTo>
                    <a:lnTo>
                      <a:pt x="2642994" y="385763"/>
                    </a:lnTo>
                    <a:lnTo>
                      <a:pt x="2673825" y="397922"/>
                    </a:lnTo>
                    <a:lnTo>
                      <a:pt x="2703774" y="410955"/>
                    </a:lnTo>
                    <a:lnTo>
                      <a:pt x="2732871" y="425293"/>
                    </a:lnTo>
                    <a:lnTo>
                      <a:pt x="2761939" y="440494"/>
                    </a:lnTo>
                    <a:lnTo>
                      <a:pt x="2789729" y="457443"/>
                    </a:lnTo>
                    <a:lnTo>
                      <a:pt x="2817519" y="474813"/>
                    </a:lnTo>
                    <a:lnTo>
                      <a:pt x="2843576" y="493499"/>
                    </a:lnTo>
                    <a:lnTo>
                      <a:pt x="2869208" y="513912"/>
                    </a:lnTo>
                    <a:lnTo>
                      <a:pt x="2894383" y="534334"/>
                    </a:lnTo>
                    <a:lnTo>
                      <a:pt x="2911769" y="550448"/>
                    </a:lnTo>
                    <a:lnTo>
                      <a:pt x="2923107" y="552578"/>
                    </a:lnTo>
                    <a:lnTo>
                      <a:pt x="2923107" y="548231"/>
                    </a:lnTo>
                    <a:lnTo>
                      <a:pt x="2923107" y="543020"/>
                    </a:lnTo>
                    <a:lnTo>
                      <a:pt x="2924415" y="514785"/>
                    </a:lnTo>
                    <a:lnTo>
                      <a:pt x="2926148" y="486982"/>
                    </a:lnTo>
                    <a:lnTo>
                      <a:pt x="2930040" y="459180"/>
                    </a:lnTo>
                    <a:lnTo>
                      <a:pt x="2935695" y="432241"/>
                    </a:lnTo>
                    <a:lnTo>
                      <a:pt x="2941776" y="405744"/>
                    </a:lnTo>
                    <a:lnTo>
                      <a:pt x="2949164" y="380110"/>
                    </a:lnTo>
                    <a:lnTo>
                      <a:pt x="2957830" y="354486"/>
                    </a:lnTo>
                    <a:lnTo>
                      <a:pt x="2967833" y="329716"/>
                    </a:lnTo>
                    <a:lnTo>
                      <a:pt x="2979113" y="305829"/>
                    </a:lnTo>
                    <a:lnTo>
                      <a:pt x="2991701" y="281932"/>
                    </a:lnTo>
                    <a:lnTo>
                      <a:pt x="3005596" y="259341"/>
                    </a:lnTo>
                    <a:lnTo>
                      <a:pt x="3019917" y="236749"/>
                    </a:lnTo>
                    <a:lnTo>
                      <a:pt x="3035545" y="215463"/>
                    </a:lnTo>
                    <a:lnTo>
                      <a:pt x="3051630" y="194618"/>
                    </a:lnTo>
                    <a:lnTo>
                      <a:pt x="3069417" y="175501"/>
                    </a:lnTo>
                    <a:lnTo>
                      <a:pt x="3087234" y="156384"/>
                    </a:lnTo>
                    <a:lnTo>
                      <a:pt x="3106754" y="138572"/>
                    </a:lnTo>
                    <a:lnTo>
                      <a:pt x="3126730" y="121633"/>
                    </a:lnTo>
                    <a:lnTo>
                      <a:pt x="3148014" y="105126"/>
                    </a:lnTo>
                    <a:lnTo>
                      <a:pt x="3169297" y="90356"/>
                    </a:lnTo>
                    <a:lnTo>
                      <a:pt x="3191858" y="76450"/>
                    </a:lnTo>
                    <a:lnTo>
                      <a:pt x="3214875" y="63417"/>
                    </a:lnTo>
                    <a:lnTo>
                      <a:pt x="3238773" y="51258"/>
                    </a:lnTo>
                    <a:lnTo>
                      <a:pt x="3263067" y="40826"/>
                    </a:lnTo>
                    <a:lnTo>
                      <a:pt x="3288273" y="31277"/>
                    </a:lnTo>
                    <a:lnTo>
                      <a:pt x="3313874" y="22582"/>
                    </a:lnTo>
                    <a:lnTo>
                      <a:pt x="3339931" y="15634"/>
                    </a:lnTo>
                    <a:lnTo>
                      <a:pt x="3366414" y="9549"/>
                    </a:lnTo>
                    <a:lnTo>
                      <a:pt x="3393353" y="4770"/>
                    </a:lnTo>
                    <a:lnTo>
                      <a:pt x="3420687" y="1737"/>
                    </a:lnTo>
                    <a:lnTo>
                      <a:pt x="3448933" y="0"/>
                    </a:lnTo>
                    <a:lnTo>
                      <a:pt x="3477149" y="0"/>
                    </a:lnTo>
                    <a:lnTo>
                      <a:pt x="3503632" y="432"/>
                    </a:lnTo>
                    <a:lnTo>
                      <a:pt x="3530115" y="3033"/>
                    </a:lnTo>
                    <a:lnTo>
                      <a:pt x="3556172" y="6075"/>
                    </a:lnTo>
                    <a:lnTo>
                      <a:pt x="3581773" y="11286"/>
                    </a:lnTo>
                    <a:lnTo>
                      <a:pt x="3607830" y="16939"/>
                    </a:lnTo>
                    <a:lnTo>
                      <a:pt x="3632580" y="23887"/>
                    </a:lnTo>
                    <a:lnTo>
                      <a:pt x="3656904" y="31709"/>
                    </a:lnTo>
                    <a:lnTo>
                      <a:pt x="3680772" y="41267"/>
                    </a:lnTo>
                    <a:lnTo>
                      <a:pt x="3703789" y="51258"/>
                    </a:lnTo>
                    <a:lnTo>
                      <a:pt x="3726380" y="62554"/>
                    </a:lnTo>
                    <a:lnTo>
                      <a:pt x="3748515" y="75155"/>
                    </a:lnTo>
                    <a:lnTo>
                      <a:pt x="3770224" y="88178"/>
                    </a:lnTo>
                    <a:lnTo>
                      <a:pt x="3790626" y="102516"/>
                    </a:lnTo>
                    <a:lnTo>
                      <a:pt x="3811058" y="117727"/>
                    </a:lnTo>
                    <a:lnTo>
                      <a:pt x="3830152" y="134234"/>
                    </a:lnTo>
                    <a:lnTo>
                      <a:pt x="3848821" y="151173"/>
                    </a:lnTo>
                    <a:lnTo>
                      <a:pt x="3866608" y="168553"/>
                    </a:lnTo>
                    <a:lnTo>
                      <a:pt x="3883544" y="187229"/>
                    </a:lnTo>
                    <a:lnTo>
                      <a:pt x="3899628" y="205914"/>
                    </a:lnTo>
                    <a:lnTo>
                      <a:pt x="3914830" y="226327"/>
                    </a:lnTo>
                    <a:lnTo>
                      <a:pt x="3929151" y="246750"/>
                    </a:lnTo>
                    <a:lnTo>
                      <a:pt x="3942165" y="268900"/>
                    </a:lnTo>
                    <a:lnTo>
                      <a:pt x="3954752" y="290618"/>
                    </a:lnTo>
                    <a:lnTo>
                      <a:pt x="3966063" y="313209"/>
                    </a:lnTo>
                    <a:lnTo>
                      <a:pt x="3976462" y="336232"/>
                    </a:lnTo>
                    <a:lnTo>
                      <a:pt x="3986039" y="360129"/>
                    </a:lnTo>
                    <a:lnTo>
                      <a:pt x="3993853" y="384457"/>
                    </a:lnTo>
                    <a:lnTo>
                      <a:pt x="4000786" y="409218"/>
                    </a:lnTo>
                    <a:lnTo>
                      <a:pt x="4007292" y="433978"/>
                    </a:lnTo>
                    <a:lnTo>
                      <a:pt x="4012066" y="460044"/>
                    </a:lnTo>
                    <a:lnTo>
                      <a:pt x="4015988" y="486109"/>
                    </a:lnTo>
                    <a:lnTo>
                      <a:pt x="4017721" y="512607"/>
                    </a:lnTo>
                    <a:lnTo>
                      <a:pt x="4030765" y="502616"/>
                    </a:lnTo>
                    <a:lnTo>
                      <a:pt x="4044660" y="492194"/>
                    </a:lnTo>
                    <a:lnTo>
                      <a:pt x="4057674" y="482203"/>
                    </a:lnTo>
                    <a:lnTo>
                      <a:pt x="4071569" y="473076"/>
                    </a:lnTo>
                    <a:lnTo>
                      <a:pt x="4085890" y="463518"/>
                    </a:lnTo>
                    <a:lnTo>
                      <a:pt x="4099785" y="454832"/>
                    </a:lnTo>
                    <a:lnTo>
                      <a:pt x="4114105" y="446147"/>
                    </a:lnTo>
                    <a:lnTo>
                      <a:pt x="4128882" y="437894"/>
                    </a:lnTo>
                    <a:lnTo>
                      <a:pt x="4143629" y="429640"/>
                    </a:lnTo>
                    <a:lnTo>
                      <a:pt x="4158406" y="422251"/>
                    </a:lnTo>
                    <a:lnTo>
                      <a:pt x="4173608" y="414861"/>
                    </a:lnTo>
                    <a:lnTo>
                      <a:pt x="4189236" y="407913"/>
                    </a:lnTo>
                    <a:lnTo>
                      <a:pt x="4204865" y="400964"/>
                    </a:lnTo>
                    <a:lnTo>
                      <a:pt x="4220493" y="394880"/>
                    </a:lnTo>
                    <a:lnTo>
                      <a:pt x="4236121" y="388363"/>
                    </a:lnTo>
                    <a:lnTo>
                      <a:pt x="4251749" y="382720"/>
                    </a:lnTo>
                    <a:lnTo>
                      <a:pt x="4267834" y="377068"/>
                    </a:lnTo>
                    <a:lnTo>
                      <a:pt x="4284313" y="372288"/>
                    </a:lnTo>
                    <a:lnTo>
                      <a:pt x="4300397" y="367077"/>
                    </a:lnTo>
                    <a:lnTo>
                      <a:pt x="4317333" y="362739"/>
                    </a:lnTo>
                    <a:lnTo>
                      <a:pt x="4333387" y="358392"/>
                    </a:lnTo>
                    <a:lnTo>
                      <a:pt x="4350323" y="354486"/>
                    </a:lnTo>
                    <a:lnTo>
                      <a:pt x="4367258" y="351444"/>
                    </a:lnTo>
                    <a:lnTo>
                      <a:pt x="4384620" y="348401"/>
                    </a:lnTo>
                    <a:lnTo>
                      <a:pt x="4401555" y="345791"/>
                    </a:lnTo>
                    <a:lnTo>
                      <a:pt x="4419373" y="343190"/>
                    </a:lnTo>
                    <a:lnTo>
                      <a:pt x="4436734" y="341453"/>
                    </a:lnTo>
                    <a:lnTo>
                      <a:pt x="4454095" y="340148"/>
                    </a:lnTo>
                    <a:lnTo>
                      <a:pt x="4471913" y="338843"/>
                    </a:lnTo>
                    <a:lnTo>
                      <a:pt x="4489700" y="338411"/>
                    </a:lnTo>
                    <a:lnTo>
                      <a:pt x="4507517" y="337537"/>
                    </a:lnTo>
                    <a:lnTo>
                      <a:pt x="4525304" y="337537"/>
                    </a:lnTo>
                    <a:lnTo>
                      <a:pt x="4560057" y="338843"/>
                    </a:lnTo>
                    <a:lnTo>
                      <a:pt x="4594354" y="341453"/>
                    </a:lnTo>
                    <a:lnTo>
                      <a:pt x="4628225" y="345359"/>
                    </a:lnTo>
                    <a:lnTo>
                      <a:pt x="4661640" y="351002"/>
                    </a:lnTo>
                    <a:lnTo>
                      <a:pt x="4695086" y="357519"/>
                    </a:lnTo>
                    <a:lnTo>
                      <a:pt x="4727650" y="365772"/>
                    </a:lnTo>
                    <a:lnTo>
                      <a:pt x="4759332" y="375331"/>
                    </a:lnTo>
                    <a:lnTo>
                      <a:pt x="4790619" y="385763"/>
                    </a:lnTo>
                    <a:lnTo>
                      <a:pt x="4821450" y="397922"/>
                    </a:lnTo>
                    <a:lnTo>
                      <a:pt x="4851399" y="410955"/>
                    </a:lnTo>
                    <a:lnTo>
                      <a:pt x="4880496" y="425293"/>
                    </a:lnTo>
                    <a:lnTo>
                      <a:pt x="4909564" y="440494"/>
                    </a:lnTo>
                    <a:lnTo>
                      <a:pt x="4937354" y="457443"/>
                    </a:lnTo>
                    <a:lnTo>
                      <a:pt x="4965144" y="474813"/>
                    </a:lnTo>
                    <a:lnTo>
                      <a:pt x="4991201" y="493499"/>
                    </a:lnTo>
                    <a:lnTo>
                      <a:pt x="5016833" y="513912"/>
                    </a:lnTo>
                    <a:lnTo>
                      <a:pt x="5042008" y="534334"/>
                    </a:lnTo>
                    <a:lnTo>
                      <a:pt x="5065907" y="556484"/>
                    </a:lnTo>
                    <a:lnTo>
                      <a:pt x="5088893" y="579076"/>
                    </a:lnTo>
                    <a:lnTo>
                      <a:pt x="5111484" y="602531"/>
                    </a:lnTo>
                    <a:lnTo>
                      <a:pt x="5132767" y="627301"/>
                    </a:lnTo>
                    <a:lnTo>
                      <a:pt x="5152744" y="652061"/>
                    </a:lnTo>
                    <a:lnTo>
                      <a:pt x="5171412" y="678558"/>
                    </a:lnTo>
                    <a:lnTo>
                      <a:pt x="5189625" y="705488"/>
                    </a:lnTo>
                    <a:lnTo>
                      <a:pt x="5207017" y="733732"/>
                    </a:lnTo>
                    <a:lnTo>
                      <a:pt x="5222645" y="761966"/>
                    </a:lnTo>
                    <a:lnTo>
                      <a:pt x="5237847" y="791074"/>
                    </a:lnTo>
                    <a:lnTo>
                      <a:pt x="5251287" y="820614"/>
                    </a:lnTo>
                    <a:lnTo>
                      <a:pt x="5263874" y="851459"/>
                    </a:lnTo>
                    <a:lnTo>
                      <a:pt x="5275185" y="882735"/>
                    </a:lnTo>
                    <a:lnTo>
                      <a:pt x="5284732" y="914012"/>
                    </a:lnTo>
                    <a:lnTo>
                      <a:pt x="5293428" y="946594"/>
                    </a:lnTo>
                    <a:lnTo>
                      <a:pt x="5313830" y="943552"/>
                    </a:lnTo>
                    <a:lnTo>
                      <a:pt x="5335083" y="941815"/>
                    </a:lnTo>
                    <a:lnTo>
                      <a:pt x="5355941" y="940951"/>
                    </a:lnTo>
                    <a:lnTo>
                      <a:pt x="5377224" y="940509"/>
                    </a:lnTo>
                    <a:lnTo>
                      <a:pt x="5393278" y="940951"/>
                    </a:lnTo>
                    <a:lnTo>
                      <a:pt x="5408907" y="941815"/>
                    </a:lnTo>
                    <a:lnTo>
                      <a:pt x="5424535" y="943552"/>
                    </a:lnTo>
                    <a:lnTo>
                      <a:pt x="5440163" y="944857"/>
                    </a:lnTo>
                    <a:lnTo>
                      <a:pt x="5455791" y="947467"/>
                    </a:lnTo>
                    <a:lnTo>
                      <a:pt x="5471450" y="949636"/>
                    </a:lnTo>
                    <a:lnTo>
                      <a:pt x="5486622" y="953110"/>
                    </a:lnTo>
                    <a:lnTo>
                      <a:pt x="5501399" y="956585"/>
                    </a:lnTo>
                    <a:lnTo>
                      <a:pt x="5515719" y="960491"/>
                    </a:lnTo>
                    <a:lnTo>
                      <a:pt x="5530922" y="964838"/>
                    </a:lnTo>
                    <a:lnTo>
                      <a:pt x="5545243" y="969617"/>
                    </a:lnTo>
                    <a:lnTo>
                      <a:pt x="5559594" y="974828"/>
                    </a:lnTo>
                    <a:lnTo>
                      <a:pt x="5573489" y="980481"/>
                    </a:lnTo>
                    <a:lnTo>
                      <a:pt x="5587810" y="986124"/>
                    </a:lnTo>
                    <a:lnTo>
                      <a:pt x="5600823" y="992209"/>
                    </a:lnTo>
                    <a:lnTo>
                      <a:pt x="5614719" y="999157"/>
                    </a:lnTo>
                    <a:lnTo>
                      <a:pt x="5627762" y="1006105"/>
                    </a:lnTo>
                    <a:lnTo>
                      <a:pt x="5640776" y="1013495"/>
                    </a:lnTo>
                    <a:lnTo>
                      <a:pt x="5653363" y="1021748"/>
                    </a:lnTo>
                    <a:lnTo>
                      <a:pt x="5665951" y="1029138"/>
                    </a:lnTo>
                    <a:lnTo>
                      <a:pt x="5678539" y="1038255"/>
                    </a:lnTo>
                    <a:lnTo>
                      <a:pt x="5690275" y="1046941"/>
                    </a:lnTo>
                    <a:lnTo>
                      <a:pt x="5702437" y="1056067"/>
                    </a:lnTo>
                    <a:lnTo>
                      <a:pt x="5714143" y="1065626"/>
                    </a:lnTo>
                    <a:lnTo>
                      <a:pt x="5725454" y="1075185"/>
                    </a:lnTo>
                    <a:lnTo>
                      <a:pt x="5735853" y="1085175"/>
                    </a:lnTo>
                    <a:lnTo>
                      <a:pt x="5746737" y="1095598"/>
                    </a:lnTo>
                    <a:lnTo>
                      <a:pt x="5757136" y="1106461"/>
                    </a:lnTo>
                    <a:lnTo>
                      <a:pt x="5767139" y="1116884"/>
                    </a:lnTo>
                    <a:lnTo>
                      <a:pt x="5777112" y="1128179"/>
                    </a:lnTo>
                    <a:lnTo>
                      <a:pt x="5786659" y="1139475"/>
                    </a:lnTo>
                    <a:lnTo>
                      <a:pt x="5796237" y="1151644"/>
                    </a:lnTo>
                    <a:lnTo>
                      <a:pt x="3648612" y="1151644"/>
                    </a:lnTo>
                    <a:lnTo>
                      <a:pt x="2147625" y="1151644"/>
                    </a:lnTo>
                    <a:lnTo>
                      <a:pt x="0" y="1151644"/>
                    </a:lnTo>
                    <a:lnTo>
                      <a:pt x="3010" y="1119494"/>
                    </a:lnTo>
                    <a:lnTo>
                      <a:pt x="7358" y="1088217"/>
                    </a:lnTo>
                    <a:lnTo>
                      <a:pt x="13865" y="1056941"/>
                    </a:lnTo>
                    <a:lnTo>
                      <a:pt x="21253" y="1026096"/>
                    </a:lnTo>
                    <a:lnTo>
                      <a:pt x="30800" y="996556"/>
                    </a:lnTo>
                    <a:lnTo>
                      <a:pt x="40804" y="967448"/>
                    </a:lnTo>
                    <a:lnTo>
                      <a:pt x="52510" y="938341"/>
                    </a:lnTo>
                    <a:lnTo>
                      <a:pt x="65554" y="910106"/>
                    </a:lnTo>
                    <a:lnTo>
                      <a:pt x="79874" y="883167"/>
                    </a:lnTo>
                    <a:lnTo>
                      <a:pt x="95077" y="857102"/>
                    </a:lnTo>
                    <a:lnTo>
                      <a:pt x="112013" y="831478"/>
                    </a:lnTo>
                    <a:lnTo>
                      <a:pt x="129374" y="806276"/>
                    </a:lnTo>
                    <a:lnTo>
                      <a:pt x="148043" y="782379"/>
                    </a:lnTo>
                    <a:lnTo>
                      <a:pt x="168019" y="759356"/>
                    </a:lnTo>
                    <a:lnTo>
                      <a:pt x="188877" y="737206"/>
                    </a:lnTo>
                    <a:lnTo>
                      <a:pt x="210586" y="715920"/>
                    </a:lnTo>
                    <a:lnTo>
                      <a:pt x="234028" y="695939"/>
                    </a:lnTo>
                    <a:lnTo>
                      <a:pt x="257471" y="677253"/>
                    </a:lnTo>
                    <a:lnTo>
                      <a:pt x="282220" y="659009"/>
                    </a:lnTo>
                    <a:lnTo>
                      <a:pt x="307821" y="642071"/>
                    </a:lnTo>
                    <a:lnTo>
                      <a:pt x="333879" y="626427"/>
                    </a:lnTo>
                    <a:lnTo>
                      <a:pt x="360817" y="612089"/>
                    </a:lnTo>
                    <a:lnTo>
                      <a:pt x="388152" y="599057"/>
                    </a:lnTo>
                    <a:lnTo>
                      <a:pt x="416398" y="586897"/>
                    </a:lnTo>
                    <a:lnTo>
                      <a:pt x="445921" y="576465"/>
                    </a:lnTo>
                    <a:lnTo>
                      <a:pt x="475445" y="566916"/>
                    </a:lnTo>
                    <a:lnTo>
                      <a:pt x="505819" y="559526"/>
                    </a:lnTo>
                    <a:lnTo>
                      <a:pt x="536650" y="553010"/>
                    </a:lnTo>
                    <a:lnTo>
                      <a:pt x="567937" y="548231"/>
                    </a:lnTo>
                    <a:lnTo>
                      <a:pt x="599619" y="544325"/>
                    </a:lnTo>
                    <a:lnTo>
                      <a:pt x="631757" y="542588"/>
                    </a:lnTo>
                    <a:lnTo>
                      <a:pt x="663896" y="541714"/>
                    </a:lnTo>
                    <a:lnTo>
                      <a:pt x="678642" y="541714"/>
                    </a:lnTo>
                    <a:lnTo>
                      <a:pt x="692963" y="542588"/>
                    </a:lnTo>
                    <a:lnTo>
                      <a:pt x="706432" y="543883"/>
                    </a:lnTo>
                    <a:lnTo>
                      <a:pt x="720327" y="545188"/>
                    </a:lnTo>
                    <a:lnTo>
                      <a:pt x="734648" y="546494"/>
                    </a:lnTo>
                    <a:lnTo>
                      <a:pt x="748543" y="548231"/>
                    </a:lnTo>
                    <a:lnTo>
                      <a:pt x="761587" y="549968"/>
                    </a:lnTo>
                    <a:lnTo>
                      <a:pt x="775482" y="552578"/>
                    </a:lnTo>
                    <a:lnTo>
                      <a:pt x="775482" y="548231"/>
                    </a:lnTo>
                    <a:lnTo>
                      <a:pt x="775482" y="543020"/>
                    </a:lnTo>
                    <a:lnTo>
                      <a:pt x="776790" y="514785"/>
                    </a:lnTo>
                    <a:lnTo>
                      <a:pt x="778523" y="486982"/>
                    </a:lnTo>
                    <a:lnTo>
                      <a:pt x="782415" y="459180"/>
                    </a:lnTo>
                    <a:lnTo>
                      <a:pt x="788070" y="432241"/>
                    </a:lnTo>
                    <a:lnTo>
                      <a:pt x="794151" y="405744"/>
                    </a:lnTo>
                    <a:lnTo>
                      <a:pt x="801539" y="380110"/>
                    </a:lnTo>
                    <a:lnTo>
                      <a:pt x="810205" y="354486"/>
                    </a:lnTo>
                    <a:lnTo>
                      <a:pt x="820208" y="329716"/>
                    </a:lnTo>
                    <a:lnTo>
                      <a:pt x="831488" y="305829"/>
                    </a:lnTo>
                    <a:lnTo>
                      <a:pt x="844076" y="281932"/>
                    </a:lnTo>
                    <a:lnTo>
                      <a:pt x="857971" y="259341"/>
                    </a:lnTo>
                    <a:lnTo>
                      <a:pt x="872292" y="236749"/>
                    </a:lnTo>
                    <a:lnTo>
                      <a:pt x="887920" y="215463"/>
                    </a:lnTo>
                    <a:lnTo>
                      <a:pt x="904005" y="194618"/>
                    </a:lnTo>
                    <a:lnTo>
                      <a:pt x="921792" y="175501"/>
                    </a:lnTo>
                    <a:lnTo>
                      <a:pt x="939609" y="156384"/>
                    </a:lnTo>
                    <a:lnTo>
                      <a:pt x="959129" y="138572"/>
                    </a:lnTo>
                    <a:lnTo>
                      <a:pt x="979105" y="121633"/>
                    </a:lnTo>
                    <a:lnTo>
                      <a:pt x="1000389" y="105126"/>
                    </a:lnTo>
                    <a:lnTo>
                      <a:pt x="1021672" y="90356"/>
                    </a:lnTo>
                    <a:lnTo>
                      <a:pt x="1044233" y="76450"/>
                    </a:lnTo>
                    <a:lnTo>
                      <a:pt x="1067250" y="63417"/>
                    </a:lnTo>
                    <a:lnTo>
                      <a:pt x="1091148" y="51258"/>
                    </a:lnTo>
                    <a:lnTo>
                      <a:pt x="1115442" y="40826"/>
                    </a:lnTo>
                    <a:lnTo>
                      <a:pt x="1140648" y="31277"/>
                    </a:lnTo>
                    <a:lnTo>
                      <a:pt x="1166249" y="22582"/>
                    </a:lnTo>
                    <a:lnTo>
                      <a:pt x="1192306" y="15634"/>
                    </a:lnTo>
                    <a:lnTo>
                      <a:pt x="1218789" y="9549"/>
                    </a:lnTo>
                    <a:lnTo>
                      <a:pt x="1245728" y="4770"/>
                    </a:lnTo>
                    <a:lnTo>
                      <a:pt x="1273062" y="173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Clr>
                    <a:srgbClr val="000000"/>
                  </a:buClr>
                </a:pPr>
                <a:endParaRPr/>
              </a:p>
            </p:txBody>
          </p:sp>
          <p:grpSp>
            <p:nvGrpSpPr>
              <p:cNvPr id="42" name="isļîḋe">
                <a:extLst>
                  <a:ext uri="{FF2B5EF4-FFF2-40B4-BE49-F238E27FC236}">
                    <a16:creationId xmlns:a16="http://schemas.microsoft.com/office/drawing/2014/main" id="{542DC01E-618E-4A28-B385-22047F029E0C}"/>
                  </a:ext>
                </a:extLst>
              </p:cNvPr>
              <p:cNvGrpSpPr/>
              <p:nvPr/>
            </p:nvGrpSpPr>
            <p:grpSpPr>
              <a:xfrm>
                <a:off x="4914809" y="1995340"/>
                <a:ext cx="2141700" cy="3826148"/>
                <a:chOff x="4579121" y="1312715"/>
                <a:chExt cx="2141700" cy="3826148"/>
              </a:xfrm>
            </p:grpSpPr>
            <p:grpSp>
              <p:nvGrpSpPr>
                <p:cNvPr id="43" name="îṣļiḋê">
                  <a:extLst>
                    <a:ext uri="{FF2B5EF4-FFF2-40B4-BE49-F238E27FC236}">
                      <a16:creationId xmlns:a16="http://schemas.microsoft.com/office/drawing/2014/main" id="{2537C448-7CBB-4FBB-B4A2-99D71DF50B44}"/>
                    </a:ext>
                  </a:extLst>
                </p:cNvPr>
                <p:cNvGrpSpPr/>
                <p:nvPr/>
              </p:nvGrpSpPr>
              <p:grpSpPr>
                <a:xfrm rot="2700000">
                  <a:off x="5268520" y="3313871"/>
                  <a:ext cx="694467" cy="695599"/>
                  <a:chOff x="12814296" y="5689600"/>
                  <a:chExt cx="1947868" cy="1951036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52" name="îṩḷïḑé">
                    <a:extLst>
                      <a:ext uri="{FF2B5EF4-FFF2-40B4-BE49-F238E27FC236}">
                        <a16:creationId xmlns:a16="http://schemas.microsoft.com/office/drawing/2014/main" id="{ED3226D2-943C-45AB-8440-4A2BC193287C}"/>
                      </a:ext>
                    </a:extLst>
                  </p:cNvPr>
                  <p:cNvSpPr/>
                  <p:nvPr/>
                </p:nvSpPr>
                <p:spPr>
                  <a:xfrm>
                    <a:off x="12814296" y="5689600"/>
                    <a:ext cx="1495422" cy="149701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377" y="100530"/>
                        </a:moveTo>
                        <a:lnTo>
                          <a:pt x="100499" y="3372"/>
                        </a:lnTo>
                        <a:lnTo>
                          <a:pt x="101327" y="2735"/>
                        </a:lnTo>
                        <a:lnTo>
                          <a:pt x="102156" y="2099"/>
                        </a:lnTo>
                        <a:lnTo>
                          <a:pt x="102984" y="1527"/>
                        </a:lnTo>
                        <a:lnTo>
                          <a:pt x="103749" y="1081"/>
                        </a:lnTo>
                        <a:lnTo>
                          <a:pt x="104705" y="636"/>
                        </a:lnTo>
                        <a:lnTo>
                          <a:pt x="105597" y="318"/>
                        </a:lnTo>
                        <a:lnTo>
                          <a:pt x="106553" y="190"/>
                        </a:lnTo>
                        <a:lnTo>
                          <a:pt x="107445" y="0"/>
                        </a:lnTo>
                        <a:lnTo>
                          <a:pt x="108337" y="0"/>
                        </a:lnTo>
                        <a:lnTo>
                          <a:pt x="109166" y="0"/>
                        </a:lnTo>
                        <a:lnTo>
                          <a:pt x="110122" y="190"/>
                        </a:lnTo>
                        <a:lnTo>
                          <a:pt x="110950" y="318"/>
                        </a:lnTo>
                        <a:lnTo>
                          <a:pt x="111651" y="699"/>
                        </a:lnTo>
                        <a:lnTo>
                          <a:pt x="112480" y="1081"/>
                        </a:lnTo>
                        <a:lnTo>
                          <a:pt x="113117" y="1527"/>
                        </a:lnTo>
                        <a:lnTo>
                          <a:pt x="113882" y="2163"/>
                        </a:lnTo>
                        <a:lnTo>
                          <a:pt x="117833" y="6108"/>
                        </a:lnTo>
                        <a:lnTo>
                          <a:pt x="118470" y="6871"/>
                        </a:lnTo>
                        <a:lnTo>
                          <a:pt x="118916" y="7507"/>
                        </a:lnTo>
                        <a:lnTo>
                          <a:pt x="119298" y="8335"/>
                        </a:lnTo>
                        <a:lnTo>
                          <a:pt x="119681" y="9034"/>
                        </a:lnTo>
                        <a:lnTo>
                          <a:pt x="119808" y="9862"/>
                        </a:lnTo>
                        <a:lnTo>
                          <a:pt x="119936" y="10816"/>
                        </a:lnTo>
                        <a:lnTo>
                          <a:pt x="120000" y="11643"/>
                        </a:lnTo>
                        <a:lnTo>
                          <a:pt x="119936" y="12534"/>
                        </a:lnTo>
                        <a:lnTo>
                          <a:pt x="119808" y="13488"/>
                        </a:lnTo>
                        <a:lnTo>
                          <a:pt x="119681" y="14379"/>
                        </a:lnTo>
                        <a:lnTo>
                          <a:pt x="119298" y="15334"/>
                        </a:lnTo>
                        <a:lnTo>
                          <a:pt x="118916" y="16097"/>
                        </a:lnTo>
                        <a:lnTo>
                          <a:pt x="118470" y="17051"/>
                        </a:lnTo>
                        <a:lnTo>
                          <a:pt x="117896" y="17879"/>
                        </a:lnTo>
                        <a:lnTo>
                          <a:pt x="117259" y="18706"/>
                        </a:lnTo>
                        <a:lnTo>
                          <a:pt x="116622" y="19406"/>
                        </a:lnTo>
                        <a:lnTo>
                          <a:pt x="19437" y="116627"/>
                        </a:lnTo>
                        <a:lnTo>
                          <a:pt x="18736" y="117327"/>
                        </a:lnTo>
                        <a:lnTo>
                          <a:pt x="17907" y="117963"/>
                        </a:lnTo>
                        <a:lnTo>
                          <a:pt x="17079" y="118536"/>
                        </a:lnTo>
                        <a:lnTo>
                          <a:pt x="16123" y="118981"/>
                        </a:lnTo>
                        <a:lnTo>
                          <a:pt x="15231" y="119363"/>
                        </a:lnTo>
                        <a:lnTo>
                          <a:pt x="14275" y="119618"/>
                        </a:lnTo>
                        <a:lnTo>
                          <a:pt x="13510" y="119936"/>
                        </a:lnTo>
                        <a:lnTo>
                          <a:pt x="12554" y="120000"/>
                        </a:lnTo>
                        <a:lnTo>
                          <a:pt x="11662" y="120000"/>
                        </a:lnTo>
                        <a:lnTo>
                          <a:pt x="10706" y="120000"/>
                        </a:lnTo>
                        <a:lnTo>
                          <a:pt x="9877" y="119809"/>
                        </a:lnTo>
                        <a:lnTo>
                          <a:pt x="9049" y="119618"/>
                        </a:lnTo>
                        <a:lnTo>
                          <a:pt x="8220" y="119363"/>
                        </a:lnTo>
                        <a:lnTo>
                          <a:pt x="7519" y="118918"/>
                        </a:lnTo>
                        <a:lnTo>
                          <a:pt x="6755" y="118472"/>
                        </a:lnTo>
                        <a:lnTo>
                          <a:pt x="6117" y="117900"/>
                        </a:lnTo>
                        <a:lnTo>
                          <a:pt x="2103" y="113828"/>
                        </a:lnTo>
                        <a:lnTo>
                          <a:pt x="1529" y="113191"/>
                        </a:lnTo>
                        <a:lnTo>
                          <a:pt x="1083" y="112492"/>
                        </a:lnTo>
                        <a:lnTo>
                          <a:pt x="637" y="111728"/>
                        </a:lnTo>
                        <a:lnTo>
                          <a:pt x="382" y="110901"/>
                        </a:lnTo>
                        <a:lnTo>
                          <a:pt x="63" y="110074"/>
                        </a:lnTo>
                        <a:lnTo>
                          <a:pt x="0" y="109247"/>
                        </a:lnTo>
                        <a:lnTo>
                          <a:pt x="0" y="108356"/>
                        </a:lnTo>
                        <a:lnTo>
                          <a:pt x="0" y="107401"/>
                        </a:lnTo>
                        <a:lnTo>
                          <a:pt x="63" y="106511"/>
                        </a:lnTo>
                        <a:lnTo>
                          <a:pt x="382" y="105620"/>
                        </a:lnTo>
                        <a:lnTo>
                          <a:pt x="637" y="104793"/>
                        </a:lnTo>
                        <a:lnTo>
                          <a:pt x="1019" y="103838"/>
                        </a:lnTo>
                        <a:lnTo>
                          <a:pt x="1465" y="102948"/>
                        </a:lnTo>
                        <a:lnTo>
                          <a:pt x="2039" y="102120"/>
                        </a:lnTo>
                        <a:lnTo>
                          <a:pt x="2676" y="101293"/>
                        </a:lnTo>
                        <a:lnTo>
                          <a:pt x="3377" y="10053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  <p:sp>
                <p:nvSpPr>
                  <p:cNvPr id="53" name="îṡ1îḍé">
                    <a:extLst>
                      <a:ext uri="{FF2B5EF4-FFF2-40B4-BE49-F238E27FC236}">
                        <a16:creationId xmlns:a16="http://schemas.microsoft.com/office/drawing/2014/main" id="{22F4F959-AB4E-4C79-9B7C-DAE3F9F14C2F}"/>
                      </a:ext>
                    </a:extLst>
                  </p:cNvPr>
                  <p:cNvSpPr/>
                  <p:nvPr/>
                </p:nvSpPr>
                <p:spPr>
                  <a:xfrm>
                    <a:off x="13039725" y="5916610"/>
                    <a:ext cx="1495423" cy="149859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377" y="100487"/>
                        </a:moveTo>
                        <a:lnTo>
                          <a:pt x="100562" y="3432"/>
                        </a:lnTo>
                        <a:lnTo>
                          <a:pt x="101327" y="2733"/>
                        </a:lnTo>
                        <a:lnTo>
                          <a:pt x="102156" y="2097"/>
                        </a:lnTo>
                        <a:lnTo>
                          <a:pt x="102984" y="1588"/>
                        </a:lnTo>
                        <a:lnTo>
                          <a:pt x="103876" y="1144"/>
                        </a:lnTo>
                        <a:lnTo>
                          <a:pt x="104705" y="762"/>
                        </a:lnTo>
                        <a:lnTo>
                          <a:pt x="105597" y="381"/>
                        </a:lnTo>
                        <a:lnTo>
                          <a:pt x="106553" y="190"/>
                        </a:lnTo>
                        <a:lnTo>
                          <a:pt x="107445" y="127"/>
                        </a:lnTo>
                        <a:lnTo>
                          <a:pt x="108401" y="0"/>
                        </a:lnTo>
                        <a:lnTo>
                          <a:pt x="109229" y="127"/>
                        </a:lnTo>
                        <a:lnTo>
                          <a:pt x="110122" y="190"/>
                        </a:lnTo>
                        <a:lnTo>
                          <a:pt x="110950" y="381"/>
                        </a:lnTo>
                        <a:lnTo>
                          <a:pt x="111779" y="762"/>
                        </a:lnTo>
                        <a:lnTo>
                          <a:pt x="112480" y="1144"/>
                        </a:lnTo>
                        <a:lnTo>
                          <a:pt x="113244" y="1652"/>
                        </a:lnTo>
                        <a:lnTo>
                          <a:pt x="113882" y="2224"/>
                        </a:lnTo>
                        <a:lnTo>
                          <a:pt x="117833" y="6228"/>
                        </a:lnTo>
                        <a:lnTo>
                          <a:pt x="118470" y="6864"/>
                        </a:lnTo>
                        <a:lnTo>
                          <a:pt x="118916" y="7500"/>
                        </a:lnTo>
                        <a:lnTo>
                          <a:pt x="119298" y="8326"/>
                        </a:lnTo>
                        <a:lnTo>
                          <a:pt x="119681" y="9088"/>
                        </a:lnTo>
                        <a:lnTo>
                          <a:pt x="119872" y="9915"/>
                        </a:lnTo>
                        <a:lnTo>
                          <a:pt x="120000" y="10805"/>
                        </a:lnTo>
                        <a:lnTo>
                          <a:pt x="120000" y="11631"/>
                        </a:lnTo>
                        <a:lnTo>
                          <a:pt x="120000" y="12584"/>
                        </a:lnTo>
                        <a:lnTo>
                          <a:pt x="119872" y="13474"/>
                        </a:lnTo>
                        <a:lnTo>
                          <a:pt x="119681" y="14427"/>
                        </a:lnTo>
                        <a:lnTo>
                          <a:pt x="119362" y="15317"/>
                        </a:lnTo>
                        <a:lnTo>
                          <a:pt x="118916" y="16207"/>
                        </a:lnTo>
                        <a:lnTo>
                          <a:pt x="118470" y="17033"/>
                        </a:lnTo>
                        <a:lnTo>
                          <a:pt x="117896" y="17860"/>
                        </a:lnTo>
                        <a:lnTo>
                          <a:pt x="117259" y="18686"/>
                        </a:lnTo>
                        <a:lnTo>
                          <a:pt x="116622" y="19512"/>
                        </a:lnTo>
                        <a:lnTo>
                          <a:pt x="19437" y="116504"/>
                        </a:lnTo>
                        <a:lnTo>
                          <a:pt x="18736" y="117266"/>
                        </a:lnTo>
                        <a:lnTo>
                          <a:pt x="17907" y="117902"/>
                        </a:lnTo>
                        <a:lnTo>
                          <a:pt x="17079" y="118474"/>
                        </a:lnTo>
                        <a:lnTo>
                          <a:pt x="16123" y="118919"/>
                        </a:lnTo>
                        <a:lnTo>
                          <a:pt x="15231" y="119300"/>
                        </a:lnTo>
                        <a:lnTo>
                          <a:pt x="14402" y="119555"/>
                        </a:lnTo>
                        <a:lnTo>
                          <a:pt x="13510" y="119809"/>
                        </a:lnTo>
                        <a:lnTo>
                          <a:pt x="12554" y="119936"/>
                        </a:lnTo>
                        <a:lnTo>
                          <a:pt x="11662" y="120000"/>
                        </a:lnTo>
                        <a:lnTo>
                          <a:pt x="10706" y="119936"/>
                        </a:lnTo>
                        <a:lnTo>
                          <a:pt x="9877" y="119809"/>
                        </a:lnTo>
                        <a:lnTo>
                          <a:pt x="9113" y="119555"/>
                        </a:lnTo>
                        <a:lnTo>
                          <a:pt x="8284" y="119300"/>
                        </a:lnTo>
                        <a:lnTo>
                          <a:pt x="7519" y="118792"/>
                        </a:lnTo>
                        <a:lnTo>
                          <a:pt x="6818" y="118347"/>
                        </a:lnTo>
                        <a:lnTo>
                          <a:pt x="6117" y="117775"/>
                        </a:lnTo>
                        <a:lnTo>
                          <a:pt x="2103" y="113771"/>
                        </a:lnTo>
                        <a:lnTo>
                          <a:pt x="1529" y="113135"/>
                        </a:lnTo>
                        <a:lnTo>
                          <a:pt x="1083" y="112372"/>
                        </a:lnTo>
                        <a:lnTo>
                          <a:pt x="637" y="111673"/>
                        </a:lnTo>
                        <a:lnTo>
                          <a:pt x="382" y="110847"/>
                        </a:lnTo>
                        <a:lnTo>
                          <a:pt x="191" y="110021"/>
                        </a:lnTo>
                        <a:lnTo>
                          <a:pt x="0" y="109194"/>
                        </a:lnTo>
                        <a:lnTo>
                          <a:pt x="0" y="108241"/>
                        </a:lnTo>
                        <a:lnTo>
                          <a:pt x="0" y="107351"/>
                        </a:lnTo>
                        <a:lnTo>
                          <a:pt x="191" y="106461"/>
                        </a:lnTo>
                        <a:lnTo>
                          <a:pt x="382" y="105635"/>
                        </a:lnTo>
                        <a:lnTo>
                          <a:pt x="637" y="104682"/>
                        </a:lnTo>
                        <a:lnTo>
                          <a:pt x="1019" y="103792"/>
                        </a:lnTo>
                        <a:lnTo>
                          <a:pt x="1465" y="102966"/>
                        </a:lnTo>
                        <a:lnTo>
                          <a:pt x="2039" y="102012"/>
                        </a:lnTo>
                        <a:lnTo>
                          <a:pt x="2676" y="101186"/>
                        </a:lnTo>
                        <a:lnTo>
                          <a:pt x="3377" y="10048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  <p:sp>
                <p:nvSpPr>
                  <p:cNvPr id="54" name="ï$1îḍe">
                    <a:extLst>
                      <a:ext uri="{FF2B5EF4-FFF2-40B4-BE49-F238E27FC236}">
                        <a16:creationId xmlns:a16="http://schemas.microsoft.com/office/drawing/2014/main" id="{AA394DD6-5339-4347-ADE2-8193AB9E2744}"/>
                      </a:ext>
                    </a:extLst>
                  </p:cNvPr>
                  <p:cNvSpPr/>
                  <p:nvPr/>
                </p:nvSpPr>
                <p:spPr>
                  <a:xfrm>
                    <a:off x="13266741" y="6142038"/>
                    <a:ext cx="1495423" cy="149859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375" y="100423"/>
                        </a:moveTo>
                        <a:lnTo>
                          <a:pt x="100509" y="3495"/>
                        </a:lnTo>
                        <a:lnTo>
                          <a:pt x="101273" y="2733"/>
                        </a:lnTo>
                        <a:lnTo>
                          <a:pt x="102101" y="2097"/>
                        </a:lnTo>
                        <a:lnTo>
                          <a:pt x="102929" y="1525"/>
                        </a:lnTo>
                        <a:lnTo>
                          <a:pt x="103821" y="1080"/>
                        </a:lnTo>
                        <a:lnTo>
                          <a:pt x="104649" y="699"/>
                        </a:lnTo>
                        <a:lnTo>
                          <a:pt x="105605" y="381"/>
                        </a:lnTo>
                        <a:lnTo>
                          <a:pt x="106496" y="190"/>
                        </a:lnTo>
                        <a:lnTo>
                          <a:pt x="107388" y="63"/>
                        </a:lnTo>
                        <a:lnTo>
                          <a:pt x="108343" y="0"/>
                        </a:lnTo>
                        <a:lnTo>
                          <a:pt x="109171" y="63"/>
                        </a:lnTo>
                        <a:lnTo>
                          <a:pt x="110063" y="190"/>
                        </a:lnTo>
                        <a:lnTo>
                          <a:pt x="110891" y="444"/>
                        </a:lnTo>
                        <a:lnTo>
                          <a:pt x="111719" y="699"/>
                        </a:lnTo>
                        <a:lnTo>
                          <a:pt x="112484" y="1080"/>
                        </a:lnTo>
                        <a:lnTo>
                          <a:pt x="113184" y="1652"/>
                        </a:lnTo>
                        <a:lnTo>
                          <a:pt x="113821" y="2161"/>
                        </a:lnTo>
                        <a:lnTo>
                          <a:pt x="117834" y="6228"/>
                        </a:lnTo>
                        <a:lnTo>
                          <a:pt x="118407" y="6864"/>
                        </a:lnTo>
                        <a:lnTo>
                          <a:pt x="118853" y="7563"/>
                        </a:lnTo>
                        <a:lnTo>
                          <a:pt x="119235" y="8326"/>
                        </a:lnTo>
                        <a:lnTo>
                          <a:pt x="119617" y="9152"/>
                        </a:lnTo>
                        <a:lnTo>
                          <a:pt x="119808" y="9978"/>
                        </a:lnTo>
                        <a:lnTo>
                          <a:pt x="120000" y="10805"/>
                        </a:lnTo>
                        <a:lnTo>
                          <a:pt x="120000" y="11694"/>
                        </a:lnTo>
                        <a:lnTo>
                          <a:pt x="120000" y="12521"/>
                        </a:lnTo>
                        <a:lnTo>
                          <a:pt x="119808" y="13474"/>
                        </a:lnTo>
                        <a:lnTo>
                          <a:pt x="119617" y="14364"/>
                        </a:lnTo>
                        <a:lnTo>
                          <a:pt x="119363" y="15317"/>
                        </a:lnTo>
                        <a:lnTo>
                          <a:pt x="118980" y="16207"/>
                        </a:lnTo>
                        <a:lnTo>
                          <a:pt x="118407" y="17033"/>
                        </a:lnTo>
                        <a:lnTo>
                          <a:pt x="117834" y="17860"/>
                        </a:lnTo>
                        <a:lnTo>
                          <a:pt x="117324" y="18686"/>
                        </a:lnTo>
                        <a:lnTo>
                          <a:pt x="116560" y="19512"/>
                        </a:lnTo>
                        <a:lnTo>
                          <a:pt x="19426" y="116504"/>
                        </a:lnTo>
                        <a:lnTo>
                          <a:pt x="18726" y="117203"/>
                        </a:lnTo>
                        <a:lnTo>
                          <a:pt x="17898" y="117838"/>
                        </a:lnTo>
                        <a:lnTo>
                          <a:pt x="17070" y="118411"/>
                        </a:lnTo>
                        <a:lnTo>
                          <a:pt x="16178" y="118855"/>
                        </a:lnTo>
                        <a:lnTo>
                          <a:pt x="15350" y="119237"/>
                        </a:lnTo>
                        <a:lnTo>
                          <a:pt x="14394" y="119491"/>
                        </a:lnTo>
                        <a:lnTo>
                          <a:pt x="13503" y="119809"/>
                        </a:lnTo>
                        <a:lnTo>
                          <a:pt x="12547" y="119872"/>
                        </a:lnTo>
                        <a:lnTo>
                          <a:pt x="11656" y="120000"/>
                        </a:lnTo>
                        <a:lnTo>
                          <a:pt x="10828" y="119872"/>
                        </a:lnTo>
                        <a:lnTo>
                          <a:pt x="9936" y="119809"/>
                        </a:lnTo>
                        <a:lnTo>
                          <a:pt x="9108" y="119491"/>
                        </a:lnTo>
                        <a:lnTo>
                          <a:pt x="8280" y="119237"/>
                        </a:lnTo>
                        <a:lnTo>
                          <a:pt x="7515" y="118855"/>
                        </a:lnTo>
                        <a:lnTo>
                          <a:pt x="6815" y="118347"/>
                        </a:lnTo>
                        <a:lnTo>
                          <a:pt x="6178" y="117775"/>
                        </a:lnTo>
                        <a:lnTo>
                          <a:pt x="2229" y="113771"/>
                        </a:lnTo>
                        <a:lnTo>
                          <a:pt x="1592" y="113072"/>
                        </a:lnTo>
                        <a:lnTo>
                          <a:pt x="1082" y="112372"/>
                        </a:lnTo>
                        <a:lnTo>
                          <a:pt x="636" y="111610"/>
                        </a:lnTo>
                        <a:lnTo>
                          <a:pt x="382" y="110783"/>
                        </a:lnTo>
                        <a:lnTo>
                          <a:pt x="191" y="109957"/>
                        </a:lnTo>
                        <a:lnTo>
                          <a:pt x="0" y="109131"/>
                        </a:lnTo>
                        <a:lnTo>
                          <a:pt x="0" y="108241"/>
                        </a:lnTo>
                        <a:lnTo>
                          <a:pt x="0" y="107415"/>
                        </a:lnTo>
                        <a:lnTo>
                          <a:pt x="191" y="106525"/>
                        </a:lnTo>
                        <a:lnTo>
                          <a:pt x="382" y="105572"/>
                        </a:lnTo>
                        <a:lnTo>
                          <a:pt x="636" y="104682"/>
                        </a:lnTo>
                        <a:lnTo>
                          <a:pt x="1019" y="103728"/>
                        </a:lnTo>
                        <a:lnTo>
                          <a:pt x="1592" y="102902"/>
                        </a:lnTo>
                        <a:lnTo>
                          <a:pt x="2101" y="102076"/>
                        </a:lnTo>
                        <a:lnTo>
                          <a:pt x="2675" y="101250"/>
                        </a:lnTo>
                        <a:lnTo>
                          <a:pt x="3375" y="1004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  <p:sp>
                <p:nvSpPr>
                  <p:cNvPr id="55" name="ïṩlïďè">
                    <a:extLst>
                      <a:ext uri="{FF2B5EF4-FFF2-40B4-BE49-F238E27FC236}">
                        <a16:creationId xmlns:a16="http://schemas.microsoft.com/office/drawing/2014/main" id="{468DB76E-DB39-43C2-BFE3-4049C674BFAE}"/>
                      </a:ext>
                    </a:extLst>
                  </p:cNvPr>
                  <p:cNvSpPr/>
                  <p:nvPr/>
                </p:nvSpPr>
                <p:spPr>
                  <a:xfrm>
                    <a:off x="13687425" y="6564313"/>
                    <a:ext cx="969964" cy="97155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2235" y="0"/>
                        </a:moveTo>
                        <a:lnTo>
                          <a:pt x="0" y="112261"/>
                        </a:lnTo>
                        <a:lnTo>
                          <a:pt x="1670" y="113926"/>
                        </a:lnTo>
                        <a:lnTo>
                          <a:pt x="3636" y="115297"/>
                        </a:lnTo>
                        <a:lnTo>
                          <a:pt x="5798" y="116473"/>
                        </a:lnTo>
                        <a:lnTo>
                          <a:pt x="7960" y="117551"/>
                        </a:lnTo>
                        <a:lnTo>
                          <a:pt x="10221" y="118432"/>
                        </a:lnTo>
                        <a:lnTo>
                          <a:pt x="12579" y="119020"/>
                        </a:lnTo>
                        <a:lnTo>
                          <a:pt x="15135" y="119608"/>
                        </a:lnTo>
                        <a:lnTo>
                          <a:pt x="17690" y="119804"/>
                        </a:lnTo>
                        <a:lnTo>
                          <a:pt x="20343" y="120000"/>
                        </a:lnTo>
                        <a:lnTo>
                          <a:pt x="23095" y="119804"/>
                        </a:lnTo>
                        <a:lnTo>
                          <a:pt x="25945" y="119706"/>
                        </a:lnTo>
                        <a:lnTo>
                          <a:pt x="28697" y="119314"/>
                        </a:lnTo>
                        <a:lnTo>
                          <a:pt x="31744" y="118824"/>
                        </a:lnTo>
                        <a:lnTo>
                          <a:pt x="34692" y="118138"/>
                        </a:lnTo>
                        <a:lnTo>
                          <a:pt x="37641" y="117355"/>
                        </a:lnTo>
                        <a:lnTo>
                          <a:pt x="40589" y="116473"/>
                        </a:lnTo>
                        <a:lnTo>
                          <a:pt x="43734" y="115297"/>
                        </a:lnTo>
                        <a:lnTo>
                          <a:pt x="46683" y="114220"/>
                        </a:lnTo>
                        <a:lnTo>
                          <a:pt x="49828" y="112751"/>
                        </a:lnTo>
                        <a:lnTo>
                          <a:pt x="52972" y="111379"/>
                        </a:lnTo>
                        <a:lnTo>
                          <a:pt x="55921" y="109812"/>
                        </a:lnTo>
                        <a:lnTo>
                          <a:pt x="58968" y="108244"/>
                        </a:lnTo>
                        <a:lnTo>
                          <a:pt x="62014" y="106383"/>
                        </a:lnTo>
                        <a:lnTo>
                          <a:pt x="65061" y="104620"/>
                        </a:lnTo>
                        <a:lnTo>
                          <a:pt x="67911" y="102759"/>
                        </a:lnTo>
                        <a:lnTo>
                          <a:pt x="70859" y="100604"/>
                        </a:lnTo>
                        <a:lnTo>
                          <a:pt x="73710" y="98644"/>
                        </a:lnTo>
                        <a:lnTo>
                          <a:pt x="76560" y="96391"/>
                        </a:lnTo>
                        <a:lnTo>
                          <a:pt x="79410" y="94138"/>
                        </a:lnTo>
                        <a:lnTo>
                          <a:pt x="81965" y="91885"/>
                        </a:lnTo>
                        <a:lnTo>
                          <a:pt x="84619" y="89436"/>
                        </a:lnTo>
                        <a:lnTo>
                          <a:pt x="87076" y="87085"/>
                        </a:lnTo>
                        <a:lnTo>
                          <a:pt x="89631" y="84538"/>
                        </a:lnTo>
                        <a:lnTo>
                          <a:pt x="91891" y="81991"/>
                        </a:lnTo>
                        <a:lnTo>
                          <a:pt x="94250" y="79346"/>
                        </a:lnTo>
                        <a:lnTo>
                          <a:pt x="96511" y="76604"/>
                        </a:lnTo>
                        <a:lnTo>
                          <a:pt x="98673" y="73763"/>
                        </a:lnTo>
                        <a:lnTo>
                          <a:pt x="100737" y="70922"/>
                        </a:lnTo>
                        <a:lnTo>
                          <a:pt x="102702" y="67983"/>
                        </a:lnTo>
                        <a:lnTo>
                          <a:pt x="104766" y="65044"/>
                        </a:lnTo>
                        <a:lnTo>
                          <a:pt x="106535" y="62106"/>
                        </a:lnTo>
                        <a:lnTo>
                          <a:pt x="108304" y="58971"/>
                        </a:lnTo>
                        <a:lnTo>
                          <a:pt x="109975" y="56032"/>
                        </a:lnTo>
                        <a:lnTo>
                          <a:pt x="111547" y="52897"/>
                        </a:lnTo>
                        <a:lnTo>
                          <a:pt x="112923" y="49959"/>
                        </a:lnTo>
                        <a:lnTo>
                          <a:pt x="114201" y="46824"/>
                        </a:lnTo>
                        <a:lnTo>
                          <a:pt x="115479" y="43689"/>
                        </a:lnTo>
                        <a:lnTo>
                          <a:pt x="116461" y="40751"/>
                        </a:lnTo>
                        <a:lnTo>
                          <a:pt x="117444" y="37616"/>
                        </a:lnTo>
                        <a:lnTo>
                          <a:pt x="118132" y="34677"/>
                        </a:lnTo>
                        <a:lnTo>
                          <a:pt x="118918" y="31738"/>
                        </a:lnTo>
                        <a:lnTo>
                          <a:pt x="119410" y="28897"/>
                        </a:lnTo>
                        <a:lnTo>
                          <a:pt x="119705" y="26057"/>
                        </a:lnTo>
                        <a:lnTo>
                          <a:pt x="120000" y="23216"/>
                        </a:lnTo>
                        <a:lnTo>
                          <a:pt x="120000" y="20375"/>
                        </a:lnTo>
                        <a:lnTo>
                          <a:pt x="119901" y="17828"/>
                        </a:lnTo>
                        <a:lnTo>
                          <a:pt x="119606" y="15183"/>
                        </a:lnTo>
                        <a:lnTo>
                          <a:pt x="119115" y="12734"/>
                        </a:lnTo>
                        <a:lnTo>
                          <a:pt x="118427" y="10383"/>
                        </a:lnTo>
                        <a:lnTo>
                          <a:pt x="117641" y="8130"/>
                        </a:lnTo>
                        <a:lnTo>
                          <a:pt x="116658" y="5877"/>
                        </a:lnTo>
                        <a:lnTo>
                          <a:pt x="115380" y="3820"/>
                        </a:lnTo>
                        <a:lnTo>
                          <a:pt x="113906" y="1861"/>
                        </a:lnTo>
                        <a:lnTo>
                          <a:pt x="112235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</p:grpSp>
            <p:sp>
              <p:nvSpPr>
                <p:cNvPr id="44" name="işḷíḑé">
                  <a:extLst>
                    <a:ext uri="{FF2B5EF4-FFF2-40B4-BE49-F238E27FC236}">
                      <a16:creationId xmlns:a16="http://schemas.microsoft.com/office/drawing/2014/main" id="{5DF66372-CD61-4938-9972-C649B026A4E9}"/>
                    </a:ext>
                  </a:extLst>
                </p:cNvPr>
                <p:cNvSpPr/>
                <p:nvPr/>
              </p:nvSpPr>
              <p:spPr>
                <a:xfrm rot="2700000">
                  <a:off x="4838602" y="1888054"/>
                  <a:ext cx="1555901" cy="15581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5401" y="93873"/>
                      </a:moveTo>
                      <a:lnTo>
                        <a:pt x="37693" y="94526"/>
                      </a:lnTo>
                      <a:lnTo>
                        <a:pt x="39919" y="95202"/>
                      </a:lnTo>
                      <a:lnTo>
                        <a:pt x="42058" y="95856"/>
                      </a:lnTo>
                      <a:lnTo>
                        <a:pt x="44154" y="96509"/>
                      </a:lnTo>
                      <a:lnTo>
                        <a:pt x="46162" y="97185"/>
                      </a:lnTo>
                      <a:lnTo>
                        <a:pt x="48126" y="97839"/>
                      </a:lnTo>
                      <a:lnTo>
                        <a:pt x="50047" y="98492"/>
                      </a:lnTo>
                      <a:lnTo>
                        <a:pt x="51858" y="99146"/>
                      </a:lnTo>
                      <a:lnTo>
                        <a:pt x="53648" y="99822"/>
                      </a:lnTo>
                      <a:lnTo>
                        <a:pt x="55372" y="100475"/>
                      </a:lnTo>
                      <a:lnTo>
                        <a:pt x="57075" y="101129"/>
                      </a:lnTo>
                      <a:lnTo>
                        <a:pt x="58712" y="101804"/>
                      </a:lnTo>
                      <a:lnTo>
                        <a:pt x="60283" y="102458"/>
                      </a:lnTo>
                      <a:lnTo>
                        <a:pt x="61833" y="103155"/>
                      </a:lnTo>
                      <a:lnTo>
                        <a:pt x="63339" y="103809"/>
                      </a:lnTo>
                      <a:lnTo>
                        <a:pt x="64779" y="104506"/>
                      </a:lnTo>
                      <a:lnTo>
                        <a:pt x="66198" y="105160"/>
                      </a:lnTo>
                      <a:lnTo>
                        <a:pt x="67573" y="105857"/>
                      </a:lnTo>
                      <a:lnTo>
                        <a:pt x="68926" y="106533"/>
                      </a:lnTo>
                      <a:lnTo>
                        <a:pt x="70236" y="107230"/>
                      </a:lnTo>
                      <a:lnTo>
                        <a:pt x="71546" y="107928"/>
                      </a:lnTo>
                      <a:lnTo>
                        <a:pt x="72790" y="108647"/>
                      </a:lnTo>
                      <a:lnTo>
                        <a:pt x="74056" y="109344"/>
                      </a:lnTo>
                      <a:lnTo>
                        <a:pt x="75234" y="110063"/>
                      </a:lnTo>
                      <a:lnTo>
                        <a:pt x="77635" y="111545"/>
                      </a:lnTo>
                      <a:lnTo>
                        <a:pt x="79927" y="113005"/>
                      </a:lnTo>
                      <a:lnTo>
                        <a:pt x="82197" y="114552"/>
                      </a:lnTo>
                      <a:lnTo>
                        <a:pt x="84423" y="116121"/>
                      </a:lnTo>
                      <a:lnTo>
                        <a:pt x="85012" y="116557"/>
                      </a:lnTo>
                      <a:lnTo>
                        <a:pt x="85842" y="117101"/>
                      </a:lnTo>
                      <a:lnTo>
                        <a:pt x="86802" y="117733"/>
                      </a:lnTo>
                      <a:lnTo>
                        <a:pt x="87850" y="118387"/>
                      </a:lnTo>
                      <a:lnTo>
                        <a:pt x="88373" y="118692"/>
                      </a:lnTo>
                      <a:lnTo>
                        <a:pt x="88919" y="118975"/>
                      </a:lnTo>
                      <a:lnTo>
                        <a:pt x="89487" y="119259"/>
                      </a:lnTo>
                      <a:lnTo>
                        <a:pt x="89989" y="119498"/>
                      </a:lnTo>
                      <a:lnTo>
                        <a:pt x="90512" y="119673"/>
                      </a:lnTo>
                      <a:lnTo>
                        <a:pt x="90993" y="119825"/>
                      </a:lnTo>
                      <a:lnTo>
                        <a:pt x="91451" y="119956"/>
                      </a:lnTo>
                      <a:lnTo>
                        <a:pt x="91866" y="120000"/>
                      </a:lnTo>
                      <a:lnTo>
                        <a:pt x="92149" y="120000"/>
                      </a:lnTo>
                      <a:lnTo>
                        <a:pt x="92499" y="119934"/>
                      </a:lnTo>
                      <a:lnTo>
                        <a:pt x="92913" y="119782"/>
                      </a:lnTo>
                      <a:lnTo>
                        <a:pt x="93350" y="119542"/>
                      </a:lnTo>
                      <a:lnTo>
                        <a:pt x="93917" y="119215"/>
                      </a:lnTo>
                      <a:lnTo>
                        <a:pt x="94550" y="118692"/>
                      </a:lnTo>
                      <a:lnTo>
                        <a:pt x="95292" y="118038"/>
                      </a:lnTo>
                      <a:lnTo>
                        <a:pt x="96165" y="117232"/>
                      </a:lnTo>
                      <a:lnTo>
                        <a:pt x="106664" y="106707"/>
                      </a:lnTo>
                      <a:lnTo>
                        <a:pt x="117206" y="96161"/>
                      </a:lnTo>
                      <a:lnTo>
                        <a:pt x="118057" y="95289"/>
                      </a:lnTo>
                      <a:lnTo>
                        <a:pt x="118712" y="94570"/>
                      </a:lnTo>
                      <a:lnTo>
                        <a:pt x="119192" y="93916"/>
                      </a:lnTo>
                      <a:lnTo>
                        <a:pt x="119519" y="93372"/>
                      </a:lnTo>
                      <a:lnTo>
                        <a:pt x="119781" y="92892"/>
                      </a:lnTo>
                      <a:lnTo>
                        <a:pt x="119912" y="92500"/>
                      </a:lnTo>
                      <a:lnTo>
                        <a:pt x="119978" y="92173"/>
                      </a:lnTo>
                      <a:lnTo>
                        <a:pt x="120000" y="91868"/>
                      </a:lnTo>
                      <a:lnTo>
                        <a:pt x="119934" y="91454"/>
                      </a:lnTo>
                      <a:lnTo>
                        <a:pt x="119847" y="91018"/>
                      </a:lnTo>
                      <a:lnTo>
                        <a:pt x="119694" y="90517"/>
                      </a:lnTo>
                      <a:lnTo>
                        <a:pt x="119497" y="90016"/>
                      </a:lnTo>
                      <a:lnTo>
                        <a:pt x="119236" y="89471"/>
                      </a:lnTo>
                      <a:lnTo>
                        <a:pt x="118995" y="88948"/>
                      </a:lnTo>
                      <a:lnTo>
                        <a:pt x="118690" y="88382"/>
                      </a:lnTo>
                      <a:lnTo>
                        <a:pt x="118406" y="87837"/>
                      </a:lnTo>
                      <a:lnTo>
                        <a:pt x="117730" y="86813"/>
                      </a:lnTo>
                      <a:lnTo>
                        <a:pt x="117118" y="85832"/>
                      </a:lnTo>
                      <a:lnTo>
                        <a:pt x="116551" y="85048"/>
                      </a:lnTo>
                      <a:lnTo>
                        <a:pt x="116093" y="84416"/>
                      </a:lnTo>
                      <a:lnTo>
                        <a:pt x="114565" y="82193"/>
                      </a:lnTo>
                      <a:lnTo>
                        <a:pt x="113015" y="79927"/>
                      </a:lnTo>
                      <a:lnTo>
                        <a:pt x="111509" y="77639"/>
                      </a:lnTo>
                      <a:lnTo>
                        <a:pt x="110069" y="75264"/>
                      </a:lnTo>
                      <a:lnTo>
                        <a:pt x="109348" y="74043"/>
                      </a:lnTo>
                      <a:lnTo>
                        <a:pt x="108628" y="72823"/>
                      </a:lnTo>
                      <a:lnTo>
                        <a:pt x="107930" y="71538"/>
                      </a:lnTo>
                      <a:lnTo>
                        <a:pt x="107231" y="70252"/>
                      </a:lnTo>
                      <a:lnTo>
                        <a:pt x="106555" y="68944"/>
                      </a:lnTo>
                      <a:lnTo>
                        <a:pt x="105856" y="67593"/>
                      </a:lnTo>
                      <a:lnTo>
                        <a:pt x="105158" y="66221"/>
                      </a:lnTo>
                      <a:lnTo>
                        <a:pt x="104481" y="64783"/>
                      </a:lnTo>
                      <a:lnTo>
                        <a:pt x="103805" y="63323"/>
                      </a:lnTo>
                      <a:lnTo>
                        <a:pt x="103128" y="61819"/>
                      </a:lnTo>
                      <a:lnTo>
                        <a:pt x="102451" y="60272"/>
                      </a:lnTo>
                      <a:lnTo>
                        <a:pt x="101797" y="58703"/>
                      </a:lnTo>
                      <a:lnTo>
                        <a:pt x="101142" y="57069"/>
                      </a:lnTo>
                      <a:lnTo>
                        <a:pt x="100487" y="55413"/>
                      </a:lnTo>
                      <a:lnTo>
                        <a:pt x="99832" y="53648"/>
                      </a:lnTo>
                      <a:lnTo>
                        <a:pt x="99156" y="51883"/>
                      </a:lnTo>
                      <a:lnTo>
                        <a:pt x="98501" y="50030"/>
                      </a:lnTo>
                      <a:lnTo>
                        <a:pt x="97846" y="48156"/>
                      </a:lnTo>
                      <a:lnTo>
                        <a:pt x="97191" y="46173"/>
                      </a:lnTo>
                      <a:lnTo>
                        <a:pt x="96515" y="44169"/>
                      </a:lnTo>
                      <a:lnTo>
                        <a:pt x="95860" y="42077"/>
                      </a:lnTo>
                      <a:lnTo>
                        <a:pt x="95205" y="39920"/>
                      </a:lnTo>
                      <a:lnTo>
                        <a:pt x="94550" y="37719"/>
                      </a:lnTo>
                      <a:lnTo>
                        <a:pt x="93874" y="35431"/>
                      </a:lnTo>
                      <a:lnTo>
                        <a:pt x="93415" y="33862"/>
                      </a:lnTo>
                      <a:lnTo>
                        <a:pt x="92870" y="32315"/>
                      </a:lnTo>
                      <a:lnTo>
                        <a:pt x="92346" y="30811"/>
                      </a:lnTo>
                      <a:lnTo>
                        <a:pt x="91735" y="29329"/>
                      </a:lnTo>
                      <a:lnTo>
                        <a:pt x="91080" y="27891"/>
                      </a:lnTo>
                      <a:lnTo>
                        <a:pt x="90425" y="26475"/>
                      </a:lnTo>
                      <a:lnTo>
                        <a:pt x="89705" y="25059"/>
                      </a:lnTo>
                      <a:lnTo>
                        <a:pt x="88941" y="23708"/>
                      </a:lnTo>
                      <a:lnTo>
                        <a:pt x="88155" y="22378"/>
                      </a:lnTo>
                      <a:lnTo>
                        <a:pt x="87304" y="21093"/>
                      </a:lnTo>
                      <a:lnTo>
                        <a:pt x="86431" y="19807"/>
                      </a:lnTo>
                      <a:lnTo>
                        <a:pt x="85514" y="18587"/>
                      </a:lnTo>
                      <a:lnTo>
                        <a:pt x="84576" y="17388"/>
                      </a:lnTo>
                      <a:lnTo>
                        <a:pt x="83572" y="16233"/>
                      </a:lnTo>
                      <a:lnTo>
                        <a:pt x="82568" y="15100"/>
                      </a:lnTo>
                      <a:lnTo>
                        <a:pt x="81498" y="13989"/>
                      </a:lnTo>
                      <a:lnTo>
                        <a:pt x="79708" y="12289"/>
                      </a:lnTo>
                      <a:lnTo>
                        <a:pt x="77875" y="10699"/>
                      </a:lnTo>
                      <a:lnTo>
                        <a:pt x="75976" y="9239"/>
                      </a:lnTo>
                      <a:lnTo>
                        <a:pt x="74012" y="7866"/>
                      </a:lnTo>
                      <a:lnTo>
                        <a:pt x="72004" y="6602"/>
                      </a:lnTo>
                      <a:lnTo>
                        <a:pt x="69930" y="5469"/>
                      </a:lnTo>
                      <a:lnTo>
                        <a:pt x="67857" y="4445"/>
                      </a:lnTo>
                      <a:lnTo>
                        <a:pt x="65696" y="3486"/>
                      </a:lnTo>
                      <a:lnTo>
                        <a:pt x="63514" y="2680"/>
                      </a:lnTo>
                      <a:lnTo>
                        <a:pt x="61331" y="1982"/>
                      </a:lnTo>
                      <a:lnTo>
                        <a:pt x="59083" y="1394"/>
                      </a:lnTo>
                      <a:lnTo>
                        <a:pt x="56857" y="893"/>
                      </a:lnTo>
                      <a:lnTo>
                        <a:pt x="54587" y="501"/>
                      </a:lnTo>
                      <a:lnTo>
                        <a:pt x="52295" y="217"/>
                      </a:lnTo>
                      <a:lnTo>
                        <a:pt x="50003" y="65"/>
                      </a:lnTo>
                      <a:lnTo>
                        <a:pt x="47733" y="0"/>
                      </a:lnTo>
                      <a:lnTo>
                        <a:pt x="45441" y="65"/>
                      </a:lnTo>
                      <a:lnTo>
                        <a:pt x="43150" y="217"/>
                      </a:lnTo>
                      <a:lnTo>
                        <a:pt x="40858" y="501"/>
                      </a:lnTo>
                      <a:lnTo>
                        <a:pt x="38588" y="893"/>
                      </a:lnTo>
                      <a:lnTo>
                        <a:pt x="36362" y="1394"/>
                      </a:lnTo>
                      <a:lnTo>
                        <a:pt x="34136" y="1982"/>
                      </a:lnTo>
                      <a:lnTo>
                        <a:pt x="31931" y="2680"/>
                      </a:lnTo>
                      <a:lnTo>
                        <a:pt x="29770" y="3486"/>
                      </a:lnTo>
                      <a:lnTo>
                        <a:pt x="27631" y="4445"/>
                      </a:lnTo>
                      <a:lnTo>
                        <a:pt x="25514" y="5469"/>
                      </a:lnTo>
                      <a:lnTo>
                        <a:pt x="23441" y="6602"/>
                      </a:lnTo>
                      <a:lnTo>
                        <a:pt x="21433" y="7866"/>
                      </a:lnTo>
                      <a:lnTo>
                        <a:pt x="19490" y="9239"/>
                      </a:lnTo>
                      <a:lnTo>
                        <a:pt x="17591" y="10699"/>
                      </a:lnTo>
                      <a:lnTo>
                        <a:pt x="15758" y="12289"/>
                      </a:lnTo>
                      <a:lnTo>
                        <a:pt x="13946" y="13967"/>
                      </a:lnTo>
                      <a:lnTo>
                        <a:pt x="12288" y="15754"/>
                      </a:lnTo>
                      <a:lnTo>
                        <a:pt x="10694" y="17606"/>
                      </a:lnTo>
                      <a:lnTo>
                        <a:pt x="9210" y="19480"/>
                      </a:lnTo>
                      <a:lnTo>
                        <a:pt x="7857" y="21463"/>
                      </a:lnTo>
                      <a:lnTo>
                        <a:pt x="6591" y="23490"/>
                      </a:lnTo>
                      <a:lnTo>
                        <a:pt x="5478" y="25516"/>
                      </a:lnTo>
                      <a:lnTo>
                        <a:pt x="4430" y="27630"/>
                      </a:lnTo>
                      <a:lnTo>
                        <a:pt x="3492" y="29765"/>
                      </a:lnTo>
                      <a:lnTo>
                        <a:pt x="2662" y="31944"/>
                      </a:lnTo>
                      <a:lnTo>
                        <a:pt x="1942" y="34145"/>
                      </a:lnTo>
                      <a:lnTo>
                        <a:pt x="1353" y="36368"/>
                      </a:lnTo>
                      <a:lnTo>
                        <a:pt x="873" y="38590"/>
                      </a:lnTo>
                      <a:lnTo>
                        <a:pt x="502" y="40900"/>
                      </a:lnTo>
                      <a:lnTo>
                        <a:pt x="218" y="43145"/>
                      </a:lnTo>
                      <a:lnTo>
                        <a:pt x="65" y="45454"/>
                      </a:lnTo>
                      <a:lnTo>
                        <a:pt x="0" y="47742"/>
                      </a:lnTo>
                      <a:lnTo>
                        <a:pt x="65" y="50030"/>
                      </a:lnTo>
                      <a:lnTo>
                        <a:pt x="218" y="52340"/>
                      </a:lnTo>
                      <a:lnTo>
                        <a:pt x="502" y="54585"/>
                      </a:lnTo>
                      <a:lnTo>
                        <a:pt x="873" y="56851"/>
                      </a:lnTo>
                      <a:lnTo>
                        <a:pt x="1353" y="59117"/>
                      </a:lnTo>
                      <a:lnTo>
                        <a:pt x="1942" y="61340"/>
                      </a:lnTo>
                      <a:lnTo>
                        <a:pt x="2662" y="63540"/>
                      </a:lnTo>
                      <a:lnTo>
                        <a:pt x="3492" y="65719"/>
                      </a:lnTo>
                      <a:lnTo>
                        <a:pt x="4430" y="67855"/>
                      </a:lnTo>
                      <a:lnTo>
                        <a:pt x="5478" y="69969"/>
                      </a:lnTo>
                      <a:lnTo>
                        <a:pt x="6591" y="71995"/>
                      </a:lnTo>
                      <a:lnTo>
                        <a:pt x="7857" y="74022"/>
                      </a:lnTo>
                      <a:lnTo>
                        <a:pt x="9210" y="75961"/>
                      </a:lnTo>
                      <a:lnTo>
                        <a:pt x="10694" y="77879"/>
                      </a:lnTo>
                      <a:lnTo>
                        <a:pt x="12266" y="79731"/>
                      </a:lnTo>
                      <a:lnTo>
                        <a:pt x="13946" y="81496"/>
                      </a:lnTo>
                      <a:lnTo>
                        <a:pt x="15060" y="82564"/>
                      </a:lnTo>
                      <a:lnTo>
                        <a:pt x="16216" y="83609"/>
                      </a:lnTo>
                      <a:lnTo>
                        <a:pt x="17373" y="84568"/>
                      </a:lnTo>
                      <a:lnTo>
                        <a:pt x="18574" y="85549"/>
                      </a:lnTo>
                      <a:lnTo>
                        <a:pt x="19796" y="86464"/>
                      </a:lnTo>
                      <a:lnTo>
                        <a:pt x="21062" y="87336"/>
                      </a:lnTo>
                      <a:lnTo>
                        <a:pt x="22371" y="88164"/>
                      </a:lnTo>
                      <a:lnTo>
                        <a:pt x="23703" y="88970"/>
                      </a:lnTo>
                      <a:lnTo>
                        <a:pt x="25056" y="89733"/>
                      </a:lnTo>
                      <a:lnTo>
                        <a:pt x="26431" y="90430"/>
                      </a:lnTo>
                      <a:lnTo>
                        <a:pt x="27850" y="91105"/>
                      </a:lnTo>
                      <a:lnTo>
                        <a:pt x="29334" y="91737"/>
                      </a:lnTo>
                      <a:lnTo>
                        <a:pt x="30796" y="92326"/>
                      </a:lnTo>
                      <a:lnTo>
                        <a:pt x="32280" y="92892"/>
                      </a:lnTo>
                      <a:lnTo>
                        <a:pt x="33830" y="93415"/>
                      </a:lnTo>
                      <a:lnTo>
                        <a:pt x="35401" y="93873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t" anchorCtr="0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Clr>
                      <a:srgbClr val="000000"/>
                    </a:buClr>
                  </a:pPr>
                  <a:endParaRPr/>
                </a:p>
              </p:txBody>
            </p:sp>
            <p:sp>
              <p:nvSpPr>
                <p:cNvPr id="45" name="îṩļíḑê">
                  <a:extLst>
                    <a:ext uri="{FF2B5EF4-FFF2-40B4-BE49-F238E27FC236}">
                      <a16:creationId xmlns:a16="http://schemas.microsoft.com/office/drawing/2014/main" id="{2D344BF3-E3ED-4E93-91AF-1BEC57C6BFB8}"/>
                    </a:ext>
                  </a:extLst>
                </p:cNvPr>
                <p:cNvSpPr/>
                <p:nvPr/>
              </p:nvSpPr>
              <p:spPr>
                <a:xfrm rot="2700000">
                  <a:off x="5113045" y="2652514"/>
                  <a:ext cx="955387" cy="88690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7903" y="77624"/>
                      </a:moveTo>
                      <a:lnTo>
                        <a:pt x="116411" y="77126"/>
                      </a:lnTo>
                      <a:lnTo>
                        <a:pt x="114918" y="76513"/>
                      </a:lnTo>
                      <a:lnTo>
                        <a:pt x="113426" y="75900"/>
                      </a:lnTo>
                      <a:lnTo>
                        <a:pt x="111969" y="75287"/>
                      </a:lnTo>
                      <a:lnTo>
                        <a:pt x="108984" y="73984"/>
                      </a:lnTo>
                      <a:lnTo>
                        <a:pt x="106070" y="72605"/>
                      </a:lnTo>
                      <a:lnTo>
                        <a:pt x="103192" y="71149"/>
                      </a:lnTo>
                      <a:lnTo>
                        <a:pt x="100349" y="69655"/>
                      </a:lnTo>
                      <a:lnTo>
                        <a:pt x="97471" y="68160"/>
                      </a:lnTo>
                      <a:lnTo>
                        <a:pt x="94663" y="66628"/>
                      </a:lnTo>
                      <a:lnTo>
                        <a:pt x="90470" y="64291"/>
                      </a:lnTo>
                      <a:lnTo>
                        <a:pt x="86277" y="61915"/>
                      </a:lnTo>
                      <a:lnTo>
                        <a:pt x="82084" y="59501"/>
                      </a:lnTo>
                      <a:lnTo>
                        <a:pt x="77927" y="56973"/>
                      </a:lnTo>
                      <a:lnTo>
                        <a:pt x="73840" y="54367"/>
                      </a:lnTo>
                      <a:lnTo>
                        <a:pt x="69789" y="51724"/>
                      </a:lnTo>
                      <a:lnTo>
                        <a:pt x="65809" y="49003"/>
                      </a:lnTo>
                      <a:lnTo>
                        <a:pt x="61865" y="46168"/>
                      </a:lnTo>
                      <a:lnTo>
                        <a:pt x="58418" y="43639"/>
                      </a:lnTo>
                      <a:lnTo>
                        <a:pt x="55007" y="41034"/>
                      </a:lnTo>
                      <a:lnTo>
                        <a:pt x="53301" y="39731"/>
                      </a:lnTo>
                      <a:lnTo>
                        <a:pt x="51631" y="38352"/>
                      </a:lnTo>
                      <a:lnTo>
                        <a:pt x="49925" y="36896"/>
                      </a:lnTo>
                      <a:lnTo>
                        <a:pt x="48291" y="35478"/>
                      </a:lnTo>
                      <a:lnTo>
                        <a:pt x="46727" y="33984"/>
                      </a:lnTo>
                      <a:lnTo>
                        <a:pt x="45164" y="32490"/>
                      </a:lnTo>
                      <a:lnTo>
                        <a:pt x="43636" y="30919"/>
                      </a:lnTo>
                      <a:lnTo>
                        <a:pt x="42143" y="29310"/>
                      </a:lnTo>
                      <a:lnTo>
                        <a:pt x="40722" y="27662"/>
                      </a:lnTo>
                      <a:lnTo>
                        <a:pt x="39336" y="25977"/>
                      </a:lnTo>
                      <a:lnTo>
                        <a:pt x="38057" y="24176"/>
                      </a:lnTo>
                      <a:lnTo>
                        <a:pt x="36849" y="22413"/>
                      </a:lnTo>
                      <a:lnTo>
                        <a:pt x="36031" y="21187"/>
                      </a:lnTo>
                      <a:lnTo>
                        <a:pt x="35321" y="19923"/>
                      </a:lnTo>
                      <a:lnTo>
                        <a:pt x="34646" y="18620"/>
                      </a:lnTo>
                      <a:lnTo>
                        <a:pt x="34042" y="17241"/>
                      </a:lnTo>
                      <a:lnTo>
                        <a:pt x="33757" y="16551"/>
                      </a:lnTo>
                      <a:lnTo>
                        <a:pt x="33509" y="15862"/>
                      </a:lnTo>
                      <a:lnTo>
                        <a:pt x="33295" y="15134"/>
                      </a:lnTo>
                      <a:lnTo>
                        <a:pt x="33118" y="14406"/>
                      </a:lnTo>
                      <a:lnTo>
                        <a:pt x="32940" y="13678"/>
                      </a:lnTo>
                      <a:lnTo>
                        <a:pt x="32833" y="12988"/>
                      </a:lnTo>
                      <a:lnTo>
                        <a:pt x="32762" y="12183"/>
                      </a:lnTo>
                      <a:lnTo>
                        <a:pt x="32762" y="11494"/>
                      </a:lnTo>
                      <a:lnTo>
                        <a:pt x="32691" y="10689"/>
                      </a:lnTo>
                      <a:lnTo>
                        <a:pt x="32762" y="9885"/>
                      </a:lnTo>
                      <a:lnTo>
                        <a:pt x="32833" y="9042"/>
                      </a:lnTo>
                      <a:lnTo>
                        <a:pt x="33011" y="8237"/>
                      </a:lnTo>
                      <a:lnTo>
                        <a:pt x="33153" y="7394"/>
                      </a:lnTo>
                      <a:lnTo>
                        <a:pt x="33366" y="6551"/>
                      </a:lnTo>
                      <a:lnTo>
                        <a:pt x="33651" y="5747"/>
                      </a:lnTo>
                      <a:lnTo>
                        <a:pt x="33970" y="4904"/>
                      </a:lnTo>
                      <a:lnTo>
                        <a:pt x="34326" y="4137"/>
                      </a:lnTo>
                      <a:lnTo>
                        <a:pt x="34752" y="3409"/>
                      </a:lnTo>
                      <a:lnTo>
                        <a:pt x="35214" y="2758"/>
                      </a:lnTo>
                      <a:lnTo>
                        <a:pt x="35712" y="2107"/>
                      </a:lnTo>
                      <a:lnTo>
                        <a:pt x="36280" y="1532"/>
                      </a:lnTo>
                      <a:lnTo>
                        <a:pt x="36884" y="1034"/>
                      </a:lnTo>
                      <a:lnTo>
                        <a:pt x="37488" y="651"/>
                      </a:lnTo>
                      <a:lnTo>
                        <a:pt x="38235" y="306"/>
                      </a:lnTo>
                      <a:lnTo>
                        <a:pt x="38625" y="191"/>
                      </a:lnTo>
                      <a:lnTo>
                        <a:pt x="39087" y="114"/>
                      </a:lnTo>
                      <a:lnTo>
                        <a:pt x="39514" y="38"/>
                      </a:lnTo>
                      <a:lnTo>
                        <a:pt x="39905" y="0"/>
                      </a:lnTo>
                      <a:lnTo>
                        <a:pt x="40331" y="0"/>
                      </a:lnTo>
                      <a:lnTo>
                        <a:pt x="40722" y="38"/>
                      </a:lnTo>
                      <a:lnTo>
                        <a:pt x="41184" y="38"/>
                      </a:lnTo>
                      <a:lnTo>
                        <a:pt x="41610" y="153"/>
                      </a:lnTo>
                      <a:lnTo>
                        <a:pt x="42428" y="383"/>
                      </a:lnTo>
                      <a:lnTo>
                        <a:pt x="43174" y="689"/>
                      </a:lnTo>
                      <a:lnTo>
                        <a:pt x="43956" y="1111"/>
                      </a:lnTo>
                      <a:lnTo>
                        <a:pt x="44702" y="1609"/>
                      </a:lnTo>
                      <a:lnTo>
                        <a:pt x="45448" y="2107"/>
                      </a:lnTo>
                      <a:lnTo>
                        <a:pt x="46159" y="2681"/>
                      </a:lnTo>
                      <a:lnTo>
                        <a:pt x="46834" y="3295"/>
                      </a:lnTo>
                      <a:lnTo>
                        <a:pt x="47438" y="3984"/>
                      </a:lnTo>
                      <a:lnTo>
                        <a:pt x="48042" y="4674"/>
                      </a:lnTo>
                      <a:lnTo>
                        <a:pt x="48611" y="5363"/>
                      </a:lnTo>
                      <a:lnTo>
                        <a:pt x="49108" y="6053"/>
                      </a:lnTo>
                      <a:lnTo>
                        <a:pt x="49570" y="6743"/>
                      </a:lnTo>
                      <a:lnTo>
                        <a:pt x="50139" y="7662"/>
                      </a:lnTo>
                      <a:lnTo>
                        <a:pt x="50707" y="8659"/>
                      </a:lnTo>
                      <a:lnTo>
                        <a:pt x="51205" y="9731"/>
                      </a:lnTo>
                      <a:lnTo>
                        <a:pt x="51667" y="10689"/>
                      </a:lnTo>
                      <a:lnTo>
                        <a:pt x="52129" y="11800"/>
                      </a:lnTo>
                      <a:lnTo>
                        <a:pt x="52555" y="12911"/>
                      </a:lnTo>
                      <a:lnTo>
                        <a:pt x="52839" y="14022"/>
                      </a:lnTo>
                      <a:lnTo>
                        <a:pt x="53159" y="15134"/>
                      </a:lnTo>
                      <a:lnTo>
                        <a:pt x="53408" y="16245"/>
                      </a:lnTo>
                      <a:lnTo>
                        <a:pt x="53621" y="17394"/>
                      </a:lnTo>
                      <a:lnTo>
                        <a:pt x="53763" y="18544"/>
                      </a:lnTo>
                      <a:lnTo>
                        <a:pt x="53870" y="19731"/>
                      </a:lnTo>
                      <a:lnTo>
                        <a:pt x="53941" y="20881"/>
                      </a:lnTo>
                      <a:lnTo>
                        <a:pt x="53870" y="22030"/>
                      </a:lnTo>
                      <a:lnTo>
                        <a:pt x="53834" y="23180"/>
                      </a:lnTo>
                      <a:lnTo>
                        <a:pt x="53657" y="24291"/>
                      </a:lnTo>
                      <a:lnTo>
                        <a:pt x="53479" y="25402"/>
                      </a:lnTo>
                      <a:lnTo>
                        <a:pt x="53159" y="26475"/>
                      </a:lnTo>
                      <a:lnTo>
                        <a:pt x="52804" y="27509"/>
                      </a:lnTo>
                      <a:lnTo>
                        <a:pt x="52342" y="28544"/>
                      </a:lnTo>
                      <a:lnTo>
                        <a:pt x="51844" y="29616"/>
                      </a:lnTo>
                      <a:lnTo>
                        <a:pt x="51311" y="30613"/>
                      </a:lnTo>
                      <a:lnTo>
                        <a:pt x="50707" y="31609"/>
                      </a:lnTo>
                      <a:lnTo>
                        <a:pt x="50103" y="32605"/>
                      </a:lnTo>
                      <a:lnTo>
                        <a:pt x="49392" y="33524"/>
                      </a:lnTo>
                      <a:lnTo>
                        <a:pt x="48717" y="34406"/>
                      </a:lnTo>
                      <a:lnTo>
                        <a:pt x="48007" y="35287"/>
                      </a:lnTo>
                      <a:lnTo>
                        <a:pt x="47225" y="36168"/>
                      </a:lnTo>
                      <a:lnTo>
                        <a:pt x="45732" y="37777"/>
                      </a:lnTo>
                      <a:lnTo>
                        <a:pt x="44204" y="39272"/>
                      </a:lnTo>
                      <a:lnTo>
                        <a:pt x="43387" y="40000"/>
                      </a:lnTo>
                      <a:lnTo>
                        <a:pt x="42570" y="40727"/>
                      </a:lnTo>
                      <a:lnTo>
                        <a:pt x="41646" y="41417"/>
                      </a:lnTo>
                      <a:lnTo>
                        <a:pt x="40722" y="42107"/>
                      </a:lnTo>
                      <a:lnTo>
                        <a:pt x="39798" y="42720"/>
                      </a:lnTo>
                      <a:lnTo>
                        <a:pt x="38839" y="43256"/>
                      </a:lnTo>
                      <a:lnTo>
                        <a:pt x="37879" y="43793"/>
                      </a:lnTo>
                      <a:lnTo>
                        <a:pt x="36849" y="44291"/>
                      </a:lnTo>
                      <a:lnTo>
                        <a:pt x="35818" y="44674"/>
                      </a:lnTo>
                      <a:lnTo>
                        <a:pt x="34788" y="45095"/>
                      </a:lnTo>
                      <a:lnTo>
                        <a:pt x="33722" y="45363"/>
                      </a:lnTo>
                      <a:lnTo>
                        <a:pt x="32656" y="45593"/>
                      </a:lnTo>
                      <a:lnTo>
                        <a:pt x="31554" y="45747"/>
                      </a:lnTo>
                      <a:lnTo>
                        <a:pt x="30488" y="45785"/>
                      </a:lnTo>
                      <a:lnTo>
                        <a:pt x="29351" y="45785"/>
                      </a:lnTo>
                      <a:lnTo>
                        <a:pt x="28285" y="45747"/>
                      </a:lnTo>
                      <a:lnTo>
                        <a:pt x="27183" y="45593"/>
                      </a:lnTo>
                      <a:lnTo>
                        <a:pt x="26046" y="45287"/>
                      </a:lnTo>
                      <a:lnTo>
                        <a:pt x="24980" y="44980"/>
                      </a:lnTo>
                      <a:lnTo>
                        <a:pt x="23950" y="44597"/>
                      </a:lnTo>
                      <a:lnTo>
                        <a:pt x="22919" y="44137"/>
                      </a:lnTo>
                      <a:lnTo>
                        <a:pt x="21960" y="43601"/>
                      </a:lnTo>
                      <a:lnTo>
                        <a:pt x="21036" y="42988"/>
                      </a:lnTo>
                      <a:lnTo>
                        <a:pt x="20112" y="42298"/>
                      </a:lnTo>
                      <a:lnTo>
                        <a:pt x="19224" y="41609"/>
                      </a:lnTo>
                      <a:lnTo>
                        <a:pt x="18406" y="40804"/>
                      </a:lnTo>
                      <a:lnTo>
                        <a:pt x="17660" y="40000"/>
                      </a:lnTo>
                      <a:lnTo>
                        <a:pt x="16949" y="39118"/>
                      </a:lnTo>
                      <a:lnTo>
                        <a:pt x="16203" y="38122"/>
                      </a:lnTo>
                      <a:lnTo>
                        <a:pt x="15599" y="37126"/>
                      </a:lnTo>
                      <a:lnTo>
                        <a:pt x="15031" y="36053"/>
                      </a:lnTo>
                      <a:lnTo>
                        <a:pt x="14533" y="34980"/>
                      </a:lnTo>
                      <a:lnTo>
                        <a:pt x="14213" y="34176"/>
                      </a:lnTo>
                      <a:lnTo>
                        <a:pt x="13965" y="33371"/>
                      </a:lnTo>
                      <a:lnTo>
                        <a:pt x="13751" y="32528"/>
                      </a:lnTo>
                      <a:lnTo>
                        <a:pt x="13609" y="31647"/>
                      </a:lnTo>
                      <a:lnTo>
                        <a:pt x="13574" y="30766"/>
                      </a:lnTo>
                      <a:lnTo>
                        <a:pt x="13503" y="29885"/>
                      </a:lnTo>
                      <a:lnTo>
                        <a:pt x="13574" y="29003"/>
                      </a:lnTo>
                      <a:lnTo>
                        <a:pt x="13645" y="28122"/>
                      </a:lnTo>
                      <a:lnTo>
                        <a:pt x="13822" y="27279"/>
                      </a:lnTo>
                      <a:lnTo>
                        <a:pt x="14071" y="26475"/>
                      </a:lnTo>
                      <a:lnTo>
                        <a:pt x="14391" y="25670"/>
                      </a:lnTo>
                      <a:lnTo>
                        <a:pt x="14782" y="24904"/>
                      </a:lnTo>
                      <a:lnTo>
                        <a:pt x="15244" y="24252"/>
                      </a:lnTo>
                      <a:lnTo>
                        <a:pt x="15812" y="23601"/>
                      </a:lnTo>
                      <a:lnTo>
                        <a:pt x="16132" y="23295"/>
                      </a:lnTo>
                      <a:lnTo>
                        <a:pt x="16416" y="23026"/>
                      </a:lnTo>
                      <a:lnTo>
                        <a:pt x="16772" y="22758"/>
                      </a:lnTo>
                      <a:lnTo>
                        <a:pt x="17127" y="22528"/>
                      </a:lnTo>
                      <a:lnTo>
                        <a:pt x="17482" y="22375"/>
                      </a:lnTo>
                      <a:lnTo>
                        <a:pt x="17909" y="22145"/>
                      </a:lnTo>
                      <a:lnTo>
                        <a:pt x="18264" y="22030"/>
                      </a:lnTo>
                      <a:lnTo>
                        <a:pt x="18691" y="21877"/>
                      </a:lnTo>
                      <a:lnTo>
                        <a:pt x="19437" y="21685"/>
                      </a:lnTo>
                      <a:lnTo>
                        <a:pt x="20254" y="21647"/>
                      </a:lnTo>
                      <a:lnTo>
                        <a:pt x="21071" y="21685"/>
                      </a:lnTo>
                      <a:lnTo>
                        <a:pt x="21853" y="21800"/>
                      </a:lnTo>
                      <a:lnTo>
                        <a:pt x="22671" y="21992"/>
                      </a:lnTo>
                      <a:lnTo>
                        <a:pt x="23417" y="22260"/>
                      </a:lnTo>
                      <a:lnTo>
                        <a:pt x="24234" y="22528"/>
                      </a:lnTo>
                      <a:lnTo>
                        <a:pt x="25016" y="22911"/>
                      </a:lnTo>
                      <a:lnTo>
                        <a:pt x="25726" y="23371"/>
                      </a:lnTo>
                      <a:lnTo>
                        <a:pt x="26437" y="23793"/>
                      </a:lnTo>
                      <a:lnTo>
                        <a:pt x="27183" y="24291"/>
                      </a:lnTo>
                      <a:lnTo>
                        <a:pt x="27787" y="24865"/>
                      </a:lnTo>
                      <a:lnTo>
                        <a:pt x="28392" y="25402"/>
                      </a:lnTo>
                      <a:lnTo>
                        <a:pt x="28960" y="25977"/>
                      </a:lnTo>
                      <a:lnTo>
                        <a:pt x="29920" y="27011"/>
                      </a:lnTo>
                      <a:lnTo>
                        <a:pt x="30808" y="28122"/>
                      </a:lnTo>
                      <a:lnTo>
                        <a:pt x="31625" y="29310"/>
                      </a:lnTo>
                      <a:lnTo>
                        <a:pt x="32371" y="30613"/>
                      </a:lnTo>
                      <a:lnTo>
                        <a:pt x="33118" y="31915"/>
                      </a:lnTo>
                      <a:lnTo>
                        <a:pt x="33722" y="33295"/>
                      </a:lnTo>
                      <a:lnTo>
                        <a:pt x="34326" y="34674"/>
                      </a:lnTo>
                      <a:lnTo>
                        <a:pt x="34859" y="36168"/>
                      </a:lnTo>
                      <a:lnTo>
                        <a:pt x="35321" y="37662"/>
                      </a:lnTo>
                      <a:lnTo>
                        <a:pt x="35712" y="39157"/>
                      </a:lnTo>
                      <a:lnTo>
                        <a:pt x="36031" y="40651"/>
                      </a:lnTo>
                      <a:lnTo>
                        <a:pt x="36280" y="42145"/>
                      </a:lnTo>
                      <a:lnTo>
                        <a:pt x="36493" y="43678"/>
                      </a:lnTo>
                      <a:lnTo>
                        <a:pt x="36600" y="45134"/>
                      </a:lnTo>
                      <a:lnTo>
                        <a:pt x="36636" y="46628"/>
                      </a:lnTo>
                      <a:lnTo>
                        <a:pt x="36636" y="48045"/>
                      </a:lnTo>
                      <a:lnTo>
                        <a:pt x="36529" y="49042"/>
                      </a:lnTo>
                      <a:lnTo>
                        <a:pt x="36422" y="50114"/>
                      </a:lnTo>
                      <a:lnTo>
                        <a:pt x="36209" y="51034"/>
                      </a:lnTo>
                      <a:lnTo>
                        <a:pt x="35960" y="52030"/>
                      </a:lnTo>
                      <a:lnTo>
                        <a:pt x="35712" y="52988"/>
                      </a:lnTo>
                      <a:lnTo>
                        <a:pt x="35356" y="53869"/>
                      </a:lnTo>
                      <a:lnTo>
                        <a:pt x="34930" y="54750"/>
                      </a:lnTo>
                      <a:lnTo>
                        <a:pt x="34468" y="55632"/>
                      </a:lnTo>
                      <a:lnTo>
                        <a:pt x="33970" y="56398"/>
                      </a:lnTo>
                      <a:lnTo>
                        <a:pt x="33402" y="57164"/>
                      </a:lnTo>
                      <a:lnTo>
                        <a:pt x="32798" y="57892"/>
                      </a:lnTo>
                      <a:lnTo>
                        <a:pt x="32123" y="58544"/>
                      </a:lnTo>
                      <a:lnTo>
                        <a:pt x="31412" y="59233"/>
                      </a:lnTo>
                      <a:lnTo>
                        <a:pt x="30630" y="59770"/>
                      </a:lnTo>
                      <a:lnTo>
                        <a:pt x="29813" y="60268"/>
                      </a:lnTo>
                      <a:lnTo>
                        <a:pt x="28996" y="60766"/>
                      </a:lnTo>
                      <a:lnTo>
                        <a:pt x="28498" y="60996"/>
                      </a:lnTo>
                      <a:lnTo>
                        <a:pt x="27930" y="61226"/>
                      </a:lnTo>
                      <a:lnTo>
                        <a:pt x="27432" y="61379"/>
                      </a:lnTo>
                      <a:lnTo>
                        <a:pt x="26899" y="61532"/>
                      </a:lnTo>
                      <a:lnTo>
                        <a:pt x="25798" y="61762"/>
                      </a:lnTo>
                      <a:lnTo>
                        <a:pt x="24696" y="61915"/>
                      </a:lnTo>
                      <a:lnTo>
                        <a:pt x="23594" y="61915"/>
                      </a:lnTo>
                      <a:lnTo>
                        <a:pt x="22457" y="61915"/>
                      </a:lnTo>
                      <a:lnTo>
                        <a:pt x="21320" y="61839"/>
                      </a:lnTo>
                      <a:lnTo>
                        <a:pt x="20219" y="61609"/>
                      </a:lnTo>
                      <a:lnTo>
                        <a:pt x="19082" y="61379"/>
                      </a:lnTo>
                      <a:lnTo>
                        <a:pt x="18015" y="61034"/>
                      </a:lnTo>
                      <a:lnTo>
                        <a:pt x="16878" y="60727"/>
                      </a:lnTo>
                      <a:lnTo>
                        <a:pt x="15812" y="60344"/>
                      </a:lnTo>
                      <a:lnTo>
                        <a:pt x="14746" y="59885"/>
                      </a:lnTo>
                      <a:lnTo>
                        <a:pt x="13716" y="59425"/>
                      </a:lnTo>
                      <a:lnTo>
                        <a:pt x="12721" y="58965"/>
                      </a:lnTo>
                      <a:lnTo>
                        <a:pt x="11761" y="58505"/>
                      </a:lnTo>
                      <a:lnTo>
                        <a:pt x="10162" y="57624"/>
                      </a:lnTo>
                      <a:lnTo>
                        <a:pt x="8279" y="56475"/>
                      </a:lnTo>
                      <a:lnTo>
                        <a:pt x="7213" y="55747"/>
                      </a:lnTo>
                      <a:lnTo>
                        <a:pt x="6183" y="55019"/>
                      </a:lnTo>
                      <a:lnTo>
                        <a:pt x="5152" y="54252"/>
                      </a:lnTo>
                      <a:lnTo>
                        <a:pt x="4157" y="53371"/>
                      </a:lnTo>
                      <a:lnTo>
                        <a:pt x="3233" y="52490"/>
                      </a:lnTo>
                      <a:lnTo>
                        <a:pt x="2345" y="51532"/>
                      </a:lnTo>
                      <a:lnTo>
                        <a:pt x="1954" y="51111"/>
                      </a:lnTo>
                      <a:lnTo>
                        <a:pt x="1599" y="50613"/>
                      </a:lnTo>
                      <a:lnTo>
                        <a:pt x="1208" y="50114"/>
                      </a:lnTo>
                      <a:lnTo>
                        <a:pt x="923" y="49616"/>
                      </a:lnTo>
                      <a:lnTo>
                        <a:pt x="675" y="49118"/>
                      </a:lnTo>
                      <a:lnTo>
                        <a:pt x="461" y="48544"/>
                      </a:lnTo>
                      <a:lnTo>
                        <a:pt x="248" y="48045"/>
                      </a:lnTo>
                      <a:lnTo>
                        <a:pt x="142" y="47547"/>
                      </a:lnTo>
                      <a:lnTo>
                        <a:pt x="35" y="47011"/>
                      </a:lnTo>
                      <a:lnTo>
                        <a:pt x="0" y="46513"/>
                      </a:lnTo>
                      <a:lnTo>
                        <a:pt x="35" y="45977"/>
                      </a:lnTo>
                      <a:lnTo>
                        <a:pt x="142" y="45402"/>
                      </a:lnTo>
                      <a:lnTo>
                        <a:pt x="248" y="45019"/>
                      </a:lnTo>
                      <a:lnTo>
                        <a:pt x="390" y="44674"/>
                      </a:lnTo>
                      <a:lnTo>
                        <a:pt x="568" y="44367"/>
                      </a:lnTo>
                      <a:lnTo>
                        <a:pt x="817" y="44099"/>
                      </a:lnTo>
                      <a:lnTo>
                        <a:pt x="1030" y="43793"/>
                      </a:lnTo>
                      <a:lnTo>
                        <a:pt x="1314" y="43601"/>
                      </a:lnTo>
                      <a:lnTo>
                        <a:pt x="1634" y="43371"/>
                      </a:lnTo>
                      <a:lnTo>
                        <a:pt x="1989" y="43180"/>
                      </a:lnTo>
                      <a:lnTo>
                        <a:pt x="2345" y="43103"/>
                      </a:lnTo>
                      <a:lnTo>
                        <a:pt x="2700" y="42911"/>
                      </a:lnTo>
                      <a:lnTo>
                        <a:pt x="3127" y="42873"/>
                      </a:lnTo>
                      <a:lnTo>
                        <a:pt x="3517" y="42758"/>
                      </a:lnTo>
                      <a:lnTo>
                        <a:pt x="4406" y="42720"/>
                      </a:lnTo>
                      <a:lnTo>
                        <a:pt x="5330" y="42643"/>
                      </a:lnTo>
                      <a:lnTo>
                        <a:pt x="6254" y="42720"/>
                      </a:lnTo>
                      <a:lnTo>
                        <a:pt x="7106" y="42796"/>
                      </a:lnTo>
                      <a:lnTo>
                        <a:pt x="8030" y="42911"/>
                      </a:lnTo>
                      <a:lnTo>
                        <a:pt x="8883" y="43103"/>
                      </a:lnTo>
                      <a:lnTo>
                        <a:pt x="10447" y="43409"/>
                      </a:lnTo>
                      <a:lnTo>
                        <a:pt x="11548" y="43754"/>
                      </a:lnTo>
                      <a:lnTo>
                        <a:pt x="12934" y="44176"/>
                      </a:lnTo>
                      <a:lnTo>
                        <a:pt x="14284" y="44750"/>
                      </a:lnTo>
                      <a:lnTo>
                        <a:pt x="15599" y="45363"/>
                      </a:lnTo>
                      <a:lnTo>
                        <a:pt x="16949" y="45977"/>
                      </a:lnTo>
                      <a:lnTo>
                        <a:pt x="18229" y="46666"/>
                      </a:lnTo>
                      <a:lnTo>
                        <a:pt x="19508" y="47471"/>
                      </a:lnTo>
                      <a:lnTo>
                        <a:pt x="20716" y="48275"/>
                      </a:lnTo>
                      <a:lnTo>
                        <a:pt x="21960" y="49118"/>
                      </a:lnTo>
                      <a:lnTo>
                        <a:pt x="24341" y="50919"/>
                      </a:lnTo>
                      <a:lnTo>
                        <a:pt x="26721" y="52796"/>
                      </a:lnTo>
                      <a:lnTo>
                        <a:pt x="28996" y="54750"/>
                      </a:lnTo>
                      <a:lnTo>
                        <a:pt x="31199" y="56628"/>
                      </a:lnTo>
                      <a:lnTo>
                        <a:pt x="33757" y="58850"/>
                      </a:lnTo>
                      <a:lnTo>
                        <a:pt x="36209" y="61111"/>
                      </a:lnTo>
                      <a:lnTo>
                        <a:pt x="38697" y="63486"/>
                      </a:lnTo>
                      <a:lnTo>
                        <a:pt x="41042" y="65862"/>
                      </a:lnTo>
                      <a:lnTo>
                        <a:pt x="43387" y="68275"/>
                      </a:lnTo>
                      <a:lnTo>
                        <a:pt x="45697" y="70766"/>
                      </a:lnTo>
                      <a:lnTo>
                        <a:pt x="47936" y="73295"/>
                      </a:lnTo>
                      <a:lnTo>
                        <a:pt x="50139" y="75862"/>
                      </a:lnTo>
                      <a:lnTo>
                        <a:pt x="52377" y="78505"/>
                      </a:lnTo>
                      <a:lnTo>
                        <a:pt x="54652" y="81149"/>
                      </a:lnTo>
                      <a:lnTo>
                        <a:pt x="56784" y="83869"/>
                      </a:lnTo>
                      <a:lnTo>
                        <a:pt x="58987" y="86628"/>
                      </a:lnTo>
                      <a:lnTo>
                        <a:pt x="61154" y="89348"/>
                      </a:lnTo>
                      <a:lnTo>
                        <a:pt x="63251" y="92107"/>
                      </a:lnTo>
                      <a:lnTo>
                        <a:pt x="65383" y="94865"/>
                      </a:lnTo>
                      <a:lnTo>
                        <a:pt x="67551" y="97624"/>
                      </a:lnTo>
                      <a:lnTo>
                        <a:pt x="69647" y="100344"/>
                      </a:lnTo>
                      <a:lnTo>
                        <a:pt x="71779" y="103103"/>
                      </a:lnTo>
                      <a:lnTo>
                        <a:pt x="73947" y="105862"/>
                      </a:lnTo>
                      <a:lnTo>
                        <a:pt x="76079" y="108582"/>
                      </a:lnTo>
                      <a:lnTo>
                        <a:pt x="78282" y="111264"/>
                      </a:lnTo>
                      <a:lnTo>
                        <a:pt x="80485" y="113984"/>
                      </a:lnTo>
                      <a:lnTo>
                        <a:pt x="82724" y="116628"/>
                      </a:lnTo>
                      <a:lnTo>
                        <a:pt x="84998" y="119233"/>
                      </a:lnTo>
                      <a:lnTo>
                        <a:pt x="85140" y="119463"/>
                      </a:lnTo>
                      <a:lnTo>
                        <a:pt x="85140" y="119616"/>
                      </a:lnTo>
                      <a:lnTo>
                        <a:pt x="85105" y="119770"/>
                      </a:lnTo>
                      <a:lnTo>
                        <a:pt x="84927" y="119885"/>
                      </a:lnTo>
                      <a:lnTo>
                        <a:pt x="84678" y="119961"/>
                      </a:lnTo>
                      <a:lnTo>
                        <a:pt x="84429" y="120000"/>
                      </a:lnTo>
                      <a:lnTo>
                        <a:pt x="84074" y="120000"/>
                      </a:lnTo>
                      <a:lnTo>
                        <a:pt x="83719" y="120000"/>
                      </a:lnTo>
                      <a:lnTo>
                        <a:pt x="82937" y="119885"/>
                      </a:lnTo>
                      <a:lnTo>
                        <a:pt x="82191" y="119655"/>
                      </a:lnTo>
                      <a:lnTo>
                        <a:pt x="81800" y="119578"/>
                      </a:lnTo>
                      <a:lnTo>
                        <a:pt x="81516" y="119386"/>
                      </a:lnTo>
                      <a:lnTo>
                        <a:pt x="81267" y="119272"/>
                      </a:lnTo>
                      <a:lnTo>
                        <a:pt x="81054" y="119118"/>
                      </a:lnTo>
                      <a:lnTo>
                        <a:pt x="78602" y="116245"/>
                      </a:lnTo>
                      <a:lnTo>
                        <a:pt x="76185" y="113371"/>
                      </a:lnTo>
                      <a:lnTo>
                        <a:pt x="73769" y="110459"/>
                      </a:lnTo>
                      <a:lnTo>
                        <a:pt x="71424" y="107509"/>
                      </a:lnTo>
                      <a:lnTo>
                        <a:pt x="69079" y="104521"/>
                      </a:lnTo>
                      <a:lnTo>
                        <a:pt x="66733" y="101532"/>
                      </a:lnTo>
                      <a:lnTo>
                        <a:pt x="64424" y="98582"/>
                      </a:lnTo>
                      <a:lnTo>
                        <a:pt x="62114" y="95593"/>
                      </a:lnTo>
                      <a:lnTo>
                        <a:pt x="59769" y="92605"/>
                      </a:lnTo>
                      <a:lnTo>
                        <a:pt x="57459" y="89616"/>
                      </a:lnTo>
                      <a:lnTo>
                        <a:pt x="55114" y="86628"/>
                      </a:lnTo>
                      <a:lnTo>
                        <a:pt x="52804" y="83639"/>
                      </a:lnTo>
                      <a:lnTo>
                        <a:pt x="50387" y="80727"/>
                      </a:lnTo>
                      <a:lnTo>
                        <a:pt x="48007" y="77854"/>
                      </a:lnTo>
                      <a:lnTo>
                        <a:pt x="45590" y="74980"/>
                      </a:lnTo>
                      <a:lnTo>
                        <a:pt x="43067" y="72107"/>
                      </a:lnTo>
                      <a:lnTo>
                        <a:pt x="40438" y="69157"/>
                      </a:lnTo>
                      <a:lnTo>
                        <a:pt x="37702" y="66283"/>
                      </a:lnTo>
                      <a:lnTo>
                        <a:pt x="34894" y="63524"/>
                      </a:lnTo>
                      <a:lnTo>
                        <a:pt x="32016" y="60842"/>
                      </a:lnTo>
                      <a:lnTo>
                        <a:pt x="29102" y="58160"/>
                      </a:lnTo>
                      <a:lnTo>
                        <a:pt x="26153" y="55632"/>
                      </a:lnTo>
                      <a:lnTo>
                        <a:pt x="24660" y="54367"/>
                      </a:lnTo>
                      <a:lnTo>
                        <a:pt x="23132" y="53141"/>
                      </a:lnTo>
                      <a:lnTo>
                        <a:pt x="21533" y="51915"/>
                      </a:lnTo>
                      <a:lnTo>
                        <a:pt x="20005" y="50766"/>
                      </a:lnTo>
                      <a:lnTo>
                        <a:pt x="18620" y="49731"/>
                      </a:lnTo>
                      <a:lnTo>
                        <a:pt x="17198" y="48735"/>
                      </a:lnTo>
                      <a:lnTo>
                        <a:pt x="15706" y="47777"/>
                      </a:lnTo>
                      <a:lnTo>
                        <a:pt x="14213" y="46896"/>
                      </a:lnTo>
                      <a:lnTo>
                        <a:pt x="13467" y="46513"/>
                      </a:lnTo>
                      <a:lnTo>
                        <a:pt x="12650" y="46168"/>
                      </a:lnTo>
                      <a:lnTo>
                        <a:pt x="11868" y="45862"/>
                      </a:lnTo>
                      <a:lnTo>
                        <a:pt x="11051" y="45593"/>
                      </a:lnTo>
                      <a:lnTo>
                        <a:pt x="10233" y="45363"/>
                      </a:lnTo>
                      <a:lnTo>
                        <a:pt x="9416" y="45134"/>
                      </a:lnTo>
                      <a:lnTo>
                        <a:pt x="8599" y="45019"/>
                      </a:lnTo>
                      <a:lnTo>
                        <a:pt x="7710" y="44980"/>
                      </a:lnTo>
                      <a:lnTo>
                        <a:pt x="7106" y="44980"/>
                      </a:lnTo>
                      <a:lnTo>
                        <a:pt x="6538" y="45019"/>
                      </a:lnTo>
                      <a:lnTo>
                        <a:pt x="6076" y="45172"/>
                      </a:lnTo>
                      <a:lnTo>
                        <a:pt x="5685" y="45363"/>
                      </a:lnTo>
                      <a:lnTo>
                        <a:pt x="5330" y="45593"/>
                      </a:lnTo>
                      <a:lnTo>
                        <a:pt x="5010" y="45862"/>
                      </a:lnTo>
                      <a:lnTo>
                        <a:pt x="4797" y="46168"/>
                      </a:lnTo>
                      <a:lnTo>
                        <a:pt x="4655" y="46551"/>
                      </a:lnTo>
                      <a:lnTo>
                        <a:pt x="4548" y="46973"/>
                      </a:lnTo>
                      <a:lnTo>
                        <a:pt x="4512" y="47394"/>
                      </a:lnTo>
                      <a:lnTo>
                        <a:pt x="4512" y="47854"/>
                      </a:lnTo>
                      <a:lnTo>
                        <a:pt x="4619" y="48352"/>
                      </a:lnTo>
                      <a:lnTo>
                        <a:pt x="4690" y="48773"/>
                      </a:lnTo>
                      <a:lnTo>
                        <a:pt x="4903" y="49272"/>
                      </a:lnTo>
                      <a:lnTo>
                        <a:pt x="5152" y="49770"/>
                      </a:lnTo>
                      <a:lnTo>
                        <a:pt x="5472" y="50268"/>
                      </a:lnTo>
                      <a:lnTo>
                        <a:pt x="5934" y="50919"/>
                      </a:lnTo>
                      <a:lnTo>
                        <a:pt x="6431" y="51609"/>
                      </a:lnTo>
                      <a:lnTo>
                        <a:pt x="6964" y="52260"/>
                      </a:lnTo>
                      <a:lnTo>
                        <a:pt x="7568" y="52873"/>
                      </a:lnTo>
                      <a:lnTo>
                        <a:pt x="8137" y="53486"/>
                      </a:lnTo>
                      <a:lnTo>
                        <a:pt x="8812" y="54099"/>
                      </a:lnTo>
                      <a:lnTo>
                        <a:pt x="9452" y="54636"/>
                      </a:lnTo>
                      <a:lnTo>
                        <a:pt x="10127" y="55172"/>
                      </a:lnTo>
                      <a:lnTo>
                        <a:pt x="10838" y="55747"/>
                      </a:lnTo>
                      <a:lnTo>
                        <a:pt x="11548" y="56245"/>
                      </a:lnTo>
                      <a:lnTo>
                        <a:pt x="12330" y="56743"/>
                      </a:lnTo>
                      <a:lnTo>
                        <a:pt x="13112" y="57164"/>
                      </a:lnTo>
                      <a:lnTo>
                        <a:pt x="13858" y="57547"/>
                      </a:lnTo>
                      <a:lnTo>
                        <a:pt x="14640" y="57969"/>
                      </a:lnTo>
                      <a:lnTo>
                        <a:pt x="15457" y="58275"/>
                      </a:lnTo>
                      <a:lnTo>
                        <a:pt x="16274" y="58620"/>
                      </a:lnTo>
                      <a:lnTo>
                        <a:pt x="17092" y="58888"/>
                      </a:lnTo>
                      <a:lnTo>
                        <a:pt x="17909" y="59118"/>
                      </a:lnTo>
                      <a:lnTo>
                        <a:pt x="18726" y="59272"/>
                      </a:lnTo>
                      <a:lnTo>
                        <a:pt x="19543" y="59386"/>
                      </a:lnTo>
                      <a:lnTo>
                        <a:pt x="20361" y="59501"/>
                      </a:lnTo>
                      <a:lnTo>
                        <a:pt x="21178" y="59501"/>
                      </a:lnTo>
                      <a:lnTo>
                        <a:pt x="21995" y="59501"/>
                      </a:lnTo>
                      <a:lnTo>
                        <a:pt x="22777" y="59386"/>
                      </a:lnTo>
                      <a:lnTo>
                        <a:pt x="23594" y="59272"/>
                      </a:lnTo>
                      <a:lnTo>
                        <a:pt x="24341" y="59042"/>
                      </a:lnTo>
                      <a:lnTo>
                        <a:pt x="25122" y="58773"/>
                      </a:lnTo>
                      <a:lnTo>
                        <a:pt x="25833" y="58467"/>
                      </a:lnTo>
                      <a:lnTo>
                        <a:pt x="26615" y="58045"/>
                      </a:lnTo>
                      <a:lnTo>
                        <a:pt x="27254" y="57624"/>
                      </a:lnTo>
                      <a:lnTo>
                        <a:pt x="28001" y="57126"/>
                      </a:lnTo>
                      <a:lnTo>
                        <a:pt x="28605" y="56513"/>
                      </a:lnTo>
                      <a:lnTo>
                        <a:pt x="29102" y="55977"/>
                      </a:lnTo>
                      <a:lnTo>
                        <a:pt x="29564" y="55402"/>
                      </a:lnTo>
                      <a:lnTo>
                        <a:pt x="29991" y="54865"/>
                      </a:lnTo>
                      <a:lnTo>
                        <a:pt x="30381" y="54252"/>
                      </a:lnTo>
                      <a:lnTo>
                        <a:pt x="30701" y="53639"/>
                      </a:lnTo>
                      <a:lnTo>
                        <a:pt x="31021" y="53026"/>
                      </a:lnTo>
                      <a:lnTo>
                        <a:pt x="31305" y="52375"/>
                      </a:lnTo>
                      <a:lnTo>
                        <a:pt x="31519" y="51724"/>
                      </a:lnTo>
                      <a:lnTo>
                        <a:pt x="31732" y="51034"/>
                      </a:lnTo>
                      <a:lnTo>
                        <a:pt x="31909" y="50344"/>
                      </a:lnTo>
                      <a:lnTo>
                        <a:pt x="32087" y="49616"/>
                      </a:lnTo>
                      <a:lnTo>
                        <a:pt x="32194" y="48927"/>
                      </a:lnTo>
                      <a:lnTo>
                        <a:pt x="32300" y="48237"/>
                      </a:lnTo>
                      <a:lnTo>
                        <a:pt x="32336" y="47471"/>
                      </a:lnTo>
                      <a:lnTo>
                        <a:pt x="32371" y="46743"/>
                      </a:lnTo>
                      <a:lnTo>
                        <a:pt x="32371" y="46015"/>
                      </a:lnTo>
                      <a:lnTo>
                        <a:pt x="32336" y="44521"/>
                      </a:lnTo>
                      <a:lnTo>
                        <a:pt x="32194" y="43026"/>
                      </a:lnTo>
                      <a:lnTo>
                        <a:pt x="31981" y="41532"/>
                      </a:lnTo>
                      <a:lnTo>
                        <a:pt x="31732" y="40114"/>
                      </a:lnTo>
                      <a:lnTo>
                        <a:pt x="31376" y="38659"/>
                      </a:lnTo>
                      <a:lnTo>
                        <a:pt x="30950" y="37279"/>
                      </a:lnTo>
                      <a:lnTo>
                        <a:pt x="30559" y="35977"/>
                      </a:lnTo>
                      <a:lnTo>
                        <a:pt x="30097" y="34674"/>
                      </a:lnTo>
                      <a:lnTo>
                        <a:pt x="29458" y="33256"/>
                      </a:lnTo>
                      <a:lnTo>
                        <a:pt x="28818" y="31762"/>
                      </a:lnTo>
                      <a:lnTo>
                        <a:pt x="28072" y="30268"/>
                      </a:lnTo>
                      <a:lnTo>
                        <a:pt x="27326" y="28773"/>
                      </a:lnTo>
                      <a:lnTo>
                        <a:pt x="26899" y="28122"/>
                      </a:lnTo>
                      <a:lnTo>
                        <a:pt x="26437" y="27432"/>
                      </a:lnTo>
                      <a:lnTo>
                        <a:pt x="25940" y="26781"/>
                      </a:lnTo>
                      <a:lnTo>
                        <a:pt x="25442" y="26168"/>
                      </a:lnTo>
                      <a:lnTo>
                        <a:pt x="24909" y="25632"/>
                      </a:lnTo>
                      <a:lnTo>
                        <a:pt x="24305" y="25057"/>
                      </a:lnTo>
                      <a:lnTo>
                        <a:pt x="23737" y="24559"/>
                      </a:lnTo>
                      <a:lnTo>
                        <a:pt x="23061" y="24137"/>
                      </a:lnTo>
                      <a:lnTo>
                        <a:pt x="22671" y="23984"/>
                      </a:lnTo>
                      <a:lnTo>
                        <a:pt x="22315" y="23908"/>
                      </a:lnTo>
                      <a:lnTo>
                        <a:pt x="21960" y="23908"/>
                      </a:lnTo>
                      <a:lnTo>
                        <a:pt x="21533" y="23984"/>
                      </a:lnTo>
                      <a:lnTo>
                        <a:pt x="21178" y="24137"/>
                      </a:lnTo>
                      <a:lnTo>
                        <a:pt x="20823" y="24291"/>
                      </a:lnTo>
                      <a:lnTo>
                        <a:pt x="20467" y="24559"/>
                      </a:lnTo>
                      <a:lnTo>
                        <a:pt x="20148" y="24904"/>
                      </a:lnTo>
                      <a:lnTo>
                        <a:pt x="19863" y="25249"/>
                      </a:lnTo>
                      <a:lnTo>
                        <a:pt x="19543" y="25555"/>
                      </a:lnTo>
                      <a:lnTo>
                        <a:pt x="19295" y="25977"/>
                      </a:lnTo>
                      <a:lnTo>
                        <a:pt x="19046" y="26360"/>
                      </a:lnTo>
                      <a:lnTo>
                        <a:pt x="18620" y="27126"/>
                      </a:lnTo>
                      <a:lnTo>
                        <a:pt x="18300" y="27777"/>
                      </a:lnTo>
                      <a:lnTo>
                        <a:pt x="18122" y="28390"/>
                      </a:lnTo>
                      <a:lnTo>
                        <a:pt x="17944" y="29003"/>
                      </a:lnTo>
                      <a:lnTo>
                        <a:pt x="17838" y="29655"/>
                      </a:lnTo>
                      <a:lnTo>
                        <a:pt x="17802" y="30268"/>
                      </a:lnTo>
                      <a:lnTo>
                        <a:pt x="17767" y="30919"/>
                      </a:lnTo>
                      <a:lnTo>
                        <a:pt x="17767" y="31609"/>
                      </a:lnTo>
                      <a:lnTo>
                        <a:pt x="17802" y="32260"/>
                      </a:lnTo>
                      <a:lnTo>
                        <a:pt x="17909" y="32911"/>
                      </a:lnTo>
                      <a:lnTo>
                        <a:pt x="18051" y="33601"/>
                      </a:lnTo>
                      <a:lnTo>
                        <a:pt x="18229" y="34252"/>
                      </a:lnTo>
                      <a:lnTo>
                        <a:pt x="18406" y="34865"/>
                      </a:lnTo>
                      <a:lnTo>
                        <a:pt x="18620" y="35517"/>
                      </a:lnTo>
                      <a:lnTo>
                        <a:pt x="18868" y="36168"/>
                      </a:lnTo>
                      <a:lnTo>
                        <a:pt x="19188" y="36781"/>
                      </a:lnTo>
                      <a:lnTo>
                        <a:pt x="19508" y="37394"/>
                      </a:lnTo>
                      <a:lnTo>
                        <a:pt x="19792" y="38007"/>
                      </a:lnTo>
                      <a:lnTo>
                        <a:pt x="20219" y="38544"/>
                      </a:lnTo>
                      <a:lnTo>
                        <a:pt x="20574" y="39118"/>
                      </a:lnTo>
                      <a:lnTo>
                        <a:pt x="20965" y="39655"/>
                      </a:lnTo>
                      <a:lnTo>
                        <a:pt x="21427" y="40153"/>
                      </a:lnTo>
                      <a:lnTo>
                        <a:pt x="21889" y="40651"/>
                      </a:lnTo>
                      <a:lnTo>
                        <a:pt x="22351" y="41111"/>
                      </a:lnTo>
                      <a:lnTo>
                        <a:pt x="22813" y="41532"/>
                      </a:lnTo>
                      <a:lnTo>
                        <a:pt x="23346" y="41915"/>
                      </a:lnTo>
                      <a:lnTo>
                        <a:pt x="23843" y="42260"/>
                      </a:lnTo>
                      <a:lnTo>
                        <a:pt x="24412" y="42605"/>
                      </a:lnTo>
                      <a:lnTo>
                        <a:pt x="24909" y="42873"/>
                      </a:lnTo>
                      <a:lnTo>
                        <a:pt x="25478" y="43103"/>
                      </a:lnTo>
                      <a:lnTo>
                        <a:pt x="26046" y="43295"/>
                      </a:lnTo>
                      <a:lnTo>
                        <a:pt x="26615" y="43486"/>
                      </a:lnTo>
                      <a:lnTo>
                        <a:pt x="27183" y="43601"/>
                      </a:lnTo>
                      <a:lnTo>
                        <a:pt x="27787" y="43639"/>
                      </a:lnTo>
                      <a:lnTo>
                        <a:pt x="28392" y="43639"/>
                      </a:lnTo>
                      <a:lnTo>
                        <a:pt x="28996" y="43639"/>
                      </a:lnTo>
                      <a:lnTo>
                        <a:pt x="29635" y="43601"/>
                      </a:lnTo>
                      <a:lnTo>
                        <a:pt x="30239" y="43486"/>
                      </a:lnTo>
                      <a:lnTo>
                        <a:pt x="30808" y="43371"/>
                      </a:lnTo>
                      <a:lnTo>
                        <a:pt x="31412" y="43180"/>
                      </a:lnTo>
                      <a:lnTo>
                        <a:pt x="32016" y="42988"/>
                      </a:lnTo>
                      <a:lnTo>
                        <a:pt x="32656" y="42796"/>
                      </a:lnTo>
                      <a:lnTo>
                        <a:pt x="33828" y="42260"/>
                      </a:lnTo>
                      <a:lnTo>
                        <a:pt x="34930" y="41647"/>
                      </a:lnTo>
                      <a:lnTo>
                        <a:pt x="36067" y="40996"/>
                      </a:lnTo>
                      <a:lnTo>
                        <a:pt x="37204" y="40229"/>
                      </a:lnTo>
                      <a:lnTo>
                        <a:pt x="38270" y="39386"/>
                      </a:lnTo>
                      <a:lnTo>
                        <a:pt x="39301" y="38505"/>
                      </a:lnTo>
                      <a:lnTo>
                        <a:pt x="40260" y="37547"/>
                      </a:lnTo>
                      <a:lnTo>
                        <a:pt x="41255" y="36628"/>
                      </a:lnTo>
                      <a:lnTo>
                        <a:pt x="42143" y="35632"/>
                      </a:lnTo>
                      <a:lnTo>
                        <a:pt x="43032" y="34674"/>
                      </a:lnTo>
                      <a:lnTo>
                        <a:pt x="43849" y="33678"/>
                      </a:lnTo>
                      <a:lnTo>
                        <a:pt x="44631" y="32758"/>
                      </a:lnTo>
                      <a:lnTo>
                        <a:pt x="45342" y="31762"/>
                      </a:lnTo>
                      <a:lnTo>
                        <a:pt x="45981" y="30766"/>
                      </a:lnTo>
                      <a:lnTo>
                        <a:pt x="46621" y="29770"/>
                      </a:lnTo>
                      <a:lnTo>
                        <a:pt x="47189" y="28773"/>
                      </a:lnTo>
                      <a:lnTo>
                        <a:pt x="47687" y="27739"/>
                      </a:lnTo>
                      <a:lnTo>
                        <a:pt x="48149" y="26666"/>
                      </a:lnTo>
                      <a:lnTo>
                        <a:pt x="48540" y="25632"/>
                      </a:lnTo>
                      <a:lnTo>
                        <a:pt x="48859" y="24559"/>
                      </a:lnTo>
                      <a:lnTo>
                        <a:pt x="49108" y="23486"/>
                      </a:lnTo>
                      <a:lnTo>
                        <a:pt x="49321" y="22375"/>
                      </a:lnTo>
                      <a:lnTo>
                        <a:pt x="49464" y="21264"/>
                      </a:lnTo>
                      <a:lnTo>
                        <a:pt x="49535" y="20114"/>
                      </a:lnTo>
                      <a:lnTo>
                        <a:pt x="49535" y="18927"/>
                      </a:lnTo>
                      <a:lnTo>
                        <a:pt x="49464" y="17739"/>
                      </a:lnTo>
                      <a:lnTo>
                        <a:pt x="49321" y="16513"/>
                      </a:lnTo>
                      <a:lnTo>
                        <a:pt x="49108" y="15287"/>
                      </a:lnTo>
                      <a:lnTo>
                        <a:pt x="48824" y="14022"/>
                      </a:lnTo>
                      <a:lnTo>
                        <a:pt x="48469" y="12796"/>
                      </a:lnTo>
                      <a:lnTo>
                        <a:pt x="48042" y="11609"/>
                      </a:lnTo>
                      <a:lnTo>
                        <a:pt x="47580" y="10421"/>
                      </a:lnTo>
                      <a:lnTo>
                        <a:pt x="47083" y="9272"/>
                      </a:lnTo>
                      <a:lnTo>
                        <a:pt x="46514" y="8122"/>
                      </a:lnTo>
                      <a:lnTo>
                        <a:pt x="45910" y="7011"/>
                      </a:lnTo>
                      <a:lnTo>
                        <a:pt x="45235" y="5938"/>
                      </a:lnTo>
                      <a:lnTo>
                        <a:pt x="44631" y="5057"/>
                      </a:lnTo>
                      <a:lnTo>
                        <a:pt x="43956" y="4252"/>
                      </a:lnTo>
                      <a:lnTo>
                        <a:pt x="43245" y="3486"/>
                      </a:lnTo>
                      <a:lnTo>
                        <a:pt x="42428" y="2758"/>
                      </a:lnTo>
                      <a:lnTo>
                        <a:pt x="42214" y="2567"/>
                      </a:lnTo>
                      <a:lnTo>
                        <a:pt x="42001" y="2490"/>
                      </a:lnTo>
                      <a:lnTo>
                        <a:pt x="41788" y="2413"/>
                      </a:lnTo>
                      <a:lnTo>
                        <a:pt x="41610" y="2413"/>
                      </a:lnTo>
                      <a:lnTo>
                        <a:pt x="41397" y="2490"/>
                      </a:lnTo>
                      <a:lnTo>
                        <a:pt x="41184" y="2528"/>
                      </a:lnTo>
                      <a:lnTo>
                        <a:pt x="40971" y="2643"/>
                      </a:lnTo>
                      <a:lnTo>
                        <a:pt x="40793" y="2758"/>
                      </a:lnTo>
                      <a:lnTo>
                        <a:pt x="40438" y="3065"/>
                      </a:lnTo>
                      <a:lnTo>
                        <a:pt x="40047" y="3409"/>
                      </a:lnTo>
                      <a:lnTo>
                        <a:pt x="39692" y="3793"/>
                      </a:lnTo>
                      <a:lnTo>
                        <a:pt x="39443" y="4176"/>
                      </a:lnTo>
                      <a:lnTo>
                        <a:pt x="38945" y="4865"/>
                      </a:lnTo>
                      <a:lnTo>
                        <a:pt x="38519" y="5555"/>
                      </a:lnTo>
                      <a:lnTo>
                        <a:pt x="38164" y="6283"/>
                      </a:lnTo>
                      <a:lnTo>
                        <a:pt x="37879" y="7049"/>
                      </a:lnTo>
                      <a:lnTo>
                        <a:pt x="37595" y="7816"/>
                      </a:lnTo>
                      <a:lnTo>
                        <a:pt x="37417" y="8659"/>
                      </a:lnTo>
                      <a:lnTo>
                        <a:pt x="37240" y="9501"/>
                      </a:lnTo>
                      <a:lnTo>
                        <a:pt x="37133" y="10306"/>
                      </a:lnTo>
                      <a:lnTo>
                        <a:pt x="37098" y="11149"/>
                      </a:lnTo>
                      <a:lnTo>
                        <a:pt x="37026" y="11992"/>
                      </a:lnTo>
                      <a:lnTo>
                        <a:pt x="37098" y="12796"/>
                      </a:lnTo>
                      <a:lnTo>
                        <a:pt x="37204" y="13639"/>
                      </a:lnTo>
                      <a:lnTo>
                        <a:pt x="37311" y="14482"/>
                      </a:lnTo>
                      <a:lnTo>
                        <a:pt x="37453" y="15287"/>
                      </a:lnTo>
                      <a:lnTo>
                        <a:pt x="37666" y="16053"/>
                      </a:lnTo>
                      <a:lnTo>
                        <a:pt x="37915" y="16858"/>
                      </a:lnTo>
                      <a:lnTo>
                        <a:pt x="38235" y="17777"/>
                      </a:lnTo>
                      <a:lnTo>
                        <a:pt x="38590" y="18735"/>
                      </a:lnTo>
                      <a:lnTo>
                        <a:pt x="38981" y="19655"/>
                      </a:lnTo>
                      <a:lnTo>
                        <a:pt x="39443" y="20613"/>
                      </a:lnTo>
                      <a:lnTo>
                        <a:pt x="39905" y="21494"/>
                      </a:lnTo>
                      <a:lnTo>
                        <a:pt x="40438" y="22375"/>
                      </a:lnTo>
                      <a:lnTo>
                        <a:pt x="40971" y="23180"/>
                      </a:lnTo>
                      <a:lnTo>
                        <a:pt x="41504" y="24061"/>
                      </a:lnTo>
                      <a:lnTo>
                        <a:pt x="42712" y="25747"/>
                      </a:lnTo>
                      <a:lnTo>
                        <a:pt x="43991" y="27394"/>
                      </a:lnTo>
                      <a:lnTo>
                        <a:pt x="45342" y="28927"/>
                      </a:lnTo>
                      <a:lnTo>
                        <a:pt x="46763" y="30498"/>
                      </a:lnTo>
                      <a:lnTo>
                        <a:pt x="48255" y="31915"/>
                      </a:lnTo>
                      <a:lnTo>
                        <a:pt x="49783" y="33371"/>
                      </a:lnTo>
                      <a:lnTo>
                        <a:pt x="51311" y="34750"/>
                      </a:lnTo>
                      <a:lnTo>
                        <a:pt x="52839" y="36053"/>
                      </a:lnTo>
                      <a:lnTo>
                        <a:pt x="55931" y="38659"/>
                      </a:lnTo>
                      <a:lnTo>
                        <a:pt x="58951" y="41034"/>
                      </a:lnTo>
                      <a:lnTo>
                        <a:pt x="60906" y="42605"/>
                      </a:lnTo>
                      <a:lnTo>
                        <a:pt x="62896" y="44099"/>
                      </a:lnTo>
                      <a:lnTo>
                        <a:pt x="64885" y="45593"/>
                      </a:lnTo>
                      <a:lnTo>
                        <a:pt x="66911" y="47011"/>
                      </a:lnTo>
                      <a:lnTo>
                        <a:pt x="68972" y="48429"/>
                      </a:lnTo>
                      <a:lnTo>
                        <a:pt x="71033" y="49885"/>
                      </a:lnTo>
                      <a:lnTo>
                        <a:pt x="73058" y="51264"/>
                      </a:lnTo>
                      <a:lnTo>
                        <a:pt x="75155" y="52643"/>
                      </a:lnTo>
                      <a:lnTo>
                        <a:pt x="79348" y="55287"/>
                      </a:lnTo>
                      <a:lnTo>
                        <a:pt x="83612" y="57892"/>
                      </a:lnTo>
                      <a:lnTo>
                        <a:pt x="87841" y="60383"/>
                      </a:lnTo>
                      <a:lnTo>
                        <a:pt x="92140" y="62873"/>
                      </a:lnTo>
                      <a:lnTo>
                        <a:pt x="95339" y="64636"/>
                      </a:lnTo>
                      <a:lnTo>
                        <a:pt x="98501" y="66475"/>
                      </a:lnTo>
                      <a:lnTo>
                        <a:pt x="101770" y="68237"/>
                      </a:lnTo>
                      <a:lnTo>
                        <a:pt x="105039" y="69961"/>
                      </a:lnTo>
                      <a:lnTo>
                        <a:pt x="108380" y="71609"/>
                      </a:lnTo>
                      <a:lnTo>
                        <a:pt x="111684" y="73141"/>
                      </a:lnTo>
                      <a:lnTo>
                        <a:pt x="113355" y="73869"/>
                      </a:lnTo>
                      <a:lnTo>
                        <a:pt x="115025" y="74597"/>
                      </a:lnTo>
                      <a:lnTo>
                        <a:pt x="116659" y="75210"/>
                      </a:lnTo>
                      <a:lnTo>
                        <a:pt x="118365" y="75785"/>
                      </a:lnTo>
                      <a:lnTo>
                        <a:pt x="118756" y="75977"/>
                      </a:lnTo>
                      <a:lnTo>
                        <a:pt x="119111" y="76168"/>
                      </a:lnTo>
                      <a:lnTo>
                        <a:pt x="119431" y="76360"/>
                      </a:lnTo>
                      <a:lnTo>
                        <a:pt x="119680" y="76590"/>
                      </a:lnTo>
                      <a:lnTo>
                        <a:pt x="119822" y="76781"/>
                      </a:lnTo>
                      <a:lnTo>
                        <a:pt x="119928" y="77011"/>
                      </a:lnTo>
                      <a:lnTo>
                        <a:pt x="119999" y="77164"/>
                      </a:lnTo>
                      <a:lnTo>
                        <a:pt x="119999" y="77394"/>
                      </a:lnTo>
                      <a:lnTo>
                        <a:pt x="119928" y="77586"/>
                      </a:lnTo>
                      <a:lnTo>
                        <a:pt x="119786" y="77662"/>
                      </a:lnTo>
                      <a:lnTo>
                        <a:pt x="119644" y="77777"/>
                      </a:lnTo>
                      <a:lnTo>
                        <a:pt x="119360" y="77854"/>
                      </a:lnTo>
                      <a:lnTo>
                        <a:pt x="119076" y="77854"/>
                      </a:lnTo>
                      <a:lnTo>
                        <a:pt x="118756" y="77854"/>
                      </a:lnTo>
                      <a:lnTo>
                        <a:pt x="118365" y="77777"/>
                      </a:lnTo>
                      <a:lnTo>
                        <a:pt x="117903" y="776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 anchor="t" anchorCtr="0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Clr>
                      <a:srgbClr val="000000"/>
                    </a:buClr>
                  </a:pPr>
                  <a:endParaRPr/>
                </a:p>
              </p:txBody>
            </p:sp>
            <p:grpSp>
              <p:nvGrpSpPr>
                <p:cNvPr id="46" name="î$ḷîḑe">
                  <a:extLst>
                    <a:ext uri="{FF2B5EF4-FFF2-40B4-BE49-F238E27FC236}">
                      <a16:creationId xmlns:a16="http://schemas.microsoft.com/office/drawing/2014/main" id="{142BF873-EC32-4059-8592-75BA47CAD025}"/>
                    </a:ext>
                  </a:extLst>
                </p:cNvPr>
                <p:cNvGrpSpPr/>
                <p:nvPr/>
              </p:nvGrpSpPr>
              <p:grpSpPr>
                <a:xfrm>
                  <a:off x="5186032" y="4035076"/>
                  <a:ext cx="927875" cy="1103787"/>
                  <a:chOff x="5135538" y="4162455"/>
                  <a:chExt cx="1028864" cy="1223920"/>
                </a:xfrm>
              </p:grpSpPr>
              <p:sp>
                <p:nvSpPr>
                  <p:cNvPr id="49" name="i$ļiḓé">
                    <a:extLst>
                      <a:ext uri="{FF2B5EF4-FFF2-40B4-BE49-F238E27FC236}">
                        <a16:creationId xmlns:a16="http://schemas.microsoft.com/office/drawing/2014/main" id="{D72FCA6B-47A5-46A8-8D1D-F784D4F63D6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090523" y="4312496"/>
                    <a:ext cx="1118894" cy="102886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1340" y="114087"/>
                        </a:moveTo>
                        <a:lnTo>
                          <a:pt x="61685" y="114295"/>
                        </a:lnTo>
                        <a:lnTo>
                          <a:pt x="61992" y="114378"/>
                        </a:lnTo>
                        <a:lnTo>
                          <a:pt x="62260" y="114462"/>
                        </a:lnTo>
                        <a:lnTo>
                          <a:pt x="62605" y="114462"/>
                        </a:lnTo>
                        <a:lnTo>
                          <a:pt x="62950" y="114462"/>
                        </a:lnTo>
                        <a:lnTo>
                          <a:pt x="63256" y="114337"/>
                        </a:lnTo>
                        <a:lnTo>
                          <a:pt x="63563" y="114212"/>
                        </a:lnTo>
                        <a:lnTo>
                          <a:pt x="63831" y="114045"/>
                        </a:lnTo>
                        <a:lnTo>
                          <a:pt x="64099" y="113879"/>
                        </a:lnTo>
                        <a:lnTo>
                          <a:pt x="64329" y="113629"/>
                        </a:lnTo>
                        <a:lnTo>
                          <a:pt x="64521" y="113337"/>
                        </a:lnTo>
                        <a:lnTo>
                          <a:pt x="64712" y="113004"/>
                        </a:lnTo>
                        <a:lnTo>
                          <a:pt x="64865" y="112713"/>
                        </a:lnTo>
                        <a:lnTo>
                          <a:pt x="64980" y="112338"/>
                        </a:lnTo>
                        <a:lnTo>
                          <a:pt x="65019" y="112005"/>
                        </a:lnTo>
                        <a:lnTo>
                          <a:pt x="65095" y="111630"/>
                        </a:lnTo>
                        <a:lnTo>
                          <a:pt x="65019" y="110131"/>
                        </a:lnTo>
                        <a:lnTo>
                          <a:pt x="64980" y="108674"/>
                        </a:lnTo>
                        <a:lnTo>
                          <a:pt x="64865" y="107258"/>
                        </a:lnTo>
                        <a:lnTo>
                          <a:pt x="64750" y="105801"/>
                        </a:lnTo>
                        <a:lnTo>
                          <a:pt x="64597" y="104427"/>
                        </a:lnTo>
                        <a:lnTo>
                          <a:pt x="64367" y="103053"/>
                        </a:lnTo>
                        <a:lnTo>
                          <a:pt x="64137" y="101679"/>
                        </a:lnTo>
                        <a:lnTo>
                          <a:pt x="63869" y="100305"/>
                        </a:lnTo>
                        <a:lnTo>
                          <a:pt x="63563" y="98972"/>
                        </a:lnTo>
                        <a:lnTo>
                          <a:pt x="63218" y="97640"/>
                        </a:lnTo>
                        <a:lnTo>
                          <a:pt x="62873" y="96391"/>
                        </a:lnTo>
                        <a:lnTo>
                          <a:pt x="62490" y="95142"/>
                        </a:lnTo>
                        <a:lnTo>
                          <a:pt x="61685" y="92643"/>
                        </a:lnTo>
                        <a:lnTo>
                          <a:pt x="60804" y="90312"/>
                        </a:lnTo>
                        <a:lnTo>
                          <a:pt x="63754" y="92977"/>
                        </a:lnTo>
                        <a:lnTo>
                          <a:pt x="66743" y="95475"/>
                        </a:lnTo>
                        <a:lnTo>
                          <a:pt x="69655" y="97807"/>
                        </a:lnTo>
                        <a:lnTo>
                          <a:pt x="72490" y="99972"/>
                        </a:lnTo>
                        <a:lnTo>
                          <a:pt x="75249" y="102012"/>
                        </a:lnTo>
                        <a:lnTo>
                          <a:pt x="78007" y="103886"/>
                        </a:lnTo>
                        <a:lnTo>
                          <a:pt x="80613" y="105676"/>
                        </a:lnTo>
                        <a:lnTo>
                          <a:pt x="83180" y="107258"/>
                        </a:lnTo>
                        <a:lnTo>
                          <a:pt x="85670" y="108757"/>
                        </a:lnTo>
                        <a:lnTo>
                          <a:pt x="88084" y="110131"/>
                        </a:lnTo>
                        <a:lnTo>
                          <a:pt x="90459" y="111380"/>
                        </a:lnTo>
                        <a:lnTo>
                          <a:pt x="92720" y="112546"/>
                        </a:lnTo>
                        <a:lnTo>
                          <a:pt x="94865" y="113546"/>
                        </a:lnTo>
                        <a:lnTo>
                          <a:pt x="96973" y="114503"/>
                        </a:lnTo>
                        <a:lnTo>
                          <a:pt x="98965" y="115378"/>
                        </a:lnTo>
                        <a:lnTo>
                          <a:pt x="100881" y="116127"/>
                        </a:lnTo>
                        <a:lnTo>
                          <a:pt x="102720" y="116793"/>
                        </a:lnTo>
                        <a:lnTo>
                          <a:pt x="104444" y="117335"/>
                        </a:lnTo>
                        <a:lnTo>
                          <a:pt x="106091" y="117876"/>
                        </a:lnTo>
                        <a:lnTo>
                          <a:pt x="107624" y="118292"/>
                        </a:lnTo>
                        <a:lnTo>
                          <a:pt x="109080" y="118667"/>
                        </a:lnTo>
                        <a:lnTo>
                          <a:pt x="110383" y="119042"/>
                        </a:lnTo>
                        <a:lnTo>
                          <a:pt x="111609" y="119250"/>
                        </a:lnTo>
                        <a:lnTo>
                          <a:pt x="112720" y="119458"/>
                        </a:lnTo>
                        <a:lnTo>
                          <a:pt x="114636" y="119750"/>
                        </a:lnTo>
                        <a:lnTo>
                          <a:pt x="116053" y="119916"/>
                        </a:lnTo>
                        <a:lnTo>
                          <a:pt x="117011" y="120000"/>
                        </a:lnTo>
                        <a:lnTo>
                          <a:pt x="117432" y="120000"/>
                        </a:lnTo>
                        <a:lnTo>
                          <a:pt x="117509" y="120000"/>
                        </a:lnTo>
                        <a:lnTo>
                          <a:pt x="117624" y="120000"/>
                        </a:lnTo>
                        <a:lnTo>
                          <a:pt x="117892" y="119916"/>
                        </a:lnTo>
                        <a:lnTo>
                          <a:pt x="118237" y="119875"/>
                        </a:lnTo>
                        <a:lnTo>
                          <a:pt x="118505" y="119750"/>
                        </a:lnTo>
                        <a:lnTo>
                          <a:pt x="118735" y="119625"/>
                        </a:lnTo>
                        <a:lnTo>
                          <a:pt x="119003" y="119458"/>
                        </a:lnTo>
                        <a:lnTo>
                          <a:pt x="119233" y="119208"/>
                        </a:lnTo>
                        <a:lnTo>
                          <a:pt x="119386" y="118959"/>
                        </a:lnTo>
                        <a:lnTo>
                          <a:pt x="119616" y="118709"/>
                        </a:lnTo>
                        <a:lnTo>
                          <a:pt x="119693" y="118417"/>
                        </a:lnTo>
                        <a:lnTo>
                          <a:pt x="119808" y="118043"/>
                        </a:lnTo>
                        <a:lnTo>
                          <a:pt x="119923" y="117751"/>
                        </a:lnTo>
                        <a:lnTo>
                          <a:pt x="119923" y="117418"/>
                        </a:lnTo>
                        <a:lnTo>
                          <a:pt x="120000" y="117043"/>
                        </a:lnTo>
                        <a:lnTo>
                          <a:pt x="119923" y="116668"/>
                        </a:lnTo>
                        <a:lnTo>
                          <a:pt x="119808" y="116377"/>
                        </a:lnTo>
                        <a:lnTo>
                          <a:pt x="119693" y="116002"/>
                        </a:lnTo>
                        <a:lnTo>
                          <a:pt x="119118" y="114712"/>
                        </a:lnTo>
                        <a:lnTo>
                          <a:pt x="118429" y="113379"/>
                        </a:lnTo>
                        <a:lnTo>
                          <a:pt x="117739" y="112047"/>
                        </a:lnTo>
                        <a:lnTo>
                          <a:pt x="117011" y="110673"/>
                        </a:lnTo>
                        <a:lnTo>
                          <a:pt x="115363" y="107841"/>
                        </a:lnTo>
                        <a:lnTo>
                          <a:pt x="113601" y="104927"/>
                        </a:lnTo>
                        <a:lnTo>
                          <a:pt x="111647" y="101970"/>
                        </a:lnTo>
                        <a:lnTo>
                          <a:pt x="109616" y="98889"/>
                        </a:lnTo>
                        <a:lnTo>
                          <a:pt x="107471" y="95850"/>
                        </a:lnTo>
                        <a:lnTo>
                          <a:pt x="105249" y="92768"/>
                        </a:lnTo>
                        <a:lnTo>
                          <a:pt x="102950" y="89729"/>
                        </a:lnTo>
                        <a:lnTo>
                          <a:pt x="100613" y="86648"/>
                        </a:lnTo>
                        <a:lnTo>
                          <a:pt x="98314" y="83650"/>
                        </a:lnTo>
                        <a:lnTo>
                          <a:pt x="95977" y="80693"/>
                        </a:lnTo>
                        <a:lnTo>
                          <a:pt x="93678" y="77820"/>
                        </a:lnTo>
                        <a:lnTo>
                          <a:pt x="91417" y="74989"/>
                        </a:lnTo>
                        <a:lnTo>
                          <a:pt x="89195" y="72366"/>
                        </a:lnTo>
                        <a:lnTo>
                          <a:pt x="87049" y="69826"/>
                        </a:lnTo>
                        <a:lnTo>
                          <a:pt x="88888" y="70617"/>
                        </a:lnTo>
                        <a:lnTo>
                          <a:pt x="90689" y="71325"/>
                        </a:lnTo>
                        <a:lnTo>
                          <a:pt x="92452" y="71991"/>
                        </a:lnTo>
                        <a:lnTo>
                          <a:pt x="94214" y="72657"/>
                        </a:lnTo>
                        <a:lnTo>
                          <a:pt x="97471" y="73740"/>
                        </a:lnTo>
                        <a:lnTo>
                          <a:pt x="100459" y="74656"/>
                        </a:lnTo>
                        <a:lnTo>
                          <a:pt x="103065" y="75364"/>
                        </a:lnTo>
                        <a:lnTo>
                          <a:pt x="105019" y="75905"/>
                        </a:lnTo>
                        <a:lnTo>
                          <a:pt x="106398" y="76280"/>
                        </a:lnTo>
                        <a:lnTo>
                          <a:pt x="107088" y="76405"/>
                        </a:lnTo>
                        <a:lnTo>
                          <a:pt x="107471" y="76446"/>
                        </a:lnTo>
                        <a:lnTo>
                          <a:pt x="107777" y="76488"/>
                        </a:lnTo>
                        <a:lnTo>
                          <a:pt x="108122" y="76446"/>
                        </a:lnTo>
                        <a:lnTo>
                          <a:pt x="108467" y="76321"/>
                        </a:lnTo>
                        <a:lnTo>
                          <a:pt x="108773" y="76155"/>
                        </a:lnTo>
                        <a:lnTo>
                          <a:pt x="109118" y="75947"/>
                        </a:lnTo>
                        <a:lnTo>
                          <a:pt x="109386" y="75655"/>
                        </a:lnTo>
                        <a:lnTo>
                          <a:pt x="109655" y="75364"/>
                        </a:lnTo>
                        <a:lnTo>
                          <a:pt x="109846" y="75072"/>
                        </a:lnTo>
                        <a:lnTo>
                          <a:pt x="110000" y="74698"/>
                        </a:lnTo>
                        <a:lnTo>
                          <a:pt x="110114" y="74365"/>
                        </a:lnTo>
                        <a:lnTo>
                          <a:pt x="110114" y="73907"/>
                        </a:lnTo>
                        <a:lnTo>
                          <a:pt x="110153" y="73573"/>
                        </a:lnTo>
                        <a:lnTo>
                          <a:pt x="110114" y="73199"/>
                        </a:lnTo>
                        <a:lnTo>
                          <a:pt x="110000" y="72782"/>
                        </a:lnTo>
                        <a:lnTo>
                          <a:pt x="109885" y="72408"/>
                        </a:lnTo>
                        <a:lnTo>
                          <a:pt x="107011" y="66412"/>
                        </a:lnTo>
                        <a:lnTo>
                          <a:pt x="104061" y="60791"/>
                        </a:lnTo>
                        <a:lnTo>
                          <a:pt x="101072" y="55419"/>
                        </a:lnTo>
                        <a:lnTo>
                          <a:pt x="98045" y="50381"/>
                        </a:lnTo>
                        <a:lnTo>
                          <a:pt x="94865" y="45718"/>
                        </a:lnTo>
                        <a:lnTo>
                          <a:pt x="91724" y="41263"/>
                        </a:lnTo>
                        <a:lnTo>
                          <a:pt x="88582" y="37182"/>
                        </a:lnTo>
                        <a:lnTo>
                          <a:pt x="85440" y="33351"/>
                        </a:lnTo>
                        <a:lnTo>
                          <a:pt x="82260" y="29729"/>
                        </a:lnTo>
                        <a:lnTo>
                          <a:pt x="79118" y="26439"/>
                        </a:lnTo>
                        <a:lnTo>
                          <a:pt x="75977" y="23358"/>
                        </a:lnTo>
                        <a:lnTo>
                          <a:pt x="72796" y="20610"/>
                        </a:lnTo>
                        <a:lnTo>
                          <a:pt x="69770" y="18029"/>
                        </a:lnTo>
                        <a:lnTo>
                          <a:pt x="66743" y="15614"/>
                        </a:lnTo>
                        <a:lnTo>
                          <a:pt x="63754" y="13532"/>
                        </a:lnTo>
                        <a:lnTo>
                          <a:pt x="60881" y="11533"/>
                        </a:lnTo>
                        <a:lnTo>
                          <a:pt x="58084" y="9784"/>
                        </a:lnTo>
                        <a:lnTo>
                          <a:pt x="55363" y="8244"/>
                        </a:lnTo>
                        <a:lnTo>
                          <a:pt x="52796" y="6870"/>
                        </a:lnTo>
                        <a:lnTo>
                          <a:pt x="50268" y="5662"/>
                        </a:lnTo>
                        <a:lnTo>
                          <a:pt x="47892" y="4580"/>
                        </a:lnTo>
                        <a:lnTo>
                          <a:pt x="45670" y="3622"/>
                        </a:lnTo>
                        <a:lnTo>
                          <a:pt x="43563" y="2831"/>
                        </a:lnTo>
                        <a:lnTo>
                          <a:pt x="41647" y="2165"/>
                        </a:lnTo>
                        <a:lnTo>
                          <a:pt x="39885" y="1582"/>
                        </a:lnTo>
                        <a:lnTo>
                          <a:pt x="38275" y="1165"/>
                        </a:lnTo>
                        <a:lnTo>
                          <a:pt x="36896" y="791"/>
                        </a:lnTo>
                        <a:lnTo>
                          <a:pt x="35670" y="499"/>
                        </a:lnTo>
                        <a:lnTo>
                          <a:pt x="33908" y="124"/>
                        </a:lnTo>
                        <a:lnTo>
                          <a:pt x="33103" y="0"/>
                        </a:lnTo>
                        <a:lnTo>
                          <a:pt x="32796" y="0"/>
                        </a:lnTo>
                        <a:lnTo>
                          <a:pt x="32528" y="0"/>
                        </a:lnTo>
                        <a:lnTo>
                          <a:pt x="32260" y="83"/>
                        </a:lnTo>
                        <a:lnTo>
                          <a:pt x="31992" y="124"/>
                        </a:lnTo>
                        <a:lnTo>
                          <a:pt x="31724" y="249"/>
                        </a:lnTo>
                        <a:lnTo>
                          <a:pt x="31494" y="374"/>
                        </a:lnTo>
                        <a:lnTo>
                          <a:pt x="31226" y="624"/>
                        </a:lnTo>
                        <a:lnTo>
                          <a:pt x="31034" y="791"/>
                        </a:lnTo>
                        <a:lnTo>
                          <a:pt x="27586" y="4496"/>
                        </a:lnTo>
                        <a:lnTo>
                          <a:pt x="28735" y="5287"/>
                        </a:lnTo>
                        <a:lnTo>
                          <a:pt x="29885" y="6120"/>
                        </a:lnTo>
                        <a:lnTo>
                          <a:pt x="31034" y="7036"/>
                        </a:lnTo>
                        <a:lnTo>
                          <a:pt x="32260" y="8036"/>
                        </a:lnTo>
                        <a:lnTo>
                          <a:pt x="33409" y="9118"/>
                        </a:lnTo>
                        <a:lnTo>
                          <a:pt x="34674" y="10326"/>
                        </a:lnTo>
                        <a:lnTo>
                          <a:pt x="35900" y="11575"/>
                        </a:lnTo>
                        <a:lnTo>
                          <a:pt x="37126" y="12990"/>
                        </a:lnTo>
                        <a:lnTo>
                          <a:pt x="38314" y="14489"/>
                        </a:lnTo>
                        <a:lnTo>
                          <a:pt x="39616" y="16030"/>
                        </a:lnTo>
                        <a:lnTo>
                          <a:pt x="40804" y="17779"/>
                        </a:lnTo>
                        <a:lnTo>
                          <a:pt x="41992" y="19569"/>
                        </a:lnTo>
                        <a:lnTo>
                          <a:pt x="43180" y="21568"/>
                        </a:lnTo>
                        <a:lnTo>
                          <a:pt x="44329" y="23608"/>
                        </a:lnTo>
                        <a:lnTo>
                          <a:pt x="45517" y="25815"/>
                        </a:lnTo>
                        <a:lnTo>
                          <a:pt x="46590" y="28188"/>
                        </a:lnTo>
                        <a:lnTo>
                          <a:pt x="46666" y="28396"/>
                        </a:lnTo>
                        <a:lnTo>
                          <a:pt x="46704" y="28688"/>
                        </a:lnTo>
                        <a:lnTo>
                          <a:pt x="46666" y="29021"/>
                        </a:lnTo>
                        <a:lnTo>
                          <a:pt x="46513" y="29229"/>
                        </a:lnTo>
                        <a:lnTo>
                          <a:pt x="46321" y="29479"/>
                        </a:lnTo>
                        <a:lnTo>
                          <a:pt x="46130" y="29604"/>
                        </a:lnTo>
                        <a:lnTo>
                          <a:pt x="45823" y="29687"/>
                        </a:lnTo>
                        <a:lnTo>
                          <a:pt x="45555" y="29687"/>
                        </a:lnTo>
                        <a:lnTo>
                          <a:pt x="44789" y="29479"/>
                        </a:lnTo>
                        <a:lnTo>
                          <a:pt x="43026" y="29021"/>
                        </a:lnTo>
                        <a:lnTo>
                          <a:pt x="41877" y="28646"/>
                        </a:lnTo>
                        <a:lnTo>
                          <a:pt x="40613" y="28230"/>
                        </a:lnTo>
                        <a:lnTo>
                          <a:pt x="39233" y="27689"/>
                        </a:lnTo>
                        <a:lnTo>
                          <a:pt x="37854" y="27147"/>
                        </a:lnTo>
                        <a:lnTo>
                          <a:pt x="39501" y="29146"/>
                        </a:lnTo>
                        <a:lnTo>
                          <a:pt x="41264" y="31353"/>
                        </a:lnTo>
                        <a:lnTo>
                          <a:pt x="43065" y="33643"/>
                        </a:lnTo>
                        <a:lnTo>
                          <a:pt x="44827" y="35975"/>
                        </a:lnTo>
                        <a:lnTo>
                          <a:pt x="46551" y="38390"/>
                        </a:lnTo>
                        <a:lnTo>
                          <a:pt x="48084" y="40721"/>
                        </a:lnTo>
                        <a:lnTo>
                          <a:pt x="48773" y="41845"/>
                        </a:lnTo>
                        <a:lnTo>
                          <a:pt x="49425" y="42928"/>
                        </a:lnTo>
                        <a:lnTo>
                          <a:pt x="49961" y="44011"/>
                        </a:lnTo>
                        <a:lnTo>
                          <a:pt x="50459" y="44968"/>
                        </a:lnTo>
                        <a:lnTo>
                          <a:pt x="50536" y="45301"/>
                        </a:lnTo>
                        <a:lnTo>
                          <a:pt x="50574" y="45510"/>
                        </a:lnTo>
                        <a:lnTo>
                          <a:pt x="50536" y="45759"/>
                        </a:lnTo>
                        <a:lnTo>
                          <a:pt x="50421" y="46051"/>
                        </a:lnTo>
                        <a:lnTo>
                          <a:pt x="50268" y="46259"/>
                        </a:lnTo>
                        <a:lnTo>
                          <a:pt x="50076" y="46426"/>
                        </a:lnTo>
                        <a:lnTo>
                          <a:pt x="49846" y="46467"/>
                        </a:lnTo>
                        <a:lnTo>
                          <a:pt x="49655" y="46551"/>
                        </a:lnTo>
                        <a:lnTo>
                          <a:pt x="49578" y="46551"/>
                        </a:lnTo>
                        <a:lnTo>
                          <a:pt x="49042" y="46467"/>
                        </a:lnTo>
                        <a:lnTo>
                          <a:pt x="47777" y="46301"/>
                        </a:lnTo>
                        <a:lnTo>
                          <a:pt x="46819" y="46134"/>
                        </a:lnTo>
                        <a:lnTo>
                          <a:pt x="45785" y="45884"/>
                        </a:lnTo>
                        <a:lnTo>
                          <a:pt x="44559" y="45510"/>
                        </a:lnTo>
                        <a:lnTo>
                          <a:pt x="43180" y="45052"/>
                        </a:lnTo>
                        <a:lnTo>
                          <a:pt x="41647" y="44385"/>
                        </a:lnTo>
                        <a:lnTo>
                          <a:pt x="40000" y="43678"/>
                        </a:lnTo>
                        <a:lnTo>
                          <a:pt x="38237" y="42720"/>
                        </a:lnTo>
                        <a:lnTo>
                          <a:pt x="36283" y="41554"/>
                        </a:lnTo>
                        <a:lnTo>
                          <a:pt x="34291" y="40305"/>
                        </a:lnTo>
                        <a:lnTo>
                          <a:pt x="32145" y="38723"/>
                        </a:lnTo>
                        <a:lnTo>
                          <a:pt x="31034" y="37890"/>
                        </a:lnTo>
                        <a:lnTo>
                          <a:pt x="29961" y="37015"/>
                        </a:lnTo>
                        <a:lnTo>
                          <a:pt x="28773" y="36016"/>
                        </a:lnTo>
                        <a:lnTo>
                          <a:pt x="27586" y="35017"/>
                        </a:lnTo>
                        <a:lnTo>
                          <a:pt x="27969" y="35933"/>
                        </a:lnTo>
                        <a:lnTo>
                          <a:pt x="28237" y="36891"/>
                        </a:lnTo>
                        <a:lnTo>
                          <a:pt x="28582" y="37848"/>
                        </a:lnTo>
                        <a:lnTo>
                          <a:pt x="28773" y="38848"/>
                        </a:lnTo>
                        <a:lnTo>
                          <a:pt x="29003" y="39930"/>
                        </a:lnTo>
                        <a:lnTo>
                          <a:pt x="29157" y="41013"/>
                        </a:lnTo>
                        <a:lnTo>
                          <a:pt x="29233" y="42095"/>
                        </a:lnTo>
                        <a:lnTo>
                          <a:pt x="29272" y="43219"/>
                        </a:lnTo>
                        <a:lnTo>
                          <a:pt x="29233" y="43553"/>
                        </a:lnTo>
                        <a:lnTo>
                          <a:pt x="29118" y="43761"/>
                        </a:lnTo>
                        <a:lnTo>
                          <a:pt x="28965" y="43969"/>
                        </a:lnTo>
                        <a:lnTo>
                          <a:pt x="28773" y="44136"/>
                        </a:lnTo>
                        <a:lnTo>
                          <a:pt x="28505" y="44260"/>
                        </a:lnTo>
                        <a:lnTo>
                          <a:pt x="28275" y="44260"/>
                        </a:lnTo>
                        <a:lnTo>
                          <a:pt x="28084" y="44260"/>
                        </a:lnTo>
                        <a:lnTo>
                          <a:pt x="27777" y="44136"/>
                        </a:lnTo>
                        <a:lnTo>
                          <a:pt x="27011" y="43594"/>
                        </a:lnTo>
                        <a:lnTo>
                          <a:pt x="25249" y="42512"/>
                        </a:lnTo>
                        <a:lnTo>
                          <a:pt x="24137" y="41721"/>
                        </a:lnTo>
                        <a:lnTo>
                          <a:pt x="22835" y="40846"/>
                        </a:lnTo>
                        <a:lnTo>
                          <a:pt x="21379" y="39805"/>
                        </a:lnTo>
                        <a:lnTo>
                          <a:pt x="19923" y="38681"/>
                        </a:lnTo>
                        <a:lnTo>
                          <a:pt x="18352" y="37432"/>
                        </a:lnTo>
                        <a:lnTo>
                          <a:pt x="16704" y="36016"/>
                        </a:lnTo>
                        <a:lnTo>
                          <a:pt x="15095" y="34517"/>
                        </a:lnTo>
                        <a:lnTo>
                          <a:pt x="13448" y="32977"/>
                        </a:lnTo>
                        <a:lnTo>
                          <a:pt x="11915" y="31353"/>
                        </a:lnTo>
                        <a:lnTo>
                          <a:pt x="10421" y="29687"/>
                        </a:lnTo>
                        <a:lnTo>
                          <a:pt x="9693" y="28771"/>
                        </a:lnTo>
                        <a:lnTo>
                          <a:pt x="8965" y="27855"/>
                        </a:lnTo>
                        <a:lnTo>
                          <a:pt x="8390" y="26981"/>
                        </a:lnTo>
                        <a:lnTo>
                          <a:pt x="7701" y="26023"/>
                        </a:lnTo>
                        <a:lnTo>
                          <a:pt x="1034" y="33226"/>
                        </a:lnTo>
                        <a:lnTo>
                          <a:pt x="766" y="33560"/>
                        </a:lnTo>
                        <a:lnTo>
                          <a:pt x="536" y="33934"/>
                        </a:lnTo>
                        <a:lnTo>
                          <a:pt x="383" y="34351"/>
                        </a:lnTo>
                        <a:lnTo>
                          <a:pt x="268" y="34850"/>
                        </a:lnTo>
                        <a:lnTo>
                          <a:pt x="0" y="38556"/>
                        </a:lnTo>
                        <a:lnTo>
                          <a:pt x="38" y="42220"/>
                        </a:lnTo>
                        <a:lnTo>
                          <a:pt x="498" y="45926"/>
                        </a:lnTo>
                        <a:lnTo>
                          <a:pt x="1264" y="49548"/>
                        </a:lnTo>
                        <a:lnTo>
                          <a:pt x="2298" y="53129"/>
                        </a:lnTo>
                        <a:lnTo>
                          <a:pt x="3678" y="56752"/>
                        </a:lnTo>
                        <a:lnTo>
                          <a:pt x="5325" y="60291"/>
                        </a:lnTo>
                        <a:lnTo>
                          <a:pt x="7164" y="63705"/>
                        </a:lnTo>
                        <a:lnTo>
                          <a:pt x="9272" y="67120"/>
                        </a:lnTo>
                        <a:lnTo>
                          <a:pt x="11532" y="70492"/>
                        </a:lnTo>
                        <a:lnTo>
                          <a:pt x="13946" y="73740"/>
                        </a:lnTo>
                        <a:lnTo>
                          <a:pt x="16551" y="76946"/>
                        </a:lnTo>
                        <a:lnTo>
                          <a:pt x="19233" y="80069"/>
                        </a:lnTo>
                        <a:lnTo>
                          <a:pt x="21992" y="83067"/>
                        </a:lnTo>
                        <a:lnTo>
                          <a:pt x="24865" y="85940"/>
                        </a:lnTo>
                        <a:lnTo>
                          <a:pt x="27777" y="88771"/>
                        </a:lnTo>
                        <a:lnTo>
                          <a:pt x="30727" y="91478"/>
                        </a:lnTo>
                        <a:lnTo>
                          <a:pt x="33639" y="94059"/>
                        </a:lnTo>
                        <a:lnTo>
                          <a:pt x="36551" y="96433"/>
                        </a:lnTo>
                        <a:lnTo>
                          <a:pt x="39386" y="98806"/>
                        </a:lnTo>
                        <a:lnTo>
                          <a:pt x="42183" y="100929"/>
                        </a:lnTo>
                        <a:lnTo>
                          <a:pt x="44904" y="102970"/>
                        </a:lnTo>
                        <a:lnTo>
                          <a:pt x="47432" y="104927"/>
                        </a:lnTo>
                        <a:lnTo>
                          <a:pt x="49846" y="106634"/>
                        </a:lnTo>
                        <a:lnTo>
                          <a:pt x="54214" y="109590"/>
                        </a:lnTo>
                        <a:lnTo>
                          <a:pt x="57701" y="111880"/>
                        </a:lnTo>
                        <a:lnTo>
                          <a:pt x="60114" y="113379"/>
                        </a:lnTo>
                        <a:lnTo>
                          <a:pt x="61340" y="114087"/>
                        </a:lnTo>
                        <a:close/>
                      </a:path>
                    </a:pathLst>
                  </a:custGeom>
                  <a:solidFill>
                    <a:srgbClr val="FF6500"/>
                  </a:solidFill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  <p:sp>
                <p:nvSpPr>
                  <p:cNvPr id="50" name="iṣļïďe">
                    <a:extLst>
                      <a:ext uri="{FF2B5EF4-FFF2-40B4-BE49-F238E27FC236}">
                        <a16:creationId xmlns:a16="http://schemas.microsoft.com/office/drawing/2014/main" id="{8C277119-D8C1-438C-A416-CCED14555F1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132726" y="4246573"/>
                    <a:ext cx="1034490" cy="9512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1340" y="114087"/>
                        </a:moveTo>
                        <a:lnTo>
                          <a:pt x="61685" y="114295"/>
                        </a:lnTo>
                        <a:lnTo>
                          <a:pt x="61992" y="114378"/>
                        </a:lnTo>
                        <a:lnTo>
                          <a:pt x="62260" y="114462"/>
                        </a:lnTo>
                        <a:lnTo>
                          <a:pt x="62605" y="114462"/>
                        </a:lnTo>
                        <a:lnTo>
                          <a:pt x="62950" y="114462"/>
                        </a:lnTo>
                        <a:lnTo>
                          <a:pt x="63256" y="114337"/>
                        </a:lnTo>
                        <a:lnTo>
                          <a:pt x="63563" y="114212"/>
                        </a:lnTo>
                        <a:lnTo>
                          <a:pt x="63831" y="114045"/>
                        </a:lnTo>
                        <a:lnTo>
                          <a:pt x="64099" y="113879"/>
                        </a:lnTo>
                        <a:lnTo>
                          <a:pt x="64329" y="113629"/>
                        </a:lnTo>
                        <a:lnTo>
                          <a:pt x="64521" y="113337"/>
                        </a:lnTo>
                        <a:lnTo>
                          <a:pt x="64712" y="113004"/>
                        </a:lnTo>
                        <a:lnTo>
                          <a:pt x="64865" y="112713"/>
                        </a:lnTo>
                        <a:lnTo>
                          <a:pt x="64980" y="112338"/>
                        </a:lnTo>
                        <a:lnTo>
                          <a:pt x="65019" y="112005"/>
                        </a:lnTo>
                        <a:lnTo>
                          <a:pt x="65095" y="111630"/>
                        </a:lnTo>
                        <a:lnTo>
                          <a:pt x="65019" y="110131"/>
                        </a:lnTo>
                        <a:lnTo>
                          <a:pt x="64980" y="108674"/>
                        </a:lnTo>
                        <a:lnTo>
                          <a:pt x="64865" y="107258"/>
                        </a:lnTo>
                        <a:lnTo>
                          <a:pt x="64750" y="105801"/>
                        </a:lnTo>
                        <a:lnTo>
                          <a:pt x="64597" y="104427"/>
                        </a:lnTo>
                        <a:lnTo>
                          <a:pt x="64367" y="103053"/>
                        </a:lnTo>
                        <a:lnTo>
                          <a:pt x="64137" y="101679"/>
                        </a:lnTo>
                        <a:lnTo>
                          <a:pt x="63869" y="100305"/>
                        </a:lnTo>
                        <a:lnTo>
                          <a:pt x="63563" y="98972"/>
                        </a:lnTo>
                        <a:lnTo>
                          <a:pt x="63218" y="97640"/>
                        </a:lnTo>
                        <a:lnTo>
                          <a:pt x="62873" y="96391"/>
                        </a:lnTo>
                        <a:lnTo>
                          <a:pt x="62490" y="95142"/>
                        </a:lnTo>
                        <a:lnTo>
                          <a:pt x="61685" y="92643"/>
                        </a:lnTo>
                        <a:lnTo>
                          <a:pt x="60804" y="90312"/>
                        </a:lnTo>
                        <a:lnTo>
                          <a:pt x="63754" y="92977"/>
                        </a:lnTo>
                        <a:lnTo>
                          <a:pt x="66743" y="95475"/>
                        </a:lnTo>
                        <a:lnTo>
                          <a:pt x="69655" y="97807"/>
                        </a:lnTo>
                        <a:lnTo>
                          <a:pt x="72490" y="99972"/>
                        </a:lnTo>
                        <a:lnTo>
                          <a:pt x="75249" y="102012"/>
                        </a:lnTo>
                        <a:lnTo>
                          <a:pt x="78007" y="103886"/>
                        </a:lnTo>
                        <a:lnTo>
                          <a:pt x="80613" y="105676"/>
                        </a:lnTo>
                        <a:lnTo>
                          <a:pt x="83180" y="107258"/>
                        </a:lnTo>
                        <a:lnTo>
                          <a:pt x="85670" y="108757"/>
                        </a:lnTo>
                        <a:lnTo>
                          <a:pt x="88084" y="110131"/>
                        </a:lnTo>
                        <a:lnTo>
                          <a:pt x="90459" y="111380"/>
                        </a:lnTo>
                        <a:lnTo>
                          <a:pt x="92720" y="112546"/>
                        </a:lnTo>
                        <a:lnTo>
                          <a:pt x="94865" y="113546"/>
                        </a:lnTo>
                        <a:lnTo>
                          <a:pt x="96973" y="114503"/>
                        </a:lnTo>
                        <a:lnTo>
                          <a:pt x="98965" y="115378"/>
                        </a:lnTo>
                        <a:lnTo>
                          <a:pt x="100881" y="116127"/>
                        </a:lnTo>
                        <a:lnTo>
                          <a:pt x="102720" y="116793"/>
                        </a:lnTo>
                        <a:lnTo>
                          <a:pt x="104444" y="117335"/>
                        </a:lnTo>
                        <a:lnTo>
                          <a:pt x="106091" y="117876"/>
                        </a:lnTo>
                        <a:lnTo>
                          <a:pt x="107624" y="118292"/>
                        </a:lnTo>
                        <a:lnTo>
                          <a:pt x="109080" y="118667"/>
                        </a:lnTo>
                        <a:lnTo>
                          <a:pt x="110383" y="119042"/>
                        </a:lnTo>
                        <a:lnTo>
                          <a:pt x="111609" y="119250"/>
                        </a:lnTo>
                        <a:lnTo>
                          <a:pt x="112720" y="119458"/>
                        </a:lnTo>
                        <a:lnTo>
                          <a:pt x="114636" y="119750"/>
                        </a:lnTo>
                        <a:lnTo>
                          <a:pt x="116053" y="119916"/>
                        </a:lnTo>
                        <a:lnTo>
                          <a:pt x="117011" y="120000"/>
                        </a:lnTo>
                        <a:lnTo>
                          <a:pt x="117432" y="120000"/>
                        </a:lnTo>
                        <a:lnTo>
                          <a:pt x="117509" y="120000"/>
                        </a:lnTo>
                        <a:lnTo>
                          <a:pt x="117624" y="120000"/>
                        </a:lnTo>
                        <a:lnTo>
                          <a:pt x="117892" y="119916"/>
                        </a:lnTo>
                        <a:lnTo>
                          <a:pt x="118237" y="119875"/>
                        </a:lnTo>
                        <a:lnTo>
                          <a:pt x="118505" y="119750"/>
                        </a:lnTo>
                        <a:lnTo>
                          <a:pt x="118735" y="119625"/>
                        </a:lnTo>
                        <a:lnTo>
                          <a:pt x="119003" y="119458"/>
                        </a:lnTo>
                        <a:lnTo>
                          <a:pt x="119233" y="119208"/>
                        </a:lnTo>
                        <a:lnTo>
                          <a:pt x="119386" y="118959"/>
                        </a:lnTo>
                        <a:lnTo>
                          <a:pt x="119616" y="118709"/>
                        </a:lnTo>
                        <a:lnTo>
                          <a:pt x="119693" y="118417"/>
                        </a:lnTo>
                        <a:lnTo>
                          <a:pt x="119808" y="118043"/>
                        </a:lnTo>
                        <a:lnTo>
                          <a:pt x="119923" y="117751"/>
                        </a:lnTo>
                        <a:lnTo>
                          <a:pt x="119923" y="117418"/>
                        </a:lnTo>
                        <a:lnTo>
                          <a:pt x="120000" y="117043"/>
                        </a:lnTo>
                        <a:lnTo>
                          <a:pt x="119923" y="116668"/>
                        </a:lnTo>
                        <a:lnTo>
                          <a:pt x="119808" y="116377"/>
                        </a:lnTo>
                        <a:lnTo>
                          <a:pt x="119693" y="116002"/>
                        </a:lnTo>
                        <a:lnTo>
                          <a:pt x="119118" y="114712"/>
                        </a:lnTo>
                        <a:lnTo>
                          <a:pt x="118429" y="113379"/>
                        </a:lnTo>
                        <a:lnTo>
                          <a:pt x="117739" y="112047"/>
                        </a:lnTo>
                        <a:lnTo>
                          <a:pt x="117011" y="110673"/>
                        </a:lnTo>
                        <a:lnTo>
                          <a:pt x="115363" y="107841"/>
                        </a:lnTo>
                        <a:lnTo>
                          <a:pt x="113601" y="104927"/>
                        </a:lnTo>
                        <a:lnTo>
                          <a:pt x="111647" y="101970"/>
                        </a:lnTo>
                        <a:lnTo>
                          <a:pt x="109616" y="98889"/>
                        </a:lnTo>
                        <a:lnTo>
                          <a:pt x="107471" y="95850"/>
                        </a:lnTo>
                        <a:lnTo>
                          <a:pt x="105249" y="92768"/>
                        </a:lnTo>
                        <a:lnTo>
                          <a:pt x="102950" y="89729"/>
                        </a:lnTo>
                        <a:lnTo>
                          <a:pt x="100613" y="86648"/>
                        </a:lnTo>
                        <a:lnTo>
                          <a:pt x="98314" y="83650"/>
                        </a:lnTo>
                        <a:lnTo>
                          <a:pt x="95977" y="80693"/>
                        </a:lnTo>
                        <a:lnTo>
                          <a:pt x="93678" y="77820"/>
                        </a:lnTo>
                        <a:lnTo>
                          <a:pt x="91417" y="74989"/>
                        </a:lnTo>
                        <a:lnTo>
                          <a:pt x="89195" y="72366"/>
                        </a:lnTo>
                        <a:lnTo>
                          <a:pt x="87049" y="69826"/>
                        </a:lnTo>
                        <a:lnTo>
                          <a:pt x="88888" y="70617"/>
                        </a:lnTo>
                        <a:lnTo>
                          <a:pt x="90689" y="71325"/>
                        </a:lnTo>
                        <a:lnTo>
                          <a:pt x="92452" y="71991"/>
                        </a:lnTo>
                        <a:lnTo>
                          <a:pt x="94214" y="72657"/>
                        </a:lnTo>
                        <a:lnTo>
                          <a:pt x="97471" y="73740"/>
                        </a:lnTo>
                        <a:lnTo>
                          <a:pt x="100459" y="74656"/>
                        </a:lnTo>
                        <a:lnTo>
                          <a:pt x="103065" y="75364"/>
                        </a:lnTo>
                        <a:lnTo>
                          <a:pt x="105019" y="75905"/>
                        </a:lnTo>
                        <a:lnTo>
                          <a:pt x="106398" y="76280"/>
                        </a:lnTo>
                        <a:lnTo>
                          <a:pt x="107088" y="76405"/>
                        </a:lnTo>
                        <a:lnTo>
                          <a:pt x="107471" y="76446"/>
                        </a:lnTo>
                        <a:lnTo>
                          <a:pt x="107777" y="76488"/>
                        </a:lnTo>
                        <a:lnTo>
                          <a:pt x="108122" y="76446"/>
                        </a:lnTo>
                        <a:lnTo>
                          <a:pt x="108467" y="76321"/>
                        </a:lnTo>
                        <a:lnTo>
                          <a:pt x="108773" y="76155"/>
                        </a:lnTo>
                        <a:lnTo>
                          <a:pt x="109118" y="75947"/>
                        </a:lnTo>
                        <a:lnTo>
                          <a:pt x="109386" y="75655"/>
                        </a:lnTo>
                        <a:lnTo>
                          <a:pt x="109655" y="75364"/>
                        </a:lnTo>
                        <a:lnTo>
                          <a:pt x="109846" y="75072"/>
                        </a:lnTo>
                        <a:lnTo>
                          <a:pt x="110000" y="74698"/>
                        </a:lnTo>
                        <a:lnTo>
                          <a:pt x="110114" y="74365"/>
                        </a:lnTo>
                        <a:lnTo>
                          <a:pt x="110114" y="73907"/>
                        </a:lnTo>
                        <a:lnTo>
                          <a:pt x="110153" y="73573"/>
                        </a:lnTo>
                        <a:lnTo>
                          <a:pt x="110114" y="73199"/>
                        </a:lnTo>
                        <a:lnTo>
                          <a:pt x="110000" y="72782"/>
                        </a:lnTo>
                        <a:lnTo>
                          <a:pt x="109885" y="72408"/>
                        </a:lnTo>
                        <a:lnTo>
                          <a:pt x="107011" y="66412"/>
                        </a:lnTo>
                        <a:lnTo>
                          <a:pt x="104061" y="60791"/>
                        </a:lnTo>
                        <a:lnTo>
                          <a:pt x="101072" y="55419"/>
                        </a:lnTo>
                        <a:lnTo>
                          <a:pt x="98045" y="50381"/>
                        </a:lnTo>
                        <a:lnTo>
                          <a:pt x="94865" y="45718"/>
                        </a:lnTo>
                        <a:lnTo>
                          <a:pt x="91724" y="41263"/>
                        </a:lnTo>
                        <a:lnTo>
                          <a:pt x="88582" y="37182"/>
                        </a:lnTo>
                        <a:lnTo>
                          <a:pt x="85440" y="33351"/>
                        </a:lnTo>
                        <a:lnTo>
                          <a:pt x="82260" y="29729"/>
                        </a:lnTo>
                        <a:lnTo>
                          <a:pt x="79118" y="26439"/>
                        </a:lnTo>
                        <a:lnTo>
                          <a:pt x="75977" y="23358"/>
                        </a:lnTo>
                        <a:lnTo>
                          <a:pt x="72796" y="20610"/>
                        </a:lnTo>
                        <a:lnTo>
                          <a:pt x="69770" y="18029"/>
                        </a:lnTo>
                        <a:lnTo>
                          <a:pt x="66743" y="15614"/>
                        </a:lnTo>
                        <a:lnTo>
                          <a:pt x="63754" y="13532"/>
                        </a:lnTo>
                        <a:lnTo>
                          <a:pt x="60881" y="11533"/>
                        </a:lnTo>
                        <a:lnTo>
                          <a:pt x="58084" y="9784"/>
                        </a:lnTo>
                        <a:lnTo>
                          <a:pt x="55363" y="8244"/>
                        </a:lnTo>
                        <a:lnTo>
                          <a:pt x="52796" y="6870"/>
                        </a:lnTo>
                        <a:lnTo>
                          <a:pt x="50268" y="5662"/>
                        </a:lnTo>
                        <a:lnTo>
                          <a:pt x="47892" y="4580"/>
                        </a:lnTo>
                        <a:lnTo>
                          <a:pt x="45670" y="3622"/>
                        </a:lnTo>
                        <a:lnTo>
                          <a:pt x="43563" y="2831"/>
                        </a:lnTo>
                        <a:lnTo>
                          <a:pt x="41647" y="2165"/>
                        </a:lnTo>
                        <a:lnTo>
                          <a:pt x="39885" y="1582"/>
                        </a:lnTo>
                        <a:lnTo>
                          <a:pt x="38275" y="1165"/>
                        </a:lnTo>
                        <a:lnTo>
                          <a:pt x="36896" y="791"/>
                        </a:lnTo>
                        <a:lnTo>
                          <a:pt x="35670" y="499"/>
                        </a:lnTo>
                        <a:lnTo>
                          <a:pt x="33908" y="124"/>
                        </a:lnTo>
                        <a:lnTo>
                          <a:pt x="33103" y="0"/>
                        </a:lnTo>
                        <a:lnTo>
                          <a:pt x="32796" y="0"/>
                        </a:lnTo>
                        <a:lnTo>
                          <a:pt x="32528" y="0"/>
                        </a:lnTo>
                        <a:lnTo>
                          <a:pt x="32260" y="83"/>
                        </a:lnTo>
                        <a:lnTo>
                          <a:pt x="31992" y="124"/>
                        </a:lnTo>
                        <a:lnTo>
                          <a:pt x="31724" y="249"/>
                        </a:lnTo>
                        <a:lnTo>
                          <a:pt x="31494" y="374"/>
                        </a:lnTo>
                        <a:lnTo>
                          <a:pt x="31226" y="624"/>
                        </a:lnTo>
                        <a:lnTo>
                          <a:pt x="31034" y="791"/>
                        </a:lnTo>
                        <a:lnTo>
                          <a:pt x="27586" y="4496"/>
                        </a:lnTo>
                        <a:lnTo>
                          <a:pt x="28735" y="5287"/>
                        </a:lnTo>
                        <a:lnTo>
                          <a:pt x="29885" y="6120"/>
                        </a:lnTo>
                        <a:lnTo>
                          <a:pt x="31034" y="7036"/>
                        </a:lnTo>
                        <a:lnTo>
                          <a:pt x="32260" y="8036"/>
                        </a:lnTo>
                        <a:lnTo>
                          <a:pt x="33409" y="9118"/>
                        </a:lnTo>
                        <a:lnTo>
                          <a:pt x="34674" y="10326"/>
                        </a:lnTo>
                        <a:lnTo>
                          <a:pt x="35900" y="11575"/>
                        </a:lnTo>
                        <a:lnTo>
                          <a:pt x="37126" y="12990"/>
                        </a:lnTo>
                        <a:lnTo>
                          <a:pt x="38314" y="14489"/>
                        </a:lnTo>
                        <a:lnTo>
                          <a:pt x="39616" y="16030"/>
                        </a:lnTo>
                        <a:lnTo>
                          <a:pt x="40804" y="17779"/>
                        </a:lnTo>
                        <a:lnTo>
                          <a:pt x="41992" y="19569"/>
                        </a:lnTo>
                        <a:lnTo>
                          <a:pt x="43180" y="21568"/>
                        </a:lnTo>
                        <a:lnTo>
                          <a:pt x="44329" y="23608"/>
                        </a:lnTo>
                        <a:lnTo>
                          <a:pt x="45517" y="25815"/>
                        </a:lnTo>
                        <a:lnTo>
                          <a:pt x="46590" y="28188"/>
                        </a:lnTo>
                        <a:lnTo>
                          <a:pt x="46666" y="28396"/>
                        </a:lnTo>
                        <a:lnTo>
                          <a:pt x="46704" y="28688"/>
                        </a:lnTo>
                        <a:lnTo>
                          <a:pt x="46666" y="29021"/>
                        </a:lnTo>
                        <a:lnTo>
                          <a:pt x="46513" y="29229"/>
                        </a:lnTo>
                        <a:lnTo>
                          <a:pt x="46321" y="29479"/>
                        </a:lnTo>
                        <a:lnTo>
                          <a:pt x="46130" y="29604"/>
                        </a:lnTo>
                        <a:lnTo>
                          <a:pt x="45823" y="29687"/>
                        </a:lnTo>
                        <a:lnTo>
                          <a:pt x="45555" y="29687"/>
                        </a:lnTo>
                        <a:lnTo>
                          <a:pt x="44789" y="29479"/>
                        </a:lnTo>
                        <a:lnTo>
                          <a:pt x="43026" y="29021"/>
                        </a:lnTo>
                        <a:lnTo>
                          <a:pt x="41877" y="28646"/>
                        </a:lnTo>
                        <a:lnTo>
                          <a:pt x="40613" y="28230"/>
                        </a:lnTo>
                        <a:lnTo>
                          <a:pt x="39233" y="27689"/>
                        </a:lnTo>
                        <a:lnTo>
                          <a:pt x="37854" y="27147"/>
                        </a:lnTo>
                        <a:lnTo>
                          <a:pt x="39501" y="29146"/>
                        </a:lnTo>
                        <a:lnTo>
                          <a:pt x="41264" y="31353"/>
                        </a:lnTo>
                        <a:lnTo>
                          <a:pt x="43065" y="33643"/>
                        </a:lnTo>
                        <a:lnTo>
                          <a:pt x="44827" y="35975"/>
                        </a:lnTo>
                        <a:lnTo>
                          <a:pt x="46551" y="38390"/>
                        </a:lnTo>
                        <a:lnTo>
                          <a:pt x="48084" y="40721"/>
                        </a:lnTo>
                        <a:lnTo>
                          <a:pt x="48773" y="41845"/>
                        </a:lnTo>
                        <a:lnTo>
                          <a:pt x="49425" y="42928"/>
                        </a:lnTo>
                        <a:lnTo>
                          <a:pt x="49961" y="44011"/>
                        </a:lnTo>
                        <a:lnTo>
                          <a:pt x="50459" y="44968"/>
                        </a:lnTo>
                        <a:lnTo>
                          <a:pt x="50536" y="45301"/>
                        </a:lnTo>
                        <a:lnTo>
                          <a:pt x="50574" y="45510"/>
                        </a:lnTo>
                        <a:lnTo>
                          <a:pt x="50536" y="45759"/>
                        </a:lnTo>
                        <a:lnTo>
                          <a:pt x="50421" y="46051"/>
                        </a:lnTo>
                        <a:lnTo>
                          <a:pt x="50268" y="46259"/>
                        </a:lnTo>
                        <a:lnTo>
                          <a:pt x="50076" y="46426"/>
                        </a:lnTo>
                        <a:lnTo>
                          <a:pt x="49846" y="46467"/>
                        </a:lnTo>
                        <a:lnTo>
                          <a:pt x="49655" y="46551"/>
                        </a:lnTo>
                        <a:lnTo>
                          <a:pt x="49578" y="46551"/>
                        </a:lnTo>
                        <a:lnTo>
                          <a:pt x="49042" y="46467"/>
                        </a:lnTo>
                        <a:lnTo>
                          <a:pt x="47777" y="46301"/>
                        </a:lnTo>
                        <a:lnTo>
                          <a:pt x="46819" y="46134"/>
                        </a:lnTo>
                        <a:lnTo>
                          <a:pt x="45785" y="45884"/>
                        </a:lnTo>
                        <a:lnTo>
                          <a:pt x="44559" y="45510"/>
                        </a:lnTo>
                        <a:lnTo>
                          <a:pt x="43180" y="45052"/>
                        </a:lnTo>
                        <a:lnTo>
                          <a:pt x="41647" y="44385"/>
                        </a:lnTo>
                        <a:lnTo>
                          <a:pt x="40000" y="43678"/>
                        </a:lnTo>
                        <a:lnTo>
                          <a:pt x="38237" y="42720"/>
                        </a:lnTo>
                        <a:lnTo>
                          <a:pt x="36283" y="41554"/>
                        </a:lnTo>
                        <a:lnTo>
                          <a:pt x="34291" y="40305"/>
                        </a:lnTo>
                        <a:lnTo>
                          <a:pt x="32145" y="38723"/>
                        </a:lnTo>
                        <a:lnTo>
                          <a:pt x="31034" y="37890"/>
                        </a:lnTo>
                        <a:lnTo>
                          <a:pt x="29961" y="37015"/>
                        </a:lnTo>
                        <a:lnTo>
                          <a:pt x="28773" y="36016"/>
                        </a:lnTo>
                        <a:lnTo>
                          <a:pt x="27586" y="35017"/>
                        </a:lnTo>
                        <a:lnTo>
                          <a:pt x="27969" y="35933"/>
                        </a:lnTo>
                        <a:lnTo>
                          <a:pt x="28237" y="36891"/>
                        </a:lnTo>
                        <a:lnTo>
                          <a:pt x="28582" y="37848"/>
                        </a:lnTo>
                        <a:lnTo>
                          <a:pt x="28773" y="38848"/>
                        </a:lnTo>
                        <a:lnTo>
                          <a:pt x="29003" y="39930"/>
                        </a:lnTo>
                        <a:lnTo>
                          <a:pt x="29157" y="41013"/>
                        </a:lnTo>
                        <a:lnTo>
                          <a:pt x="29233" y="42095"/>
                        </a:lnTo>
                        <a:lnTo>
                          <a:pt x="29272" y="43219"/>
                        </a:lnTo>
                        <a:lnTo>
                          <a:pt x="29233" y="43553"/>
                        </a:lnTo>
                        <a:lnTo>
                          <a:pt x="29118" y="43761"/>
                        </a:lnTo>
                        <a:lnTo>
                          <a:pt x="28965" y="43969"/>
                        </a:lnTo>
                        <a:lnTo>
                          <a:pt x="28773" y="44136"/>
                        </a:lnTo>
                        <a:lnTo>
                          <a:pt x="28505" y="44260"/>
                        </a:lnTo>
                        <a:lnTo>
                          <a:pt x="28275" y="44260"/>
                        </a:lnTo>
                        <a:lnTo>
                          <a:pt x="28084" y="44260"/>
                        </a:lnTo>
                        <a:lnTo>
                          <a:pt x="27777" y="44136"/>
                        </a:lnTo>
                        <a:lnTo>
                          <a:pt x="27011" y="43594"/>
                        </a:lnTo>
                        <a:lnTo>
                          <a:pt x="25249" y="42512"/>
                        </a:lnTo>
                        <a:lnTo>
                          <a:pt x="24137" y="41721"/>
                        </a:lnTo>
                        <a:lnTo>
                          <a:pt x="22835" y="40846"/>
                        </a:lnTo>
                        <a:lnTo>
                          <a:pt x="21379" y="39805"/>
                        </a:lnTo>
                        <a:lnTo>
                          <a:pt x="19923" y="38681"/>
                        </a:lnTo>
                        <a:lnTo>
                          <a:pt x="18352" y="37432"/>
                        </a:lnTo>
                        <a:lnTo>
                          <a:pt x="16704" y="36016"/>
                        </a:lnTo>
                        <a:lnTo>
                          <a:pt x="15095" y="34517"/>
                        </a:lnTo>
                        <a:lnTo>
                          <a:pt x="13448" y="32977"/>
                        </a:lnTo>
                        <a:lnTo>
                          <a:pt x="11915" y="31353"/>
                        </a:lnTo>
                        <a:lnTo>
                          <a:pt x="10421" y="29687"/>
                        </a:lnTo>
                        <a:lnTo>
                          <a:pt x="9693" y="28771"/>
                        </a:lnTo>
                        <a:lnTo>
                          <a:pt x="8965" y="27855"/>
                        </a:lnTo>
                        <a:lnTo>
                          <a:pt x="8390" y="26981"/>
                        </a:lnTo>
                        <a:lnTo>
                          <a:pt x="7701" y="26023"/>
                        </a:lnTo>
                        <a:lnTo>
                          <a:pt x="1034" y="33226"/>
                        </a:lnTo>
                        <a:lnTo>
                          <a:pt x="766" y="33560"/>
                        </a:lnTo>
                        <a:lnTo>
                          <a:pt x="536" y="33934"/>
                        </a:lnTo>
                        <a:lnTo>
                          <a:pt x="383" y="34351"/>
                        </a:lnTo>
                        <a:lnTo>
                          <a:pt x="268" y="34850"/>
                        </a:lnTo>
                        <a:lnTo>
                          <a:pt x="0" y="38556"/>
                        </a:lnTo>
                        <a:lnTo>
                          <a:pt x="38" y="42220"/>
                        </a:lnTo>
                        <a:lnTo>
                          <a:pt x="498" y="45926"/>
                        </a:lnTo>
                        <a:lnTo>
                          <a:pt x="1264" y="49548"/>
                        </a:lnTo>
                        <a:lnTo>
                          <a:pt x="2298" y="53129"/>
                        </a:lnTo>
                        <a:lnTo>
                          <a:pt x="3678" y="56752"/>
                        </a:lnTo>
                        <a:lnTo>
                          <a:pt x="5325" y="60291"/>
                        </a:lnTo>
                        <a:lnTo>
                          <a:pt x="7164" y="63705"/>
                        </a:lnTo>
                        <a:lnTo>
                          <a:pt x="9272" y="67120"/>
                        </a:lnTo>
                        <a:lnTo>
                          <a:pt x="11532" y="70492"/>
                        </a:lnTo>
                        <a:lnTo>
                          <a:pt x="13946" y="73740"/>
                        </a:lnTo>
                        <a:lnTo>
                          <a:pt x="16551" y="76946"/>
                        </a:lnTo>
                        <a:lnTo>
                          <a:pt x="19233" y="80069"/>
                        </a:lnTo>
                        <a:lnTo>
                          <a:pt x="21992" y="83067"/>
                        </a:lnTo>
                        <a:lnTo>
                          <a:pt x="24865" y="85940"/>
                        </a:lnTo>
                        <a:lnTo>
                          <a:pt x="27777" y="88771"/>
                        </a:lnTo>
                        <a:lnTo>
                          <a:pt x="30727" y="91478"/>
                        </a:lnTo>
                        <a:lnTo>
                          <a:pt x="33639" y="94059"/>
                        </a:lnTo>
                        <a:lnTo>
                          <a:pt x="36551" y="96433"/>
                        </a:lnTo>
                        <a:lnTo>
                          <a:pt x="39386" y="98806"/>
                        </a:lnTo>
                        <a:lnTo>
                          <a:pt x="42183" y="100929"/>
                        </a:lnTo>
                        <a:lnTo>
                          <a:pt x="44904" y="102970"/>
                        </a:lnTo>
                        <a:lnTo>
                          <a:pt x="47432" y="104927"/>
                        </a:lnTo>
                        <a:lnTo>
                          <a:pt x="49846" y="106634"/>
                        </a:lnTo>
                        <a:lnTo>
                          <a:pt x="54214" y="109590"/>
                        </a:lnTo>
                        <a:lnTo>
                          <a:pt x="57701" y="111880"/>
                        </a:lnTo>
                        <a:lnTo>
                          <a:pt x="60114" y="113379"/>
                        </a:lnTo>
                        <a:lnTo>
                          <a:pt x="61340" y="114087"/>
                        </a:lnTo>
                        <a:close/>
                      </a:path>
                    </a:pathLst>
                  </a:custGeom>
                  <a:solidFill>
                    <a:srgbClr val="FF8C00"/>
                  </a:solidFill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  <p:sp>
                <p:nvSpPr>
                  <p:cNvPr id="51" name="išḷiḓê">
                    <a:extLst>
                      <a:ext uri="{FF2B5EF4-FFF2-40B4-BE49-F238E27FC236}">
                        <a16:creationId xmlns:a16="http://schemas.microsoft.com/office/drawing/2014/main" id="{2A05FE75-AA06-49D4-9B04-AE1693F1F9E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5160121" y="4201993"/>
                    <a:ext cx="982805" cy="90372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1340" y="114087"/>
                        </a:moveTo>
                        <a:lnTo>
                          <a:pt x="61685" y="114295"/>
                        </a:lnTo>
                        <a:lnTo>
                          <a:pt x="61992" y="114378"/>
                        </a:lnTo>
                        <a:lnTo>
                          <a:pt x="62260" y="114462"/>
                        </a:lnTo>
                        <a:lnTo>
                          <a:pt x="62605" y="114462"/>
                        </a:lnTo>
                        <a:lnTo>
                          <a:pt x="62950" y="114462"/>
                        </a:lnTo>
                        <a:lnTo>
                          <a:pt x="63256" y="114337"/>
                        </a:lnTo>
                        <a:lnTo>
                          <a:pt x="63563" y="114212"/>
                        </a:lnTo>
                        <a:lnTo>
                          <a:pt x="63831" y="114045"/>
                        </a:lnTo>
                        <a:lnTo>
                          <a:pt x="64099" y="113879"/>
                        </a:lnTo>
                        <a:lnTo>
                          <a:pt x="64329" y="113629"/>
                        </a:lnTo>
                        <a:lnTo>
                          <a:pt x="64521" y="113337"/>
                        </a:lnTo>
                        <a:lnTo>
                          <a:pt x="64712" y="113004"/>
                        </a:lnTo>
                        <a:lnTo>
                          <a:pt x="64865" y="112713"/>
                        </a:lnTo>
                        <a:lnTo>
                          <a:pt x="64980" y="112338"/>
                        </a:lnTo>
                        <a:lnTo>
                          <a:pt x="65019" y="112005"/>
                        </a:lnTo>
                        <a:lnTo>
                          <a:pt x="65095" y="111630"/>
                        </a:lnTo>
                        <a:lnTo>
                          <a:pt x="65019" y="110131"/>
                        </a:lnTo>
                        <a:lnTo>
                          <a:pt x="64980" y="108674"/>
                        </a:lnTo>
                        <a:lnTo>
                          <a:pt x="64865" y="107258"/>
                        </a:lnTo>
                        <a:lnTo>
                          <a:pt x="64750" y="105801"/>
                        </a:lnTo>
                        <a:lnTo>
                          <a:pt x="64597" y="104427"/>
                        </a:lnTo>
                        <a:lnTo>
                          <a:pt x="64367" y="103053"/>
                        </a:lnTo>
                        <a:lnTo>
                          <a:pt x="64137" y="101679"/>
                        </a:lnTo>
                        <a:lnTo>
                          <a:pt x="63869" y="100305"/>
                        </a:lnTo>
                        <a:lnTo>
                          <a:pt x="63563" y="98972"/>
                        </a:lnTo>
                        <a:lnTo>
                          <a:pt x="63218" y="97640"/>
                        </a:lnTo>
                        <a:lnTo>
                          <a:pt x="62873" y="96391"/>
                        </a:lnTo>
                        <a:lnTo>
                          <a:pt x="62490" y="95142"/>
                        </a:lnTo>
                        <a:lnTo>
                          <a:pt x="61685" y="92643"/>
                        </a:lnTo>
                        <a:lnTo>
                          <a:pt x="60804" y="90312"/>
                        </a:lnTo>
                        <a:lnTo>
                          <a:pt x="63754" y="92977"/>
                        </a:lnTo>
                        <a:lnTo>
                          <a:pt x="66743" y="95475"/>
                        </a:lnTo>
                        <a:lnTo>
                          <a:pt x="69655" y="97807"/>
                        </a:lnTo>
                        <a:lnTo>
                          <a:pt x="72490" y="99972"/>
                        </a:lnTo>
                        <a:lnTo>
                          <a:pt x="75249" y="102012"/>
                        </a:lnTo>
                        <a:lnTo>
                          <a:pt x="78007" y="103886"/>
                        </a:lnTo>
                        <a:lnTo>
                          <a:pt x="80613" y="105676"/>
                        </a:lnTo>
                        <a:lnTo>
                          <a:pt x="83180" y="107258"/>
                        </a:lnTo>
                        <a:lnTo>
                          <a:pt x="85670" y="108757"/>
                        </a:lnTo>
                        <a:lnTo>
                          <a:pt x="88084" y="110131"/>
                        </a:lnTo>
                        <a:lnTo>
                          <a:pt x="90459" y="111380"/>
                        </a:lnTo>
                        <a:lnTo>
                          <a:pt x="92720" y="112546"/>
                        </a:lnTo>
                        <a:lnTo>
                          <a:pt x="94865" y="113546"/>
                        </a:lnTo>
                        <a:lnTo>
                          <a:pt x="96973" y="114503"/>
                        </a:lnTo>
                        <a:lnTo>
                          <a:pt x="98965" y="115378"/>
                        </a:lnTo>
                        <a:lnTo>
                          <a:pt x="100881" y="116127"/>
                        </a:lnTo>
                        <a:lnTo>
                          <a:pt x="102720" y="116793"/>
                        </a:lnTo>
                        <a:lnTo>
                          <a:pt x="104444" y="117335"/>
                        </a:lnTo>
                        <a:lnTo>
                          <a:pt x="106091" y="117876"/>
                        </a:lnTo>
                        <a:lnTo>
                          <a:pt x="107624" y="118292"/>
                        </a:lnTo>
                        <a:lnTo>
                          <a:pt x="109080" y="118667"/>
                        </a:lnTo>
                        <a:lnTo>
                          <a:pt x="110383" y="119042"/>
                        </a:lnTo>
                        <a:lnTo>
                          <a:pt x="111609" y="119250"/>
                        </a:lnTo>
                        <a:lnTo>
                          <a:pt x="112720" y="119458"/>
                        </a:lnTo>
                        <a:lnTo>
                          <a:pt x="114636" y="119750"/>
                        </a:lnTo>
                        <a:lnTo>
                          <a:pt x="116053" y="119916"/>
                        </a:lnTo>
                        <a:lnTo>
                          <a:pt x="117011" y="120000"/>
                        </a:lnTo>
                        <a:lnTo>
                          <a:pt x="117432" y="120000"/>
                        </a:lnTo>
                        <a:lnTo>
                          <a:pt x="117509" y="120000"/>
                        </a:lnTo>
                        <a:lnTo>
                          <a:pt x="117624" y="120000"/>
                        </a:lnTo>
                        <a:lnTo>
                          <a:pt x="117892" y="119916"/>
                        </a:lnTo>
                        <a:lnTo>
                          <a:pt x="118237" y="119875"/>
                        </a:lnTo>
                        <a:lnTo>
                          <a:pt x="118505" y="119750"/>
                        </a:lnTo>
                        <a:lnTo>
                          <a:pt x="118735" y="119625"/>
                        </a:lnTo>
                        <a:lnTo>
                          <a:pt x="119003" y="119458"/>
                        </a:lnTo>
                        <a:lnTo>
                          <a:pt x="119233" y="119208"/>
                        </a:lnTo>
                        <a:lnTo>
                          <a:pt x="119386" y="118959"/>
                        </a:lnTo>
                        <a:lnTo>
                          <a:pt x="119616" y="118709"/>
                        </a:lnTo>
                        <a:lnTo>
                          <a:pt x="119693" y="118417"/>
                        </a:lnTo>
                        <a:lnTo>
                          <a:pt x="119808" y="118043"/>
                        </a:lnTo>
                        <a:lnTo>
                          <a:pt x="119923" y="117751"/>
                        </a:lnTo>
                        <a:lnTo>
                          <a:pt x="119923" y="117418"/>
                        </a:lnTo>
                        <a:lnTo>
                          <a:pt x="120000" y="117043"/>
                        </a:lnTo>
                        <a:lnTo>
                          <a:pt x="119923" y="116668"/>
                        </a:lnTo>
                        <a:lnTo>
                          <a:pt x="119808" y="116377"/>
                        </a:lnTo>
                        <a:lnTo>
                          <a:pt x="119693" y="116002"/>
                        </a:lnTo>
                        <a:lnTo>
                          <a:pt x="119118" y="114712"/>
                        </a:lnTo>
                        <a:lnTo>
                          <a:pt x="118429" y="113379"/>
                        </a:lnTo>
                        <a:lnTo>
                          <a:pt x="117739" y="112047"/>
                        </a:lnTo>
                        <a:lnTo>
                          <a:pt x="117011" y="110673"/>
                        </a:lnTo>
                        <a:lnTo>
                          <a:pt x="115363" y="107841"/>
                        </a:lnTo>
                        <a:lnTo>
                          <a:pt x="113601" y="104927"/>
                        </a:lnTo>
                        <a:lnTo>
                          <a:pt x="111647" y="101970"/>
                        </a:lnTo>
                        <a:lnTo>
                          <a:pt x="109616" y="98889"/>
                        </a:lnTo>
                        <a:lnTo>
                          <a:pt x="107471" y="95850"/>
                        </a:lnTo>
                        <a:lnTo>
                          <a:pt x="105249" y="92768"/>
                        </a:lnTo>
                        <a:lnTo>
                          <a:pt x="102950" y="89729"/>
                        </a:lnTo>
                        <a:lnTo>
                          <a:pt x="100613" y="86648"/>
                        </a:lnTo>
                        <a:lnTo>
                          <a:pt x="98314" y="83650"/>
                        </a:lnTo>
                        <a:lnTo>
                          <a:pt x="95977" y="80693"/>
                        </a:lnTo>
                        <a:lnTo>
                          <a:pt x="93678" y="77820"/>
                        </a:lnTo>
                        <a:lnTo>
                          <a:pt x="91417" y="74989"/>
                        </a:lnTo>
                        <a:lnTo>
                          <a:pt x="89195" y="72366"/>
                        </a:lnTo>
                        <a:lnTo>
                          <a:pt x="87049" y="69826"/>
                        </a:lnTo>
                        <a:lnTo>
                          <a:pt x="88888" y="70617"/>
                        </a:lnTo>
                        <a:lnTo>
                          <a:pt x="90689" y="71325"/>
                        </a:lnTo>
                        <a:lnTo>
                          <a:pt x="92452" y="71991"/>
                        </a:lnTo>
                        <a:lnTo>
                          <a:pt x="94214" y="72657"/>
                        </a:lnTo>
                        <a:lnTo>
                          <a:pt x="97471" y="73740"/>
                        </a:lnTo>
                        <a:lnTo>
                          <a:pt x="100459" y="74656"/>
                        </a:lnTo>
                        <a:lnTo>
                          <a:pt x="103065" y="75364"/>
                        </a:lnTo>
                        <a:lnTo>
                          <a:pt x="105019" y="75905"/>
                        </a:lnTo>
                        <a:lnTo>
                          <a:pt x="106398" y="76280"/>
                        </a:lnTo>
                        <a:lnTo>
                          <a:pt x="107088" y="76405"/>
                        </a:lnTo>
                        <a:lnTo>
                          <a:pt x="107471" y="76446"/>
                        </a:lnTo>
                        <a:lnTo>
                          <a:pt x="107777" y="76488"/>
                        </a:lnTo>
                        <a:lnTo>
                          <a:pt x="108122" y="76446"/>
                        </a:lnTo>
                        <a:lnTo>
                          <a:pt x="108467" y="76321"/>
                        </a:lnTo>
                        <a:lnTo>
                          <a:pt x="108773" y="76155"/>
                        </a:lnTo>
                        <a:lnTo>
                          <a:pt x="109118" y="75947"/>
                        </a:lnTo>
                        <a:lnTo>
                          <a:pt x="109386" y="75655"/>
                        </a:lnTo>
                        <a:lnTo>
                          <a:pt x="109655" y="75364"/>
                        </a:lnTo>
                        <a:lnTo>
                          <a:pt x="109846" y="75072"/>
                        </a:lnTo>
                        <a:lnTo>
                          <a:pt x="110000" y="74698"/>
                        </a:lnTo>
                        <a:lnTo>
                          <a:pt x="110114" y="74365"/>
                        </a:lnTo>
                        <a:lnTo>
                          <a:pt x="110114" y="73907"/>
                        </a:lnTo>
                        <a:lnTo>
                          <a:pt x="110153" y="73573"/>
                        </a:lnTo>
                        <a:lnTo>
                          <a:pt x="110114" y="73199"/>
                        </a:lnTo>
                        <a:lnTo>
                          <a:pt x="110000" y="72782"/>
                        </a:lnTo>
                        <a:lnTo>
                          <a:pt x="109885" y="72408"/>
                        </a:lnTo>
                        <a:lnTo>
                          <a:pt x="107011" y="66412"/>
                        </a:lnTo>
                        <a:lnTo>
                          <a:pt x="104061" y="60791"/>
                        </a:lnTo>
                        <a:lnTo>
                          <a:pt x="101072" y="55419"/>
                        </a:lnTo>
                        <a:lnTo>
                          <a:pt x="98045" y="50381"/>
                        </a:lnTo>
                        <a:lnTo>
                          <a:pt x="94865" y="45718"/>
                        </a:lnTo>
                        <a:lnTo>
                          <a:pt x="91724" y="41263"/>
                        </a:lnTo>
                        <a:lnTo>
                          <a:pt x="88582" y="37182"/>
                        </a:lnTo>
                        <a:lnTo>
                          <a:pt x="85440" y="33351"/>
                        </a:lnTo>
                        <a:lnTo>
                          <a:pt x="82260" y="29729"/>
                        </a:lnTo>
                        <a:lnTo>
                          <a:pt x="79118" y="26439"/>
                        </a:lnTo>
                        <a:lnTo>
                          <a:pt x="75977" y="23358"/>
                        </a:lnTo>
                        <a:lnTo>
                          <a:pt x="72796" y="20610"/>
                        </a:lnTo>
                        <a:lnTo>
                          <a:pt x="69770" y="18029"/>
                        </a:lnTo>
                        <a:lnTo>
                          <a:pt x="66743" y="15614"/>
                        </a:lnTo>
                        <a:lnTo>
                          <a:pt x="63754" y="13532"/>
                        </a:lnTo>
                        <a:lnTo>
                          <a:pt x="60881" y="11533"/>
                        </a:lnTo>
                        <a:lnTo>
                          <a:pt x="58084" y="9784"/>
                        </a:lnTo>
                        <a:lnTo>
                          <a:pt x="55363" y="8244"/>
                        </a:lnTo>
                        <a:lnTo>
                          <a:pt x="52796" y="6870"/>
                        </a:lnTo>
                        <a:lnTo>
                          <a:pt x="50268" y="5662"/>
                        </a:lnTo>
                        <a:lnTo>
                          <a:pt x="47892" y="4580"/>
                        </a:lnTo>
                        <a:lnTo>
                          <a:pt x="45670" y="3622"/>
                        </a:lnTo>
                        <a:lnTo>
                          <a:pt x="43563" y="2831"/>
                        </a:lnTo>
                        <a:lnTo>
                          <a:pt x="41647" y="2165"/>
                        </a:lnTo>
                        <a:lnTo>
                          <a:pt x="39885" y="1582"/>
                        </a:lnTo>
                        <a:lnTo>
                          <a:pt x="38275" y="1165"/>
                        </a:lnTo>
                        <a:lnTo>
                          <a:pt x="36896" y="791"/>
                        </a:lnTo>
                        <a:lnTo>
                          <a:pt x="35670" y="499"/>
                        </a:lnTo>
                        <a:lnTo>
                          <a:pt x="33908" y="124"/>
                        </a:lnTo>
                        <a:lnTo>
                          <a:pt x="33103" y="0"/>
                        </a:lnTo>
                        <a:lnTo>
                          <a:pt x="32796" y="0"/>
                        </a:lnTo>
                        <a:lnTo>
                          <a:pt x="32528" y="0"/>
                        </a:lnTo>
                        <a:lnTo>
                          <a:pt x="32260" y="83"/>
                        </a:lnTo>
                        <a:lnTo>
                          <a:pt x="31992" y="124"/>
                        </a:lnTo>
                        <a:lnTo>
                          <a:pt x="31724" y="249"/>
                        </a:lnTo>
                        <a:lnTo>
                          <a:pt x="31494" y="374"/>
                        </a:lnTo>
                        <a:lnTo>
                          <a:pt x="31226" y="624"/>
                        </a:lnTo>
                        <a:lnTo>
                          <a:pt x="31034" y="791"/>
                        </a:lnTo>
                        <a:lnTo>
                          <a:pt x="27586" y="4496"/>
                        </a:lnTo>
                        <a:lnTo>
                          <a:pt x="28735" y="5287"/>
                        </a:lnTo>
                        <a:lnTo>
                          <a:pt x="29885" y="6120"/>
                        </a:lnTo>
                        <a:lnTo>
                          <a:pt x="31034" y="7036"/>
                        </a:lnTo>
                        <a:lnTo>
                          <a:pt x="32260" y="8036"/>
                        </a:lnTo>
                        <a:lnTo>
                          <a:pt x="33409" y="9118"/>
                        </a:lnTo>
                        <a:lnTo>
                          <a:pt x="34674" y="10326"/>
                        </a:lnTo>
                        <a:lnTo>
                          <a:pt x="35900" y="11575"/>
                        </a:lnTo>
                        <a:lnTo>
                          <a:pt x="37126" y="12990"/>
                        </a:lnTo>
                        <a:lnTo>
                          <a:pt x="38314" y="14489"/>
                        </a:lnTo>
                        <a:lnTo>
                          <a:pt x="39616" y="16030"/>
                        </a:lnTo>
                        <a:lnTo>
                          <a:pt x="40804" y="17779"/>
                        </a:lnTo>
                        <a:lnTo>
                          <a:pt x="41992" y="19569"/>
                        </a:lnTo>
                        <a:lnTo>
                          <a:pt x="43180" y="21568"/>
                        </a:lnTo>
                        <a:lnTo>
                          <a:pt x="44329" y="23608"/>
                        </a:lnTo>
                        <a:lnTo>
                          <a:pt x="45517" y="25815"/>
                        </a:lnTo>
                        <a:lnTo>
                          <a:pt x="46590" y="28188"/>
                        </a:lnTo>
                        <a:lnTo>
                          <a:pt x="46666" y="28396"/>
                        </a:lnTo>
                        <a:lnTo>
                          <a:pt x="46704" y="28688"/>
                        </a:lnTo>
                        <a:lnTo>
                          <a:pt x="46666" y="29021"/>
                        </a:lnTo>
                        <a:lnTo>
                          <a:pt x="46513" y="29229"/>
                        </a:lnTo>
                        <a:lnTo>
                          <a:pt x="46321" y="29479"/>
                        </a:lnTo>
                        <a:lnTo>
                          <a:pt x="46130" y="29604"/>
                        </a:lnTo>
                        <a:lnTo>
                          <a:pt x="45823" y="29687"/>
                        </a:lnTo>
                        <a:lnTo>
                          <a:pt x="45555" y="29687"/>
                        </a:lnTo>
                        <a:lnTo>
                          <a:pt x="44789" y="29479"/>
                        </a:lnTo>
                        <a:lnTo>
                          <a:pt x="43026" y="29021"/>
                        </a:lnTo>
                        <a:lnTo>
                          <a:pt x="41877" y="28646"/>
                        </a:lnTo>
                        <a:lnTo>
                          <a:pt x="40613" y="28230"/>
                        </a:lnTo>
                        <a:lnTo>
                          <a:pt x="39233" y="27689"/>
                        </a:lnTo>
                        <a:lnTo>
                          <a:pt x="37854" y="27147"/>
                        </a:lnTo>
                        <a:lnTo>
                          <a:pt x="39501" y="29146"/>
                        </a:lnTo>
                        <a:lnTo>
                          <a:pt x="41264" y="31353"/>
                        </a:lnTo>
                        <a:lnTo>
                          <a:pt x="43065" y="33643"/>
                        </a:lnTo>
                        <a:lnTo>
                          <a:pt x="44827" y="35975"/>
                        </a:lnTo>
                        <a:lnTo>
                          <a:pt x="46551" y="38390"/>
                        </a:lnTo>
                        <a:lnTo>
                          <a:pt x="48084" y="40721"/>
                        </a:lnTo>
                        <a:lnTo>
                          <a:pt x="48773" y="41845"/>
                        </a:lnTo>
                        <a:lnTo>
                          <a:pt x="49425" y="42928"/>
                        </a:lnTo>
                        <a:lnTo>
                          <a:pt x="49961" y="44011"/>
                        </a:lnTo>
                        <a:lnTo>
                          <a:pt x="50459" y="44968"/>
                        </a:lnTo>
                        <a:lnTo>
                          <a:pt x="50536" y="45301"/>
                        </a:lnTo>
                        <a:lnTo>
                          <a:pt x="50574" y="45510"/>
                        </a:lnTo>
                        <a:lnTo>
                          <a:pt x="50536" y="45759"/>
                        </a:lnTo>
                        <a:lnTo>
                          <a:pt x="50421" y="46051"/>
                        </a:lnTo>
                        <a:lnTo>
                          <a:pt x="50268" y="46259"/>
                        </a:lnTo>
                        <a:lnTo>
                          <a:pt x="50076" y="46426"/>
                        </a:lnTo>
                        <a:lnTo>
                          <a:pt x="49846" y="46467"/>
                        </a:lnTo>
                        <a:lnTo>
                          <a:pt x="49655" y="46551"/>
                        </a:lnTo>
                        <a:lnTo>
                          <a:pt x="49578" y="46551"/>
                        </a:lnTo>
                        <a:lnTo>
                          <a:pt x="49042" y="46467"/>
                        </a:lnTo>
                        <a:lnTo>
                          <a:pt x="47777" y="46301"/>
                        </a:lnTo>
                        <a:lnTo>
                          <a:pt x="46819" y="46134"/>
                        </a:lnTo>
                        <a:lnTo>
                          <a:pt x="45785" y="45884"/>
                        </a:lnTo>
                        <a:lnTo>
                          <a:pt x="44559" y="45510"/>
                        </a:lnTo>
                        <a:lnTo>
                          <a:pt x="43180" y="45052"/>
                        </a:lnTo>
                        <a:lnTo>
                          <a:pt x="41647" y="44385"/>
                        </a:lnTo>
                        <a:lnTo>
                          <a:pt x="40000" y="43678"/>
                        </a:lnTo>
                        <a:lnTo>
                          <a:pt x="38237" y="42720"/>
                        </a:lnTo>
                        <a:lnTo>
                          <a:pt x="36283" y="41554"/>
                        </a:lnTo>
                        <a:lnTo>
                          <a:pt x="34291" y="40305"/>
                        </a:lnTo>
                        <a:lnTo>
                          <a:pt x="32145" y="38723"/>
                        </a:lnTo>
                        <a:lnTo>
                          <a:pt x="31034" y="37890"/>
                        </a:lnTo>
                        <a:lnTo>
                          <a:pt x="29961" y="37015"/>
                        </a:lnTo>
                        <a:lnTo>
                          <a:pt x="28773" y="36016"/>
                        </a:lnTo>
                        <a:lnTo>
                          <a:pt x="27586" y="35017"/>
                        </a:lnTo>
                        <a:lnTo>
                          <a:pt x="27969" y="35933"/>
                        </a:lnTo>
                        <a:lnTo>
                          <a:pt x="28237" y="36891"/>
                        </a:lnTo>
                        <a:lnTo>
                          <a:pt x="28582" y="37848"/>
                        </a:lnTo>
                        <a:lnTo>
                          <a:pt x="28773" y="38848"/>
                        </a:lnTo>
                        <a:lnTo>
                          <a:pt x="29003" y="39930"/>
                        </a:lnTo>
                        <a:lnTo>
                          <a:pt x="29157" y="41013"/>
                        </a:lnTo>
                        <a:lnTo>
                          <a:pt x="29233" y="42095"/>
                        </a:lnTo>
                        <a:lnTo>
                          <a:pt x="29272" y="43219"/>
                        </a:lnTo>
                        <a:lnTo>
                          <a:pt x="29233" y="43553"/>
                        </a:lnTo>
                        <a:lnTo>
                          <a:pt x="29118" y="43761"/>
                        </a:lnTo>
                        <a:lnTo>
                          <a:pt x="28965" y="43969"/>
                        </a:lnTo>
                        <a:lnTo>
                          <a:pt x="28773" y="44136"/>
                        </a:lnTo>
                        <a:lnTo>
                          <a:pt x="28505" y="44260"/>
                        </a:lnTo>
                        <a:lnTo>
                          <a:pt x="28275" y="44260"/>
                        </a:lnTo>
                        <a:lnTo>
                          <a:pt x="28084" y="44260"/>
                        </a:lnTo>
                        <a:lnTo>
                          <a:pt x="27777" y="44136"/>
                        </a:lnTo>
                        <a:lnTo>
                          <a:pt x="27011" y="43594"/>
                        </a:lnTo>
                        <a:lnTo>
                          <a:pt x="25249" y="42512"/>
                        </a:lnTo>
                        <a:lnTo>
                          <a:pt x="24137" y="41721"/>
                        </a:lnTo>
                        <a:lnTo>
                          <a:pt x="22835" y="40846"/>
                        </a:lnTo>
                        <a:lnTo>
                          <a:pt x="21379" y="39805"/>
                        </a:lnTo>
                        <a:lnTo>
                          <a:pt x="19923" y="38681"/>
                        </a:lnTo>
                        <a:lnTo>
                          <a:pt x="18352" y="37432"/>
                        </a:lnTo>
                        <a:lnTo>
                          <a:pt x="16704" y="36016"/>
                        </a:lnTo>
                        <a:lnTo>
                          <a:pt x="15095" y="34517"/>
                        </a:lnTo>
                        <a:lnTo>
                          <a:pt x="13448" y="32977"/>
                        </a:lnTo>
                        <a:lnTo>
                          <a:pt x="11915" y="31353"/>
                        </a:lnTo>
                        <a:lnTo>
                          <a:pt x="10421" y="29687"/>
                        </a:lnTo>
                        <a:lnTo>
                          <a:pt x="9693" y="28771"/>
                        </a:lnTo>
                        <a:lnTo>
                          <a:pt x="8965" y="27855"/>
                        </a:lnTo>
                        <a:lnTo>
                          <a:pt x="8390" y="26981"/>
                        </a:lnTo>
                        <a:lnTo>
                          <a:pt x="7701" y="26023"/>
                        </a:lnTo>
                        <a:lnTo>
                          <a:pt x="1034" y="33226"/>
                        </a:lnTo>
                        <a:lnTo>
                          <a:pt x="766" y="33560"/>
                        </a:lnTo>
                        <a:lnTo>
                          <a:pt x="536" y="33934"/>
                        </a:lnTo>
                        <a:lnTo>
                          <a:pt x="383" y="34351"/>
                        </a:lnTo>
                        <a:lnTo>
                          <a:pt x="268" y="34850"/>
                        </a:lnTo>
                        <a:lnTo>
                          <a:pt x="0" y="38556"/>
                        </a:lnTo>
                        <a:lnTo>
                          <a:pt x="38" y="42220"/>
                        </a:lnTo>
                        <a:lnTo>
                          <a:pt x="498" y="45926"/>
                        </a:lnTo>
                        <a:lnTo>
                          <a:pt x="1264" y="49548"/>
                        </a:lnTo>
                        <a:lnTo>
                          <a:pt x="2298" y="53129"/>
                        </a:lnTo>
                        <a:lnTo>
                          <a:pt x="3678" y="56752"/>
                        </a:lnTo>
                        <a:lnTo>
                          <a:pt x="5325" y="60291"/>
                        </a:lnTo>
                        <a:lnTo>
                          <a:pt x="7164" y="63705"/>
                        </a:lnTo>
                        <a:lnTo>
                          <a:pt x="9272" y="67120"/>
                        </a:lnTo>
                        <a:lnTo>
                          <a:pt x="11532" y="70492"/>
                        </a:lnTo>
                        <a:lnTo>
                          <a:pt x="13946" y="73740"/>
                        </a:lnTo>
                        <a:lnTo>
                          <a:pt x="16551" y="76946"/>
                        </a:lnTo>
                        <a:lnTo>
                          <a:pt x="19233" y="80069"/>
                        </a:lnTo>
                        <a:lnTo>
                          <a:pt x="21992" y="83067"/>
                        </a:lnTo>
                        <a:lnTo>
                          <a:pt x="24865" y="85940"/>
                        </a:lnTo>
                        <a:lnTo>
                          <a:pt x="27777" y="88771"/>
                        </a:lnTo>
                        <a:lnTo>
                          <a:pt x="30727" y="91478"/>
                        </a:lnTo>
                        <a:lnTo>
                          <a:pt x="33639" y="94059"/>
                        </a:lnTo>
                        <a:lnTo>
                          <a:pt x="36551" y="96433"/>
                        </a:lnTo>
                        <a:lnTo>
                          <a:pt x="39386" y="98806"/>
                        </a:lnTo>
                        <a:lnTo>
                          <a:pt x="42183" y="100929"/>
                        </a:lnTo>
                        <a:lnTo>
                          <a:pt x="44904" y="102970"/>
                        </a:lnTo>
                        <a:lnTo>
                          <a:pt x="47432" y="104927"/>
                        </a:lnTo>
                        <a:lnTo>
                          <a:pt x="49846" y="106634"/>
                        </a:lnTo>
                        <a:lnTo>
                          <a:pt x="54214" y="109590"/>
                        </a:lnTo>
                        <a:lnTo>
                          <a:pt x="57701" y="111880"/>
                        </a:lnTo>
                        <a:lnTo>
                          <a:pt x="60114" y="113379"/>
                        </a:lnTo>
                        <a:lnTo>
                          <a:pt x="61340" y="114087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 fontScale="25000" lnSpcReduction="20000"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buClr>
                        <a:srgbClr val="000000"/>
                      </a:buClr>
                    </a:pPr>
                    <a:endParaRPr/>
                  </a:p>
                </p:txBody>
              </p:sp>
            </p:grpSp>
            <p:sp>
              <p:nvSpPr>
                <p:cNvPr id="47" name="íṧļíḓé">
                  <a:extLst>
                    <a:ext uri="{FF2B5EF4-FFF2-40B4-BE49-F238E27FC236}">
                      <a16:creationId xmlns:a16="http://schemas.microsoft.com/office/drawing/2014/main" id="{E96E0703-A735-45E8-94E9-C2FC2DD2244A}"/>
                    </a:ext>
                  </a:extLst>
                </p:cNvPr>
                <p:cNvSpPr/>
                <p:nvPr/>
              </p:nvSpPr>
              <p:spPr>
                <a:xfrm rot="2700000">
                  <a:off x="5833244" y="2264417"/>
                  <a:ext cx="355440" cy="3231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751" y="23747"/>
                      </a:moveTo>
                      <a:lnTo>
                        <a:pt x="14331" y="23537"/>
                      </a:lnTo>
                      <a:lnTo>
                        <a:pt x="18057" y="23432"/>
                      </a:lnTo>
                      <a:lnTo>
                        <a:pt x="20063" y="23537"/>
                      </a:lnTo>
                      <a:lnTo>
                        <a:pt x="22452" y="23537"/>
                      </a:lnTo>
                      <a:lnTo>
                        <a:pt x="24936" y="23852"/>
                      </a:lnTo>
                      <a:lnTo>
                        <a:pt x="27515" y="24168"/>
                      </a:lnTo>
                      <a:lnTo>
                        <a:pt x="30382" y="24693"/>
                      </a:lnTo>
                      <a:lnTo>
                        <a:pt x="33343" y="25429"/>
                      </a:lnTo>
                      <a:lnTo>
                        <a:pt x="36305" y="26164"/>
                      </a:lnTo>
                      <a:lnTo>
                        <a:pt x="39554" y="27110"/>
                      </a:lnTo>
                      <a:lnTo>
                        <a:pt x="42802" y="28266"/>
                      </a:lnTo>
                      <a:lnTo>
                        <a:pt x="46146" y="29632"/>
                      </a:lnTo>
                      <a:lnTo>
                        <a:pt x="49394" y="31313"/>
                      </a:lnTo>
                      <a:lnTo>
                        <a:pt x="52834" y="33099"/>
                      </a:lnTo>
                      <a:lnTo>
                        <a:pt x="56178" y="35306"/>
                      </a:lnTo>
                      <a:lnTo>
                        <a:pt x="59617" y="37723"/>
                      </a:lnTo>
                      <a:lnTo>
                        <a:pt x="63057" y="40455"/>
                      </a:lnTo>
                      <a:lnTo>
                        <a:pt x="66305" y="43397"/>
                      </a:lnTo>
                      <a:lnTo>
                        <a:pt x="69745" y="46760"/>
                      </a:lnTo>
                      <a:lnTo>
                        <a:pt x="72898" y="50542"/>
                      </a:lnTo>
                      <a:lnTo>
                        <a:pt x="76146" y="54640"/>
                      </a:lnTo>
                      <a:lnTo>
                        <a:pt x="79299" y="59159"/>
                      </a:lnTo>
                      <a:lnTo>
                        <a:pt x="82261" y="64098"/>
                      </a:lnTo>
                      <a:lnTo>
                        <a:pt x="85222" y="69352"/>
                      </a:lnTo>
                      <a:lnTo>
                        <a:pt x="87802" y="75131"/>
                      </a:lnTo>
                      <a:lnTo>
                        <a:pt x="90382" y="81225"/>
                      </a:lnTo>
                      <a:lnTo>
                        <a:pt x="92866" y="87845"/>
                      </a:lnTo>
                      <a:lnTo>
                        <a:pt x="95063" y="94991"/>
                      </a:lnTo>
                      <a:lnTo>
                        <a:pt x="96974" y="102661"/>
                      </a:lnTo>
                      <a:lnTo>
                        <a:pt x="98980" y="110753"/>
                      </a:lnTo>
                      <a:lnTo>
                        <a:pt x="99171" y="111908"/>
                      </a:lnTo>
                      <a:lnTo>
                        <a:pt x="99649" y="112959"/>
                      </a:lnTo>
                      <a:lnTo>
                        <a:pt x="100031" y="114010"/>
                      </a:lnTo>
                      <a:lnTo>
                        <a:pt x="100605" y="115166"/>
                      </a:lnTo>
                      <a:lnTo>
                        <a:pt x="101273" y="116007"/>
                      </a:lnTo>
                      <a:lnTo>
                        <a:pt x="101942" y="116742"/>
                      </a:lnTo>
                      <a:lnTo>
                        <a:pt x="102802" y="117583"/>
                      </a:lnTo>
                      <a:lnTo>
                        <a:pt x="103662" y="118108"/>
                      </a:lnTo>
                      <a:lnTo>
                        <a:pt x="104426" y="118739"/>
                      </a:lnTo>
                      <a:lnTo>
                        <a:pt x="105382" y="119264"/>
                      </a:lnTo>
                      <a:lnTo>
                        <a:pt x="106337" y="119474"/>
                      </a:lnTo>
                      <a:lnTo>
                        <a:pt x="107292" y="119789"/>
                      </a:lnTo>
                      <a:lnTo>
                        <a:pt x="108439" y="120000"/>
                      </a:lnTo>
                      <a:lnTo>
                        <a:pt x="109490" y="120000"/>
                      </a:lnTo>
                      <a:lnTo>
                        <a:pt x="110636" y="120000"/>
                      </a:lnTo>
                      <a:lnTo>
                        <a:pt x="111592" y="119789"/>
                      </a:lnTo>
                      <a:lnTo>
                        <a:pt x="113121" y="119264"/>
                      </a:lnTo>
                      <a:lnTo>
                        <a:pt x="114458" y="118633"/>
                      </a:lnTo>
                      <a:lnTo>
                        <a:pt x="115700" y="117688"/>
                      </a:lnTo>
                      <a:lnTo>
                        <a:pt x="116942" y="116637"/>
                      </a:lnTo>
                      <a:lnTo>
                        <a:pt x="117802" y="115586"/>
                      </a:lnTo>
                      <a:lnTo>
                        <a:pt x="118471" y="114325"/>
                      </a:lnTo>
                      <a:lnTo>
                        <a:pt x="119140" y="112959"/>
                      </a:lnTo>
                      <a:lnTo>
                        <a:pt x="119617" y="111593"/>
                      </a:lnTo>
                      <a:lnTo>
                        <a:pt x="119808" y="110227"/>
                      </a:lnTo>
                      <a:lnTo>
                        <a:pt x="120000" y="108756"/>
                      </a:lnTo>
                      <a:lnTo>
                        <a:pt x="120000" y="107285"/>
                      </a:lnTo>
                      <a:lnTo>
                        <a:pt x="119808" y="105709"/>
                      </a:lnTo>
                      <a:lnTo>
                        <a:pt x="117611" y="95726"/>
                      </a:lnTo>
                      <a:lnTo>
                        <a:pt x="115031" y="86479"/>
                      </a:lnTo>
                      <a:lnTo>
                        <a:pt x="112452" y="77863"/>
                      </a:lnTo>
                      <a:lnTo>
                        <a:pt x="109394" y="69772"/>
                      </a:lnTo>
                      <a:lnTo>
                        <a:pt x="106050" y="62206"/>
                      </a:lnTo>
                      <a:lnTo>
                        <a:pt x="102802" y="55271"/>
                      </a:lnTo>
                      <a:lnTo>
                        <a:pt x="99076" y="48861"/>
                      </a:lnTo>
                      <a:lnTo>
                        <a:pt x="95350" y="42977"/>
                      </a:lnTo>
                      <a:lnTo>
                        <a:pt x="91528" y="37513"/>
                      </a:lnTo>
                      <a:lnTo>
                        <a:pt x="87515" y="32574"/>
                      </a:lnTo>
                      <a:lnTo>
                        <a:pt x="83407" y="27950"/>
                      </a:lnTo>
                      <a:lnTo>
                        <a:pt x="79108" y="23852"/>
                      </a:lnTo>
                      <a:lnTo>
                        <a:pt x="74904" y="20280"/>
                      </a:lnTo>
                      <a:lnTo>
                        <a:pt x="70605" y="16917"/>
                      </a:lnTo>
                      <a:lnTo>
                        <a:pt x="66210" y="14080"/>
                      </a:lnTo>
                      <a:lnTo>
                        <a:pt x="61910" y="11453"/>
                      </a:lnTo>
                      <a:lnTo>
                        <a:pt x="57707" y="9141"/>
                      </a:lnTo>
                      <a:lnTo>
                        <a:pt x="53407" y="7250"/>
                      </a:lnTo>
                      <a:lnTo>
                        <a:pt x="49108" y="5569"/>
                      </a:lnTo>
                      <a:lnTo>
                        <a:pt x="45191" y="4203"/>
                      </a:lnTo>
                      <a:lnTo>
                        <a:pt x="40987" y="2942"/>
                      </a:lnTo>
                      <a:lnTo>
                        <a:pt x="37165" y="2101"/>
                      </a:lnTo>
                      <a:lnTo>
                        <a:pt x="33439" y="1260"/>
                      </a:lnTo>
                      <a:lnTo>
                        <a:pt x="29904" y="735"/>
                      </a:lnTo>
                      <a:lnTo>
                        <a:pt x="26464" y="420"/>
                      </a:lnTo>
                      <a:lnTo>
                        <a:pt x="23312" y="105"/>
                      </a:lnTo>
                      <a:lnTo>
                        <a:pt x="20350" y="0"/>
                      </a:lnTo>
                      <a:lnTo>
                        <a:pt x="17675" y="0"/>
                      </a:lnTo>
                      <a:lnTo>
                        <a:pt x="12993" y="105"/>
                      </a:lnTo>
                      <a:lnTo>
                        <a:pt x="9649" y="210"/>
                      </a:lnTo>
                      <a:lnTo>
                        <a:pt x="8598" y="525"/>
                      </a:lnTo>
                      <a:lnTo>
                        <a:pt x="7452" y="840"/>
                      </a:lnTo>
                      <a:lnTo>
                        <a:pt x="6496" y="1155"/>
                      </a:lnTo>
                      <a:lnTo>
                        <a:pt x="5541" y="1576"/>
                      </a:lnTo>
                      <a:lnTo>
                        <a:pt x="4681" y="2206"/>
                      </a:lnTo>
                      <a:lnTo>
                        <a:pt x="3917" y="2942"/>
                      </a:lnTo>
                      <a:lnTo>
                        <a:pt x="3057" y="3782"/>
                      </a:lnTo>
                      <a:lnTo>
                        <a:pt x="2388" y="4518"/>
                      </a:lnTo>
                      <a:lnTo>
                        <a:pt x="1815" y="5359"/>
                      </a:lnTo>
                      <a:lnTo>
                        <a:pt x="1242" y="6514"/>
                      </a:lnTo>
                      <a:lnTo>
                        <a:pt x="859" y="7565"/>
                      </a:lnTo>
                      <a:lnTo>
                        <a:pt x="477" y="8616"/>
                      </a:lnTo>
                      <a:lnTo>
                        <a:pt x="191" y="9667"/>
                      </a:lnTo>
                      <a:lnTo>
                        <a:pt x="0" y="10823"/>
                      </a:lnTo>
                      <a:lnTo>
                        <a:pt x="0" y="11873"/>
                      </a:lnTo>
                      <a:lnTo>
                        <a:pt x="0" y="13134"/>
                      </a:lnTo>
                      <a:lnTo>
                        <a:pt x="191" y="14395"/>
                      </a:lnTo>
                      <a:lnTo>
                        <a:pt x="477" y="15551"/>
                      </a:lnTo>
                      <a:lnTo>
                        <a:pt x="859" y="16602"/>
                      </a:lnTo>
                      <a:lnTo>
                        <a:pt x="1242" y="17653"/>
                      </a:lnTo>
                      <a:lnTo>
                        <a:pt x="1815" y="18598"/>
                      </a:lnTo>
                      <a:lnTo>
                        <a:pt x="2388" y="19544"/>
                      </a:lnTo>
                      <a:lnTo>
                        <a:pt x="3057" y="20385"/>
                      </a:lnTo>
                      <a:lnTo>
                        <a:pt x="3917" y="21120"/>
                      </a:lnTo>
                      <a:lnTo>
                        <a:pt x="4681" y="21751"/>
                      </a:lnTo>
                      <a:lnTo>
                        <a:pt x="5541" y="22381"/>
                      </a:lnTo>
                      <a:lnTo>
                        <a:pt x="6496" y="23012"/>
                      </a:lnTo>
                      <a:lnTo>
                        <a:pt x="7452" y="23327"/>
                      </a:lnTo>
                      <a:lnTo>
                        <a:pt x="8407" y="23537"/>
                      </a:lnTo>
                      <a:lnTo>
                        <a:pt x="9554" y="23747"/>
                      </a:lnTo>
                      <a:lnTo>
                        <a:pt x="10605" y="23852"/>
                      </a:lnTo>
                      <a:lnTo>
                        <a:pt x="11751" y="2374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 anchor="t" anchorCtr="0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Clr>
                      <a:srgbClr val="000000"/>
                    </a:buClr>
                  </a:pPr>
                  <a:endParaRPr/>
                </a:p>
              </p:txBody>
            </p:sp>
            <p:sp>
              <p:nvSpPr>
                <p:cNvPr id="48" name="ïsḷîḓê">
                  <a:extLst>
                    <a:ext uri="{FF2B5EF4-FFF2-40B4-BE49-F238E27FC236}">
                      <a16:creationId xmlns:a16="http://schemas.microsoft.com/office/drawing/2014/main" id="{3C415534-F7FB-4F7F-BD9D-261304B85D8D}"/>
                    </a:ext>
                  </a:extLst>
                </p:cNvPr>
                <p:cNvSpPr/>
                <p:nvPr/>
              </p:nvSpPr>
              <p:spPr>
                <a:xfrm rot="2700000">
                  <a:off x="4581102" y="1310734"/>
                  <a:ext cx="2137738" cy="21417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0571" y="116685"/>
                      </a:moveTo>
                      <a:lnTo>
                        <a:pt x="39046" y="116273"/>
                      </a:lnTo>
                      <a:lnTo>
                        <a:pt x="42239" y="104205"/>
                      </a:lnTo>
                      <a:lnTo>
                        <a:pt x="42239" y="104205"/>
                      </a:lnTo>
                      <a:lnTo>
                        <a:pt x="42319" y="103951"/>
                      </a:lnTo>
                      <a:lnTo>
                        <a:pt x="42398" y="103713"/>
                      </a:lnTo>
                      <a:lnTo>
                        <a:pt x="42525" y="103507"/>
                      </a:lnTo>
                      <a:lnTo>
                        <a:pt x="42652" y="103301"/>
                      </a:lnTo>
                      <a:lnTo>
                        <a:pt x="42795" y="103095"/>
                      </a:lnTo>
                      <a:lnTo>
                        <a:pt x="42954" y="102920"/>
                      </a:lnTo>
                      <a:lnTo>
                        <a:pt x="43113" y="102761"/>
                      </a:lnTo>
                      <a:lnTo>
                        <a:pt x="43320" y="102603"/>
                      </a:lnTo>
                      <a:lnTo>
                        <a:pt x="43510" y="102460"/>
                      </a:lnTo>
                      <a:lnTo>
                        <a:pt x="43701" y="102349"/>
                      </a:lnTo>
                      <a:lnTo>
                        <a:pt x="43907" y="102238"/>
                      </a:lnTo>
                      <a:lnTo>
                        <a:pt x="44146" y="102159"/>
                      </a:lnTo>
                      <a:lnTo>
                        <a:pt x="44368" y="102095"/>
                      </a:lnTo>
                      <a:lnTo>
                        <a:pt x="44606" y="102048"/>
                      </a:lnTo>
                      <a:lnTo>
                        <a:pt x="44845" y="102000"/>
                      </a:lnTo>
                      <a:lnTo>
                        <a:pt x="45099" y="102000"/>
                      </a:lnTo>
                      <a:lnTo>
                        <a:pt x="45289" y="102000"/>
                      </a:lnTo>
                      <a:lnTo>
                        <a:pt x="45464" y="102032"/>
                      </a:lnTo>
                      <a:lnTo>
                        <a:pt x="45671" y="102048"/>
                      </a:lnTo>
                      <a:lnTo>
                        <a:pt x="45861" y="102095"/>
                      </a:lnTo>
                      <a:lnTo>
                        <a:pt x="45861" y="102095"/>
                      </a:lnTo>
                      <a:lnTo>
                        <a:pt x="46115" y="102159"/>
                      </a:lnTo>
                      <a:lnTo>
                        <a:pt x="46338" y="102286"/>
                      </a:lnTo>
                      <a:lnTo>
                        <a:pt x="46544" y="102365"/>
                      </a:lnTo>
                      <a:lnTo>
                        <a:pt x="46767" y="102508"/>
                      </a:lnTo>
                      <a:lnTo>
                        <a:pt x="46957" y="102650"/>
                      </a:lnTo>
                      <a:lnTo>
                        <a:pt x="47132" y="102809"/>
                      </a:lnTo>
                      <a:lnTo>
                        <a:pt x="47307" y="102984"/>
                      </a:lnTo>
                      <a:lnTo>
                        <a:pt x="47466" y="103174"/>
                      </a:lnTo>
                      <a:lnTo>
                        <a:pt x="47593" y="103380"/>
                      </a:lnTo>
                      <a:lnTo>
                        <a:pt x="47704" y="103586"/>
                      </a:lnTo>
                      <a:lnTo>
                        <a:pt x="47831" y="103792"/>
                      </a:lnTo>
                      <a:lnTo>
                        <a:pt x="47895" y="104014"/>
                      </a:lnTo>
                      <a:lnTo>
                        <a:pt x="47958" y="104252"/>
                      </a:lnTo>
                      <a:lnTo>
                        <a:pt x="48038" y="104474"/>
                      </a:lnTo>
                      <a:lnTo>
                        <a:pt x="48054" y="104728"/>
                      </a:lnTo>
                      <a:lnTo>
                        <a:pt x="48054" y="104950"/>
                      </a:lnTo>
                      <a:lnTo>
                        <a:pt x="48054" y="105156"/>
                      </a:lnTo>
                      <a:lnTo>
                        <a:pt x="48038" y="105346"/>
                      </a:lnTo>
                      <a:lnTo>
                        <a:pt x="48006" y="105521"/>
                      </a:lnTo>
                      <a:lnTo>
                        <a:pt x="47958" y="105711"/>
                      </a:lnTo>
                      <a:lnTo>
                        <a:pt x="44765" y="117811"/>
                      </a:lnTo>
                      <a:lnTo>
                        <a:pt x="44765" y="117811"/>
                      </a:lnTo>
                      <a:lnTo>
                        <a:pt x="44718" y="117985"/>
                      </a:lnTo>
                      <a:lnTo>
                        <a:pt x="44654" y="118176"/>
                      </a:lnTo>
                      <a:lnTo>
                        <a:pt x="44559" y="118350"/>
                      </a:lnTo>
                      <a:lnTo>
                        <a:pt x="44463" y="118509"/>
                      </a:lnTo>
                      <a:lnTo>
                        <a:pt x="44368" y="118699"/>
                      </a:lnTo>
                      <a:lnTo>
                        <a:pt x="44257" y="118842"/>
                      </a:lnTo>
                      <a:lnTo>
                        <a:pt x="44146" y="119000"/>
                      </a:lnTo>
                      <a:lnTo>
                        <a:pt x="44003" y="119127"/>
                      </a:lnTo>
                      <a:lnTo>
                        <a:pt x="43796" y="119318"/>
                      </a:lnTo>
                      <a:lnTo>
                        <a:pt x="43542" y="119508"/>
                      </a:lnTo>
                      <a:lnTo>
                        <a:pt x="43320" y="119635"/>
                      </a:lnTo>
                      <a:lnTo>
                        <a:pt x="43050" y="119777"/>
                      </a:lnTo>
                      <a:lnTo>
                        <a:pt x="42764" y="119873"/>
                      </a:lnTo>
                      <a:lnTo>
                        <a:pt x="42494" y="119936"/>
                      </a:lnTo>
                      <a:lnTo>
                        <a:pt x="42192" y="119984"/>
                      </a:lnTo>
                      <a:lnTo>
                        <a:pt x="41906" y="120000"/>
                      </a:lnTo>
                      <a:lnTo>
                        <a:pt x="41715" y="120000"/>
                      </a:lnTo>
                      <a:lnTo>
                        <a:pt x="41540" y="119984"/>
                      </a:lnTo>
                      <a:lnTo>
                        <a:pt x="41334" y="119936"/>
                      </a:lnTo>
                      <a:lnTo>
                        <a:pt x="41143" y="119904"/>
                      </a:lnTo>
                      <a:lnTo>
                        <a:pt x="40921" y="119825"/>
                      </a:lnTo>
                      <a:lnTo>
                        <a:pt x="40667" y="119730"/>
                      </a:lnTo>
                      <a:lnTo>
                        <a:pt x="40460" y="119619"/>
                      </a:lnTo>
                      <a:lnTo>
                        <a:pt x="40254" y="119508"/>
                      </a:lnTo>
                      <a:lnTo>
                        <a:pt x="40047" y="119333"/>
                      </a:lnTo>
                      <a:lnTo>
                        <a:pt x="39872" y="119175"/>
                      </a:lnTo>
                      <a:lnTo>
                        <a:pt x="39698" y="119016"/>
                      </a:lnTo>
                      <a:lnTo>
                        <a:pt x="39539" y="118842"/>
                      </a:lnTo>
                      <a:lnTo>
                        <a:pt x="39412" y="118636"/>
                      </a:lnTo>
                      <a:lnTo>
                        <a:pt x="39301" y="118430"/>
                      </a:lnTo>
                      <a:lnTo>
                        <a:pt x="39173" y="118223"/>
                      </a:lnTo>
                      <a:lnTo>
                        <a:pt x="39110" y="117985"/>
                      </a:lnTo>
                      <a:lnTo>
                        <a:pt x="39046" y="117763"/>
                      </a:lnTo>
                      <a:lnTo>
                        <a:pt x="38999" y="117526"/>
                      </a:lnTo>
                      <a:lnTo>
                        <a:pt x="38951" y="117288"/>
                      </a:lnTo>
                      <a:lnTo>
                        <a:pt x="38951" y="117034"/>
                      </a:lnTo>
                      <a:lnTo>
                        <a:pt x="38951" y="116844"/>
                      </a:lnTo>
                      <a:lnTo>
                        <a:pt x="38967" y="116669"/>
                      </a:lnTo>
                      <a:lnTo>
                        <a:pt x="38999" y="116479"/>
                      </a:lnTo>
                      <a:lnTo>
                        <a:pt x="39046" y="116273"/>
                      </a:lnTo>
                      <a:lnTo>
                        <a:pt x="39046" y="116273"/>
                      </a:lnTo>
                      <a:lnTo>
                        <a:pt x="39046" y="116273"/>
                      </a:lnTo>
                      <a:lnTo>
                        <a:pt x="40571" y="116685"/>
                      </a:lnTo>
                      <a:close/>
                      <a:moveTo>
                        <a:pt x="29038" y="30622"/>
                      </a:moveTo>
                      <a:lnTo>
                        <a:pt x="30166" y="31748"/>
                      </a:lnTo>
                      <a:lnTo>
                        <a:pt x="29944" y="31954"/>
                      </a:lnTo>
                      <a:lnTo>
                        <a:pt x="29706" y="32128"/>
                      </a:lnTo>
                      <a:lnTo>
                        <a:pt x="29436" y="32271"/>
                      </a:lnTo>
                      <a:lnTo>
                        <a:pt x="29181" y="32414"/>
                      </a:lnTo>
                      <a:lnTo>
                        <a:pt x="28911" y="32493"/>
                      </a:lnTo>
                      <a:lnTo>
                        <a:pt x="28641" y="32573"/>
                      </a:lnTo>
                      <a:lnTo>
                        <a:pt x="28355" y="32620"/>
                      </a:lnTo>
                      <a:lnTo>
                        <a:pt x="28069" y="32620"/>
                      </a:lnTo>
                      <a:lnTo>
                        <a:pt x="27783" y="32620"/>
                      </a:lnTo>
                      <a:lnTo>
                        <a:pt x="27513" y="32573"/>
                      </a:lnTo>
                      <a:lnTo>
                        <a:pt x="27212" y="32493"/>
                      </a:lnTo>
                      <a:lnTo>
                        <a:pt x="26957" y="32414"/>
                      </a:lnTo>
                      <a:lnTo>
                        <a:pt x="26687" y="32271"/>
                      </a:lnTo>
                      <a:lnTo>
                        <a:pt x="26433" y="32128"/>
                      </a:lnTo>
                      <a:lnTo>
                        <a:pt x="26179" y="31954"/>
                      </a:lnTo>
                      <a:lnTo>
                        <a:pt x="25972" y="31748"/>
                      </a:lnTo>
                      <a:lnTo>
                        <a:pt x="17156" y="22947"/>
                      </a:lnTo>
                      <a:lnTo>
                        <a:pt x="17124" y="22915"/>
                      </a:lnTo>
                      <a:lnTo>
                        <a:pt x="16918" y="22693"/>
                      </a:lnTo>
                      <a:lnTo>
                        <a:pt x="16759" y="22439"/>
                      </a:lnTo>
                      <a:lnTo>
                        <a:pt x="16600" y="22185"/>
                      </a:lnTo>
                      <a:lnTo>
                        <a:pt x="16489" y="21932"/>
                      </a:lnTo>
                      <a:lnTo>
                        <a:pt x="16378" y="21662"/>
                      </a:lnTo>
                      <a:lnTo>
                        <a:pt x="16330" y="21392"/>
                      </a:lnTo>
                      <a:lnTo>
                        <a:pt x="16282" y="21091"/>
                      </a:lnTo>
                      <a:lnTo>
                        <a:pt x="16250" y="20806"/>
                      </a:lnTo>
                      <a:lnTo>
                        <a:pt x="16282" y="20536"/>
                      </a:lnTo>
                      <a:lnTo>
                        <a:pt x="16298" y="20235"/>
                      </a:lnTo>
                      <a:lnTo>
                        <a:pt x="16378" y="19965"/>
                      </a:lnTo>
                      <a:lnTo>
                        <a:pt x="16489" y="19696"/>
                      </a:lnTo>
                      <a:lnTo>
                        <a:pt x="16600" y="19442"/>
                      </a:lnTo>
                      <a:lnTo>
                        <a:pt x="16743" y="19188"/>
                      </a:lnTo>
                      <a:lnTo>
                        <a:pt x="16918" y="18934"/>
                      </a:lnTo>
                      <a:lnTo>
                        <a:pt x="17124" y="18728"/>
                      </a:lnTo>
                      <a:lnTo>
                        <a:pt x="17124" y="18728"/>
                      </a:lnTo>
                      <a:lnTo>
                        <a:pt x="17362" y="18522"/>
                      </a:lnTo>
                      <a:lnTo>
                        <a:pt x="17585" y="18348"/>
                      </a:lnTo>
                      <a:lnTo>
                        <a:pt x="17839" y="18205"/>
                      </a:lnTo>
                      <a:lnTo>
                        <a:pt x="18109" y="18062"/>
                      </a:lnTo>
                      <a:lnTo>
                        <a:pt x="18379" y="17983"/>
                      </a:lnTo>
                      <a:lnTo>
                        <a:pt x="18665" y="17904"/>
                      </a:lnTo>
                      <a:lnTo>
                        <a:pt x="18935" y="17856"/>
                      </a:lnTo>
                      <a:lnTo>
                        <a:pt x="19237" y="17856"/>
                      </a:lnTo>
                      <a:lnTo>
                        <a:pt x="19507" y="17856"/>
                      </a:lnTo>
                      <a:lnTo>
                        <a:pt x="19777" y="17904"/>
                      </a:lnTo>
                      <a:lnTo>
                        <a:pt x="20063" y="17983"/>
                      </a:lnTo>
                      <a:lnTo>
                        <a:pt x="20333" y="18062"/>
                      </a:lnTo>
                      <a:lnTo>
                        <a:pt x="20603" y="18205"/>
                      </a:lnTo>
                      <a:lnTo>
                        <a:pt x="20857" y="18348"/>
                      </a:lnTo>
                      <a:lnTo>
                        <a:pt x="21080" y="18522"/>
                      </a:lnTo>
                      <a:lnTo>
                        <a:pt x="21318" y="18728"/>
                      </a:lnTo>
                      <a:lnTo>
                        <a:pt x="30166" y="27561"/>
                      </a:lnTo>
                      <a:lnTo>
                        <a:pt x="30166" y="27561"/>
                      </a:lnTo>
                      <a:lnTo>
                        <a:pt x="30373" y="27783"/>
                      </a:lnTo>
                      <a:lnTo>
                        <a:pt x="30532" y="28021"/>
                      </a:lnTo>
                      <a:lnTo>
                        <a:pt x="30691" y="28291"/>
                      </a:lnTo>
                      <a:lnTo>
                        <a:pt x="30802" y="28544"/>
                      </a:lnTo>
                      <a:lnTo>
                        <a:pt x="30897" y="28814"/>
                      </a:lnTo>
                      <a:lnTo>
                        <a:pt x="30961" y="29100"/>
                      </a:lnTo>
                      <a:lnTo>
                        <a:pt x="31008" y="29369"/>
                      </a:lnTo>
                      <a:lnTo>
                        <a:pt x="31040" y="29670"/>
                      </a:lnTo>
                      <a:lnTo>
                        <a:pt x="31008" y="29940"/>
                      </a:lnTo>
                      <a:lnTo>
                        <a:pt x="30961" y="30210"/>
                      </a:lnTo>
                      <a:lnTo>
                        <a:pt x="30897" y="30511"/>
                      </a:lnTo>
                      <a:lnTo>
                        <a:pt x="30802" y="30765"/>
                      </a:lnTo>
                      <a:lnTo>
                        <a:pt x="30691" y="31034"/>
                      </a:lnTo>
                      <a:lnTo>
                        <a:pt x="30532" y="31288"/>
                      </a:lnTo>
                      <a:lnTo>
                        <a:pt x="30373" y="31542"/>
                      </a:lnTo>
                      <a:lnTo>
                        <a:pt x="30166" y="31748"/>
                      </a:lnTo>
                      <a:lnTo>
                        <a:pt x="30166" y="31748"/>
                      </a:lnTo>
                      <a:lnTo>
                        <a:pt x="29038" y="30622"/>
                      </a:lnTo>
                      <a:close/>
                      <a:moveTo>
                        <a:pt x="90262" y="31954"/>
                      </a:moveTo>
                      <a:lnTo>
                        <a:pt x="89134" y="33064"/>
                      </a:lnTo>
                      <a:lnTo>
                        <a:pt x="88927" y="32874"/>
                      </a:lnTo>
                      <a:lnTo>
                        <a:pt x="88752" y="32620"/>
                      </a:lnTo>
                      <a:lnTo>
                        <a:pt x="88610" y="32366"/>
                      </a:lnTo>
                      <a:lnTo>
                        <a:pt x="88482" y="32081"/>
                      </a:lnTo>
                      <a:lnTo>
                        <a:pt x="88387" y="31843"/>
                      </a:lnTo>
                      <a:lnTo>
                        <a:pt x="88308" y="31542"/>
                      </a:lnTo>
                      <a:lnTo>
                        <a:pt x="88292" y="31272"/>
                      </a:lnTo>
                      <a:lnTo>
                        <a:pt x="88276" y="30987"/>
                      </a:lnTo>
                      <a:lnTo>
                        <a:pt x="88292" y="30701"/>
                      </a:lnTo>
                      <a:lnTo>
                        <a:pt x="88308" y="30416"/>
                      </a:lnTo>
                      <a:lnTo>
                        <a:pt x="88387" y="30146"/>
                      </a:lnTo>
                      <a:lnTo>
                        <a:pt x="88482" y="29877"/>
                      </a:lnTo>
                      <a:lnTo>
                        <a:pt x="88610" y="29623"/>
                      </a:lnTo>
                      <a:lnTo>
                        <a:pt x="88752" y="29337"/>
                      </a:lnTo>
                      <a:lnTo>
                        <a:pt x="88927" y="29115"/>
                      </a:lnTo>
                      <a:lnTo>
                        <a:pt x="89134" y="28893"/>
                      </a:lnTo>
                      <a:lnTo>
                        <a:pt x="97950" y="20108"/>
                      </a:lnTo>
                      <a:lnTo>
                        <a:pt x="97966" y="20060"/>
                      </a:lnTo>
                      <a:lnTo>
                        <a:pt x="98204" y="19854"/>
                      </a:lnTo>
                      <a:lnTo>
                        <a:pt x="98427" y="19696"/>
                      </a:lnTo>
                      <a:lnTo>
                        <a:pt x="98681" y="19537"/>
                      </a:lnTo>
                      <a:lnTo>
                        <a:pt x="98951" y="19426"/>
                      </a:lnTo>
                      <a:lnTo>
                        <a:pt x="99221" y="19331"/>
                      </a:lnTo>
                      <a:lnTo>
                        <a:pt x="99507" y="19252"/>
                      </a:lnTo>
                      <a:lnTo>
                        <a:pt x="99777" y="19220"/>
                      </a:lnTo>
                      <a:lnTo>
                        <a:pt x="100047" y="19188"/>
                      </a:lnTo>
                      <a:lnTo>
                        <a:pt x="100349" y="19220"/>
                      </a:lnTo>
                      <a:lnTo>
                        <a:pt x="100619" y="19252"/>
                      </a:lnTo>
                      <a:lnTo>
                        <a:pt x="100889" y="19331"/>
                      </a:lnTo>
                      <a:lnTo>
                        <a:pt x="101175" y="19426"/>
                      </a:lnTo>
                      <a:lnTo>
                        <a:pt x="101445" y="19537"/>
                      </a:lnTo>
                      <a:lnTo>
                        <a:pt x="101699" y="19696"/>
                      </a:lnTo>
                      <a:lnTo>
                        <a:pt x="101922" y="19854"/>
                      </a:lnTo>
                      <a:lnTo>
                        <a:pt x="102160" y="20060"/>
                      </a:lnTo>
                      <a:lnTo>
                        <a:pt x="102160" y="20076"/>
                      </a:lnTo>
                      <a:lnTo>
                        <a:pt x="102160" y="20060"/>
                      </a:lnTo>
                      <a:lnTo>
                        <a:pt x="102366" y="20282"/>
                      </a:lnTo>
                      <a:lnTo>
                        <a:pt x="102541" y="20520"/>
                      </a:lnTo>
                      <a:lnTo>
                        <a:pt x="102684" y="20790"/>
                      </a:lnTo>
                      <a:lnTo>
                        <a:pt x="102811" y="21044"/>
                      </a:lnTo>
                      <a:lnTo>
                        <a:pt x="102907" y="21313"/>
                      </a:lnTo>
                      <a:lnTo>
                        <a:pt x="102986" y="21599"/>
                      </a:lnTo>
                      <a:lnTo>
                        <a:pt x="103002" y="21868"/>
                      </a:lnTo>
                      <a:lnTo>
                        <a:pt x="103018" y="22169"/>
                      </a:lnTo>
                      <a:lnTo>
                        <a:pt x="103002" y="22439"/>
                      </a:lnTo>
                      <a:lnTo>
                        <a:pt x="102986" y="22709"/>
                      </a:lnTo>
                      <a:lnTo>
                        <a:pt x="102907" y="23010"/>
                      </a:lnTo>
                      <a:lnTo>
                        <a:pt x="102811" y="23264"/>
                      </a:lnTo>
                      <a:lnTo>
                        <a:pt x="102684" y="23533"/>
                      </a:lnTo>
                      <a:lnTo>
                        <a:pt x="102541" y="23787"/>
                      </a:lnTo>
                      <a:lnTo>
                        <a:pt x="102366" y="24041"/>
                      </a:lnTo>
                      <a:lnTo>
                        <a:pt x="102160" y="24247"/>
                      </a:lnTo>
                      <a:lnTo>
                        <a:pt x="93328" y="33064"/>
                      </a:lnTo>
                      <a:lnTo>
                        <a:pt x="93328" y="33064"/>
                      </a:lnTo>
                      <a:lnTo>
                        <a:pt x="93089" y="33270"/>
                      </a:lnTo>
                      <a:lnTo>
                        <a:pt x="92867" y="33461"/>
                      </a:lnTo>
                      <a:lnTo>
                        <a:pt x="92613" y="33603"/>
                      </a:lnTo>
                      <a:lnTo>
                        <a:pt x="92343" y="33730"/>
                      </a:lnTo>
                      <a:lnTo>
                        <a:pt x="92073" y="33825"/>
                      </a:lnTo>
                      <a:lnTo>
                        <a:pt x="91787" y="33889"/>
                      </a:lnTo>
                      <a:lnTo>
                        <a:pt x="91517" y="33936"/>
                      </a:lnTo>
                      <a:lnTo>
                        <a:pt x="91247" y="33936"/>
                      </a:lnTo>
                      <a:lnTo>
                        <a:pt x="90945" y="33936"/>
                      </a:lnTo>
                      <a:lnTo>
                        <a:pt x="90675" y="33889"/>
                      </a:lnTo>
                      <a:lnTo>
                        <a:pt x="90405" y="33825"/>
                      </a:lnTo>
                      <a:lnTo>
                        <a:pt x="90119" y="33730"/>
                      </a:lnTo>
                      <a:lnTo>
                        <a:pt x="89849" y="33603"/>
                      </a:lnTo>
                      <a:lnTo>
                        <a:pt x="89594" y="33461"/>
                      </a:lnTo>
                      <a:lnTo>
                        <a:pt x="89372" y="33270"/>
                      </a:lnTo>
                      <a:lnTo>
                        <a:pt x="89134" y="33064"/>
                      </a:lnTo>
                      <a:lnTo>
                        <a:pt x="89166" y="33096"/>
                      </a:lnTo>
                      <a:lnTo>
                        <a:pt x="89134" y="33064"/>
                      </a:lnTo>
                      <a:lnTo>
                        <a:pt x="90262" y="31954"/>
                      </a:lnTo>
                      <a:close/>
                      <a:moveTo>
                        <a:pt x="73216" y="16080"/>
                      </a:moveTo>
                      <a:lnTo>
                        <a:pt x="71691" y="15668"/>
                      </a:lnTo>
                      <a:lnTo>
                        <a:pt x="74884" y="3599"/>
                      </a:lnTo>
                      <a:lnTo>
                        <a:pt x="74868" y="3599"/>
                      </a:lnTo>
                      <a:lnTo>
                        <a:pt x="74964" y="3361"/>
                      </a:lnTo>
                      <a:lnTo>
                        <a:pt x="75043" y="3139"/>
                      </a:lnTo>
                      <a:lnTo>
                        <a:pt x="75154" y="2902"/>
                      </a:lnTo>
                      <a:lnTo>
                        <a:pt x="75281" y="2695"/>
                      </a:lnTo>
                      <a:lnTo>
                        <a:pt x="75440" y="2489"/>
                      </a:lnTo>
                      <a:lnTo>
                        <a:pt x="75599" y="2315"/>
                      </a:lnTo>
                      <a:lnTo>
                        <a:pt x="75758" y="2156"/>
                      </a:lnTo>
                      <a:lnTo>
                        <a:pt x="75933" y="1998"/>
                      </a:lnTo>
                      <a:lnTo>
                        <a:pt x="76139" y="1855"/>
                      </a:lnTo>
                      <a:lnTo>
                        <a:pt x="76346" y="1744"/>
                      </a:lnTo>
                      <a:lnTo>
                        <a:pt x="76552" y="1649"/>
                      </a:lnTo>
                      <a:lnTo>
                        <a:pt x="76791" y="1554"/>
                      </a:lnTo>
                      <a:lnTo>
                        <a:pt x="77013" y="1490"/>
                      </a:lnTo>
                      <a:lnTo>
                        <a:pt x="77251" y="1443"/>
                      </a:lnTo>
                      <a:lnTo>
                        <a:pt x="77490" y="1395"/>
                      </a:lnTo>
                      <a:lnTo>
                        <a:pt x="77744" y="1395"/>
                      </a:lnTo>
                      <a:lnTo>
                        <a:pt x="77934" y="1395"/>
                      </a:lnTo>
                      <a:lnTo>
                        <a:pt x="78109" y="1427"/>
                      </a:lnTo>
                      <a:lnTo>
                        <a:pt x="78316" y="1443"/>
                      </a:lnTo>
                      <a:lnTo>
                        <a:pt x="78506" y="1490"/>
                      </a:lnTo>
                      <a:lnTo>
                        <a:pt x="78506" y="1490"/>
                      </a:lnTo>
                      <a:lnTo>
                        <a:pt x="78729" y="1585"/>
                      </a:lnTo>
                      <a:lnTo>
                        <a:pt x="78983" y="1665"/>
                      </a:lnTo>
                      <a:lnTo>
                        <a:pt x="79189" y="1791"/>
                      </a:lnTo>
                      <a:lnTo>
                        <a:pt x="79396" y="1902"/>
                      </a:lnTo>
                      <a:lnTo>
                        <a:pt x="79602" y="2061"/>
                      </a:lnTo>
                      <a:lnTo>
                        <a:pt x="79777" y="2220"/>
                      </a:lnTo>
                      <a:lnTo>
                        <a:pt x="79936" y="2378"/>
                      </a:lnTo>
                      <a:lnTo>
                        <a:pt x="80111" y="2569"/>
                      </a:lnTo>
                      <a:lnTo>
                        <a:pt x="80238" y="2775"/>
                      </a:lnTo>
                      <a:lnTo>
                        <a:pt x="80349" y="2981"/>
                      </a:lnTo>
                      <a:lnTo>
                        <a:pt x="80444" y="3187"/>
                      </a:lnTo>
                      <a:lnTo>
                        <a:pt x="80540" y="3409"/>
                      </a:lnTo>
                      <a:lnTo>
                        <a:pt x="80603" y="3631"/>
                      </a:lnTo>
                      <a:lnTo>
                        <a:pt x="80651" y="3869"/>
                      </a:lnTo>
                      <a:lnTo>
                        <a:pt x="80698" y="4123"/>
                      </a:lnTo>
                      <a:lnTo>
                        <a:pt x="80698" y="4376"/>
                      </a:lnTo>
                      <a:lnTo>
                        <a:pt x="80698" y="4551"/>
                      </a:lnTo>
                      <a:lnTo>
                        <a:pt x="80683" y="4741"/>
                      </a:lnTo>
                      <a:lnTo>
                        <a:pt x="80651" y="4916"/>
                      </a:lnTo>
                      <a:lnTo>
                        <a:pt x="80603" y="5122"/>
                      </a:lnTo>
                      <a:lnTo>
                        <a:pt x="77410" y="17206"/>
                      </a:lnTo>
                      <a:lnTo>
                        <a:pt x="77410" y="17206"/>
                      </a:lnTo>
                      <a:lnTo>
                        <a:pt x="77362" y="17380"/>
                      </a:lnTo>
                      <a:lnTo>
                        <a:pt x="77283" y="17571"/>
                      </a:lnTo>
                      <a:lnTo>
                        <a:pt x="77204" y="17745"/>
                      </a:lnTo>
                      <a:lnTo>
                        <a:pt x="77108" y="17935"/>
                      </a:lnTo>
                      <a:lnTo>
                        <a:pt x="77013" y="18094"/>
                      </a:lnTo>
                      <a:lnTo>
                        <a:pt x="76902" y="18252"/>
                      </a:lnTo>
                      <a:lnTo>
                        <a:pt x="76759" y="18395"/>
                      </a:lnTo>
                      <a:lnTo>
                        <a:pt x="76648" y="18522"/>
                      </a:lnTo>
                      <a:lnTo>
                        <a:pt x="76648" y="18522"/>
                      </a:lnTo>
                      <a:lnTo>
                        <a:pt x="76648" y="18522"/>
                      </a:lnTo>
                      <a:lnTo>
                        <a:pt x="76425" y="18728"/>
                      </a:lnTo>
                      <a:lnTo>
                        <a:pt x="76187" y="18887"/>
                      </a:lnTo>
                      <a:lnTo>
                        <a:pt x="75933" y="19045"/>
                      </a:lnTo>
                      <a:lnTo>
                        <a:pt x="75694" y="19172"/>
                      </a:lnTo>
                      <a:lnTo>
                        <a:pt x="75409" y="19252"/>
                      </a:lnTo>
                      <a:lnTo>
                        <a:pt x="75138" y="19347"/>
                      </a:lnTo>
                      <a:lnTo>
                        <a:pt x="74837" y="19378"/>
                      </a:lnTo>
                      <a:lnTo>
                        <a:pt x="74551" y="19394"/>
                      </a:lnTo>
                      <a:lnTo>
                        <a:pt x="74360" y="19394"/>
                      </a:lnTo>
                      <a:lnTo>
                        <a:pt x="74185" y="19378"/>
                      </a:lnTo>
                      <a:lnTo>
                        <a:pt x="73979" y="19347"/>
                      </a:lnTo>
                      <a:lnTo>
                        <a:pt x="73788" y="19299"/>
                      </a:lnTo>
                      <a:lnTo>
                        <a:pt x="73534" y="19220"/>
                      </a:lnTo>
                      <a:lnTo>
                        <a:pt x="73312" y="19125"/>
                      </a:lnTo>
                      <a:lnTo>
                        <a:pt x="73105" y="19014"/>
                      </a:lnTo>
                      <a:lnTo>
                        <a:pt x="72867" y="18887"/>
                      </a:lnTo>
                      <a:lnTo>
                        <a:pt x="72692" y="18728"/>
                      </a:lnTo>
                      <a:lnTo>
                        <a:pt x="72501" y="18570"/>
                      </a:lnTo>
                      <a:lnTo>
                        <a:pt x="72343" y="18411"/>
                      </a:lnTo>
                      <a:lnTo>
                        <a:pt x="72184" y="18237"/>
                      </a:lnTo>
                      <a:lnTo>
                        <a:pt x="72057" y="18030"/>
                      </a:lnTo>
                      <a:lnTo>
                        <a:pt x="71930" y="17824"/>
                      </a:lnTo>
                      <a:lnTo>
                        <a:pt x="71818" y="17618"/>
                      </a:lnTo>
                      <a:lnTo>
                        <a:pt x="71755" y="17380"/>
                      </a:lnTo>
                      <a:lnTo>
                        <a:pt x="71691" y="17158"/>
                      </a:lnTo>
                      <a:lnTo>
                        <a:pt x="71612" y="16920"/>
                      </a:lnTo>
                      <a:lnTo>
                        <a:pt x="71596" y="16667"/>
                      </a:lnTo>
                      <a:lnTo>
                        <a:pt x="71596" y="16445"/>
                      </a:lnTo>
                      <a:lnTo>
                        <a:pt x="71596" y="16238"/>
                      </a:lnTo>
                      <a:lnTo>
                        <a:pt x="71612" y="16064"/>
                      </a:lnTo>
                      <a:lnTo>
                        <a:pt x="71644" y="15874"/>
                      </a:lnTo>
                      <a:lnTo>
                        <a:pt x="71691" y="15668"/>
                      </a:lnTo>
                      <a:lnTo>
                        <a:pt x="71660" y="15763"/>
                      </a:lnTo>
                      <a:lnTo>
                        <a:pt x="71691" y="15668"/>
                      </a:lnTo>
                      <a:lnTo>
                        <a:pt x="73216" y="16080"/>
                      </a:lnTo>
                      <a:close/>
                      <a:moveTo>
                        <a:pt x="51278" y="14668"/>
                      </a:moveTo>
                      <a:lnTo>
                        <a:pt x="52819" y="14256"/>
                      </a:lnTo>
                      <a:lnTo>
                        <a:pt x="52851" y="14431"/>
                      </a:lnTo>
                      <a:lnTo>
                        <a:pt x="52883" y="14637"/>
                      </a:lnTo>
                      <a:lnTo>
                        <a:pt x="52899" y="14843"/>
                      </a:lnTo>
                      <a:lnTo>
                        <a:pt x="52899" y="15033"/>
                      </a:lnTo>
                      <a:lnTo>
                        <a:pt x="52899" y="15319"/>
                      </a:lnTo>
                      <a:lnTo>
                        <a:pt x="52851" y="15620"/>
                      </a:lnTo>
                      <a:lnTo>
                        <a:pt x="52787" y="15890"/>
                      </a:lnTo>
                      <a:lnTo>
                        <a:pt x="52676" y="16175"/>
                      </a:lnTo>
                      <a:lnTo>
                        <a:pt x="52565" y="16429"/>
                      </a:lnTo>
                      <a:lnTo>
                        <a:pt x="52406" y="16667"/>
                      </a:lnTo>
                      <a:lnTo>
                        <a:pt x="52247" y="16904"/>
                      </a:lnTo>
                      <a:lnTo>
                        <a:pt x="52041" y="17126"/>
                      </a:lnTo>
                      <a:lnTo>
                        <a:pt x="52041" y="17126"/>
                      </a:lnTo>
                      <a:lnTo>
                        <a:pt x="51898" y="17238"/>
                      </a:lnTo>
                      <a:lnTo>
                        <a:pt x="51755" y="17364"/>
                      </a:lnTo>
                      <a:lnTo>
                        <a:pt x="51596" y="17475"/>
                      </a:lnTo>
                      <a:lnTo>
                        <a:pt x="51437" y="17586"/>
                      </a:lnTo>
                      <a:lnTo>
                        <a:pt x="51278" y="17682"/>
                      </a:lnTo>
                      <a:lnTo>
                        <a:pt x="51104" y="17745"/>
                      </a:lnTo>
                      <a:lnTo>
                        <a:pt x="50913" y="17824"/>
                      </a:lnTo>
                      <a:lnTo>
                        <a:pt x="50738" y="17888"/>
                      </a:lnTo>
                      <a:lnTo>
                        <a:pt x="50532" y="17935"/>
                      </a:lnTo>
                      <a:lnTo>
                        <a:pt x="50341" y="17951"/>
                      </a:lnTo>
                      <a:lnTo>
                        <a:pt x="50135" y="17983"/>
                      </a:lnTo>
                      <a:lnTo>
                        <a:pt x="49960" y="17983"/>
                      </a:lnTo>
                      <a:lnTo>
                        <a:pt x="49706" y="17983"/>
                      </a:lnTo>
                      <a:lnTo>
                        <a:pt x="49467" y="17951"/>
                      </a:lnTo>
                      <a:lnTo>
                        <a:pt x="49229" y="17904"/>
                      </a:lnTo>
                      <a:lnTo>
                        <a:pt x="48991" y="17840"/>
                      </a:lnTo>
                      <a:lnTo>
                        <a:pt x="48784" y="17745"/>
                      </a:lnTo>
                      <a:lnTo>
                        <a:pt x="48562" y="17634"/>
                      </a:lnTo>
                      <a:lnTo>
                        <a:pt x="48355" y="17523"/>
                      </a:lnTo>
                      <a:lnTo>
                        <a:pt x="48165" y="17380"/>
                      </a:lnTo>
                      <a:lnTo>
                        <a:pt x="47990" y="17238"/>
                      </a:lnTo>
                      <a:lnTo>
                        <a:pt x="47799" y="17079"/>
                      </a:lnTo>
                      <a:lnTo>
                        <a:pt x="47640" y="16904"/>
                      </a:lnTo>
                      <a:lnTo>
                        <a:pt x="47513" y="16698"/>
                      </a:lnTo>
                      <a:lnTo>
                        <a:pt x="47370" y="16492"/>
                      </a:lnTo>
                      <a:lnTo>
                        <a:pt x="47259" y="16286"/>
                      </a:lnTo>
                      <a:lnTo>
                        <a:pt x="47164" y="16064"/>
                      </a:lnTo>
                      <a:lnTo>
                        <a:pt x="47100" y="15810"/>
                      </a:lnTo>
                      <a:lnTo>
                        <a:pt x="43796" y="3758"/>
                      </a:lnTo>
                      <a:lnTo>
                        <a:pt x="43796" y="3758"/>
                      </a:lnTo>
                      <a:lnTo>
                        <a:pt x="43749" y="3552"/>
                      </a:lnTo>
                      <a:lnTo>
                        <a:pt x="43701" y="3361"/>
                      </a:lnTo>
                      <a:lnTo>
                        <a:pt x="43685" y="3155"/>
                      </a:lnTo>
                      <a:lnTo>
                        <a:pt x="43685" y="2981"/>
                      </a:lnTo>
                      <a:lnTo>
                        <a:pt x="43701" y="2727"/>
                      </a:lnTo>
                      <a:lnTo>
                        <a:pt x="43733" y="2473"/>
                      </a:lnTo>
                      <a:lnTo>
                        <a:pt x="43780" y="2236"/>
                      </a:lnTo>
                      <a:lnTo>
                        <a:pt x="43844" y="2014"/>
                      </a:lnTo>
                      <a:lnTo>
                        <a:pt x="43939" y="1807"/>
                      </a:lnTo>
                      <a:lnTo>
                        <a:pt x="44034" y="1585"/>
                      </a:lnTo>
                      <a:lnTo>
                        <a:pt x="44146" y="1379"/>
                      </a:lnTo>
                      <a:lnTo>
                        <a:pt x="44273" y="1189"/>
                      </a:lnTo>
                      <a:lnTo>
                        <a:pt x="44447" y="1014"/>
                      </a:lnTo>
                      <a:lnTo>
                        <a:pt x="44606" y="824"/>
                      </a:lnTo>
                      <a:lnTo>
                        <a:pt x="44781" y="666"/>
                      </a:lnTo>
                      <a:lnTo>
                        <a:pt x="44972" y="523"/>
                      </a:lnTo>
                      <a:lnTo>
                        <a:pt x="45178" y="396"/>
                      </a:lnTo>
                      <a:lnTo>
                        <a:pt x="45401" y="269"/>
                      </a:lnTo>
                      <a:lnTo>
                        <a:pt x="45623" y="190"/>
                      </a:lnTo>
                      <a:lnTo>
                        <a:pt x="45877" y="111"/>
                      </a:lnTo>
                      <a:lnTo>
                        <a:pt x="45877" y="111"/>
                      </a:lnTo>
                      <a:lnTo>
                        <a:pt x="45877" y="111"/>
                      </a:lnTo>
                      <a:lnTo>
                        <a:pt x="46068" y="63"/>
                      </a:lnTo>
                      <a:lnTo>
                        <a:pt x="46274" y="31"/>
                      </a:lnTo>
                      <a:lnTo>
                        <a:pt x="46449" y="31"/>
                      </a:lnTo>
                      <a:lnTo>
                        <a:pt x="46656" y="0"/>
                      </a:lnTo>
                      <a:lnTo>
                        <a:pt x="46894" y="31"/>
                      </a:lnTo>
                      <a:lnTo>
                        <a:pt x="47132" y="47"/>
                      </a:lnTo>
                      <a:lnTo>
                        <a:pt x="47370" y="95"/>
                      </a:lnTo>
                      <a:lnTo>
                        <a:pt x="47593" y="158"/>
                      </a:lnTo>
                      <a:lnTo>
                        <a:pt x="47831" y="253"/>
                      </a:lnTo>
                      <a:lnTo>
                        <a:pt x="48038" y="348"/>
                      </a:lnTo>
                      <a:lnTo>
                        <a:pt x="48244" y="459"/>
                      </a:lnTo>
                      <a:lnTo>
                        <a:pt x="48451" y="602"/>
                      </a:lnTo>
                      <a:lnTo>
                        <a:pt x="48625" y="761"/>
                      </a:lnTo>
                      <a:lnTo>
                        <a:pt x="48784" y="919"/>
                      </a:lnTo>
                      <a:lnTo>
                        <a:pt x="48943" y="1094"/>
                      </a:lnTo>
                      <a:lnTo>
                        <a:pt x="49086" y="1300"/>
                      </a:lnTo>
                      <a:lnTo>
                        <a:pt x="49229" y="1506"/>
                      </a:lnTo>
                      <a:lnTo>
                        <a:pt x="49340" y="1712"/>
                      </a:lnTo>
                      <a:lnTo>
                        <a:pt x="49420" y="1950"/>
                      </a:lnTo>
                      <a:lnTo>
                        <a:pt x="49515" y="2204"/>
                      </a:lnTo>
                      <a:lnTo>
                        <a:pt x="52819" y="14256"/>
                      </a:lnTo>
                      <a:lnTo>
                        <a:pt x="52819" y="14256"/>
                      </a:lnTo>
                      <a:lnTo>
                        <a:pt x="51278" y="14668"/>
                      </a:lnTo>
                      <a:close/>
                      <a:moveTo>
                        <a:pt x="104606" y="45513"/>
                      </a:moveTo>
                      <a:lnTo>
                        <a:pt x="104193" y="43975"/>
                      </a:lnTo>
                      <a:lnTo>
                        <a:pt x="116298" y="40787"/>
                      </a:lnTo>
                      <a:lnTo>
                        <a:pt x="116266" y="40787"/>
                      </a:lnTo>
                      <a:lnTo>
                        <a:pt x="116473" y="40740"/>
                      </a:lnTo>
                      <a:lnTo>
                        <a:pt x="116664" y="40708"/>
                      </a:lnTo>
                      <a:lnTo>
                        <a:pt x="116838" y="40692"/>
                      </a:lnTo>
                      <a:lnTo>
                        <a:pt x="117029" y="40692"/>
                      </a:lnTo>
                      <a:lnTo>
                        <a:pt x="117283" y="40692"/>
                      </a:lnTo>
                      <a:lnTo>
                        <a:pt x="117521" y="40740"/>
                      </a:lnTo>
                      <a:lnTo>
                        <a:pt x="117760" y="40787"/>
                      </a:lnTo>
                      <a:lnTo>
                        <a:pt x="117982" y="40851"/>
                      </a:lnTo>
                      <a:lnTo>
                        <a:pt x="118220" y="40946"/>
                      </a:lnTo>
                      <a:lnTo>
                        <a:pt x="118427" y="41025"/>
                      </a:lnTo>
                      <a:lnTo>
                        <a:pt x="118617" y="41152"/>
                      </a:lnTo>
                      <a:lnTo>
                        <a:pt x="118824" y="41279"/>
                      </a:lnTo>
                      <a:lnTo>
                        <a:pt x="119015" y="41437"/>
                      </a:lnTo>
                      <a:lnTo>
                        <a:pt x="119173" y="41596"/>
                      </a:lnTo>
                      <a:lnTo>
                        <a:pt x="119332" y="41786"/>
                      </a:lnTo>
                      <a:lnTo>
                        <a:pt x="119491" y="41992"/>
                      </a:lnTo>
                      <a:lnTo>
                        <a:pt x="119602" y="42199"/>
                      </a:lnTo>
                      <a:lnTo>
                        <a:pt x="119729" y="42421"/>
                      </a:lnTo>
                      <a:lnTo>
                        <a:pt x="119809" y="42658"/>
                      </a:lnTo>
                      <a:lnTo>
                        <a:pt x="119904" y="42880"/>
                      </a:lnTo>
                      <a:lnTo>
                        <a:pt x="119904" y="42880"/>
                      </a:lnTo>
                      <a:lnTo>
                        <a:pt x="119952" y="43087"/>
                      </a:lnTo>
                      <a:lnTo>
                        <a:pt x="119968" y="43277"/>
                      </a:lnTo>
                      <a:lnTo>
                        <a:pt x="120000" y="43451"/>
                      </a:lnTo>
                      <a:lnTo>
                        <a:pt x="120000" y="43657"/>
                      </a:lnTo>
                      <a:lnTo>
                        <a:pt x="119968" y="43959"/>
                      </a:lnTo>
                      <a:lnTo>
                        <a:pt x="119936" y="44228"/>
                      </a:lnTo>
                      <a:lnTo>
                        <a:pt x="119857" y="44530"/>
                      </a:lnTo>
                      <a:lnTo>
                        <a:pt x="119761" y="44783"/>
                      </a:lnTo>
                      <a:lnTo>
                        <a:pt x="119650" y="45053"/>
                      </a:lnTo>
                      <a:lnTo>
                        <a:pt x="119491" y="45307"/>
                      </a:lnTo>
                      <a:lnTo>
                        <a:pt x="119332" y="45529"/>
                      </a:lnTo>
                      <a:lnTo>
                        <a:pt x="119126" y="45735"/>
                      </a:lnTo>
                      <a:lnTo>
                        <a:pt x="119126" y="45735"/>
                      </a:lnTo>
                      <a:lnTo>
                        <a:pt x="119126" y="45735"/>
                      </a:lnTo>
                      <a:lnTo>
                        <a:pt x="118999" y="45878"/>
                      </a:lnTo>
                      <a:lnTo>
                        <a:pt x="118856" y="45989"/>
                      </a:lnTo>
                      <a:lnTo>
                        <a:pt x="118697" y="46116"/>
                      </a:lnTo>
                      <a:lnTo>
                        <a:pt x="118538" y="46227"/>
                      </a:lnTo>
                      <a:lnTo>
                        <a:pt x="118347" y="46322"/>
                      </a:lnTo>
                      <a:lnTo>
                        <a:pt x="118173" y="46385"/>
                      </a:lnTo>
                      <a:lnTo>
                        <a:pt x="117982" y="46449"/>
                      </a:lnTo>
                      <a:lnTo>
                        <a:pt x="117807" y="46512"/>
                      </a:lnTo>
                      <a:lnTo>
                        <a:pt x="117807" y="46512"/>
                      </a:lnTo>
                      <a:lnTo>
                        <a:pt x="105718" y="49700"/>
                      </a:lnTo>
                      <a:lnTo>
                        <a:pt x="105718" y="49700"/>
                      </a:lnTo>
                      <a:lnTo>
                        <a:pt x="105512" y="49747"/>
                      </a:lnTo>
                      <a:lnTo>
                        <a:pt x="105337" y="49763"/>
                      </a:lnTo>
                      <a:lnTo>
                        <a:pt x="105146" y="49795"/>
                      </a:lnTo>
                      <a:lnTo>
                        <a:pt x="104940" y="49811"/>
                      </a:lnTo>
                      <a:lnTo>
                        <a:pt x="104718" y="49795"/>
                      </a:lnTo>
                      <a:lnTo>
                        <a:pt x="104463" y="49763"/>
                      </a:lnTo>
                      <a:lnTo>
                        <a:pt x="104241" y="49715"/>
                      </a:lnTo>
                      <a:lnTo>
                        <a:pt x="104003" y="49652"/>
                      </a:lnTo>
                      <a:lnTo>
                        <a:pt x="103780" y="49557"/>
                      </a:lnTo>
                      <a:lnTo>
                        <a:pt x="103574" y="49446"/>
                      </a:lnTo>
                      <a:lnTo>
                        <a:pt x="103367" y="49335"/>
                      </a:lnTo>
                      <a:lnTo>
                        <a:pt x="103161" y="49192"/>
                      </a:lnTo>
                      <a:lnTo>
                        <a:pt x="102986" y="49065"/>
                      </a:lnTo>
                      <a:lnTo>
                        <a:pt x="102811" y="48875"/>
                      </a:lnTo>
                      <a:lnTo>
                        <a:pt x="102652" y="48700"/>
                      </a:lnTo>
                      <a:lnTo>
                        <a:pt x="102494" y="48510"/>
                      </a:lnTo>
                      <a:lnTo>
                        <a:pt x="102382" y="48304"/>
                      </a:lnTo>
                      <a:lnTo>
                        <a:pt x="102271" y="48082"/>
                      </a:lnTo>
                      <a:lnTo>
                        <a:pt x="102176" y="47844"/>
                      </a:lnTo>
                      <a:lnTo>
                        <a:pt x="102081" y="47590"/>
                      </a:lnTo>
                      <a:lnTo>
                        <a:pt x="102081" y="47590"/>
                      </a:lnTo>
                      <a:lnTo>
                        <a:pt x="102081" y="47590"/>
                      </a:lnTo>
                      <a:lnTo>
                        <a:pt x="102033" y="47416"/>
                      </a:lnTo>
                      <a:lnTo>
                        <a:pt x="102017" y="47226"/>
                      </a:lnTo>
                      <a:lnTo>
                        <a:pt x="102001" y="47019"/>
                      </a:lnTo>
                      <a:lnTo>
                        <a:pt x="102001" y="46845"/>
                      </a:lnTo>
                      <a:lnTo>
                        <a:pt x="102001" y="46591"/>
                      </a:lnTo>
                      <a:lnTo>
                        <a:pt x="102033" y="46353"/>
                      </a:lnTo>
                      <a:lnTo>
                        <a:pt x="102081" y="46116"/>
                      </a:lnTo>
                      <a:lnTo>
                        <a:pt x="102160" y="45878"/>
                      </a:lnTo>
                      <a:lnTo>
                        <a:pt x="102239" y="45671"/>
                      </a:lnTo>
                      <a:lnTo>
                        <a:pt x="102335" y="45449"/>
                      </a:lnTo>
                      <a:lnTo>
                        <a:pt x="102446" y="45243"/>
                      </a:lnTo>
                      <a:lnTo>
                        <a:pt x="102589" y="45053"/>
                      </a:lnTo>
                      <a:lnTo>
                        <a:pt x="102748" y="44879"/>
                      </a:lnTo>
                      <a:lnTo>
                        <a:pt x="102907" y="44688"/>
                      </a:lnTo>
                      <a:lnTo>
                        <a:pt x="103097" y="44530"/>
                      </a:lnTo>
                      <a:lnTo>
                        <a:pt x="103304" y="44387"/>
                      </a:lnTo>
                      <a:lnTo>
                        <a:pt x="103510" y="44260"/>
                      </a:lnTo>
                      <a:lnTo>
                        <a:pt x="103733" y="44149"/>
                      </a:lnTo>
                      <a:lnTo>
                        <a:pt x="103955" y="44054"/>
                      </a:lnTo>
                      <a:lnTo>
                        <a:pt x="104193" y="43975"/>
                      </a:lnTo>
                      <a:lnTo>
                        <a:pt x="104606" y="45513"/>
                      </a:lnTo>
                      <a:close/>
                      <a:moveTo>
                        <a:pt x="16330" y="52062"/>
                      </a:moveTo>
                      <a:lnTo>
                        <a:pt x="17855" y="52459"/>
                      </a:lnTo>
                      <a:lnTo>
                        <a:pt x="17807" y="52649"/>
                      </a:lnTo>
                      <a:lnTo>
                        <a:pt x="17744" y="52839"/>
                      </a:lnTo>
                      <a:lnTo>
                        <a:pt x="17648" y="53014"/>
                      </a:lnTo>
                      <a:lnTo>
                        <a:pt x="17569" y="53172"/>
                      </a:lnTo>
                      <a:lnTo>
                        <a:pt x="17474" y="53331"/>
                      </a:lnTo>
                      <a:lnTo>
                        <a:pt x="17362" y="53490"/>
                      </a:lnTo>
                      <a:lnTo>
                        <a:pt x="17235" y="53632"/>
                      </a:lnTo>
                      <a:lnTo>
                        <a:pt x="17108" y="53775"/>
                      </a:lnTo>
                      <a:lnTo>
                        <a:pt x="16902" y="53981"/>
                      </a:lnTo>
                      <a:lnTo>
                        <a:pt x="16648" y="54140"/>
                      </a:lnTo>
                      <a:lnTo>
                        <a:pt x="16425" y="54298"/>
                      </a:lnTo>
                      <a:lnTo>
                        <a:pt x="16139" y="54409"/>
                      </a:lnTo>
                      <a:lnTo>
                        <a:pt x="15869" y="54520"/>
                      </a:lnTo>
                      <a:lnTo>
                        <a:pt x="15599" y="54600"/>
                      </a:lnTo>
                      <a:lnTo>
                        <a:pt x="15297" y="54631"/>
                      </a:lnTo>
                      <a:lnTo>
                        <a:pt x="14996" y="54631"/>
                      </a:lnTo>
                      <a:lnTo>
                        <a:pt x="14821" y="54631"/>
                      </a:lnTo>
                      <a:lnTo>
                        <a:pt x="14614" y="54616"/>
                      </a:lnTo>
                      <a:lnTo>
                        <a:pt x="14424" y="54600"/>
                      </a:lnTo>
                      <a:lnTo>
                        <a:pt x="14217" y="54552"/>
                      </a:lnTo>
                      <a:lnTo>
                        <a:pt x="2160" y="51254"/>
                      </a:lnTo>
                      <a:lnTo>
                        <a:pt x="1938" y="51158"/>
                      </a:lnTo>
                      <a:lnTo>
                        <a:pt x="1683" y="51063"/>
                      </a:lnTo>
                      <a:lnTo>
                        <a:pt x="1477" y="50952"/>
                      </a:lnTo>
                      <a:lnTo>
                        <a:pt x="1270" y="50841"/>
                      </a:lnTo>
                      <a:lnTo>
                        <a:pt x="1064" y="50683"/>
                      </a:lnTo>
                      <a:lnTo>
                        <a:pt x="889" y="50524"/>
                      </a:lnTo>
                      <a:lnTo>
                        <a:pt x="730" y="50366"/>
                      </a:lnTo>
                      <a:lnTo>
                        <a:pt x="587" y="50175"/>
                      </a:lnTo>
                      <a:lnTo>
                        <a:pt x="444" y="49969"/>
                      </a:lnTo>
                      <a:lnTo>
                        <a:pt x="333" y="49763"/>
                      </a:lnTo>
                      <a:lnTo>
                        <a:pt x="222" y="49557"/>
                      </a:lnTo>
                      <a:lnTo>
                        <a:pt x="127" y="49335"/>
                      </a:lnTo>
                      <a:lnTo>
                        <a:pt x="63" y="49097"/>
                      </a:lnTo>
                      <a:lnTo>
                        <a:pt x="15" y="48875"/>
                      </a:lnTo>
                      <a:lnTo>
                        <a:pt x="0" y="48621"/>
                      </a:lnTo>
                      <a:lnTo>
                        <a:pt x="0" y="48399"/>
                      </a:lnTo>
                      <a:lnTo>
                        <a:pt x="0" y="48193"/>
                      </a:lnTo>
                      <a:lnTo>
                        <a:pt x="15" y="48003"/>
                      </a:lnTo>
                      <a:lnTo>
                        <a:pt x="47" y="47797"/>
                      </a:lnTo>
                      <a:lnTo>
                        <a:pt x="79" y="47622"/>
                      </a:lnTo>
                      <a:lnTo>
                        <a:pt x="79" y="47622"/>
                      </a:lnTo>
                      <a:lnTo>
                        <a:pt x="158" y="47368"/>
                      </a:lnTo>
                      <a:lnTo>
                        <a:pt x="270" y="47130"/>
                      </a:lnTo>
                      <a:lnTo>
                        <a:pt x="381" y="46924"/>
                      </a:lnTo>
                      <a:lnTo>
                        <a:pt x="492" y="46718"/>
                      </a:lnTo>
                      <a:lnTo>
                        <a:pt x="651" y="46512"/>
                      </a:lnTo>
                      <a:lnTo>
                        <a:pt x="810" y="46338"/>
                      </a:lnTo>
                      <a:lnTo>
                        <a:pt x="984" y="46179"/>
                      </a:lnTo>
                      <a:lnTo>
                        <a:pt x="1159" y="46020"/>
                      </a:lnTo>
                      <a:lnTo>
                        <a:pt x="1366" y="45909"/>
                      </a:lnTo>
                      <a:lnTo>
                        <a:pt x="1572" y="45767"/>
                      </a:lnTo>
                      <a:lnTo>
                        <a:pt x="1779" y="45671"/>
                      </a:lnTo>
                      <a:lnTo>
                        <a:pt x="2001" y="45576"/>
                      </a:lnTo>
                      <a:lnTo>
                        <a:pt x="2239" y="45513"/>
                      </a:lnTo>
                      <a:lnTo>
                        <a:pt x="2462" y="45465"/>
                      </a:lnTo>
                      <a:lnTo>
                        <a:pt x="2700" y="45449"/>
                      </a:lnTo>
                      <a:lnTo>
                        <a:pt x="2938" y="45418"/>
                      </a:lnTo>
                      <a:lnTo>
                        <a:pt x="3145" y="45449"/>
                      </a:lnTo>
                      <a:lnTo>
                        <a:pt x="3335" y="45449"/>
                      </a:lnTo>
                      <a:lnTo>
                        <a:pt x="3542" y="45497"/>
                      </a:lnTo>
                      <a:lnTo>
                        <a:pt x="3717" y="45529"/>
                      </a:lnTo>
                      <a:lnTo>
                        <a:pt x="15774" y="48827"/>
                      </a:lnTo>
                      <a:lnTo>
                        <a:pt x="15774" y="48827"/>
                      </a:lnTo>
                      <a:lnTo>
                        <a:pt x="16028" y="48891"/>
                      </a:lnTo>
                      <a:lnTo>
                        <a:pt x="16250" y="49018"/>
                      </a:lnTo>
                      <a:lnTo>
                        <a:pt x="16489" y="49097"/>
                      </a:lnTo>
                      <a:lnTo>
                        <a:pt x="16695" y="49240"/>
                      </a:lnTo>
                      <a:lnTo>
                        <a:pt x="16870" y="49398"/>
                      </a:lnTo>
                      <a:lnTo>
                        <a:pt x="17061" y="49541"/>
                      </a:lnTo>
                      <a:lnTo>
                        <a:pt x="17220" y="49715"/>
                      </a:lnTo>
                      <a:lnTo>
                        <a:pt x="17378" y="49906"/>
                      </a:lnTo>
                      <a:lnTo>
                        <a:pt x="17521" y="50112"/>
                      </a:lnTo>
                      <a:lnTo>
                        <a:pt x="17633" y="50286"/>
                      </a:lnTo>
                      <a:lnTo>
                        <a:pt x="17728" y="50524"/>
                      </a:lnTo>
                      <a:lnTo>
                        <a:pt x="17807" y="50746"/>
                      </a:lnTo>
                      <a:lnTo>
                        <a:pt x="17887" y="50984"/>
                      </a:lnTo>
                      <a:lnTo>
                        <a:pt x="17934" y="51206"/>
                      </a:lnTo>
                      <a:lnTo>
                        <a:pt x="17950" y="51444"/>
                      </a:lnTo>
                      <a:lnTo>
                        <a:pt x="17966" y="51682"/>
                      </a:lnTo>
                      <a:lnTo>
                        <a:pt x="17966" y="51872"/>
                      </a:lnTo>
                      <a:lnTo>
                        <a:pt x="17950" y="52078"/>
                      </a:lnTo>
                      <a:lnTo>
                        <a:pt x="17903" y="52284"/>
                      </a:lnTo>
                      <a:lnTo>
                        <a:pt x="17855" y="52459"/>
                      </a:lnTo>
                      <a:lnTo>
                        <a:pt x="17855" y="52459"/>
                      </a:lnTo>
                      <a:lnTo>
                        <a:pt x="16330" y="52062"/>
                      </a:lnTo>
                      <a:close/>
                      <a:moveTo>
                        <a:pt x="17378" y="77261"/>
                      </a:moveTo>
                      <a:lnTo>
                        <a:pt x="18522" y="78371"/>
                      </a:lnTo>
                      <a:lnTo>
                        <a:pt x="18363" y="78514"/>
                      </a:lnTo>
                      <a:lnTo>
                        <a:pt x="18220" y="78625"/>
                      </a:lnTo>
                      <a:lnTo>
                        <a:pt x="18061" y="78752"/>
                      </a:lnTo>
                      <a:lnTo>
                        <a:pt x="17903" y="78831"/>
                      </a:lnTo>
                      <a:lnTo>
                        <a:pt x="17744" y="78926"/>
                      </a:lnTo>
                      <a:lnTo>
                        <a:pt x="17569" y="79022"/>
                      </a:lnTo>
                      <a:lnTo>
                        <a:pt x="17378" y="79085"/>
                      </a:lnTo>
                      <a:lnTo>
                        <a:pt x="17172" y="79133"/>
                      </a:lnTo>
                      <a:lnTo>
                        <a:pt x="17172" y="79133"/>
                      </a:lnTo>
                      <a:lnTo>
                        <a:pt x="5099" y="82336"/>
                      </a:lnTo>
                      <a:lnTo>
                        <a:pt x="4908" y="82384"/>
                      </a:lnTo>
                      <a:lnTo>
                        <a:pt x="4702" y="82399"/>
                      </a:lnTo>
                      <a:lnTo>
                        <a:pt x="4527" y="82431"/>
                      </a:lnTo>
                      <a:lnTo>
                        <a:pt x="4336" y="82431"/>
                      </a:lnTo>
                      <a:lnTo>
                        <a:pt x="4082" y="82431"/>
                      </a:lnTo>
                      <a:lnTo>
                        <a:pt x="3860" y="82399"/>
                      </a:lnTo>
                      <a:lnTo>
                        <a:pt x="3606" y="82336"/>
                      </a:lnTo>
                      <a:lnTo>
                        <a:pt x="3383" y="82273"/>
                      </a:lnTo>
                      <a:lnTo>
                        <a:pt x="3145" y="82193"/>
                      </a:lnTo>
                      <a:lnTo>
                        <a:pt x="2938" y="82082"/>
                      </a:lnTo>
                      <a:lnTo>
                        <a:pt x="2732" y="81971"/>
                      </a:lnTo>
                      <a:lnTo>
                        <a:pt x="2557" y="81828"/>
                      </a:lnTo>
                      <a:lnTo>
                        <a:pt x="2366" y="81670"/>
                      </a:lnTo>
                      <a:lnTo>
                        <a:pt x="2192" y="81511"/>
                      </a:lnTo>
                      <a:lnTo>
                        <a:pt x="2033" y="81337"/>
                      </a:lnTo>
                      <a:lnTo>
                        <a:pt x="1890" y="81131"/>
                      </a:lnTo>
                      <a:lnTo>
                        <a:pt x="1763" y="80925"/>
                      </a:lnTo>
                      <a:lnTo>
                        <a:pt x="1636" y="80718"/>
                      </a:lnTo>
                      <a:lnTo>
                        <a:pt x="1556" y="80481"/>
                      </a:lnTo>
                      <a:lnTo>
                        <a:pt x="1477" y="80227"/>
                      </a:lnTo>
                      <a:lnTo>
                        <a:pt x="1477" y="80227"/>
                      </a:lnTo>
                      <a:lnTo>
                        <a:pt x="1429" y="80052"/>
                      </a:lnTo>
                      <a:lnTo>
                        <a:pt x="1382" y="79846"/>
                      </a:lnTo>
                      <a:lnTo>
                        <a:pt x="1382" y="79656"/>
                      </a:lnTo>
                      <a:lnTo>
                        <a:pt x="1366" y="79481"/>
                      </a:lnTo>
                      <a:lnTo>
                        <a:pt x="1382" y="79228"/>
                      </a:lnTo>
                      <a:lnTo>
                        <a:pt x="1413" y="78974"/>
                      </a:lnTo>
                      <a:lnTo>
                        <a:pt x="1461" y="78752"/>
                      </a:lnTo>
                      <a:lnTo>
                        <a:pt x="1525" y="78514"/>
                      </a:lnTo>
                      <a:lnTo>
                        <a:pt x="1620" y="78292"/>
                      </a:lnTo>
                      <a:lnTo>
                        <a:pt x="1731" y="78086"/>
                      </a:lnTo>
                      <a:lnTo>
                        <a:pt x="1842" y="77880"/>
                      </a:lnTo>
                      <a:lnTo>
                        <a:pt x="1985" y="77674"/>
                      </a:lnTo>
                      <a:lnTo>
                        <a:pt x="2128" y="77483"/>
                      </a:lnTo>
                      <a:lnTo>
                        <a:pt x="2303" y="77325"/>
                      </a:lnTo>
                      <a:lnTo>
                        <a:pt x="2494" y="77166"/>
                      </a:lnTo>
                      <a:lnTo>
                        <a:pt x="2668" y="77023"/>
                      </a:lnTo>
                      <a:lnTo>
                        <a:pt x="2875" y="76897"/>
                      </a:lnTo>
                      <a:lnTo>
                        <a:pt x="3097" y="76786"/>
                      </a:lnTo>
                      <a:lnTo>
                        <a:pt x="3335" y="76690"/>
                      </a:lnTo>
                      <a:lnTo>
                        <a:pt x="3590" y="76611"/>
                      </a:lnTo>
                      <a:lnTo>
                        <a:pt x="3590" y="76611"/>
                      </a:lnTo>
                      <a:lnTo>
                        <a:pt x="15663" y="73424"/>
                      </a:lnTo>
                      <a:lnTo>
                        <a:pt x="15663" y="73424"/>
                      </a:lnTo>
                      <a:lnTo>
                        <a:pt x="15853" y="73376"/>
                      </a:lnTo>
                      <a:lnTo>
                        <a:pt x="16028" y="73344"/>
                      </a:lnTo>
                      <a:lnTo>
                        <a:pt x="16235" y="73328"/>
                      </a:lnTo>
                      <a:lnTo>
                        <a:pt x="16425" y="73328"/>
                      </a:lnTo>
                      <a:lnTo>
                        <a:pt x="16664" y="73328"/>
                      </a:lnTo>
                      <a:lnTo>
                        <a:pt x="16902" y="73376"/>
                      </a:lnTo>
                      <a:lnTo>
                        <a:pt x="17156" y="73424"/>
                      </a:lnTo>
                      <a:lnTo>
                        <a:pt x="17378" y="73487"/>
                      </a:lnTo>
                      <a:lnTo>
                        <a:pt x="17585" y="73550"/>
                      </a:lnTo>
                      <a:lnTo>
                        <a:pt x="17807" y="73661"/>
                      </a:lnTo>
                      <a:lnTo>
                        <a:pt x="18014" y="73788"/>
                      </a:lnTo>
                      <a:lnTo>
                        <a:pt x="18204" y="73915"/>
                      </a:lnTo>
                      <a:lnTo>
                        <a:pt x="18379" y="74074"/>
                      </a:lnTo>
                      <a:lnTo>
                        <a:pt x="18570" y="74232"/>
                      </a:lnTo>
                      <a:lnTo>
                        <a:pt x="18729" y="74423"/>
                      </a:lnTo>
                      <a:lnTo>
                        <a:pt x="18872" y="74629"/>
                      </a:lnTo>
                      <a:lnTo>
                        <a:pt x="18999" y="74835"/>
                      </a:lnTo>
                      <a:lnTo>
                        <a:pt x="19110" y="75041"/>
                      </a:lnTo>
                      <a:lnTo>
                        <a:pt x="19205" y="75295"/>
                      </a:lnTo>
                      <a:lnTo>
                        <a:pt x="19285" y="75517"/>
                      </a:lnTo>
                      <a:lnTo>
                        <a:pt x="19285" y="75469"/>
                      </a:lnTo>
                      <a:lnTo>
                        <a:pt x="19285" y="75517"/>
                      </a:lnTo>
                      <a:lnTo>
                        <a:pt x="19316" y="75707"/>
                      </a:lnTo>
                      <a:lnTo>
                        <a:pt x="19348" y="75913"/>
                      </a:lnTo>
                      <a:lnTo>
                        <a:pt x="19364" y="76088"/>
                      </a:lnTo>
                      <a:lnTo>
                        <a:pt x="19364" y="76278"/>
                      </a:lnTo>
                      <a:lnTo>
                        <a:pt x="19364" y="76579"/>
                      </a:lnTo>
                      <a:lnTo>
                        <a:pt x="19316" y="76865"/>
                      </a:lnTo>
                      <a:lnTo>
                        <a:pt x="19253" y="77150"/>
                      </a:lnTo>
                      <a:lnTo>
                        <a:pt x="19142" y="77420"/>
                      </a:lnTo>
                      <a:lnTo>
                        <a:pt x="19030" y="77689"/>
                      </a:lnTo>
                      <a:lnTo>
                        <a:pt x="18888" y="77927"/>
                      </a:lnTo>
                      <a:lnTo>
                        <a:pt x="18713" y="78165"/>
                      </a:lnTo>
                      <a:lnTo>
                        <a:pt x="18522" y="78371"/>
                      </a:lnTo>
                      <a:lnTo>
                        <a:pt x="17378" y="77261"/>
                      </a:lnTo>
                      <a:close/>
                      <a:moveTo>
                        <a:pt x="18522" y="101747"/>
                      </a:moveTo>
                      <a:lnTo>
                        <a:pt x="17394" y="100605"/>
                      </a:lnTo>
                      <a:lnTo>
                        <a:pt x="26227" y="91788"/>
                      </a:lnTo>
                      <a:lnTo>
                        <a:pt x="26465" y="91581"/>
                      </a:lnTo>
                      <a:lnTo>
                        <a:pt x="26687" y="91423"/>
                      </a:lnTo>
                      <a:lnTo>
                        <a:pt x="26942" y="91248"/>
                      </a:lnTo>
                      <a:lnTo>
                        <a:pt x="27212" y="91137"/>
                      </a:lnTo>
                      <a:lnTo>
                        <a:pt x="27498" y="91042"/>
                      </a:lnTo>
                      <a:lnTo>
                        <a:pt x="27768" y="90979"/>
                      </a:lnTo>
                      <a:lnTo>
                        <a:pt x="28038" y="90931"/>
                      </a:lnTo>
                      <a:lnTo>
                        <a:pt x="28308" y="90915"/>
                      </a:lnTo>
                      <a:lnTo>
                        <a:pt x="28610" y="90931"/>
                      </a:lnTo>
                      <a:lnTo>
                        <a:pt x="28880" y="90979"/>
                      </a:lnTo>
                      <a:lnTo>
                        <a:pt x="29166" y="91042"/>
                      </a:lnTo>
                      <a:lnTo>
                        <a:pt x="29436" y="91137"/>
                      </a:lnTo>
                      <a:lnTo>
                        <a:pt x="29706" y="91248"/>
                      </a:lnTo>
                      <a:lnTo>
                        <a:pt x="29960" y="91423"/>
                      </a:lnTo>
                      <a:lnTo>
                        <a:pt x="30182" y="91597"/>
                      </a:lnTo>
                      <a:lnTo>
                        <a:pt x="30420" y="91788"/>
                      </a:lnTo>
                      <a:lnTo>
                        <a:pt x="30627" y="92010"/>
                      </a:lnTo>
                      <a:lnTo>
                        <a:pt x="30802" y="92263"/>
                      </a:lnTo>
                      <a:lnTo>
                        <a:pt x="30945" y="92517"/>
                      </a:lnTo>
                      <a:lnTo>
                        <a:pt x="31088" y="92771"/>
                      </a:lnTo>
                      <a:lnTo>
                        <a:pt x="31167" y="93040"/>
                      </a:lnTo>
                      <a:lnTo>
                        <a:pt x="31247" y="93310"/>
                      </a:lnTo>
                      <a:lnTo>
                        <a:pt x="31262" y="93611"/>
                      </a:lnTo>
                      <a:lnTo>
                        <a:pt x="31294" y="93881"/>
                      </a:lnTo>
                      <a:lnTo>
                        <a:pt x="31262" y="94166"/>
                      </a:lnTo>
                      <a:lnTo>
                        <a:pt x="31247" y="94452"/>
                      </a:lnTo>
                      <a:lnTo>
                        <a:pt x="31167" y="94737"/>
                      </a:lnTo>
                      <a:lnTo>
                        <a:pt x="31088" y="95007"/>
                      </a:lnTo>
                      <a:lnTo>
                        <a:pt x="30945" y="95261"/>
                      </a:lnTo>
                      <a:lnTo>
                        <a:pt x="30802" y="95514"/>
                      </a:lnTo>
                      <a:lnTo>
                        <a:pt x="30627" y="95768"/>
                      </a:lnTo>
                      <a:lnTo>
                        <a:pt x="30420" y="95974"/>
                      </a:lnTo>
                      <a:lnTo>
                        <a:pt x="21588" y="104823"/>
                      </a:lnTo>
                      <a:lnTo>
                        <a:pt x="21366" y="104998"/>
                      </a:lnTo>
                      <a:lnTo>
                        <a:pt x="21127" y="105188"/>
                      </a:lnTo>
                      <a:lnTo>
                        <a:pt x="20873" y="105346"/>
                      </a:lnTo>
                      <a:lnTo>
                        <a:pt x="20603" y="105457"/>
                      </a:lnTo>
                      <a:lnTo>
                        <a:pt x="20333" y="105553"/>
                      </a:lnTo>
                      <a:lnTo>
                        <a:pt x="20063" y="105616"/>
                      </a:lnTo>
                      <a:lnTo>
                        <a:pt x="19777" y="105664"/>
                      </a:lnTo>
                      <a:lnTo>
                        <a:pt x="19507" y="105664"/>
                      </a:lnTo>
                      <a:lnTo>
                        <a:pt x="19205" y="105664"/>
                      </a:lnTo>
                      <a:lnTo>
                        <a:pt x="18935" y="105616"/>
                      </a:lnTo>
                      <a:lnTo>
                        <a:pt x="18665" y="105553"/>
                      </a:lnTo>
                      <a:lnTo>
                        <a:pt x="18379" y="105457"/>
                      </a:lnTo>
                      <a:lnTo>
                        <a:pt x="18109" y="105346"/>
                      </a:lnTo>
                      <a:lnTo>
                        <a:pt x="17855" y="105188"/>
                      </a:lnTo>
                      <a:lnTo>
                        <a:pt x="17633" y="104998"/>
                      </a:lnTo>
                      <a:lnTo>
                        <a:pt x="17394" y="104823"/>
                      </a:lnTo>
                      <a:lnTo>
                        <a:pt x="17204" y="104585"/>
                      </a:lnTo>
                      <a:lnTo>
                        <a:pt x="17013" y="104331"/>
                      </a:lnTo>
                      <a:lnTo>
                        <a:pt x="16870" y="104078"/>
                      </a:lnTo>
                      <a:lnTo>
                        <a:pt x="16743" y="103840"/>
                      </a:lnTo>
                      <a:lnTo>
                        <a:pt x="16648" y="103554"/>
                      </a:lnTo>
                      <a:lnTo>
                        <a:pt x="16584" y="103285"/>
                      </a:lnTo>
                      <a:lnTo>
                        <a:pt x="16552" y="102984"/>
                      </a:lnTo>
                      <a:lnTo>
                        <a:pt x="16536" y="102714"/>
                      </a:lnTo>
                      <a:lnTo>
                        <a:pt x="16552" y="102444"/>
                      </a:lnTo>
                      <a:lnTo>
                        <a:pt x="16584" y="102143"/>
                      </a:lnTo>
                      <a:lnTo>
                        <a:pt x="16648" y="101873"/>
                      </a:lnTo>
                      <a:lnTo>
                        <a:pt x="16743" y="101588"/>
                      </a:lnTo>
                      <a:lnTo>
                        <a:pt x="16870" y="101334"/>
                      </a:lnTo>
                      <a:lnTo>
                        <a:pt x="17013" y="101096"/>
                      </a:lnTo>
                      <a:lnTo>
                        <a:pt x="17204" y="100843"/>
                      </a:lnTo>
                      <a:lnTo>
                        <a:pt x="17394" y="100605"/>
                      </a:lnTo>
                      <a:lnTo>
                        <a:pt x="18522" y="101747"/>
                      </a:lnTo>
                      <a:close/>
                    </a:path>
                  </a:pathLst>
                </a:custGeom>
                <a:solidFill>
                  <a:srgbClr val="FFC819"/>
                </a:solidFill>
                <a:ln>
                  <a:noFill/>
                </a:ln>
              </p:spPr>
              <p:txBody>
                <a:bodyPr wrap="square" lIns="91440" tIns="45720" rIns="91440" bIns="45720" anchor="t" anchorCtr="0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Clr>
                      <a:srgbClr val="000000"/>
                    </a:buClr>
                  </a:pPr>
                  <a:endParaRPr/>
                </a:p>
              </p:txBody>
            </p:sp>
          </p:grpSp>
        </p:grpSp>
        <p:grpSp>
          <p:nvGrpSpPr>
            <p:cNvPr id="7" name="îṡlïḓè">
              <a:extLst>
                <a:ext uri="{FF2B5EF4-FFF2-40B4-BE49-F238E27FC236}">
                  <a16:creationId xmlns:a16="http://schemas.microsoft.com/office/drawing/2014/main" id="{9782CBBF-0DA6-4E13-AD06-E30591DB27DC}"/>
                </a:ext>
              </a:extLst>
            </p:cNvPr>
            <p:cNvGrpSpPr/>
            <p:nvPr/>
          </p:nvGrpSpPr>
          <p:grpSpPr>
            <a:xfrm>
              <a:off x="673100" y="1397719"/>
              <a:ext cx="2978621" cy="1000125"/>
              <a:chOff x="673100" y="1397719"/>
              <a:chExt cx="2978621" cy="1000125"/>
            </a:xfrm>
          </p:grpSpPr>
          <p:sp>
            <p:nvSpPr>
              <p:cNvPr id="37" name="iŝļiḋè">
                <a:extLst>
                  <a:ext uri="{FF2B5EF4-FFF2-40B4-BE49-F238E27FC236}">
                    <a16:creationId xmlns:a16="http://schemas.microsoft.com/office/drawing/2014/main" id="{69847E1E-7156-4AA4-8454-5B230D896813}"/>
                  </a:ext>
                </a:extLst>
              </p:cNvPr>
              <p:cNvSpPr/>
              <p:nvPr/>
            </p:nvSpPr>
            <p:spPr>
              <a:xfrm>
                <a:off x="673100" y="1578610"/>
                <a:ext cx="482350" cy="482350"/>
              </a:xfrm>
              <a:prstGeom prst="roundRect">
                <a:avLst>
                  <a:gd name="adj" fmla="val 19697"/>
                </a:avLst>
              </a:prstGeom>
              <a:noFill/>
              <a:ln w="2222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000" b="1" dirty="0">
                    <a:solidFill>
                      <a:schemeClr val="accent1"/>
                    </a:solidFill>
                  </a:rPr>
                  <a:t>1</a:t>
                </a:r>
                <a:endParaRPr lang="zh-CN" altLang="en-US" sz="2000" b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38" name="işlíḓè">
                <a:extLst>
                  <a:ext uri="{FF2B5EF4-FFF2-40B4-BE49-F238E27FC236}">
                    <a16:creationId xmlns:a16="http://schemas.microsoft.com/office/drawing/2014/main" id="{1EA9BB32-A7EC-4D6E-9919-CDD48B886CA1}"/>
                  </a:ext>
                </a:extLst>
              </p:cNvPr>
              <p:cNvGrpSpPr/>
              <p:nvPr/>
            </p:nvGrpSpPr>
            <p:grpSpPr>
              <a:xfrm>
                <a:off x="1170124" y="1397719"/>
                <a:ext cx="2481597" cy="1000125"/>
                <a:chOff x="1239541" y="1340156"/>
                <a:chExt cx="2481597" cy="1000125"/>
              </a:xfrm>
            </p:grpSpPr>
            <p:sp>
              <p:nvSpPr>
                <p:cNvPr id="39" name="îṧḷïďè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1239541" y="1733416"/>
                  <a:ext cx="2481597" cy="606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Technology fusion and data fusion</a:t>
                  </a:r>
                </a:p>
              </p:txBody>
            </p:sp>
            <p:sp>
              <p:nvSpPr>
                <p:cNvPr id="40" name="ïśḻíḋê">
                  <a:extLst>
                    <a:ext uri="{FF2B5EF4-FFF2-40B4-BE49-F238E27FC236}">
                      <a16:creationId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1239541" y="1340156"/>
                  <a:ext cx="2481597" cy="7601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Technology</a:t>
                  </a:r>
                </a:p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endParaRPr lang="en-US" altLang="zh-CN" b="1" dirty="0"/>
                </a:p>
              </p:txBody>
            </p:sp>
          </p:grpSp>
        </p:grpSp>
        <p:grpSp>
          <p:nvGrpSpPr>
            <p:cNvPr id="8" name="íşlïďè">
              <a:extLst>
                <a:ext uri="{FF2B5EF4-FFF2-40B4-BE49-F238E27FC236}">
                  <a16:creationId xmlns:a16="http://schemas.microsoft.com/office/drawing/2014/main" id="{E53AF894-85C0-44EA-8E3A-DA20AF663DC6}"/>
                </a:ext>
              </a:extLst>
            </p:cNvPr>
            <p:cNvGrpSpPr/>
            <p:nvPr/>
          </p:nvGrpSpPr>
          <p:grpSpPr>
            <a:xfrm>
              <a:off x="673100" y="2627178"/>
              <a:ext cx="2978621" cy="1000125"/>
              <a:chOff x="673100" y="2627178"/>
              <a:chExt cx="2978621" cy="1000125"/>
            </a:xfrm>
          </p:grpSpPr>
          <p:sp>
            <p:nvSpPr>
              <p:cNvPr id="33" name="ïṣḷîďê">
                <a:extLst>
                  <a:ext uri="{FF2B5EF4-FFF2-40B4-BE49-F238E27FC236}">
                    <a16:creationId xmlns:a16="http://schemas.microsoft.com/office/drawing/2014/main" id="{FB21C473-9E5A-4081-9C2A-A03C3A980219}"/>
                  </a:ext>
                </a:extLst>
              </p:cNvPr>
              <p:cNvSpPr/>
              <p:nvPr/>
            </p:nvSpPr>
            <p:spPr>
              <a:xfrm>
                <a:off x="673100" y="2808069"/>
                <a:ext cx="482350" cy="482350"/>
              </a:xfrm>
              <a:prstGeom prst="roundRect">
                <a:avLst>
                  <a:gd name="adj" fmla="val 19697"/>
                </a:avLst>
              </a:prstGeom>
              <a:noFill/>
              <a:ln w="2222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000" b="1" dirty="0">
                    <a:solidFill>
                      <a:schemeClr val="accent1"/>
                    </a:solidFill>
                  </a:rPr>
                  <a:t>2</a:t>
                </a:r>
                <a:endParaRPr lang="zh-CN" altLang="en-US" sz="2000" b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34" name="iṣḻíďè">
                <a:extLst>
                  <a:ext uri="{FF2B5EF4-FFF2-40B4-BE49-F238E27FC236}">
                    <a16:creationId xmlns:a16="http://schemas.microsoft.com/office/drawing/2014/main" id="{726887EA-64AA-4B9E-8B1A-0BF93412E8CC}"/>
                  </a:ext>
                </a:extLst>
              </p:cNvPr>
              <p:cNvGrpSpPr/>
              <p:nvPr/>
            </p:nvGrpSpPr>
            <p:grpSpPr>
              <a:xfrm>
                <a:off x="1170124" y="2627178"/>
                <a:ext cx="2481597" cy="1000125"/>
                <a:chOff x="1239541" y="1340156"/>
                <a:chExt cx="2481597" cy="1000125"/>
              </a:xfrm>
            </p:grpSpPr>
            <p:sp>
              <p:nvSpPr>
                <p:cNvPr id="35" name="íšľïḋé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1239541" y="1733416"/>
                  <a:ext cx="2481597" cy="606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Break the information silos</a:t>
                  </a:r>
                </a:p>
              </p:txBody>
            </p:sp>
            <p:sp>
              <p:nvSpPr>
                <p:cNvPr id="36" name="ïṩḻîḓè">
                  <a:extLst>
                    <a:ext uri="{FF2B5EF4-FFF2-40B4-BE49-F238E27FC236}">
                      <a16:creationId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1239541" y="1340156"/>
                  <a:ext cx="2481597" cy="393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Communication</a:t>
                  </a:r>
                </a:p>
              </p:txBody>
            </p:sp>
          </p:grpSp>
        </p:grpSp>
        <p:grpSp>
          <p:nvGrpSpPr>
            <p:cNvPr id="9" name="ïSḷïḋé">
              <a:extLst>
                <a:ext uri="{FF2B5EF4-FFF2-40B4-BE49-F238E27FC236}">
                  <a16:creationId xmlns:a16="http://schemas.microsoft.com/office/drawing/2014/main" id="{7528C2FF-D71C-4482-B875-74FC8780685B}"/>
                </a:ext>
              </a:extLst>
            </p:cNvPr>
            <p:cNvGrpSpPr/>
            <p:nvPr/>
          </p:nvGrpSpPr>
          <p:grpSpPr>
            <a:xfrm>
              <a:off x="673100" y="3856639"/>
              <a:ext cx="2978621" cy="1000125"/>
              <a:chOff x="673100" y="3856639"/>
              <a:chExt cx="2978621" cy="1000125"/>
            </a:xfrm>
          </p:grpSpPr>
          <p:sp>
            <p:nvSpPr>
              <p:cNvPr id="29" name="îsļíḍê">
                <a:extLst>
                  <a:ext uri="{FF2B5EF4-FFF2-40B4-BE49-F238E27FC236}">
                    <a16:creationId xmlns:a16="http://schemas.microsoft.com/office/drawing/2014/main" id="{B5F89368-84B3-426A-AE1F-7E1116F4962D}"/>
                  </a:ext>
                </a:extLst>
              </p:cNvPr>
              <p:cNvSpPr/>
              <p:nvPr/>
            </p:nvSpPr>
            <p:spPr>
              <a:xfrm>
                <a:off x="673100" y="4037530"/>
                <a:ext cx="482350" cy="482350"/>
              </a:xfrm>
              <a:prstGeom prst="roundRect">
                <a:avLst>
                  <a:gd name="adj" fmla="val 19697"/>
                </a:avLst>
              </a:prstGeom>
              <a:noFill/>
              <a:ln w="22225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000" b="1" dirty="0">
                    <a:solidFill>
                      <a:schemeClr val="accent1"/>
                    </a:solidFill>
                  </a:rPr>
                  <a:t>3</a:t>
                </a:r>
                <a:endParaRPr lang="zh-CN" altLang="en-US" sz="2000" b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30" name="îṡḷïďè">
                <a:extLst>
                  <a:ext uri="{FF2B5EF4-FFF2-40B4-BE49-F238E27FC236}">
                    <a16:creationId xmlns:a16="http://schemas.microsoft.com/office/drawing/2014/main" id="{2F05AC5F-3813-4233-8862-B580616FB3EE}"/>
                  </a:ext>
                </a:extLst>
              </p:cNvPr>
              <p:cNvGrpSpPr/>
              <p:nvPr/>
            </p:nvGrpSpPr>
            <p:grpSpPr>
              <a:xfrm>
                <a:off x="1170124" y="3856639"/>
                <a:ext cx="2481597" cy="1000125"/>
                <a:chOff x="1239541" y="1340156"/>
                <a:chExt cx="2481597" cy="1000125"/>
              </a:xfrm>
            </p:grpSpPr>
            <p:sp>
              <p:nvSpPr>
                <p:cNvPr id="31" name="íṣḻíḑé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1239541" y="1733416"/>
                  <a:ext cx="2481597" cy="606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Promote the upgrading of urban management services</a:t>
                  </a:r>
                </a:p>
              </p:txBody>
            </p:sp>
            <p:sp>
              <p:nvSpPr>
                <p:cNvPr id="32" name="îṩḻïḓe">
                  <a:extLst>
                    <a:ext uri="{FF2B5EF4-FFF2-40B4-BE49-F238E27FC236}">
                      <a16:creationId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1239541" y="1340156"/>
                  <a:ext cx="2481597" cy="393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Construction</a:t>
                  </a:r>
                </a:p>
              </p:txBody>
            </p:sp>
          </p:grp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0D822EB-1E57-41C6-9213-F9C941C166FF}"/>
                </a:ext>
              </a:extLst>
            </p:cNvPr>
            <p:cNvCxnSpPr/>
            <p:nvPr/>
          </p:nvCxnSpPr>
          <p:spPr>
            <a:xfrm>
              <a:off x="1257300" y="2512511"/>
              <a:ext cx="22193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959B028-E1B7-49BD-866A-CC2DD07DC0C0}"/>
                </a:ext>
              </a:extLst>
            </p:cNvPr>
            <p:cNvCxnSpPr/>
            <p:nvPr/>
          </p:nvCxnSpPr>
          <p:spPr>
            <a:xfrm>
              <a:off x="1257300" y="3741970"/>
              <a:ext cx="22193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íśľiḑè">
              <a:extLst>
                <a:ext uri="{FF2B5EF4-FFF2-40B4-BE49-F238E27FC236}">
                  <a16:creationId xmlns:a16="http://schemas.microsoft.com/office/drawing/2014/main" id="{0C71680E-EED9-41D3-93D2-DFE5C8D16545}"/>
                </a:ext>
              </a:extLst>
            </p:cNvPr>
            <p:cNvGrpSpPr/>
            <p:nvPr/>
          </p:nvGrpSpPr>
          <p:grpSpPr>
            <a:xfrm>
              <a:off x="8540279" y="1397719"/>
              <a:ext cx="2978621" cy="1000125"/>
              <a:chOff x="8540279" y="1397719"/>
              <a:chExt cx="2978621" cy="1000125"/>
            </a:xfrm>
          </p:grpSpPr>
          <p:sp>
            <p:nvSpPr>
              <p:cNvPr id="25" name="iṡḷîḑè">
                <a:extLst>
                  <a:ext uri="{FF2B5EF4-FFF2-40B4-BE49-F238E27FC236}">
                    <a16:creationId xmlns:a16="http://schemas.microsoft.com/office/drawing/2014/main" id="{9BB314CA-44B2-4EBE-A1AB-220DEB050B1E}"/>
                  </a:ext>
                </a:extLst>
              </p:cNvPr>
              <p:cNvSpPr/>
              <p:nvPr/>
            </p:nvSpPr>
            <p:spPr>
              <a:xfrm>
                <a:off x="8540279" y="1578610"/>
                <a:ext cx="482350" cy="482350"/>
              </a:xfrm>
              <a:prstGeom prst="roundRect">
                <a:avLst>
                  <a:gd name="adj" fmla="val 19697"/>
                </a:avLst>
              </a:pr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000" b="1" dirty="0">
                    <a:solidFill>
                      <a:schemeClr val="accent2"/>
                    </a:solidFill>
                  </a:rPr>
                  <a:t>4</a:t>
                </a:r>
                <a:endParaRPr lang="zh-CN" altLang="en-US" sz="2000" b="1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26" name="ïṡḻíḑe">
                <a:extLst>
                  <a:ext uri="{FF2B5EF4-FFF2-40B4-BE49-F238E27FC236}">
                    <a16:creationId xmlns:a16="http://schemas.microsoft.com/office/drawing/2014/main" id="{246B8A73-57D8-4534-9604-C3BBF13C8AAF}"/>
                  </a:ext>
                </a:extLst>
              </p:cNvPr>
              <p:cNvGrpSpPr/>
              <p:nvPr/>
            </p:nvGrpSpPr>
            <p:grpSpPr>
              <a:xfrm>
                <a:off x="9037303" y="1397719"/>
                <a:ext cx="2481597" cy="1000125"/>
                <a:chOff x="1239541" y="1340156"/>
                <a:chExt cx="2481597" cy="1000125"/>
              </a:xfrm>
            </p:grpSpPr>
            <p:sp>
              <p:nvSpPr>
                <p:cNvPr id="27" name="ïṧļiďè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1239541" y="1733416"/>
                  <a:ext cx="2481597" cy="606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Improve urban governance and services</a:t>
                  </a:r>
                </a:p>
              </p:txBody>
            </p:sp>
            <p:sp>
              <p:nvSpPr>
                <p:cNvPr id="28" name="ísľîḓe">
                  <a:extLst>
                    <a:ext uri="{FF2B5EF4-FFF2-40B4-BE49-F238E27FC236}">
                      <a16:creationId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1239541" y="1340156"/>
                  <a:ext cx="2481597" cy="393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Governance</a:t>
                  </a:r>
                </a:p>
              </p:txBody>
            </p:sp>
          </p:grpSp>
        </p:grpSp>
        <p:grpSp>
          <p:nvGrpSpPr>
            <p:cNvPr id="13" name="îṣlíḍê">
              <a:extLst>
                <a:ext uri="{FF2B5EF4-FFF2-40B4-BE49-F238E27FC236}">
                  <a16:creationId xmlns:a16="http://schemas.microsoft.com/office/drawing/2014/main" id="{23CBE62D-4DFE-4240-9D72-9930D5BBBEA1}"/>
                </a:ext>
              </a:extLst>
            </p:cNvPr>
            <p:cNvGrpSpPr/>
            <p:nvPr/>
          </p:nvGrpSpPr>
          <p:grpSpPr>
            <a:xfrm>
              <a:off x="8540279" y="2627178"/>
              <a:ext cx="2978621" cy="1000125"/>
              <a:chOff x="8540279" y="2627178"/>
              <a:chExt cx="2978621" cy="1000125"/>
            </a:xfrm>
          </p:grpSpPr>
          <p:sp>
            <p:nvSpPr>
              <p:cNvPr id="21" name="íślïḍè">
                <a:extLst>
                  <a:ext uri="{FF2B5EF4-FFF2-40B4-BE49-F238E27FC236}">
                    <a16:creationId xmlns:a16="http://schemas.microsoft.com/office/drawing/2014/main" id="{F991B876-2D4B-4D4C-AAA9-EDFC1FE2380A}"/>
                  </a:ext>
                </a:extLst>
              </p:cNvPr>
              <p:cNvSpPr/>
              <p:nvPr/>
            </p:nvSpPr>
            <p:spPr>
              <a:xfrm>
                <a:off x="8540279" y="2808069"/>
                <a:ext cx="482350" cy="482350"/>
              </a:xfrm>
              <a:prstGeom prst="roundRect">
                <a:avLst>
                  <a:gd name="adj" fmla="val 19697"/>
                </a:avLst>
              </a:pr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000" b="1" dirty="0">
                    <a:solidFill>
                      <a:schemeClr val="accent2"/>
                    </a:solidFill>
                  </a:rPr>
                  <a:t>5</a:t>
                </a:r>
                <a:endParaRPr lang="zh-CN" altLang="en-US" sz="2000" b="1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22" name="ísľïďé">
                <a:extLst>
                  <a:ext uri="{FF2B5EF4-FFF2-40B4-BE49-F238E27FC236}">
                    <a16:creationId xmlns:a16="http://schemas.microsoft.com/office/drawing/2014/main" id="{81229C63-0533-4A49-BBDA-4BC65BA3B3E9}"/>
                  </a:ext>
                </a:extLst>
              </p:cNvPr>
              <p:cNvGrpSpPr/>
              <p:nvPr/>
            </p:nvGrpSpPr>
            <p:grpSpPr>
              <a:xfrm>
                <a:off x="9037303" y="2627178"/>
                <a:ext cx="2481597" cy="1000125"/>
                <a:chOff x="1239541" y="1340156"/>
                <a:chExt cx="2481597" cy="1000125"/>
              </a:xfrm>
            </p:grpSpPr>
            <p:sp>
              <p:nvSpPr>
                <p:cNvPr id="23" name="ïslïḋê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1239541" y="1733416"/>
                  <a:ext cx="2481597" cy="606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Build a large consumer industry</a:t>
                  </a:r>
                </a:p>
              </p:txBody>
            </p:sp>
            <p:sp>
              <p:nvSpPr>
                <p:cNvPr id="24" name="ïšḷîḑè">
                  <a:extLst>
                    <a:ext uri="{FF2B5EF4-FFF2-40B4-BE49-F238E27FC236}">
                      <a16:creationId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1239541" y="1340156"/>
                  <a:ext cx="2481597" cy="393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Industry</a:t>
                  </a:r>
                </a:p>
              </p:txBody>
            </p:sp>
          </p:grpSp>
        </p:grpSp>
        <p:grpSp>
          <p:nvGrpSpPr>
            <p:cNvPr id="14" name="í$ḷîḑè">
              <a:extLst>
                <a:ext uri="{FF2B5EF4-FFF2-40B4-BE49-F238E27FC236}">
                  <a16:creationId xmlns:a16="http://schemas.microsoft.com/office/drawing/2014/main" id="{05D02AD0-A319-47D9-9008-3114A08751A7}"/>
                </a:ext>
              </a:extLst>
            </p:cNvPr>
            <p:cNvGrpSpPr/>
            <p:nvPr/>
          </p:nvGrpSpPr>
          <p:grpSpPr>
            <a:xfrm>
              <a:off x="8540279" y="3856639"/>
              <a:ext cx="2978621" cy="1000125"/>
              <a:chOff x="8540279" y="3856639"/>
              <a:chExt cx="2978621" cy="1000125"/>
            </a:xfrm>
          </p:grpSpPr>
          <p:sp>
            <p:nvSpPr>
              <p:cNvPr id="17" name="íşļiḑé">
                <a:extLst>
                  <a:ext uri="{FF2B5EF4-FFF2-40B4-BE49-F238E27FC236}">
                    <a16:creationId xmlns:a16="http://schemas.microsoft.com/office/drawing/2014/main" id="{CA3280CD-E708-470B-9DA4-DB240514CAF6}"/>
                  </a:ext>
                </a:extLst>
              </p:cNvPr>
              <p:cNvSpPr/>
              <p:nvPr/>
            </p:nvSpPr>
            <p:spPr>
              <a:xfrm>
                <a:off x="8540279" y="4037530"/>
                <a:ext cx="482350" cy="482350"/>
              </a:xfrm>
              <a:prstGeom prst="roundRect">
                <a:avLst>
                  <a:gd name="adj" fmla="val 19697"/>
                </a:avLst>
              </a:prstGeom>
              <a:noFill/>
              <a:ln w="22225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2000" b="1" dirty="0">
                    <a:solidFill>
                      <a:schemeClr val="accent2"/>
                    </a:solidFill>
                  </a:rPr>
                  <a:t>6</a:t>
                </a:r>
                <a:endParaRPr lang="zh-CN" altLang="en-US" sz="2000" b="1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18" name="îṣ1îḑé">
                <a:extLst>
                  <a:ext uri="{FF2B5EF4-FFF2-40B4-BE49-F238E27FC236}">
                    <a16:creationId xmlns:a16="http://schemas.microsoft.com/office/drawing/2014/main" id="{1A0A7D20-8BA0-40CF-845C-52BC88F8594D}"/>
                  </a:ext>
                </a:extLst>
              </p:cNvPr>
              <p:cNvGrpSpPr/>
              <p:nvPr/>
            </p:nvGrpSpPr>
            <p:grpSpPr>
              <a:xfrm>
                <a:off x="9037303" y="3856639"/>
                <a:ext cx="2481597" cy="1000125"/>
                <a:chOff x="1239541" y="1340156"/>
                <a:chExt cx="2481597" cy="1000125"/>
              </a:xfrm>
            </p:grpSpPr>
            <p:sp>
              <p:nvSpPr>
                <p:cNvPr id="19" name="í$ļîďè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1239541" y="1733416"/>
                  <a:ext cx="2481597" cy="606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Improving people's livelihood</a:t>
                  </a:r>
                </a:p>
              </p:txBody>
            </p:sp>
            <p:sp>
              <p:nvSpPr>
                <p:cNvPr id="20" name="işḷïḓè">
                  <a:extLst>
                    <a:ext uri="{FF2B5EF4-FFF2-40B4-BE49-F238E27FC236}">
                      <a16:creationId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1239541" y="1340156"/>
                  <a:ext cx="2481597" cy="393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People's life</a:t>
                  </a:r>
                </a:p>
              </p:txBody>
            </p:sp>
          </p:grpSp>
        </p:grp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40EF176-79E7-44D9-AA06-85BAB259C44F}"/>
                </a:ext>
              </a:extLst>
            </p:cNvPr>
            <p:cNvCxnSpPr/>
            <p:nvPr/>
          </p:nvCxnSpPr>
          <p:spPr>
            <a:xfrm>
              <a:off x="9124479" y="2512511"/>
              <a:ext cx="22193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038F644-BF63-4773-9BA0-9D889794C88D}"/>
                </a:ext>
              </a:extLst>
            </p:cNvPr>
            <p:cNvCxnSpPr/>
            <p:nvPr/>
          </p:nvCxnSpPr>
          <p:spPr>
            <a:xfrm>
              <a:off x="9124479" y="3741970"/>
              <a:ext cx="22193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322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5E2EB-E9E3-E74C-8E9A-E90F0D81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International status of smart city construction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109BED-808D-FA49-B5E2-36DE064A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2347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49591E5-688B-DF41-B773-DE8A943E667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781175"/>
            <a:ext cx="11518900" cy="3714750"/>
            <a:chOff x="673100" y="1781175"/>
            <a:chExt cx="11518900" cy="3714750"/>
          </a:xfrm>
        </p:grpSpPr>
        <p:sp>
          <p:nvSpPr>
            <p:cNvPr id="248" name="islíďé">
              <a:extLst>
                <a:ext uri="{FF2B5EF4-FFF2-40B4-BE49-F238E27FC236}">
                  <a16:creationId xmlns:a16="http://schemas.microsoft.com/office/drawing/2014/main" id="{44CC342B-077A-E044-BE48-A583CB2D529B}"/>
                </a:ext>
              </a:extLst>
            </p:cNvPr>
            <p:cNvSpPr/>
            <p:nvPr/>
          </p:nvSpPr>
          <p:spPr>
            <a:xfrm>
              <a:off x="1720688" y="1852150"/>
              <a:ext cx="317761" cy="327587"/>
            </a:xfrm>
            <a:custGeom>
              <a:avLst/>
              <a:gdLst>
                <a:gd name="T0" fmla="*/ 5363 w 5499"/>
                <a:gd name="T1" fmla="*/ 3729 h 5677"/>
                <a:gd name="T2" fmla="*/ 4520 w 5499"/>
                <a:gd name="T3" fmla="*/ 2649 h 5677"/>
                <a:gd name="T4" fmla="*/ 3673 w 5499"/>
                <a:gd name="T5" fmla="*/ 3040 h 5677"/>
                <a:gd name="T6" fmla="*/ 3023 w 5499"/>
                <a:gd name="T7" fmla="*/ 2741 h 5677"/>
                <a:gd name="T8" fmla="*/ 3454 w 5499"/>
                <a:gd name="T9" fmla="*/ 1972 h 5677"/>
                <a:gd name="T10" fmla="*/ 3507 w 5499"/>
                <a:gd name="T11" fmla="*/ 1328 h 5677"/>
                <a:gd name="T12" fmla="*/ 2170 w 5499"/>
                <a:gd name="T13" fmla="*/ 0 h 5677"/>
                <a:gd name="T14" fmla="*/ 1102 w 5499"/>
                <a:gd name="T15" fmla="*/ 1508 h 5677"/>
                <a:gd name="T16" fmla="*/ 1279 w 5499"/>
                <a:gd name="T17" fmla="*/ 2144 h 5677"/>
                <a:gd name="T18" fmla="*/ 1534 w 5499"/>
                <a:gd name="T19" fmla="*/ 2877 h 5677"/>
                <a:gd name="T20" fmla="*/ 3 w 5499"/>
                <a:gd name="T21" fmla="*/ 5432 h 5677"/>
                <a:gd name="T22" fmla="*/ 4372 w 5499"/>
                <a:gd name="T23" fmla="*/ 5653 h 5677"/>
                <a:gd name="T24" fmla="*/ 4996 w 5499"/>
                <a:gd name="T25" fmla="*/ 5161 h 5677"/>
                <a:gd name="T26" fmla="*/ 5363 w 5499"/>
                <a:gd name="T27" fmla="*/ 3960 h 5677"/>
                <a:gd name="T28" fmla="*/ 2075 w 5499"/>
                <a:gd name="T29" fmla="*/ 3721 h 5677"/>
                <a:gd name="T30" fmla="*/ 1829 w 5499"/>
                <a:gd name="T31" fmla="*/ 3415 h 5677"/>
                <a:gd name="T32" fmla="*/ 1924 w 5499"/>
                <a:gd name="T33" fmla="*/ 2970 h 5677"/>
                <a:gd name="T34" fmla="*/ 2135 w 5499"/>
                <a:gd name="T35" fmla="*/ 3252 h 5677"/>
                <a:gd name="T36" fmla="*/ 2140 w 5499"/>
                <a:gd name="T37" fmla="*/ 3663 h 5677"/>
                <a:gd name="T38" fmla="*/ 2592 w 5499"/>
                <a:gd name="T39" fmla="*/ 3721 h 5677"/>
                <a:gd name="T40" fmla="*/ 2492 w 5499"/>
                <a:gd name="T41" fmla="*/ 3318 h 5677"/>
                <a:gd name="T42" fmla="*/ 2533 w 5499"/>
                <a:gd name="T43" fmla="*/ 3090 h 5677"/>
                <a:gd name="T44" fmla="*/ 2807 w 5499"/>
                <a:gd name="T45" fmla="*/ 2972 h 5677"/>
                <a:gd name="T46" fmla="*/ 2825 w 5499"/>
                <a:gd name="T47" fmla="*/ 3454 h 5677"/>
                <a:gd name="T48" fmla="*/ 1776 w 5499"/>
                <a:gd name="T49" fmla="*/ 2351 h 5677"/>
                <a:gd name="T50" fmla="*/ 1477 w 5499"/>
                <a:gd name="T51" fmla="*/ 1747 h 5677"/>
                <a:gd name="T52" fmla="*/ 1513 w 5499"/>
                <a:gd name="T53" fmla="*/ 1522 h 5677"/>
                <a:gd name="T54" fmla="*/ 1575 w 5499"/>
                <a:gd name="T55" fmla="*/ 1348 h 5677"/>
                <a:gd name="T56" fmla="*/ 2781 w 5499"/>
                <a:gd name="T57" fmla="*/ 1554 h 5677"/>
                <a:gd name="T58" fmla="*/ 3119 w 5499"/>
                <a:gd name="T59" fmla="*/ 1522 h 5677"/>
                <a:gd name="T60" fmla="*/ 3219 w 5499"/>
                <a:gd name="T61" fmla="*/ 1693 h 5677"/>
                <a:gd name="T62" fmla="*/ 3123 w 5499"/>
                <a:gd name="T63" fmla="*/ 1815 h 5677"/>
                <a:gd name="T64" fmla="*/ 5035 w 5499"/>
                <a:gd name="T65" fmla="*/ 4769 h 5677"/>
                <a:gd name="T66" fmla="*/ 4520 w 5499"/>
                <a:gd name="T67" fmla="*/ 5367 h 5677"/>
                <a:gd name="T68" fmla="*/ 3887 w 5499"/>
                <a:gd name="T69" fmla="*/ 4672 h 5677"/>
                <a:gd name="T70" fmla="*/ 4121 w 5499"/>
                <a:gd name="T71" fmla="*/ 4395 h 5677"/>
                <a:gd name="T72" fmla="*/ 4693 w 5499"/>
                <a:gd name="T73" fmla="*/ 4475 h 5677"/>
                <a:gd name="T74" fmla="*/ 3985 w 5499"/>
                <a:gd name="T75" fmla="*/ 4136 h 5677"/>
                <a:gd name="T76" fmla="*/ 4355 w 5499"/>
                <a:gd name="T77" fmla="*/ 3316 h 5677"/>
                <a:gd name="T78" fmla="*/ 4686 w 5499"/>
                <a:gd name="T79" fmla="*/ 3124 h 5677"/>
                <a:gd name="T80" fmla="*/ 5064 w 5499"/>
                <a:gd name="T81" fmla="*/ 3650 h 5677"/>
                <a:gd name="T82" fmla="*/ 4693 w 5499"/>
                <a:gd name="T83" fmla="*/ 3744 h 5677"/>
                <a:gd name="T84" fmla="*/ 4379 w 5499"/>
                <a:gd name="T85" fmla="*/ 3819 h 5677"/>
                <a:gd name="T86" fmla="*/ 5110 w 5499"/>
                <a:gd name="T87" fmla="*/ 4137 h 5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99" h="5677">
                  <a:moveTo>
                    <a:pt x="5363" y="3960"/>
                  </a:moveTo>
                  <a:cubicBezTo>
                    <a:pt x="5342" y="3930"/>
                    <a:pt x="5320" y="3902"/>
                    <a:pt x="5296" y="3876"/>
                  </a:cubicBezTo>
                  <a:cubicBezTo>
                    <a:pt x="5326" y="3832"/>
                    <a:pt x="5349" y="3782"/>
                    <a:pt x="5363" y="3729"/>
                  </a:cubicBezTo>
                  <a:cubicBezTo>
                    <a:pt x="5405" y="3570"/>
                    <a:pt x="5363" y="3403"/>
                    <a:pt x="5251" y="3283"/>
                  </a:cubicBezTo>
                  <a:cubicBezTo>
                    <a:pt x="5178" y="3205"/>
                    <a:pt x="5093" y="3143"/>
                    <a:pt x="4995" y="3096"/>
                  </a:cubicBezTo>
                  <a:cubicBezTo>
                    <a:pt x="4980" y="2847"/>
                    <a:pt x="4773" y="2649"/>
                    <a:pt x="4520" y="2649"/>
                  </a:cubicBezTo>
                  <a:cubicBezTo>
                    <a:pt x="4272" y="2649"/>
                    <a:pt x="4067" y="2841"/>
                    <a:pt x="4047" y="3085"/>
                  </a:cubicBezTo>
                  <a:cubicBezTo>
                    <a:pt x="4017" y="3098"/>
                    <a:pt x="3989" y="3112"/>
                    <a:pt x="3962" y="3128"/>
                  </a:cubicBezTo>
                  <a:lnTo>
                    <a:pt x="3673" y="3040"/>
                  </a:lnTo>
                  <a:cubicBezTo>
                    <a:pt x="3673" y="3040"/>
                    <a:pt x="3673" y="3041"/>
                    <a:pt x="3673" y="3041"/>
                  </a:cubicBezTo>
                  <a:lnTo>
                    <a:pt x="3133" y="2877"/>
                  </a:lnTo>
                  <a:cubicBezTo>
                    <a:pt x="3116" y="2825"/>
                    <a:pt x="3077" y="2779"/>
                    <a:pt x="3023" y="2741"/>
                  </a:cubicBezTo>
                  <a:cubicBezTo>
                    <a:pt x="3083" y="2675"/>
                    <a:pt x="3133" y="2608"/>
                    <a:pt x="3171" y="2553"/>
                  </a:cubicBezTo>
                  <a:cubicBezTo>
                    <a:pt x="3261" y="2421"/>
                    <a:pt x="3337" y="2280"/>
                    <a:pt x="3389" y="2144"/>
                  </a:cubicBezTo>
                  <a:cubicBezTo>
                    <a:pt x="3414" y="2087"/>
                    <a:pt x="3436" y="2029"/>
                    <a:pt x="3454" y="1972"/>
                  </a:cubicBezTo>
                  <a:cubicBezTo>
                    <a:pt x="3524" y="1914"/>
                    <a:pt x="3565" y="1826"/>
                    <a:pt x="3565" y="1734"/>
                  </a:cubicBezTo>
                  <a:lnTo>
                    <a:pt x="3565" y="1508"/>
                  </a:lnTo>
                  <a:cubicBezTo>
                    <a:pt x="3565" y="1443"/>
                    <a:pt x="3545" y="1380"/>
                    <a:pt x="3507" y="1328"/>
                  </a:cubicBezTo>
                  <a:lnTo>
                    <a:pt x="3507" y="1010"/>
                  </a:lnTo>
                  <a:cubicBezTo>
                    <a:pt x="3507" y="453"/>
                    <a:pt x="3054" y="0"/>
                    <a:pt x="2497" y="0"/>
                  </a:cubicBezTo>
                  <a:lnTo>
                    <a:pt x="2170" y="0"/>
                  </a:lnTo>
                  <a:cubicBezTo>
                    <a:pt x="1613" y="0"/>
                    <a:pt x="1160" y="453"/>
                    <a:pt x="1160" y="1010"/>
                  </a:cubicBezTo>
                  <a:lnTo>
                    <a:pt x="1160" y="1328"/>
                  </a:lnTo>
                  <a:cubicBezTo>
                    <a:pt x="1122" y="1380"/>
                    <a:pt x="1102" y="1444"/>
                    <a:pt x="1102" y="1508"/>
                  </a:cubicBezTo>
                  <a:lnTo>
                    <a:pt x="1102" y="1734"/>
                  </a:lnTo>
                  <a:cubicBezTo>
                    <a:pt x="1102" y="1826"/>
                    <a:pt x="1143" y="1914"/>
                    <a:pt x="1213" y="1972"/>
                  </a:cubicBezTo>
                  <a:cubicBezTo>
                    <a:pt x="1231" y="2029"/>
                    <a:pt x="1253" y="2087"/>
                    <a:pt x="1279" y="2144"/>
                  </a:cubicBezTo>
                  <a:cubicBezTo>
                    <a:pt x="1331" y="2280"/>
                    <a:pt x="1406" y="2421"/>
                    <a:pt x="1496" y="2552"/>
                  </a:cubicBezTo>
                  <a:cubicBezTo>
                    <a:pt x="1534" y="2608"/>
                    <a:pt x="1584" y="2674"/>
                    <a:pt x="1644" y="2740"/>
                  </a:cubicBezTo>
                  <a:cubicBezTo>
                    <a:pt x="1590" y="2779"/>
                    <a:pt x="1551" y="2825"/>
                    <a:pt x="1534" y="2877"/>
                  </a:cubicBezTo>
                  <a:lnTo>
                    <a:pt x="814" y="3095"/>
                  </a:lnTo>
                  <a:cubicBezTo>
                    <a:pt x="307" y="3241"/>
                    <a:pt x="3" y="5432"/>
                    <a:pt x="3" y="5432"/>
                  </a:cubicBezTo>
                  <a:lnTo>
                    <a:pt x="3" y="5432"/>
                  </a:lnTo>
                  <a:cubicBezTo>
                    <a:pt x="1" y="5442"/>
                    <a:pt x="0" y="5452"/>
                    <a:pt x="0" y="5462"/>
                  </a:cubicBezTo>
                  <a:cubicBezTo>
                    <a:pt x="0" y="5567"/>
                    <a:pt x="86" y="5653"/>
                    <a:pt x="191" y="5653"/>
                  </a:cubicBezTo>
                  <a:lnTo>
                    <a:pt x="4372" y="5653"/>
                  </a:lnTo>
                  <a:cubicBezTo>
                    <a:pt x="4418" y="5668"/>
                    <a:pt x="4468" y="5677"/>
                    <a:pt x="4520" y="5677"/>
                  </a:cubicBezTo>
                  <a:cubicBezTo>
                    <a:pt x="4783" y="5677"/>
                    <a:pt x="4996" y="5464"/>
                    <a:pt x="4996" y="5202"/>
                  </a:cubicBezTo>
                  <a:lnTo>
                    <a:pt x="4996" y="5161"/>
                  </a:lnTo>
                  <a:cubicBezTo>
                    <a:pt x="5091" y="5119"/>
                    <a:pt x="5175" y="5063"/>
                    <a:pt x="5248" y="4994"/>
                  </a:cubicBezTo>
                  <a:cubicBezTo>
                    <a:pt x="5412" y="4838"/>
                    <a:pt x="5499" y="4635"/>
                    <a:pt x="5499" y="4406"/>
                  </a:cubicBezTo>
                  <a:cubicBezTo>
                    <a:pt x="5499" y="4239"/>
                    <a:pt x="5453" y="4089"/>
                    <a:pt x="5363" y="3960"/>
                  </a:cubicBezTo>
                  <a:close/>
                  <a:moveTo>
                    <a:pt x="2140" y="3663"/>
                  </a:moveTo>
                  <a:cubicBezTo>
                    <a:pt x="2137" y="3689"/>
                    <a:pt x="2118" y="3711"/>
                    <a:pt x="2093" y="3718"/>
                  </a:cubicBezTo>
                  <a:cubicBezTo>
                    <a:pt x="2087" y="3720"/>
                    <a:pt x="2081" y="3721"/>
                    <a:pt x="2075" y="3721"/>
                  </a:cubicBezTo>
                  <a:cubicBezTo>
                    <a:pt x="2055" y="3721"/>
                    <a:pt x="2036" y="3711"/>
                    <a:pt x="2024" y="3695"/>
                  </a:cubicBezTo>
                  <a:lnTo>
                    <a:pt x="1842" y="3454"/>
                  </a:lnTo>
                  <a:cubicBezTo>
                    <a:pt x="1833" y="3442"/>
                    <a:pt x="1829" y="3429"/>
                    <a:pt x="1829" y="3415"/>
                  </a:cubicBezTo>
                  <a:lnTo>
                    <a:pt x="1829" y="3028"/>
                  </a:lnTo>
                  <a:cubicBezTo>
                    <a:pt x="1829" y="3005"/>
                    <a:pt x="1841" y="2984"/>
                    <a:pt x="1860" y="2972"/>
                  </a:cubicBezTo>
                  <a:cubicBezTo>
                    <a:pt x="1880" y="2961"/>
                    <a:pt x="1904" y="2960"/>
                    <a:pt x="1924" y="2970"/>
                  </a:cubicBezTo>
                  <a:cubicBezTo>
                    <a:pt x="1977" y="2998"/>
                    <a:pt x="2030" y="3017"/>
                    <a:pt x="2081" y="3026"/>
                  </a:cubicBezTo>
                  <a:cubicBezTo>
                    <a:pt x="2112" y="3032"/>
                    <a:pt x="2135" y="3059"/>
                    <a:pt x="2135" y="3090"/>
                  </a:cubicBezTo>
                  <a:lnTo>
                    <a:pt x="2135" y="3252"/>
                  </a:lnTo>
                  <a:cubicBezTo>
                    <a:pt x="2144" y="3255"/>
                    <a:pt x="2152" y="3261"/>
                    <a:pt x="2159" y="3268"/>
                  </a:cubicBezTo>
                  <a:cubicBezTo>
                    <a:pt x="2171" y="3282"/>
                    <a:pt x="2177" y="3300"/>
                    <a:pt x="2175" y="3318"/>
                  </a:cubicBezTo>
                  <a:lnTo>
                    <a:pt x="2140" y="3663"/>
                  </a:lnTo>
                  <a:close/>
                  <a:moveTo>
                    <a:pt x="2825" y="3454"/>
                  </a:moveTo>
                  <a:lnTo>
                    <a:pt x="2644" y="3695"/>
                  </a:lnTo>
                  <a:cubicBezTo>
                    <a:pt x="2631" y="3711"/>
                    <a:pt x="2612" y="3721"/>
                    <a:pt x="2592" y="3721"/>
                  </a:cubicBezTo>
                  <a:cubicBezTo>
                    <a:pt x="2586" y="3721"/>
                    <a:pt x="2580" y="3720"/>
                    <a:pt x="2574" y="3718"/>
                  </a:cubicBezTo>
                  <a:cubicBezTo>
                    <a:pt x="2549" y="3711"/>
                    <a:pt x="2530" y="3689"/>
                    <a:pt x="2527" y="3662"/>
                  </a:cubicBezTo>
                  <a:lnTo>
                    <a:pt x="2492" y="3318"/>
                  </a:lnTo>
                  <a:cubicBezTo>
                    <a:pt x="2490" y="3300"/>
                    <a:pt x="2496" y="3282"/>
                    <a:pt x="2508" y="3268"/>
                  </a:cubicBezTo>
                  <a:cubicBezTo>
                    <a:pt x="2515" y="3261"/>
                    <a:pt x="2523" y="3255"/>
                    <a:pt x="2533" y="3252"/>
                  </a:cubicBezTo>
                  <a:lnTo>
                    <a:pt x="2533" y="3090"/>
                  </a:lnTo>
                  <a:cubicBezTo>
                    <a:pt x="2533" y="3059"/>
                    <a:pt x="2555" y="3032"/>
                    <a:pt x="2586" y="3026"/>
                  </a:cubicBezTo>
                  <a:cubicBezTo>
                    <a:pt x="2637" y="3017"/>
                    <a:pt x="2690" y="2998"/>
                    <a:pt x="2743" y="2971"/>
                  </a:cubicBezTo>
                  <a:cubicBezTo>
                    <a:pt x="2763" y="2960"/>
                    <a:pt x="2787" y="2961"/>
                    <a:pt x="2807" y="2972"/>
                  </a:cubicBezTo>
                  <a:cubicBezTo>
                    <a:pt x="2826" y="2984"/>
                    <a:pt x="2838" y="3005"/>
                    <a:pt x="2838" y="3028"/>
                  </a:cubicBezTo>
                  <a:lnTo>
                    <a:pt x="2838" y="3415"/>
                  </a:lnTo>
                  <a:cubicBezTo>
                    <a:pt x="2838" y="3429"/>
                    <a:pt x="2834" y="3442"/>
                    <a:pt x="2825" y="3454"/>
                  </a:cubicBezTo>
                  <a:close/>
                  <a:moveTo>
                    <a:pt x="2508" y="2684"/>
                  </a:moveTo>
                  <a:lnTo>
                    <a:pt x="2160" y="2684"/>
                  </a:lnTo>
                  <a:cubicBezTo>
                    <a:pt x="2083" y="2684"/>
                    <a:pt x="1934" y="2581"/>
                    <a:pt x="1776" y="2351"/>
                  </a:cubicBezTo>
                  <a:cubicBezTo>
                    <a:pt x="1651" y="2170"/>
                    <a:pt x="1564" y="1970"/>
                    <a:pt x="1544" y="1815"/>
                  </a:cubicBezTo>
                  <a:lnTo>
                    <a:pt x="1540" y="1788"/>
                  </a:lnTo>
                  <a:lnTo>
                    <a:pt x="1477" y="1747"/>
                  </a:lnTo>
                  <a:cubicBezTo>
                    <a:pt x="1459" y="1735"/>
                    <a:pt x="1448" y="1715"/>
                    <a:pt x="1448" y="1693"/>
                  </a:cubicBezTo>
                  <a:lnTo>
                    <a:pt x="1448" y="1586"/>
                  </a:lnTo>
                  <a:cubicBezTo>
                    <a:pt x="1448" y="1551"/>
                    <a:pt x="1477" y="1522"/>
                    <a:pt x="1513" y="1522"/>
                  </a:cubicBezTo>
                  <a:lnTo>
                    <a:pt x="1539" y="1522"/>
                  </a:lnTo>
                  <a:lnTo>
                    <a:pt x="1539" y="1406"/>
                  </a:lnTo>
                  <a:cubicBezTo>
                    <a:pt x="1539" y="1382"/>
                    <a:pt x="1553" y="1359"/>
                    <a:pt x="1575" y="1348"/>
                  </a:cubicBezTo>
                  <a:cubicBezTo>
                    <a:pt x="1664" y="1304"/>
                    <a:pt x="1841" y="1229"/>
                    <a:pt x="2024" y="1229"/>
                  </a:cubicBezTo>
                  <a:cubicBezTo>
                    <a:pt x="2170" y="1229"/>
                    <a:pt x="2292" y="1278"/>
                    <a:pt x="2384" y="1374"/>
                  </a:cubicBezTo>
                  <a:cubicBezTo>
                    <a:pt x="2500" y="1493"/>
                    <a:pt x="2633" y="1554"/>
                    <a:pt x="2781" y="1554"/>
                  </a:cubicBezTo>
                  <a:cubicBezTo>
                    <a:pt x="2864" y="1554"/>
                    <a:pt x="2950" y="1534"/>
                    <a:pt x="3037" y="1495"/>
                  </a:cubicBezTo>
                  <a:cubicBezTo>
                    <a:pt x="3057" y="1486"/>
                    <a:pt x="3080" y="1488"/>
                    <a:pt x="3098" y="1500"/>
                  </a:cubicBezTo>
                  <a:cubicBezTo>
                    <a:pt x="3107" y="1506"/>
                    <a:pt x="3114" y="1513"/>
                    <a:pt x="3119" y="1522"/>
                  </a:cubicBezTo>
                  <a:lnTo>
                    <a:pt x="3154" y="1522"/>
                  </a:lnTo>
                  <a:cubicBezTo>
                    <a:pt x="3190" y="1522"/>
                    <a:pt x="3219" y="1551"/>
                    <a:pt x="3219" y="1586"/>
                  </a:cubicBezTo>
                  <a:lnTo>
                    <a:pt x="3219" y="1693"/>
                  </a:lnTo>
                  <a:cubicBezTo>
                    <a:pt x="3219" y="1715"/>
                    <a:pt x="3208" y="1735"/>
                    <a:pt x="3190" y="1747"/>
                  </a:cubicBezTo>
                  <a:lnTo>
                    <a:pt x="3127" y="1788"/>
                  </a:lnTo>
                  <a:lnTo>
                    <a:pt x="3123" y="1815"/>
                  </a:lnTo>
                  <a:cubicBezTo>
                    <a:pt x="3103" y="1970"/>
                    <a:pt x="3016" y="2170"/>
                    <a:pt x="2891" y="2351"/>
                  </a:cubicBezTo>
                  <a:cubicBezTo>
                    <a:pt x="2733" y="2581"/>
                    <a:pt x="2584" y="2684"/>
                    <a:pt x="2508" y="2684"/>
                  </a:cubicBezTo>
                  <a:close/>
                  <a:moveTo>
                    <a:pt x="5035" y="4769"/>
                  </a:moveTo>
                  <a:cubicBezTo>
                    <a:pt x="4947" y="4852"/>
                    <a:pt x="4830" y="4908"/>
                    <a:pt x="4686" y="4935"/>
                  </a:cubicBezTo>
                  <a:lnTo>
                    <a:pt x="4686" y="5202"/>
                  </a:lnTo>
                  <a:cubicBezTo>
                    <a:pt x="4686" y="5293"/>
                    <a:pt x="4612" y="5367"/>
                    <a:pt x="4520" y="5367"/>
                  </a:cubicBezTo>
                  <a:cubicBezTo>
                    <a:pt x="4429" y="5367"/>
                    <a:pt x="4355" y="5293"/>
                    <a:pt x="4355" y="5202"/>
                  </a:cubicBezTo>
                  <a:lnTo>
                    <a:pt x="4355" y="4944"/>
                  </a:lnTo>
                  <a:cubicBezTo>
                    <a:pt x="4144" y="4915"/>
                    <a:pt x="3987" y="4824"/>
                    <a:pt x="3887" y="4672"/>
                  </a:cubicBezTo>
                  <a:cubicBezTo>
                    <a:pt x="3857" y="4626"/>
                    <a:pt x="3851" y="4567"/>
                    <a:pt x="3873" y="4516"/>
                  </a:cubicBezTo>
                  <a:cubicBezTo>
                    <a:pt x="3895" y="4465"/>
                    <a:pt x="3941" y="4428"/>
                    <a:pt x="3995" y="4418"/>
                  </a:cubicBezTo>
                  <a:lnTo>
                    <a:pt x="4121" y="4395"/>
                  </a:lnTo>
                  <a:cubicBezTo>
                    <a:pt x="4185" y="4383"/>
                    <a:pt x="4250" y="4410"/>
                    <a:pt x="4287" y="4463"/>
                  </a:cubicBezTo>
                  <a:cubicBezTo>
                    <a:pt x="4334" y="4531"/>
                    <a:pt x="4414" y="4565"/>
                    <a:pt x="4524" y="4565"/>
                  </a:cubicBezTo>
                  <a:cubicBezTo>
                    <a:pt x="4693" y="4565"/>
                    <a:pt x="4693" y="4498"/>
                    <a:pt x="4693" y="4475"/>
                  </a:cubicBezTo>
                  <a:cubicBezTo>
                    <a:pt x="4693" y="4443"/>
                    <a:pt x="4681" y="4420"/>
                    <a:pt x="4656" y="4402"/>
                  </a:cubicBezTo>
                  <a:cubicBezTo>
                    <a:pt x="4629" y="4384"/>
                    <a:pt x="4581" y="4367"/>
                    <a:pt x="4512" y="4353"/>
                  </a:cubicBezTo>
                  <a:cubicBezTo>
                    <a:pt x="4237" y="4297"/>
                    <a:pt x="4059" y="4224"/>
                    <a:pt x="3985" y="4136"/>
                  </a:cubicBezTo>
                  <a:cubicBezTo>
                    <a:pt x="3909" y="4048"/>
                    <a:pt x="3872" y="3948"/>
                    <a:pt x="3872" y="3833"/>
                  </a:cubicBezTo>
                  <a:cubicBezTo>
                    <a:pt x="3872" y="3707"/>
                    <a:pt x="3914" y="3595"/>
                    <a:pt x="3995" y="3497"/>
                  </a:cubicBezTo>
                  <a:cubicBezTo>
                    <a:pt x="4074" y="3403"/>
                    <a:pt x="4195" y="3342"/>
                    <a:pt x="4355" y="3316"/>
                  </a:cubicBezTo>
                  <a:lnTo>
                    <a:pt x="4355" y="3124"/>
                  </a:lnTo>
                  <a:cubicBezTo>
                    <a:pt x="4355" y="3033"/>
                    <a:pt x="4429" y="2959"/>
                    <a:pt x="4520" y="2959"/>
                  </a:cubicBezTo>
                  <a:cubicBezTo>
                    <a:pt x="4612" y="2959"/>
                    <a:pt x="4686" y="3033"/>
                    <a:pt x="4686" y="3124"/>
                  </a:cubicBezTo>
                  <a:lnTo>
                    <a:pt x="4686" y="3319"/>
                  </a:lnTo>
                  <a:cubicBezTo>
                    <a:pt x="4829" y="3346"/>
                    <a:pt x="4940" y="3404"/>
                    <a:pt x="5024" y="3494"/>
                  </a:cubicBezTo>
                  <a:cubicBezTo>
                    <a:pt x="5063" y="3536"/>
                    <a:pt x="5078" y="3595"/>
                    <a:pt x="5064" y="3650"/>
                  </a:cubicBezTo>
                  <a:cubicBezTo>
                    <a:pt x="5049" y="3705"/>
                    <a:pt x="5007" y="3749"/>
                    <a:pt x="4953" y="3766"/>
                  </a:cubicBezTo>
                  <a:lnTo>
                    <a:pt x="4867" y="3793"/>
                  </a:lnTo>
                  <a:cubicBezTo>
                    <a:pt x="4805" y="3812"/>
                    <a:pt x="4737" y="3793"/>
                    <a:pt x="4693" y="3744"/>
                  </a:cubicBezTo>
                  <a:cubicBezTo>
                    <a:pt x="4650" y="3696"/>
                    <a:pt x="4586" y="3671"/>
                    <a:pt x="4503" y="3671"/>
                  </a:cubicBezTo>
                  <a:cubicBezTo>
                    <a:pt x="4436" y="3671"/>
                    <a:pt x="4356" y="3687"/>
                    <a:pt x="4356" y="3763"/>
                  </a:cubicBezTo>
                  <a:cubicBezTo>
                    <a:pt x="4356" y="3785"/>
                    <a:pt x="4364" y="3804"/>
                    <a:pt x="4379" y="3819"/>
                  </a:cubicBezTo>
                  <a:cubicBezTo>
                    <a:pt x="4396" y="3835"/>
                    <a:pt x="4444" y="3852"/>
                    <a:pt x="4521" y="3870"/>
                  </a:cubicBezTo>
                  <a:cubicBezTo>
                    <a:pt x="4701" y="3909"/>
                    <a:pt x="4832" y="3945"/>
                    <a:pt x="4910" y="3976"/>
                  </a:cubicBezTo>
                  <a:cubicBezTo>
                    <a:pt x="4990" y="4008"/>
                    <a:pt x="5057" y="4062"/>
                    <a:pt x="5110" y="4137"/>
                  </a:cubicBezTo>
                  <a:cubicBezTo>
                    <a:pt x="5162" y="4213"/>
                    <a:pt x="5189" y="4303"/>
                    <a:pt x="5189" y="4406"/>
                  </a:cubicBezTo>
                  <a:cubicBezTo>
                    <a:pt x="5189" y="4550"/>
                    <a:pt x="5137" y="4672"/>
                    <a:pt x="5035" y="4769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241" name="ïšľíďê">
              <a:extLst>
                <a:ext uri="{FF2B5EF4-FFF2-40B4-BE49-F238E27FC236}">
                  <a16:creationId xmlns:a16="http://schemas.microsoft.com/office/drawing/2014/main" id="{D7F721CD-4365-3E42-A3BA-8FF4D83D3402}"/>
                </a:ext>
              </a:extLst>
            </p:cNvPr>
            <p:cNvSpPr/>
            <p:nvPr/>
          </p:nvSpPr>
          <p:spPr>
            <a:xfrm>
              <a:off x="1715775" y="4052826"/>
              <a:ext cx="327587" cy="268962"/>
            </a:xfrm>
            <a:custGeom>
              <a:avLst/>
              <a:gdLst>
                <a:gd name="connsiteX0" fmla="*/ 305990 w 602948"/>
                <a:gd name="connsiteY0" fmla="*/ 361013 h 495045"/>
                <a:gd name="connsiteX1" fmla="*/ 305990 w 602948"/>
                <a:gd name="connsiteY1" fmla="*/ 408058 h 495045"/>
                <a:gd name="connsiteX2" fmla="*/ 327282 w 602948"/>
                <a:gd name="connsiteY2" fmla="*/ 396458 h 495045"/>
                <a:gd name="connsiteX3" fmla="*/ 329863 w 602948"/>
                <a:gd name="connsiteY3" fmla="*/ 384213 h 495045"/>
                <a:gd name="connsiteX4" fmla="*/ 321475 w 602948"/>
                <a:gd name="connsiteY4" fmla="*/ 367457 h 495045"/>
                <a:gd name="connsiteX5" fmla="*/ 305990 w 602948"/>
                <a:gd name="connsiteY5" fmla="*/ 361013 h 495045"/>
                <a:gd name="connsiteX6" fmla="*/ 297603 w 602948"/>
                <a:gd name="connsiteY6" fmla="*/ 300435 h 495045"/>
                <a:gd name="connsiteX7" fmla="*/ 280828 w 602948"/>
                <a:gd name="connsiteY7" fmla="*/ 307524 h 495045"/>
                <a:gd name="connsiteX8" fmla="*/ 275666 w 602948"/>
                <a:gd name="connsiteY8" fmla="*/ 321701 h 495045"/>
                <a:gd name="connsiteX9" fmla="*/ 281473 w 602948"/>
                <a:gd name="connsiteY9" fmla="*/ 335235 h 495045"/>
                <a:gd name="connsiteX10" fmla="*/ 297603 w 602948"/>
                <a:gd name="connsiteY10" fmla="*/ 342324 h 495045"/>
                <a:gd name="connsiteX11" fmla="*/ 297603 w 602948"/>
                <a:gd name="connsiteY11" fmla="*/ 275301 h 495045"/>
                <a:gd name="connsiteX12" fmla="*/ 305990 w 602948"/>
                <a:gd name="connsiteY12" fmla="*/ 275301 h 495045"/>
                <a:gd name="connsiteX13" fmla="*/ 305990 w 602948"/>
                <a:gd name="connsiteY13" fmla="*/ 286901 h 495045"/>
                <a:gd name="connsiteX14" fmla="*/ 333089 w 602948"/>
                <a:gd name="connsiteY14" fmla="*/ 297857 h 495045"/>
                <a:gd name="connsiteX15" fmla="*/ 343412 w 602948"/>
                <a:gd name="connsiteY15" fmla="*/ 321701 h 495045"/>
                <a:gd name="connsiteX16" fmla="*/ 327282 w 602948"/>
                <a:gd name="connsiteY16" fmla="*/ 321701 h 495045"/>
                <a:gd name="connsiteX17" fmla="*/ 324056 w 602948"/>
                <a:gd name="connsiteY17" fmla="*/ 310101 h 495045"/>
                <a:gd name="connsiteX18" fmla="*/ 305990 w 602948"/>
                <a:gd name="connsiteY18" fmla="*/ 301079 h 495045"/>
                <a:gd name="connsiteX19" fmla="*/ 305990 w 602948"/>
                <a:gd name="connsiteY19" fmla="*/ 344257 h 495045"/>
                <a:gd name="connsiteX20" fmla="*/ 333734 w 602948"/>
                <a:gd name="connsiteY20" fmla="*/ 355213 h 495045"/>
                <a:gd name="connsiteX21" fmla="*/ 345993 w 602948"/>
                <a:gd name="connsiteY21" fmla="*/ 379702 h 495045"/>
                <a:gd name="connsiteX22" fmla="*/ 330508 w 602948"/>
                <a:gd name="connsiteY22" fmla="*/ 413858 h 495045"/>
                <a:gd name="connsiteX23" fmla="*/ 305990 w 602948"/>
                <a:gd name="connsiteY23" fmla="*/ 420947 h 495045"/>
                <a:gd name="connsiteX24" fmla="*/ 305990 w 602948"/>
                <a:gd name="connsiteY24" fmla="*/ 438347 h 495045"/>
                <a:gd name="connsiteX25" fmla="*/ 297603 w 602948"/>
                <a:gd name="connsiteY25" fmla="*/ 438347 h 495045"/>
                <a:gd name="connsiteX26" fmla="*/ 297603 w 602948"/>
                <a:gd name="connsiteY26" fmla="*/ 420947 h 495045"/>
                <a:gd name="connsiteX27" fmla="*/ 262117 w 602948"/>
                <a:gd name="connsiteY27" fmla="*/ 402258 h 495045"/>
                <a:gd name="connsiteX28" fmla="*/ 256955 w 602948"/>
                <a:gd name="connsiteY28" fmla="*/ 378413 h 495045"/>
                <a:gd name="connsiteX29" fmla="*/ 273085 w 602948"/>
                <a:gd name="connsiteY29" fmla="*/ 378413 h 495045"/>
                <a:gd name="connsiteX30" fmla="*/ 276956 w 602948"/>
                <a:gd name="connsiteY30" fmla="*/ 395813 h 495045"/>
                <a:gd name="connsiteX31" fmla="*/ 297603 w 602948"/>
                <a:gd name="connsiteY31" fmla="*/ 407413 h 495045"/>
                <a:gd name="connsiteX32" fmla="*/ 297603 w 602948"/>
                <a:gd name="connsiteY32" fmla="*/ 359080 h 495045"/>
                <a:gd name="connsiteX33" fmla="*/ 268569 w 602948"/>
                <a:gd name="connsiteY33" fmla="*/ 346835 h 495045"/>
                <a:gd name="connsiteX34" fmla="*/ 259536 w 602948"/>
                <a:gd name="connsiteY34" fmla="*/ 322990 h 495045"/>
                <a:gd name="connsiteX35" fmla="*/ 269214 w 602948"/>
                <a:gd name="connsiteY35" fmla="*/ 298501 h 495045"/>
                <a:gd name="connsiteX36" fmla="*/ 297603 w 602948"/>
                <a:gd name="connsiteY36" fmla="*/ 287546 h 495045"/>
                <a:gd name="connsiteX37" fmla="*/ 301474 w 602948"/>
                <a:gd name="connsiteY37" fmla="*/ 254619 h 495045"/>
                <a:gd name="connsiteX38" fmla="*/ 198842 w 602948"/>
                <a:gd name="connsiteY38" fmla="*/ 356461 h 495045"/>
                <a:gd name="connsiteX39" fmla="*/ 301474 w 602948"/>
                <a:gd name="connsiteY39" fmla="*/ 458949 h 495045"/>
                <a:gd name="connsiteX40" fmla="*/ 404107 w 602948"/>
                <a:gd name="connsiteY40" fmla="*/ 356461 h 495045"/>
                <a:gd name="connsiteX41" fmla="*/ 301474 w 602948"/>
                <a:gd name="connsiteY41" fmla="*/ 254619 h 495045"/>
                <a:gd name="connsiteX42" fmla="*/ 72972 w 602948"/>
                <a:gd name="connsiteY42" fmla="*/ 217878 h 495045"/>
                <a:gd name="connsiteX43" fmla="*/ 529977 w 602948"/>
                <a:gd name="connsiteY43" fmla="*/ 217878 h 495045"/>
                <a:gd name="connsiteX44" fmla="*/ 529977 w 602948"/>
                <a:gd name="connsiteY44" fmla="*/ 495045 h 495045"/>
                <a:gd name="connsiteX45" fmla="*/ 72972 w 602948"/>
                <a:gd name="connsiteY45" fmla="*/ 495045 h 495045"/>
                <a:gd name="connsiteX46" fmla="*/ 301474 w 602948"/>
                <a:gd name="connsiteY46" fmla="*/ 0 h 495045"/>
                <a:gd name="connsiteX47" fmla="*/ 451243 w 602948"/>
                <a:gd name="connsiteY47" fmla="*/ 108928 h 495045"/>
                <a:gd name="connsiteX48" fmla="*/ 451243 w 602948"/>
                <a:gd name="connsiteY48" fmla="*/ 68966 h 495045"/>
                <a:gd name="connsiteX49" fmla="*/ 548076 w 602948"/>
                <a:gd name="connsiteY49" fmla="*/ 68966 h 495045"/>
                <a:gd name="connsiteX50" fmla="*/ 548076 w 602948"/>
                <a:gd name="connsiteY50" fmla="*/ 179183 h 495045"/>
                <a:gd name="connsiteX51" fmla="*/ 602948 w 602948"/>
                <a:gd name="connsiteY51" fmla="*/ 218500 h 495045"/>
                <a:gd name="connsiteX52" fmla="*/ 531291 w 602948"/>
                <a:gd name="connsiteY52" fmla="*/ 218500 h 495045"/>
                <a:gd name="connsiteX53" fmla="*/ 301474 w 602948"/>
                <a:gd name="connsiteY53" fmla="*/ 52208 h 495045"/>
                <a:gd name="connsiteX54" fmla="*/ 71657 w 602948"/>
                <a:gd name="connsiteY54" fmla="*/ 218500 h 495045"/>
                <a:gd name="connsiteX55" fmla="*/ 0 w 602948"/>
                <a:gd name="connsiteY55" fmla="*/ 218500 h 49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2948" h="495045">
                  <a:moveTo>
                    <a:pt x="305990" y="361013"/>
                  </a:moveTo>
                  <a:lnTo>
                    <a:pt x="305990" y="408058"/>
                  </a:lnTo>
                  <a:cubicBezTo>
                    <a:pt x="316314" y="407413"/>
                    <a:pt x="322766" y="403547"/>
                    <a:pt x="327282" y="396458"/>
                  </a:cubicBezTo>
                  <a:cubicBezTo>
                    <a:pt x="329218" y="393235"/>
                    <a:pt x="329863" y="388724"/>
                    <a:pt x="329863" y="384213"/>
                  </a:cubicBezTo>
                  <a:cubicBezTo>
                    <a:pt x="329863" y="376480"/>
                    <a:pt x="327282" y="371324"/>
                    <a:pt x="321475" y="367457"/>
                  </a:cubicBezTo>
                  <a:cubicBezTo>
                    <a:pt x="318894" y="364880"/>
                    <a:pt x="313088" y="362946"/>
                    <a:pt x="305990" y="361013"/>
                  </a:cubicBezTo>
                  <a:close/>
                  <a:moveTo>
                    <a:pt x="297603" y="300435"/>
                  </a:moveTo>
                  <a:cubicBezTo>
                    <a:pt x="289860" y="301079"/>
                    <a:pt x="284054" y="303012"/>
                    <a:pt x="280828" y="307524"/>
                  </a:cubicBezTo>
                  <a:cubicBezTo>
                    <a:pt x="277601" y="312035"/>
                    <a:pt x="275666" y="316546"/>
                    <a:pt x="275666" y="321701"/>
                  </a:cubicBezTo>
                  <a:cubicBezTo>
                    <a:pt x="275666" y="327501"/>
                    <a:pt x="277601" y="332013"/>
                    <a:pt x="281473" y="335235"/>
                  </a:cubicBezTo>
                  <a:cubicBezTo>
                    <a:pt x="285344" y="339102"/>
                    <a:pt x="290506" y="341035"/>
                    <a:pt x="297603" y="342324"/>
                  </a:cubicBezTo>
                  <a:close/>
                  <a:moveTo>
                    <a:pt x="297603" y="275301"/>
                  </a:moveTo>
                  <a:lnTo>
                    <a:pt x="305990" y="275301"/>
                  </a:lnTo>
                  <a:lnTo>
                    <a:pt x="305990" y="286901"/>
                  </a:lnTo>
                  <a:cubicBezTo>
                    <a:pt x="317604" y="288190"/>
                    <a:pt x="326637" y="291412"/>
                    <a:pt x="333089" y="297857"/>
                  </a:cubicBezTo>
                  <a:cubicBezTo>
                    <a:pt x="339541" y="303657"/>
                    <a:pt x="342767" y="312035"/>
                    <a:pt x="343412" y="321701"/>
                  </a:cubicBezTo>
                  <a:lnTo>
                    <a:pt x="327282" y="321701"/>
                  </a:lnTo>
                  <a:cubicBezTo>
                    <a:pt x="327282" y="317190"/>
                    <a:pt x="325992" y="313324"/>
                    <a:pt x="324056" y="310101"/>
                  </a:cubicBezTo>
                  <a:cubicBezTo>
                    <a:pt x="320185" y="304301"/>
                    <a:pt x="314378" y="301079"/>
                    <a:pt x="305990" y="301079"/>
                  </a:cubicBezTo>
                  <a:lnTo>
                    <a:pt x="305990" y="344257"/>
                  </a:lnTo>
                  <a:cubicBezTo>
                    <a:pt x="319540" y="348124"/>
                    <a:pt x="329218" y="351991"/>
                    <a:pt x="333734" y="355213"/>
                  </a:cubicBezTo>
                  <a:cubicBezTo>
                    <a:pt x="342122" y="360368"/>
                    <a:pt x="345993" y="368746"/>
                    <a:pt x="345993" y="379702"/>
                  </a:cubicBezTo>
                  <a:cubicBezTo>
                    <a:pt x="345993" y="395813"/>
                    <a:pt x="340831" y="406769"/>
                    <a:pt x="330508" y="413858"/>
                  </a:cubicBezTo>
                  <a:cubicBezTo>
                    <a:pt x="324701" y="417080"/>
                    <a:pt x="316959" y="419658"/>
                    <a:pt x="305990" y="420947"/>
                  </a:cubicBezTo>
                  <a:lnTo>
                    <a:pt x="305990" y="438347"/>
                  </a:lnTo>
                  <a:lnTo>
                    <a:pt x="297603" y="438347"/>
                  </a:lnTo>
                  <a:lnTo>
                    <a:pt x="297603" y="420947"/>
                  </a:lnTo>
                  <a:cubicBezTo>
                    <a:pt x="280182" y="419658"/>
                    <a:pt x="268569" y="413858"/>
                    <a:pt x="262117" y="402258"/>
                  </a:cubicBezTo>
                  <a:cubicBezTo>
                    <a:pt x="258891" y="396458"/>
                    <a:pt x="256955" y="388724"/>
                    <a:pt x="256955" y="378413"/>
                  </a:cubicBezTo>
                  <a:lnTo>
                    <a:pt x="273085" y="378413"/>
                  </a:lnTo>
                  <a:cubicBezTo>
                    <a:pt x="273085" y="386147"/>
                    <a:pt x="274375" y="392591"/>
                    <a:pt x="276956" y="395813"/>
                  </a:cubicBezTo>
                  <a:cubicBezTo>
                    <a:pt x="280182" y="402902"/>
                    <a:pt x="287280" y="406769"/>
                    <a:pt x="297603" y="407413"/>
                  </a:cubicBezTo>
                  <a:lnTo>
                    <a:pt x="297603" y="359080"/>
                  </a:lnTo>
                  <a:cubicBezTo>
                    <a:pt x="284699" y="356502"/>
                    <a:pt x="275021" y="351991"/>
                    <a:pt x="268569" y="346835"/>
                  </a:cubicBezTo>
                  <a:cubicBezTo>
                    <a:pt x="262762" y="341035"/>
                    <a:pt x="259536" y="332657"/>
                    <a:pt x="259536" y="322990"/>
                  </a:cubicBezTo>
                  <a:cubicBezTo>
                    <a:pt x="259536" y="313968"/>
                    <a:pt x="262762" y="305590"/>
                    <a:pt x="269214" y="298501"/>
                  </a:cubicBezTo>
                  <a:cubicBezTo>
                    <a:pt x="276311" y="291412"/>
                    <a:pt x="285344" y="287546"/>
                    <a:pt x="297603" y="287546"/>
                  </a:cubicBezTo>
                  <a:close/>
                  <a:moveTo>
                    <a:pt x="301474" y="254619"/>
                  </a:moveTo>
                  <a:cubicBezTo>
                    <a:pt x="244672" y="254619"/>
                    <a:pt x="198842" y="300384"/>
                    <a:pt x="198842" y="356461"/>
                  </a:cubicBezTo>
                  <a:cubicBezTo>
                    <a:pt x="198842" y="413184"/>
                    <a:pt x="244672" y="458949"/>
                    <a:pt x="301474" y="458949"/>
                  </a:cubicBezTo>
                  <a:cubicBezTo>
                    <a:pt x="358277" y="458949"/>
                    <a:pt x="404107" y="413184"/>
                    <a:pt x="404107" y="356461"/>
                  </a:cubicBezTo>
                  <a:cubicBezTo>
                    <a:pt x="404107" y="300384"/>
                    <a:pt x="358277" y="254619"/>
                    <a:pt x="301474" y="254619"/>
                  </a:cubicBezTo>
                  <a:close/>
                  <a:moveTo>
                    <a:pt x="72972" y="217878"/>
                  </a:moveTo>
                  <a:lnTo>
                    <a:pt x="529977" y="217878"/>
                  </a:lnTo>
                  <a:lnTo>
                    <a:pt x="529977" y="495045"/>
                  </a:lnTo>
                  <a:lnTo>
                    <a:pt x="72972" y="495045"/>
                  </a:lnTo>
                  <a:close/>
                  <a:moveTo>
                    <a:pt x="301474" y="0"/>
                  </a:moveTo>
                  <a:lnTo>
                    <a:pt x="451243" y="108928"/>
                  </a:lnTo>
                  <a:lnTo>
                    <a:pt x="451243" y="68966"/>
                  </a:lnTo>
                  <a:lnTo>
                    <a:pt x="548076" y="68966"/>
                  </a:lnTo>
                  <a:lnTo>
                    <a:pt x="548076" y="179183"/>
                  </a:lnTo>
                  <a:lnTo>
                    <a:pt x="602948" y="218500"/>
                  </a:lnTo>
                  <a:lnTo>
                    <a:pt x="531291" y="218500"/>
                  </a:lnTo>
                  <a:lnTo>
                    <a:pt x="301474" y="52208"/>
                  </a:lnTo>
                  <a:lnTo>
                    <a:pt x="71657" y="218500"/>
                  </a:lnTo>
                  <a:lnTo>
                    <a:pt x="0" y="21850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227" name="iş1ïḋè">
              <a:extLst>
                <a:ext uri="{FF2B5EF4-FFF2-40B4-BE49-F238E27FC236}">
                  <a16:creationId xmlns:a16="http://schemas.microsoft.com/office/drawing/2014/main" id="{44A911E5-1DD7-1B4A-B56F-D5DEDDAD9ED3}"/>
                </a:ext>
              </a:extLst>
            </p:cNvPr>
            <p:cNvSpPr/>
            <p:nvPr/>
          </p:nvSpPr>
          <p:spPr>
            <a:xfrm>
              <a:off x="4752195" y="4023513"/>
              <a:ext cx="312648" cy="327587"/>
            </a:xfrm>
            <a:custGeom>
              <a:avLst/>
              <a:gdLst>
                <a:gd name="connsiteX0" fmla="*/ 345269 w 578992"/>
                <a:gd name="connsiteY0" fmla="*/ 346719 h 606657"/>
                <a:gd name="connsiteX1" fmla="*/ 527264 w 578992"/>
                <a:gd name="connsiteY1" fmla="*/ 395415 h 606657"/>
                <a:gd name="connsiteX2" fmla="*/ 536965 w 578992"/>
                <a:gd name="connsiteY2" fmla="*/ 431758 h 606657"/>
                <a:gd name="connsiteX3" fmla="*/ 512135 w 578992"/>
                <a:gd name="connsiteY3" fmla="*/ 456550 h 606657"/>
                <a:gd name="connsiteX4" fmla="*/ 572652 w 578992"/>
                <a:gd name="connsiteY4" fmla="*/ 516975 h 606657"/>
                <a:gd name="connsiteX5" fmla="*/ 572652 w 578992"/>
                <a:gd name="connsiteY5" fmla="*/ 547632 h 606657"/>
                <a:gd name="connsiteX6" fmla="*/ 519877 w 578992"/>
                <a:gd name="connsiteY6" fmla="*/ 600326 h 606657"/>
                <a:gd name="connsiteX7" fmla="*/ 489174 w 578992"/>
                <a:gd name="connsiteY7" fmla="*/ 600326 h 606657"/>
                <a:gd name="connsiteX8" fmla="*/ 428657 w 578992"/>
                <a:gd name="connsiteY8" fmla="*/ 539901 h 606657"/>
                <a:gd name="connsiteX9" fmla="*/ 403739 w 578992"/>
                <a:gd name="connsiteY9" fmla="*/ 564782 h 606657"/>
                <a:gd name="connsiteX10" fmla="*/ 366628 w 578992"/>
                <a:gd name="connsiteY10" fmla="*/ 552075 h 606657"/>
                <a:gd name="connsiteX11" fmla="*/ 318659 w 578992"/>
                <a:gd name="connsiteY11" fmla="*/ 373288 h 606657"/>
                <a:gd name="connsiteX12" fmla="*/ 345269 w 578992"/>
                <a:gd name="connsiteY12" fmla="*/ 346719 h 606657"/>
                <a:gd name="connsiteX13" fmla="*/ 233275 w 578992"/>
                <a:gd name="connsiteY13" fmla="*/ 312148 h 606657"/>
                <a:gd name="connsiteX14" fmla="*/ 255262 w 578992"/>
                <a:gd name="connsiteY14" fmla="*/ 334095 h 606657"/>
                <a:gd name="connsiteX15" fmla="*/ 281255 w 578992"/>
                <a:gd name="connsiteY15" fmla="*/ 357464 h 606657"/>
                <a:gd name="connsiteX16" fmla="*/ 289000 w 578992"/>
                <a:gd name="connsiteY16" fmla="*/ 365016 h 606657"/>
                <a:gd name="connsiteX17" fmla="*/ 300127 w 578992"/>
                <a:gd name="connsiteY17" fmla="*/ 416019 h 606657"/>
                <a:gd name="connsiteX18" fmla="*/ 298791 w 578992"/>
                <a:gd name="connsiteY18" fmla="*/ 422416 h 606657"/>
                <a:gd name="connsiteX19" fmla="*/ 260514 w 578992"/>
                <a:gd name="connsiteY19" fmla="*/ 407844 h 606657"/>
                <a:gd name="connsiteX20" fmla="*/ 260514 w 578992"/>
                <a:gd name="connsiteY20" fmla="*/ 398159 h 606657"/>
                <a:gd name="connsiteX21" fmla="*/ 211822 w 578992"/>
                <a:gd name="connsiteY21" fmla="*/ 335339 h 606657"/>
                <a:gd name="connsiteX22" fmla="*/ 233275 w 578992"/>
                <a:gd name="connsiteY22" fmla="*/ 312148 h 606657"/>
                <a:gd name="connsiteX23" fmla="*/ 283295 w 578992"/>
                <a:gd name="connsiteY23" fmla="*/ 133638 h 606657"/>
                <a:gd name="connsiteX24" fmla="*/ 303944 w 578992"/>
                <a:gd name="connsiteY24" fmla="*/ 155858 h 606657"/>
                <a:gd name="connsiteX25" fmla="*/ 303944 w 578992"/>
                <a:gd name="connsiteY25" fmla="*/ 165457 h 606657"/>
                <a:gd name="connsiteX26" fmla="*/ 352630 w 578992"/>
                <a:gd name="connsiteY26" fmla="*/ 228294 h 606657"/>
                <a:gd name="connsiteX27" fmla="*/ 331180 w 578992"/>
                <a:gd name="connsiteY27" fmla="*/ 251580 h 606657"/>
                <a:gd name="connsiteX28" fmla="*/ 309196 w 578992"/>
                <a:gd name="connsiteY28" fmla="*/ 229538 h 606657"/>
                <a:gd name="connsiteX29" fmla="*/ 283206 w 578992"/>
                <a:gd name="connsiteY29" fmla="*/ 206252 h 606657"/>
                <a:gd name="connsiteX30" fmla="*/ 256327 w 578992"/>
                <a:gd name="connsiteY30" fmla="*/ 240648 h 606657"/>
                <a:gd name="connsiteX31" fmla="*/ 282583 w 578992"/>
                <a:gd name="connsiteY31" fmla="*/ 260112 h 606657"/>
                <a:gd name="connsiteX32" fmla="*/ 348625 w 578992"/>
                <a:gd name="connsiteY32" fmla="*/ 307306 h 606657"/>
                <a:gd name="connsiteX33" fmla="*/ 341594 w 578992"/>
                <a:gd name="connsiteY33" fmla="*/ 317083 h 606657"/>
                <a:gd name="connsiteX34" fmla="*/ 316494 w 578992"/>
                <a:gd name="connsiteY34" fmla="*/ 322594 h 606657"/>
                <a:gd name="connsiteX35" fmla="*/ 306792 w 578992"/>
                <a:gd name="connsiteY35" fmla="*/ 319305 h 606657"/>
                <a:gd name="connsiteX36" fmla="*/ 282227 w 578992"/>
                <a:gd name="connsiteY36" fmla="*/ 303485 h 606657"/>
                <a:gd name="connsiteX37" fmla="*/ 211825 w 578992"/>
                <a:gd name="connsiteY37" fmla="*/ 234604 h 606657"/>
                <a:gd name="connsiteX38" fmla="*/ 260510 w 578992"/>
                <a:gd name="connsiteY38" fmla="*/ 166612 h 606657"/>
                <a:gd name="connsiteX39" fmla="*/ 260510 w 578992"/>
                <a:gd name="connsiteY39" fmla="*/ 155236 h 606657"/>
                <a:gd name="connsiteX40" fmla="*/ 283295 w 578992"/>
                <a:gd name="connsiteY40" fmla="*/ 133638 h 606657"/>
                <a:gd name="connsiteX41" fmla="*/ 282248 w 578992"/>
                <a:gd name="connsiteY41" fmla="*/ 0 h 606657"/>
                <a:gd name="connsiteX42" fmla="*/ 551768 w 578992"/>
                <a:gd name="connsiteY42" fmla="*/ 365640 h 606657"/>
                <a:gd name="connsiteX43" fmla="*/ 541888 w 578992"/>
                <a:gd name="connsiteY43" fmla="*/ 369995 h 606657"/>
                <a:gd name="connsiteX44" fmla="*/ 534768 w 578992"/>
                <a:gd name="connsiteY44" fmla="*/ 367507 h 606657"/>
                <a:gd name="connsiteX45" fmla="*/ 487148 w 578992"/>
                <a:gd name="connsiteY45" fmla="*/ 354797 h 606657"/>
                <a:gd name="connsiteX46" fmla="*/ 482163 w 578992"/>
                <a:gd name="connsiteY46" fmla="*/ 345554 h 606657"/>
                <a:gd name="connsiteX47" fmla="*/ 282248 w 578992"/>
                <a:gd name="connsiteY47" fmla="*/ 72257 h 606657"/>
                <a:gd name="connsiteX48" fmla="*/ 72364 w 578992"/>
                <a:gd name="connsiteY48" fmla="*/ 281829 h 606657"/>
                <a:gd name="connsiteX49" fmla="*/ 313134 w 578992"/>
                <a:gd name="connsiteY49" fmla="*/ 489180 h 606657"/>
                <a:gd name="connsiteX50" fmla="*/ 321145 w 578992"/>
                <a:gd name="connsiteY50" fmla="*/ 494423 h 606657"/>
                <a:gd name="connsiteX51" fmla="*/ 336277 w 578992"/>
                <a:gd name="connsiteY51" fmla="*/ 550771 h 606657"/>
                <a:gd name="connsiteX52" fmla="*/ 330580 w 578992"/>
                <a:gd name="connsiteY52" fmla="*/ 559748 h 606657"/>
                <a:gd name="connsiteX53" fmla="*/ 0 w 578992"/>
                <a:gd name="connsiteY53" fmla="*/ 281829 h 606657"/>
                <a:gd name="connsiteX54" fmla="*/ 282248 w 578992"/>
                <a:gd name="connsiteY54" fmla="*/ 0 h 60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78992" h="606657">
                  <a:moveTo>
                    <a:pt x="345269" y="346719"/>
                  </a:moveTo>
                  <a:lnTo>
                    <a:pt x="527264" y="395415"/>
                  </a:lnTo>
                  <a:cubicBezTo>
                    <a:pt x="543372" y="399769"/>
                    <a:pt x="548801" y="419940"/>
                    <a:pt x="536965" y="431758"/>
                  </a:cubicBezTo>
                  <a:lnTo>
                    <a:pt x="512135" y="456550"/>
                  </a:lnTo>
                  <a:lnTo>
                    <a:pt x="572652" y="516975"/>
                  </a:lnTo>
                  <a:cubicBezTo>
                    <a:pt x="581106" y="525506"/>
                    <a:pt x="581106" y="539190"/>
                    <a:pt x="572652" y="547632"/>
                  </a:cubicBezTo>
                  <a:lnTo>
                    <a:pt x="519877" y="600326"/>
                  </a:lnTo>
                  <a:cubicBezTo>
                    <a:pt x="511334" y="608768"/>
                    <a:pt x="497629" y="608768"/>
                    <a:pt x="489174" y="600326"/>
                  </a:cubicBezTo>
                  <a:lnTo>
                    <a:pt x="428657" y="539901"/>
                  </a:lnTo>
                  <a:lnTo>
                    <a:pt x="403739" y="564782"/>
                  </a:lnTo>
                  <a:cubicBezTo>
                    <a:pt x="393148" y="575357"/>
                    <a:pt x="372501" y="574024"/>
                    <a:pt x="366628" y="552075"/>
                  </a:cubicBezTo>
                  <a:cubicBezTo>
                    <a:pt x="366005" y="549854"/>
                    <a:pt x="319015" y="374799"/>
                    <a:pt x="318659" y="373288"/>
                  </a:cubicBezTo>
                  <a:cubicBezTo>
                    <a:pt x="314298" y="357205"/>
                    <a:pt x="329071" y="342454"/>
                    <a:pt x="345269" y="346719"/>
                  </a:cubicBezTo>
                  <a:close/>
                  <a:moveTo>
                    <a:pt x="233275" y="312148"/>
                  </a:moveTo>
                  <a:cubicBezTo>
                    <a:pt x="245470" y="311970"/>
                    <a:pt x="255440" y="321922"/>
                    <a:pt x="255262" y="334095"/>
                  </a:cubicBezTo>
                  <a:cubicBezTo>
                    <a:pt x="255084" y="345646"/>
                    <a:pt x="263986" y="357464"/>
                    <a:pt x="281255" y="357464"/>
                  </a:cubicBezTo>
                  <a:cubicBezTo>
                    <a:pt x="286329" y="357464"/>
                    <a:pt x="289267" y="361195"/>
                    <a:pt x="289000" y="365016"/>
                  </a:cubicBezTo>
                  <a:cubicBezTo>
                    <a:pt x="288465" y="375412"/>
                    <a:pt x="290068" y="378611"/>
                    <a:pt x="300127" y="416019"/>
                  </a:cubicBezTo>
                  <a:cubicBezTo>
                    <a:pt x="300750" y="418240"/>
                    <a:pt x="300305" y="420639"/>
                    <a:pt x="298791" y="422416"/>
                  </a:cubicBezTo>
                  <a:cubicBezTo>
                    <a:pt x="285706" y="437788"/>
                    <a:pt x="260514" y="428458"/>
                    <a:pt x="260514" y="407844"/>
                  </a:cubicBezTo>
                  <a:lnTo>
                    <a:pt x="260514" y="398159"/>
                  </a:lnTo>
                  <a:cubicBezTo>
                    <a:pt x="232919" y="390340"/>
                    <a:pt x="212534" y="365283"/>
                    <a:pt x="211822" y="335339"/>
                  </a:cubicBezTo>
                  <a:cubicBezTo>
                    <a:pt x="211555" y="323077"/>
                    <a:pt x="220902" y="312237"/>
                    <a:pt x="233275" y="312148"/>
                  </a:cubicBezTo>
                  <a:close/>
                  <a:moveTo>
                    <a:pt x="283295" y="133638"/>
                  </a:moveTo>
                  <a:cubicBezTo>
                    <a:pt x="294955" y="134171"/>
                    <a:pt x="303944" y="144215"/>
                    <a:pt x="303944" y="155858"/>
                  </a:cubicBezTo>
                  <a:lnTo>
                    <a:pt x="303944" y="165457"/>
                  </a:lnTo>
                  <a:cubicBezTo>
                    <a:pt x="331536" y="173367"/>
                    <a:pt x="351918" y="198430"/>
                    <a:pt x="352630" y="228294"/>
                  </a:cubicBezTo>
                  <a:cubicBezTo>
                    <a:pt x="352897" y="240648"/>
                    <a:pt x="343552" y="251402"/>
                    <a:pt x="331180" y="251580"/>
                  </a:cubicBezTo>
                  <a:cubicBezTo>
                    <a:pt x="318987" y="251757"/>
                    <a:pt x="309018" y="241803"/>
                    <a:pt x="309196" y="229538"/>
                  </a:cubicBezTo>
                  <a:cubicBezTo>
                    <a:pt x="309374" y="218073"/>
                    <a:pt x="300473" y="206252"/>
                    <a:pt x="283206" y="206252"/>
                  </a:cubicBezTo>
                  <a:cubicBezTo>
                    <a:pt x="265583" y="206252"/>
                    <a:pt x="251076" y="222783"/>
                    <a:pt x="256327" y="240648"/>
                  </a:cubicBezTo>
                  <a:cubicBezTo>
                    <a:pt x="259709" y="252202"/>
                    <a:pt x="270568" y="260112"/>
                    <a:pt x="282583" y="260112"/>
                  </a:cubicBezTo>
                  <a:cubicBezTo>
                    <a:pt x="312845" y="260290"/>
                    <a:pt x="339013" y="280021"/>
                    <a:pt x="348625" y="307306"/>
                  </a:cubicBezTo>
                  <a:cubicBezTo>
                    <a:pt x="350405" y="312106"/>
                    <a:pt x="346756" y="317350"/>
                    <a:pt x="341594" y="317083"/>
                  </a:cubicBezTo>
                  <a:cubicBezTo>
                    <a:pt x="332960" y="316728"/>
                    <a:pt x="324327" y="318594"/>
                    <a:pt x="316494" y="322594"/>
                  </a:cubicBezTo>
                  <a:cubicBezTo>
                    <a:pt x="312934" y="324460"/>
                    <a:pt x="308484" y="322949"/>
                    <a:pt x="306792" y="319305"/>
                  </a:cubicBezTo>
                  <a:cubicBezTo>
                    <a:pt x="302520" y="310062"/>
                    <a:pt x="293086" y="303485"/>
                    <a:pt x="282227" y="303485"/>
                  </a:cubicBezTo>
                  <a:cubicBezTo>
                    <a:pt x="244133" y="303485"/>
                    <a:pt x="212537" y="272555"/>
                    <a:pt x="211825" y="234604"/>
                  </a:cubicBezTo>
                  <a:cubicBezTo>
                    <a:pt x="211202" y="203141"/>
                    <a:pt x="231673" y="176300"/>
                    <a:pt x="260510" y="166612"/>
                  </a:cubicBezTo>
                  <a:lnTo>
                    <a:pt x="260510" y="155236"/>
                  </a:lnTo>
                  <a:cubicBezTo>
                    <a:pt x="260510" y="142970"/>
                    <a:pt x="270835" y="133016"/>
                    <a:pt x="283295" y="133638"/>
                  </a:cubicBezTo>
                  <a:close/>
                  <a:moveTo>
                    <a:pt x="282248" y="0"/>
                  </a:moveTo>
                  <a:cubicBezTo>
                    <a:pt x="471126" y="0"/>
                    <a:pt x="608556" y="183353"/>
                    <a:pt x="551768" y="365640"/>
                  </a:cubicBezTo>
                  <a:cubicBezTo>
                    <a:pt x="550522" y="369729"/>
                    <a:pt x="545894" y="371773"/>
                    <a:pt x="541888" y="369995"/>
                  </a:cubicBezTo>
                  <a:cubicBezTo>
                    <a:pt x="539574" y="369018"/>
                    <a:pt x="537260" y="368218"/>
                    <a:pt x="534768" y="367507"/>
                  </a:cubicBezTo>
                  <a:lnTo>
                    <a:pt x="487148" y="354797"/>
                  </a:lnTo>
                  <a:cubicBezTo>
                    <a:pt x="483142" y="353731"/>
                    <a:pt x="480917" y="349554"/>
                    <a:pt x="482163" y="345554"/>
                  </a:cubicBezTo>
                  <a:cubicBezTo>
                    <a:pt x="525600" y="210372"/>
                    <a:pt x="423773" y="72257"/>
                    <a:pt x="282248" y="72257"/>
                  </a:cubicBezTo>
                  <a:cubicBezTo>
                    <a:pt x="166536" y="72257"/>
                    <a:pt x="72364" y="166289"/>
                    <a:pt x="72364" y="281829"/>
                  </a:cubicBezTo>
                  <a:cubicBezTo>
                    <a:pt x="72364" y="410257"/>
                    <a:pt x="187453" y="507933"/>
                    <a:pt x="313134" y="489180"/>
                  </a:cubicBezTo>
                  <a:cubicBezTo>
                    <a:pt x="316784" y="488646"/>
                    <a:pt x="320255" y="490957"/>
                    <a:pt x="321145" y="494423"/>
                  </a:cubicBezTo>
                  <a:lnTo>
                    <a:pt x="336277" y="550771"/>
                  </a:lnTo>
                  <a:cubicBezTo>
                    <a:pt x="337345" y="554860"/>
                    <a:pt x="334764" y="559037"/>
                    <a:pt x="330580" y="559748"/>
                  </a:cubicBezTo>
                  <a:cubicBezTo>
                    <a:pt x="163332" y="589433"/>
                    <a:pt x="0" y="461006"/>
                    <a:pt x="0" y="281829"/>
                  </a:cubicBezTo>
                  <a:cubicBezTo>
                    <a:pt x="0" y="126472"/>
                    <a:pt x="126571" y="0"/>
                    <a:pt x="282248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6176E7F-FF89-7241-B8EB-55132944B24D}"/>
                </a:ext>
              </a:extLst>
            </p:cNvPr>
            <p:cNvCxnSpPr>
              <a:endCxn id="30" idx="1"/>
            </p:cNvCxnSpPr>
            <p:nvPr/>
          </p:nvCxnSpPr>
          <p:spPr>
            <a:xfrm flipV="1">
              <a:off x="673100" y="3612196"/>
              <a:ext cx="7665786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îŝ1id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98B7184D-0E4D-234F-9DC0-0AFAC11D3D48}"/>
                </a:ext>
              </a:extLst>
            </p:cNvPr>
            <p:cNvGrpSpPr/>
            <p:nvPr/>
          </p:nvGrpSpPr>
          <p:grpSpPr>
            <a:xfrm>
              <a:off x="6845870" y="1781175"/>
              <a:ext cx="5346130" cy="3714750"/>
              <a:chOff x="2906713" y="1203326"/>
              <a:chExt cx="6440488" cy="4475163"/>
            </a:xfrm>
          </p:grpSpPr>
          <p:sp>
            <p:nvSpPr>
              <p:cNvPr id="12" name="îslíḓê">
                <a:extLst>
                  <a:ext uri="{FF2B5EF4-FFF2-40B4-BE49-F238E27FC236}">
                    <a16:creationId xmlns:a16="http://schemas.microsoft.com/office/drawing/2014/main" id="{C23FFFC6-83A4-2E42-BBD8-B2D170DBAD36}"/>
                  </a:ext>
                </a:extLst>
              </p:cNvPr>
              <p:cNvSpPr/>
              <p:nvPr/>
            </p:nvSpPr>
            <p:spPr bwMode="auto">
              <a:xfrm>
                <a:off x="2906713" y="1203326"/>
                <a:ext cx="6440488" cy="4475163"/>
              </a:xfrm>
              <a:custGeom>
                <a:avLst/>
                <a:gdLst>
                  <a:gd name="T0" fmla="*/ 1858 w 4406"/>
                  <a:gd name="T1" fmla="*/ 123 h 3065"/>
                  <a:gd name="T2" fmla="*/ 1305 w 4406"/>
                  <a:gd name="T3" fmla="*/ 7 h 3065"/>
                  <a:gd name="T4" fmla="*/ 626 w 4406"/>
                  <a:gd name="T5" fmla="*/ 406 h 3065"/>
                  <a:gd name="T6" fmla="*/ 452 w 4406"/>
                  <a:gd name="T7" fmla="*/ 1048 h 3065"/>
                  <a:gd name="T8" fmla="*/ 159 w 4406"/>
                  <a:gd name="T9" fmla="*/ 1819 h 3065"/>
                  <a:gd name="T10" fmla="*/ 14 w 4406"/>
                  <a:gd name="T11" fmla="*/ 2235 h 3065"/>
                  <a:gd name="T12" fmla="*/ 266 w 4406"/>
                  <a:gd name="T13" fmla="*/ 2777 h 3065"/>
                  <a:gd name="T14" fmla="*/ 863 w 4406"/>
                  <a:gd name="T15" fmla="*/ 2999 h 3065"/>
                  <a:gd name="T16" fmla="*/ 1202 w 4406"/>
                  <a:gd name="T17" fmla="*/ 2949 h 3065"/>
                  <a:gd name="T18" fmla="*/ 1499 w 4406"/>
                  <a:gd name="T19" fmla="*/ 2747 h 3065"/>
                  <a:gd name="T20" fmla="*/ 1831 w 4406"/>
                  <a:gd name="T21" fmla="*/ 2698 h 3065"/>
                  <a:gd name="T22" fmla="*/ 2266 w 4406"/>
                  <a:gd name="T23" fmla="*/ 2784 h 3065"/>
                  <a:gd name="T24" fmla="*/ 2730 w 4406"/>
                  <a:gd name="T25" fmla="*/ 2977 h 3065"/>
                  <a:gd name="T26" fmla="*/ 3226 w 4406"/>
                  <a:gd name="T27" fmla="*/ 3018 h 3065"/>
                  <a:gd name="T28" fmla="*/ 3606 w 4406"/>
                  <a:gd name="T29" fmla="*/ 2757 h 3065"/>
                  <a:gd name="T30" fmla="*/ 4091 w 4406"/>
                  <a:gd name="T31" fmla="*/ 2184 h 3065"/>
                  <a:gd name="T32" fmla="*/ 4323 w 4406"/>
                  <a:gd name="T33" fmla="*/ 1743 h 3065"/>
                  <a:gd name="T34" fmla="*/ 4040 w 4406"/>
                  <a:gd name="T35" fmla="*/ 886 h 3065"/>
                  <a:gd name="T36" fmla="*/ 3277 w 4406"/>
                  <a:gd name="T37" fmla="*/ 593 h 3065"/>
                  <a:gd name="T38" fmla="*/ 2507 w 4406"/>
                  <a:gd name="T39" fmla="*/ 441 h 3065"/>
                  <a:gd name="T40" fmla="*/ 1858 w 4406"/>
                  <a:gd name="T41" fmla="*/ 123 h 3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406" h="3065">
                    <a:moveTo>
                      <a:pt x="1858" y="123"/>
                    </a:moveTo>
                    <a:cubicBezTo>
                      <a:pt x="1682" y="56"/>
                      <a:pt x="1495" y="0"/>
                      <a:pt x="1305" y="7"/>
                    </a:cubicBezTo>
                    <a:cubicBezTo>
                      <a:pt x="1026" y="18"/>
                      <a:pt x="757" y="175"/>
                      <a:pt x="626" y="406"/>
                    </a:cubicBezTo>
                    <a:cubicBezTo>
                      <a:pt x="514" y="602"/>
                      <a:pt x="500" y="831"/>
                      <a:pt x="452" y="1048"/>
                    </a:cubicBezTo>
                    <a:cubicBezTo>
                      <a:pt x="393" y="1316"/>
                      <a:pt x="280" y="1570"/>
                      <a:pt x="159" y="1819"/>
                    </a:cubicBezTo>
                    <a:cubicBezTo>
                      <a:pt x="94" y="1953"/>
                      <a:pt x="25" y="2089"/>
                      <a:pt x="14" y="2235"/>
                    </a:cubicBezTo>
                    <a:cubicBezTo>
                      <a:pt x="0" y="2439"/>
                      <a:pt x="103" y="2641"/>
                      <a:pt x="266" y="2777"/>
                    </a:cubicBezTo>
                    <a:cubicBezTo>
                      <a:pt x="429" y="2912"/>
                      <a:pt x="646" y="2983"/>
                      <a:pt x="863" y="2999"/>
                    </a:cubicBezTo>
                    <a:cubicBezTo>
                      <a:pt x="978" y="3007"/>
                      <a:pt x="1099" y="2999"/>
                      <a:pt x="1202" y="2949"/>
                    </a:cubicBezTo>
                    <a:cubicBezTo>
                      <a:pt x="1310" y="2896"/>
                      <a:pt x="1390" y="2800"/>
                      <a:pt x="1499" y="2747"/>
                    </a:cubicBezTo>
                    <a:cubicBezTo>
                      <a:pt x="1600" y="2698"/>
                      <a:pt x="1718" y="2692"/>
                      <a:pt x="1831" y="2698"/>
                    </a:cubicBezTo>
                    <a:cubicBezTo>
                      <a:pt x="1979" y="2706"/>
                      <a:pt x="2126" y="2735"/>
                      <a:pt x="2266" y="2784"/>
                    </a:cubicBezTo>
                    <a:cubicBezTo>
                      <a:pt x="2424" y="2840"/>
                      <a:pt x="2572" y="2921"/>
                      <a:pt x="2730" y="2977"/>
                    </a:cubicBezTo>
                    <a:cubicBezTo>
                      <a:pt x="2888" y="3034"/>
                      <a:pt x="3065" y="3065"/>
                      <a:pt x="3226" y="3018"/>
                    </a:cubicBezTo>
                    <a:cubicBezTo>
                      <a:pt x="3378" y="2974"/>
                      <a:pt x="3498" y="2866"/>
                      <a:pt x="3606" y="2757"/>
                    </a:cubicBezTo>
                    <a:cubicBezTo>
                      <a:pt x="3783" y="2580"/>
                      <a:pt x="3946" y="2388"/>
                      <a:pt x="4091" y="2184"/>
                    </a:cubicBezTo>
                    <a:cubicBezTo>
                      <a:pt x="4189" y="2047"/>
                      <a:pt x="4280" y="1903"/>
                      <a:pt x="4323" y="1743"/>
                    </a:cubicBezTo>
                    <a:cubicBezTo>
                      <a:pt x="4406" y="1438"/>
                      <a:pt x="4292" y="1094"/>
                      <a:pt x="4040" y="886"/>
                    </a:cubicBezTo>
                    <a:cubicBezTo>
                      <a:pt x="3831" y="714"/>
                      <a:pt x="3551" y="639"/>
                      <a:pt x="3277" y="593"/>
                    </a:cubicBezTo>
                    <a:cubicBezTo>
                      <a:pt x="3027" y="552"/>
                      <a:pt x="2738" y="549"/>
                      <a:pt x="2507" y="441"/>
                    </a:cubicBezTo>
                    <a:cubicBezTo>
                      <a:pt x="2288" y="338"/>
                      <a:pt x="2088" y="211"/>
                      <a:pt x="1858" y="123"/>
                    </a:cubicBezTo>
                  </a:path>
                </a:pathLst>
              </a:cu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" name="îŝ1íḓé">
                <a:extLst>
                  <a:ext uri="{FF2B5EF4-FFF2-40B4-BE49-F238E27FC236}">
                    <a16:creationId xmlns:a16="http://schemas.microsoft.com/office/drawing/2014/main" id="{50D127FF-C6A2-7541-85B7-E6C0CB8FE0F9}"/>
                  </a:ext>
                </a:extLst>
              </p:cNvPr>
              <p:cNvSpPr/>
              <p:nvPr/>
            </p:nvSpPr>
            <p:spPr bwMode="auto">
              <a:xfrm>
                <a:off x="6623051" y="4813301"/>
                <a:ext cx="61913" cy="227013"/>
              </a:xfrm>
              <a:custGeom>
                <a:avLst/>
                <a:gdLst>
                  <a:gd name="T0" fmla="*/ 0 w 39"/>
                  <a:gd name="T1" fmla="*/ 10 h 143"/>
                  <a:gd name="T2" fmla="*/ 0 w 39"/>
                  <a:gd name="T3" fmla="*/ 143 h 143"/>
                  <a:gd name="T4" fmla="*/ 39 w 39"/>
                  <a:gd name="T5" fmla="*/ 143 h 143"/>
                  <a:gd name="T6" fmla="*/ 32 w 39"/>
                  <a:gd name="T7" fmla="*/ 0 h 143"/>
                  <a:gd name="T8" fmla="*/ 0 w 39"/>
                  <a:gd name="T9" fmla="*/ 1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43">
                    <a:moveTo>
                      <a:pt x="0" y="10"/>
                    </a:moveTo>
                    <a:lnTo>
                      <a:pt x="0" y="143"/>
                    </a:lnTo>
                    <a:lnTo>
                      <a:pt x="39" y="143"/>
                    </a:lnTo>
                    <a:lnTo>
                      <a:pt x="32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AAAB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" name="íṩlíďé">
                <a:extLst>
                  <a:ext uri="{FF2B5EF4-FFF2-40B4-BE49-F238E27FC236}">
                    <a16:creationId xmlns:a16="http://schemas.microsoft.com/office/drawing/2014/main" id="{B639DCA1-EB09-7041-A6EA-E6E6EAF34C32}"/>
                  </a:ext>
                </a:extLst>
              </p:cNvPr>
              <p:cNvSpPr/>
              <p:nvPr/>
            </p:nvSpPr>
            <p:spPr bwMode="auto">
              <a:xfrm>
                <a:off x="6623051" y="4813301"/>
                <a:ext cx="61913" cy="227013"/>
              </a:xfrm>
              <a:custGeom>
                <a:avLst/>
                <a:gdLst>
                  <a:gd name="T0" fmla="*/ 0 w 39"/>
                  <a:gd name="T1" fmla="*/ 10 h 143"/>
                  <a:gd name="T2" fmla="*/ 0 w 39"/>
                  <a:gd name="T3" fmla="*/ 143 h 143"/>
                  <a:gd name="T4" fmla="*/ 39 w 39"/>
                  <a:gd name="T5" fmla="*/ 143 h 143"/>
                  <a:gd name="T6" fmla="*/ 32 w 39"/>
                  <a:gd name="T7" fmla="*/ 0 h 143"/>
                  <a:gd name="T8" fmla="*/ 0 w 39"/>
                  <a:gd name="T9" fmla="*/ 1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43">
                    <a:moveTo>
                      <a:pt x="0" y="10"/>
                    </a:moveTo>
                    <a:lnTo>
                      <a:pt x="0" y="143"/>
                    </a:lnTo>
                    <a:lnTo>
                      <a:pt x="39" y="143"/>
                    </a:lnTo>
                    <a:lnTo>
                      <a:pt x="32" y="0"/>
                    </a:lnTo>
                    <a:lnTo>
                      <a:pt x="0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" name="ïṧľîḍe">
                <a:extLst>
                  <a:ext uri="{FF2B5EF4-FFF2-40B4-BE49-F238E27FC236}">
                    <a16:creationId xmlns:a16="http://schemas.microsoft.com/office/drawing/2014/main" id="{13805B3F-D8D1-4D43-9EB8-C747048C98E5}"/>
                  </a:ext>
                </a:extLst>
              </p:cNvPr>
              <p:cNvSpPr/>
              <p:nvPr/>
            </p:nvSpPr>
            <p:spPr bwMode="auto">
              <a:xfrm>
                <a:off x="5718176" y="4770439"/>
                <a:ext cx="58738" cy="227013"/>
              </a:xfrm>
              <a:custGeom>
                <a:avLst/>
                <a:gdLst>
                  <a:gd name="T0" fmla="*/ 0 w 37"/>
                  <a:gd name="T1" fmla="*/ 9 h 143"/>
                  <a:gd name="T2" fmla="*/ 0 w 37"/>
                  <a:gd name="T3" fmla="*/ 143 h 143"/>
                  <a:gd name="T4" fmla="*/ 37 w 37"/>
                  <a:gd name="T5" fmla="*/ 143 h 143"/>
                  <a:gd name="T6" fmla="*/ 30 w 37"/>
                  <a:gd name="T7" fmla="*/ 0 h 143"/>
                  <a:gd name="T8" fmla="*/ 0 w 37"/>
                  <a:gd name="T9" fmla="*/ 9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43">
                    <a:moveTo>
                      <a:pt x="0" y="9"/>
                    </a:moveTo>
                    <a:lnTo>
                      <a:pt x="0" y="143"/>
                    </a:lnTo>
                    <a:lnTo>
                      <a:pt x="37" y="143"/>
                    </a:lnTo>
                    <a:lnTo>
                      <a:pt x="3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AAAB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" name="íşľíďé">
                <a:extLst>
                  <a:ext uri="{FF2B5EF4-FFF2-40B4-BE49-F238E27FC236}">
                    <a16:creationId xmlns:a16="http://schemas.microsoft.com/office/drawing/2014/main" id="{25C6F2C1-82A1-6142-93C2-5DF32CA46C23}"/>
                  </a:ext>
                </a:extLst>
              </p:cNvPr>
              <p:cNvSpPr/>
              <p:nvPr/>
            </p:nvSpPr>
            <p:spPr bwMode="auto">
              <a:xfrm>
                <a:off x="5718176" y="4770439"/>
                <a:ext cx="58738" cy="227013"/>
              </a:xfrm>
              <a:custGeom>
                <a:avLst/>
                <a:gdLst>
                  <a:gd name="T0" fmla="*/ 0 w 37"/>
                  <a:gd name="T1" fmla="*/ 9 h 143"/>
                  <a:gd name="T2" fmla="*/ 0 w 37"/>
                  <a:gd name="T3" fmla="*/ 143 h 143"/>
                  <a:gd name="T4" fmla="*/ 37 w 37"/>
                  <a:gd name="T5" fmla="*/ 143 h 143"/>
                  <a:gd name="T6" fmla="*/ 30 w 37"/>
                  <a:gd name="T7" fmla="*/ 0 h 143"/>
                  <a:gd name="T8" fmla="*/ 0 w 37"/>
                  <a:gd name="T9" fmla="*/ 9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43">
                    <a:moveTo>
                      <a:pt x="0" y="9"/>
                    </a:moveTo>
                    <a:lnTo>
                      <a:pt x="0" y="143"/>
                    </a:lnTo>
                    <a:lnTo>
                      <a:pt x="37" y="143"/>
                    </a:lnTo>
                    <a:lnTo>
                      <a:pt x="30" y="0"/>
                    </a:lnTo>
                    <a:lnTo>
                      <a:pt x="0" y="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" name="îṧ1îḑe">
                <a:extLst>
                  <a:ext uri="{FF2B5EF4-FFF2-40B4-BE49-F238E27FC236}">
                    <a16:creationId xmlns:a16="http://schemas.microsoft.com/office/drawing/2014/main" id="{A625AF43-EACE-CB44-988C-3192BC43F896}"/>
                  </a:ext>
                </a:extLst>
              </p:cNvPr>
              <p:cNvSpPr/>
              <p:nvPr/>
            </p:nvSpPr>
            <p:spPr bwMode="auto">
              <a:xfrm>
                <a:off x="6694488" y="4433889"/>
                <a:ext cx="77788" cy="379413"/>
              </a:xfrm>
              <a:custGeom>
                <a:avLst/>
                <a:gdLst>
                  <a:gd name="T0" fmla="*/ 27 w 54"/>
                  <a:gd name="T1" fmla="*/ 0 h 259"/>
                  <a:gd name="T2" fmla="*/ 27 w 54"/>
                  <a:gd name="T3" fmla="*/ 0 h 259"/>
                  <a:gd name="T4" fmla="*/ 54 w 54"/>
                  <a:gd name="T5" fmla="*/ 27 h 259"/>
                  <a:gd name="T6" fmla="*/ 54 w 54"/>
                  <a:gd name="T7" fmla="*/ 232 h 259"/>
                  <a:gd name="T8" fmla="*/ 27 w 54"/>
                  <a:gd name="T9" fmla="*/ 259 h 259"/>
                  <a:gd name="T10" fmla="*/ 0 w 54"/>
                  <a:gd name="T11" fmla="*/ 232 h 259"/>
                  <a:gd name="T12" fmla="*/ 0 w 54"/>
                  <a:gd name="T13" fmla="*/ 27 h 259"/>
                  <a:gd name="T14" fmla="*/ 27 w 54"/>
                  <a:gd name="T15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259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42" y="0"/>
                      <a:pt x="54" y="12"/>
                      <a:pt x="54" y="27"/>
                    </a:cubicBezTo>
                    <a:cubicBezTo>
                      <a:pt x="54" y="232"/>
                      <a:pt x="54" y="232"/>
                      <a:pt x="54" y="232"/>
                    </a:cubicBezTo>
                    <a:cubicBezTo>
                      <a:pt x="54" y="247"/>
                      <a:pt x="42" y="259"/>
                      <a:pt x="27" y="259"/>
                    </a:cubicBezTo>
                    <a:cubicBezTo>
                      <a:pt x="12" y="259"/>
                      <a:pt x="0" y="247"/>
                      <a:pt x="0" y="23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lose/>
                  </a:path>
                </a:pathLst>
              </a:custGeom>
              <a:solidFill>
                <a:srgbClr val="AAAB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" name="iś1îḋé">
                <a:extLst>
                  <a:ext uri="{FF2B5EF4-FFF2-40B4-BE49-F238E27FC236}">
                    <a16:creationId xmlns:a16="http://schemas.microsoft.com/office/drawing/2014/main" id="{26ED5631-F60B-F74D-90A1-96595555DE0E}"/>
                  </a:ext>
                </a:extLst>
              </p:cNvPr>
              <p:cNvSpPr/>
              <p:nvPr/>
            </p:nvSpPr>
            <p:spPr bwMode="auto">
              <a:xfrm>
                <a:off x="5694363" y="4351339"/>
                <a:ext cx="79375" cy="461963"/>
              </a:xfrm>
              <a:custGeom>
                <a:avLst/>
                <a:gdLst>
                  <a:gd name="T0" fmla="*/ 27 w 54"/>
                  <a:gd name="T1" fmla="*/ 0 h 316"/>
                  <a:gd name="T2" fmla="*/ 54 w 54"/>
                  <a:gd name="T3" fmla="*/ 27 h 316"/>
                  <a:gd name="T4" fmla="*/ 54 w 54"/>
                  <a:gd name="T5" fmla="*/ 289 h 316"/>
                  <a:gd name="T6" fmla="*/ 27 w 54"/>
                  <a:gd name="T7" fmla="*/ 316 h 316"/>
                  <a:gd name="T8" fmla="*/ 0 w 54"/>
                  <a:gd name="T9" fmla="*/ 289 h 316"/>
                  <a:gd name="T10" fmla="*/ 0 w 54"/>
                  <a:gd name="T11" fmla="*/ 27 h 316"/>
                  <a:gd name="T12" fmla="*/ 27 w 54"/>
                  <a:gd name="T13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316">
                    <a:moveTo>
                      <a:pt x="27" y="0"/>
                    </a:moveTo>
                    <a:cubicBezTo>
                      <a:pt x="42" y="0"/>
                      <a:pt x="54" y="12"/>
                      <a:pt x="54" y="27"/>
                    </a:cubicBezTo>
                    <a:cubicBezTo>
                      <a:pt x="54" y="289"/>
                      <a:pt x="54" y="289"/>
                      <a:pt x="54" y="289"/>
                    </a:cubicBezTo>
                    <a:cubicBezTo>
                      <a:pt x="54" y="304"/>
                      <a:pt x="42" y="316"/>
                      <a:pt x="27" y="316"/>
                    </a:cubicBezTo>
                    <a:cubicBezTo>
                      <a:pt x="12" y="316"/>
                      <a:pt x="0" y="304"/>
                      <a:pt x="0" y="28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</a:path>
                </a:pathLst>
              </a:custGeom>
              <a:solidFill>
                <a:srgbClr val="AAAB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9" name="iṣḷiḋé">
                <a:extLst>
                  <a:ext uri="{FF2B5EF4-FFF2-40B4-BE49-F238E27FC236}">
                    <a16:creationId xmlns:a16="http://schemas.microsoft.com/office/drawing/2014/main" id="{400AEBBF-B056-7345-B12F-91839444A69F}"/>
                  </a:ext>
                </a:extLst>
              </p:cNvPr>
              <p:cNvSpPr/>
              <p:nvPr/>
            </p:nvSpPr>
            <p:spPr bwMode="auto">
              <a:xfrm>
                <a:off x="6872288" y="2141539"/>
                <a:ext cx="106363" cy="352425"/>
              </a:xfrm>
              <a:custGeom>
                <a:avLst/>
                <a:gdLst>
                  <a:gd name="T0" fmla="*/ 0 w 73"/>
                  <a:gd name="T1" fmla="*/ 22 h 241"/>
                  <a:gd name="T2" fmla="*/ 61 w 73"/>
                  <a:gd name="T3" fmla="*/ 22 h 241"/>
                  <a:gd name="T4" fmla="*/ 73 w 73"/>
                  <a:gd name="T5" fmla="*/ 241 h 241"/>
                  <a:gd name="T6" fmla="*/ 22 w 73"/>
                  <a:gd name="T7" fmla="*/ 241 h 241"/>
                  <a:gd name="T8" fmla="*/ 0 w 73"/>
                  <a:gd name="T9" fmla="*/ 22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241">
                    <a:moveTo>
                      <a:pt x="0" y="22"/>
                    </a:moveTo>
                    <a:cubicBezTo>
                      <a:pt x="0" y="22"/>
                      <a:pt x="53" y="0"/>
                      <a:pt x="61" y="22"/>
                    </a:cubicBezTo>
                    <a:cubicBezTo>
                      <a:pt x="69" y="45"/>
                      <a:pt x="73" y="241"/>
                      <a:pt x="73" y="241"/>
                    </a:cubicBezTo>
                    <a:cubicBezTo>
                      <a:pt x="22" y="241"/>
                      <a:pt x="22" y="241"/>
                      <a:pt x="22" y="241"/>
                    </a:cubicBezTo>
                    <a:cubicBezTo>
                      <a:pt x="0" y="22"/>
                      <a:pt x="0" y="22"/>
                      <a:pt x="0" y="22"/>
                    </a:cubicBezTo>
                  </a:path>
                </a:pathLst>
              </a:custGeom>
              <a:solidFill>
                <a:srgbClr val="AAAB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" name="iṧḻîďé">
                <a:extLst>
                  <a:ext uri="{FF2B5EF4-FFF2-40B4-BE49-F238E27FC236}">
                    <a16:creationId xmlns:a16="http://schemas.microsoft.com/office/drawing/2014/main" id="{ADEE5C26-80A7-344B-999D-08F6B3FAACCD}"/>
                  </a:ext>
                </a:extLst>
              </p:cNvPr>
              <p:cNvSpPr/>
              <p:nvPr/>
            </p:nvSpPr>
            <p:spPr bwMode="auto">
              <a:xfrm>
                <a:off x="5910263" y="2141539"/>
                <a:ext cx="107950" cy="352425"/>
              </a:xfrm>
              <a:custGeom>
                <a:avLst/>
                <a:gdLst>
                  <a:gd name="T0" fmla="*/ 74 w 74"/>
                  <a:gd name="T1" fmla="*/ 22 h 241"/>
                  <a:gd name="T2" fmla="*/ 12 w 74"/>
                  <a:gd name="T3" fmla="*/ 22 h 241"/>
                  <a:gd name="T4" fmla="*/ 0 w 74"/>
                  <a:gd name="T5" fmla="*/ 241 h 241"/>
                  <a:gd name="T6" fmla="*/ 51 w 74"/>
                  <a:gd name="T7" fmla="*/ 241 h 241"/>
                  <a:gd name="T8" fmla="*/ 74 w 74"/>
                  <a:gd name="T9" fmla="*/ 22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241">
                    <a:moveTo>
                      <a:pt x="74" y="22"/>
                    </a:moveTo>
                    <a:cubicBezTo>
                      <a:pt x="74" y="22"/>
                      <a:pt x="20" y="0"/>
                      <a:pt x="12" y="22"/>
                    </a:cubicBezTo>
                    <a:cubicBezTo>
                      <a:pt x="4" y="45"/>
                      <a:pt x="0" y="241"/>
                      <a:pt x="0" y="241"/>
                    </a:cubicBezTo>
                    <a:cubicBezTo>
                      <a:pt x="51" y="241"/>
                      <a:pt x="51" y="241"/>
                      <a:pt x="51" y="241"/>
                    </a:cubicBezTo>
                    <a:lnTo>
                      <a:pt x="74" y="22"/>
                    </a:lnTo>
                    <a:close/>
                  </a:path>
                </a:pathLst>
              </a:custGeom>
              <a:solidFill>
                <a:srgbClr val="AAAB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ïṧḷídê">
                <a:extLst>
                  <a:ext uri="{FF2B5EF4-FFF2-40B4-BE49-F238E27FC236}">
                    <a16:creationId xmlns:a16="http://schemas.microsoft.com/office/drawing/2014/main" id="{12BD6A61-9A5F-B44D-B9F6-8E9B4E3BDD53}"/>
                  </a:ext>
                </a:extLst>
              </p:cNvPr>
              <p:cNvSpPr/>
              <p:nvPr/>
            </p:nvSpPr>
            <p:spPr bwMode="auto">
              <a:xfrm>
                <a:off x="6018213" y="1884364"/>
                <a:ext cx="52388" cy="242888"/>
              </a:xfrm>
              <a:custGeom>
                <a:avLst/>
                <a:gdLst>
                  <a:gd name="T0" fmla="*/ 8 w 33"/>
                  <a:gd name="T1" fmla="*/ 4 h 153"/>
                  <a:gd name="T2" fmla="*/ 0 w 33"/>
                  <a:gd name="T3" fmla="*/ 153 h 153"/>
                  <a:gd name="T4" fmla="*/ 33 w 33"/>
                  <a:gd name="T5" fmla="*/ 153 h 153"/>
                  <a:gd name="T6" fmla="*/ 33 w 33"/>
                  <a:gd name="T7" fmla="*/ 0 h 153"/>
                  <a:gd name="T8" fmla="*/ 8 w 33"/>
                  <a:gd name="T9" fmla="*/ 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53">
                    <a:moveTo>
                      <a:pt x="8" y="4"/>
                    </a:moveTo>
                    <a:lnTo>
                      <a:pt x="0" y="153"/>
                    </a:lnTo>
                    <a:lnTo>
                      <a:pt x="33" y="153"/>
                    </a:lnTo>
                    <a:lnTo>
                      <a:pt x="33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AAAB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ísḷíḓê">
                <a:extLst>
                  <a:ext uri="{FF2B5EF4-FFF2-40B4-BE49-F238E27FC236}">
                    <a16:creationId xmlns:a16="http://schemas.microsoft.com/office/drawing/2014/main" id="{F6615C50-E8AF-A948-AE86-E1E1D546ADA9}"/>
                  </a:ext>
                </a:extLst>
              </p:cNvPr>
              <p:cNvSpPr/>
              <p:nvPr/>
            </p:nvSpPr>
            <p:spPr bwMode="auto">
              <a:xfrm>
                <a:off x="6018213" y="1884364"/>
                <a:ext cx="52388" cy="242888"/>
              </a:xfrm>
              <a:custGeom>
                <a:avLst/>
                <a:gdLst>
                  <a:gd name="T0" fmla="*/ 8 w 33"/>
                  <a:gd name="T1" fmla="*/ 4 h 153"/>
                  <a:gd name="T2" fmla="*/ 0 w 33"/>
                  <a:gd name="T3" fmla="*/ 153 h 153"/>
                  <a:gd name="T4" fmla="*/ 33 w 33"/>
                  <a:gd name="T5" fmla="*/ 153 h 153"/>
                  <a:gd name="T6" fmla="*/ 33 w 33"/>
                  <a:gd name="T7" fmla="*/ 0 h 153"/>
                  <a:gd name="T8" fmla="*/ 8 w 33"/>
                  <a:gd name="T9" fmla="*/ 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53">
                    <a:moveTo>
                      <a:pt x="8" y="4"/>
                    </a:moveTo>
                    <a:lnTo>
                      <a:pt x="0" y="153"/>
                    </a:lnTo>
                    <a:lnTo>
                      <a:pt x="33" y="153"/>
                    </a:lnTo>
                    <a:lnTo>
                      <a:pt x="33" y="0"/>
                    </a:lnTo>
                    <a:lnTo>
                      <a:pt x="8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îŝḻiḋé">
                <a:extLst>
                  <a:ext uri="{FF2B5EF4-FFF2-40B4-BE49-F238E27FC236}">
                    <a16:creationId xmlns:a16="http://schemas.microsoft.com/office/drawing/2014/main" id="{1CA22FC5-B99E-5C4D-B968-522068CD0D33}"/>
                  </a:ext>
                </a:extLst>
              </p:cNvPr>
              <p:cNvSpPr/>
              <p:nvPr/>
            </p:nvSpPr>
            <p:spPr bwMode="auto">
              <a:xfrm>
                <a:off x="5984876" y="2074864"/>
                <a:ext cx="922338" cy="419100"/>
              </a:xfrm>
              <a:custGeom>
                <a:avLst/>
                <a:gdLst>
                  <a:gd name="T0" fmla="*/ 0 w 631"/>
                  <a:gd name="T1" fmla="*/ 287 h 287"/>
                  <a:gd name="T2" fmla="*/ 11 w 631"/>
                  <a:gd name="T3" fmla="*/ 52 h 287"/>
                  <a:gd name="T4" fmla="*/ 133 w 631"/>
                  <a:gd name="T5" fmla="*/ 16 h 287"/>
                  <a:gd name="T6" fmla="*/ 631 w 631"/>
                  <a:gd name="T7" fmla="*/ 64 h 287"/>
                  <a:gd name="T8" fmla="*/ 631 w 631"/>
                  <a:gd name="T9" fmla="*/ 287 h 287"/>
                  <a:gd name="T10" fmla="*/ 0 w 631"/>
                  <a:gd name="T11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1" h="287">
                    <a:moveTo>
                      <a:pt x="0" y="287"/>
                    </a:move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7" y="0"/>
                      <a:pt x="133" y="16"/>
                    </a:cubicBezTo>
                    <a:cubicBezTo>
                      <a:pt x="260" y="32"/>
                      <a:pt x="631" y="64"/>
                      <a:pt x="631" y="64"/>
                    </a:cubicBezTo>
                    <a:cubicBezTo>
                      <a:pt x="631" y="287"/>
                      <a:pt x="631" y="287"/>
                      <a:pt x="631" y="287"/>
                    </a:cubicBezTo>
                    <a:cubicBezTo>
                      <a:pt x="0" y="287"/>
                      <a:pt x="0" y="287"/>
                      <a:pt x="0" y="287"/>
                    </a:cubicBezTo>
                  </a:path>
                </a:pathLst>
              </a:custGeom>
              <a:solidFill>
                <a:srgbClr val="3332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îśľïḑé">
                <a:extLst>
                  <a:ext uri="{FF2B5EF4-FFF2-40B4-BE49-F238E27FC236}">
                    <a16:creationId xmlns:a16="http://schemas.microsoft.com/office/drawing/2014/main" id="{5C8677F8-DB43-F14C-8981-CB2A764C5A25}"/>
                  </a:ext>
                </a:extLst>
              </p:cNvPr>
              <p:cNvSpPr/>
              <p:nvPr/>
            </p:nvSpPr>
            <p:spPr bwMode="auto">
              <a:xfrm>
                <a:off x="5746751" y="4283076"/>
                <a:ext cx="979488" cy="776288"/>
              </a:xfrm>
              <a:custGeom>
                <a:avLst/>
                <a:gdLst>
                  <a:gd name="T0" fmla="*/ 670 w 670"/>
                  <a:gd name="T1" fmla="*/ 11 h 532"/>
                  <a:gd name="T2" fmla="*/ 650 w 670"/>
                  <a:gd name="T3" fmla="*/ 370 h 532"/>
                  <a:gd name="T4" fmla="*/ 0 w 670"/>
                  <a:gd name="T5" fmla="*/ 378 h 532"/>
                  <a:gd name="T6" fmla="*/ 32 w 670"/>
                  <a:gd name="T7" fmla="*/ 0 h 532"/>
                  <a:gd name="T8" fmla="*/ 670 w 670"/>
                  <a:gd name="T9" fmla="*/ 11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0" h="532">
                    <a:moveTo>
                      <a:pt x="670" y="11"/>
                    </a:moveTo>
                    <a:cubicBezTo>
                      <a:pt x="650" y="370"/>
                      <a:pt x="650" y="370"/>
                      <a:pt x="650" y="370"/>
                    </a:cubicBezTo>
                    <a:cubicBezTo>
                      <a:pt x="650" y="370"/>
                      <a:pt x="356" y="532"/>
                      <a:pt x="0" y="378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670" y="11"/>
                      <a:pt x="670" y="11"/>
                      <a:pt x="670" y="11"/>
                    </a:cubicBezTo>
                  </a:path>
                </a:pathLst>
              </a:custGeom>
              <a:solidFill>
                <a:srgbClr val="3332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í$ḷïḋe">
                <a:extLst>
                  <a:ext uri="{FF2B5EF4-FFF2-40B4-BE49-F238E27FC236}">
                    <a16:creationId xmlns:a16="http://schemas.microsoft.com/office/drawing/2014/main" id="{A71F6D06-29B6-4A41-9F1E-AABD042FF79C}"/>
                  </a:ext>
                </a:extLst>
              </p:cNvPr>
              <p:cNvSpPr/>
              <p:nvPr/>
            </p:nvSpPr>
            <p:spPr bwMode="auto">
              <a:xfrm>
                <a:off x="6318251" y="2127251"/>
                <a:ext cx="614363" cy="447675"/>
              </a:xfrm>
              <a:custGeom>
                <a:avLst/>
                <a:gdLst>
                  <a:gd name="T0" fmla="*/ 0 w 387"/>
                  <a:gd name="T1" fmla="*/ 69 h 282"/>
                  <a:gd name="T2" fmla="*/ 6 w 387"/>
                  <a:gd name="T3" fmla="*/ 282 h 282"/>
                  <a:gd name="T4" fmla="*/ 387 w 387"/>
                  <a:gd name="T5" fmla="*/ 282 h 282"/>
                  <a:gd name="T6" fmla="*/ 365 w 387"/>
                  <a:gd name="T7" fmla="*/ 0 h 282"/>
                  <a:gd name="T8" fmla="*/ 0 w 387"/>
                  <a:gd name="T9" fmla="*/ 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7" h="282">
                    <a:moveTo>
                      <a:pt x="0" y="69"/>
                    </a:moveTo>
                    <a:lnTo>
                      <a:pt x="6" y="282"/>
                    </a:lnTo>
                    <a:lnTo>
                      <a:pt x="387" y="282"/>
                    </a:lnTo>
                    <a:lnTo>
                      <a:pt x="365" y="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4440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îSḻîḓê">
                <a:extLst>
                  <a:ext uri="{FF2B5EF4-FFF2-40B4-BE49-F238E27FC236}">
                    <a16:creationId xmlns:a16="http://schemas.microsoft.com/office/drawing/2014/main" id="{0EF57F61-2E20-3848-B094-46E081E91B7D}"/>
                  </a:ext>
                </a:extLst>
              </p:cNvPr>
              <p:cNvSpPr/>
              <p:nvPr/>
            </p:nvSpPr>
            <p:spPr bwMode="auto">
              <a:xfrm>
                <a:off x="6318251" y="2127251"/>
                <a:ext cx="614363" cy="447675"/>
              </a:xfrm>
              <a:custGeom>
                <a:avLst/>
                <a:gdLst>
                  <a:gd name="T0" fmla="*/ 0 w 387"/>
                  <a:gd name="T1" fmla="*/ 69 h 282"/>
                  <a:gd name="T2" fmla="*/ 6 w 387"/>
                  <a:gd name="T3" fmla="*/ 282 h 282"/>
                  <a:gd name="T4" fmla="*/ 387 w 387"/>
                  <a:gd name="T5" fmla="*/ 282 h 282"/>
                  <a:gd name="T6" fmla="*/ 365 w 387"/>
                  <a:gd name="T7" fmla="*/ 0 h 282"/>
                  <a:gd name="T8" fmla="*/ 0 w 387"/>
                  <a:gd name="T9" fmla="*/ 69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7" h="282">
                    <a:moveTo>
                      <a:pt x="0" y="69"/>
                    </a:moveTo>
                    <a:lnTo>
                      <a:pt x="6" y="282"/>
                    </a:lnTo>
                    <a:lnTo>
                      <a:pt x="387" y="282"/>
                    </a:lnTo>
                    <a:lnTo>
                      <a:pt x="365" y="0"/>
                    </a:lnTo>
                    <a:lnTo>
                      <a:pt x="0" y="6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íšliḋe">
                <a:extLst>
                  <a:ext uri="{FF2B5EF4-FFF2-40B4-BE49-F238E27FC236}">
                    <a16:creationId xmlns:a16="http://schemas.microsoft.com/office/drawing/2014/main" id="{226F3D26-A3F9-B24C-B05F-AC137649FA37}"/>
                  </a:ext>
                </a:extLst>
              </p:cNvPr>
              <p:cNvSpPr/>
              <p:nvPr/>
            </p:nvSpPr>
            <p:spPr bwMode="auto">
              <a:xfrm>
                <a:off x="5810251" y="4075114"/>
                <a:ext cx="569913" cy="720725"/>
              </a:xfrm>
              <a:prstGeom prst="rect">
                <a:avLst/>
              </a:prstGeom>
              <a:solidFill>
                <a:srgbClr val="4C4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ïṧḻïḑè">
                <a:extLst>
                  <a:ext uri="{FF2B5EF4-FFF2-40B4-BE49-F238E27FC236}">
                    <a16:creationId xmlns:a16="http://schemas.microsoft.com/office/drawing/2014/main" id="{6B9D188A-FAEF-4B4D-B87B-E532783038A3}"/>
                  </a:ext>
                </a:extLst>
              </p:cNvPr>
              <p:cNvSpPr/>
              <p:nvPr/>
            </p:nvSpPr>
            <p:spPr bwMode="auto">
              <a:xfrm>
                <a:off x="5810251" y="4075114"/>
                <a:ext cx="569913" cy="720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îsļídé">
                <a:extLst>
                  <a:ext uri="{FF2B5EF4-FFF2-40B4-BE49-F238E27FC236}">
                    <a16:creationId xmlns:a16="http://schemas.microsoft.com/office/drawing/2014/main" id="{51E58A7F-6F69-234B-A1FB-69EF2B1593D9}"/>
                  </a:ext>
                </a:extLst>
              </p:cNvPr>
              <p:cNvSpPr/>
              <p:nvPr/>
            </p:nvSpPr>
            <p:spPr bwMode="auto">
              <a:xfrm>
                <a:off x="6165851" y="4305301"/>
                <a:ext cx="112713" cy="122238"/>
              </a:xfrm>
              <a:custGeom>
                <a:avLst/>
                <a:gdLst>
                  <a:gd name="T0" fmla="*/ 3 w 77"/>
                  <a:gd name="T1" fmla="*/ 44 h 84"/>
                  <a:gd name="T2" fmla="*/ 68 w 77"/>
                  <a:gd name="T3" fmla="*/ 13 h 84"/>
                  <a:gd name="T4" fmla="*/ 17 w 77"/>
                  <a:gd name="T5" fmla="*/ 77 h 84"/>
                  <a:gd name="T6" fmla="*/ 3 w 77"/>
                  <a:gd name="T7" fmla="*/ 4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84">
                    <a:moveTo>
                      <a:pt x="3" y="44"/>
                    </a:moveTo>
                    <a:cubicBezTo>
                      <a:pt x="3" y="44"/>
                      <a:pt x="59" y="0"/>
                      <a:pt x="68" y="13"/>
                    </a:cubicBezTo>
                    <a:cubicBezTo>
                      <a:pt x="77" y="27"/>
                      <a:pt x="35" y="84"/>
                      <a:pt x="17" y="77"/>
                    </a:cubicBezTo>
                    <a:cubicBezTo>
                      <a:pt x="0" y="71"/>
                      <a:pt x="3" y="44"/>
                      <a:pt x="3" y="44"/>
                    </a:cubicBezTo>
                    <a:close/>
                  </a:path>
                </a:pathLst>
              </a:custGeom>
              <a:solidFill>
                <a:srgbClr val="FF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iSliďê">
                <a:extLst>
                  <a:ext uri="{FF2B5EF4-FFF2-40B4-BE49-F238E27FC236}">
                    <a16:creationId xmlns:a16="http://schemas.microsoft.com/office/drawing/2014/main" id="{3163789A-0F1F-E343-B7F4-DE7EAA7AFC56}"/>
                  </a:ext>
                </a:extLst>
              </p:cNvPr>
              <p:cNvSpPr/>
              <p:nvPr/>
            </p:nvSpPr>
            <p:spPr bwMode="auto">
              <a:xfrm>
                <a:off x="4705351" y="2474914"/>
                <a:ext cx="3736975" cy="1868488"/>
              </a:xfrm>
              <a:prstGeom prst="rect">
                <a:avLst/>
              </a:prstGeom>
              <a:solidFill>
                <a:srgbClr val="504F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1" name="ïṥḻîḓé">
                <a:extLst>
                  <a:ext uri="{FF2B5EF4-FFF2-40B4-BE49-F238E27FC236}">
                    <a16:creationId xmlns:a16="http://schemas.microsoft.com/office/drawing/2014/main" id="{00F43A0C-2D74-A64E-8660-BF3030DBEEE2}"/>
                  </a:ext>
                </a:extLst>
              </p:cNvPr>
              <p:cNvSpPr/>
              <p:nvPr/>
            </p:nvSpPr>
            <p:spPr bwMode="auto">
              <a:xfrm>
                <a:off x="4705351" y="2474914"/>
                <a:ext cx="3736975" cy="1868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isḻiḓè">
                <a:extLst>
                  <a:ext uri="{FF2B5EF4-FFF2-40B4-BE49-F238E27FC236}">
                    <a16:creationId xmlns:a16="http://schemas.microsoft.com/office/drawing/2014/main" id="{CC27CBC7-440C-9341-ACA4-EC887076BCC6}"/>
                  </a:ext>
                </a:extLst>
              </p:cNvPr>
              <p:cNvSpPr/>
              <p:nvPr/>
            </p:nvSpPr>
            <p:spPr bwMode="auto">
              <a:xfrm>
                <a:off x="5957888" y="1225551"/>
                <a:ext cx="1046163" cy="720725"/>
              </a:xfrm>
              <a:custGeom>
                <a:avLst/>
                <a:gdLst>
                  <a:gd name="T0" fmla="*/ 20 w 716"/>
                  <a:gd name="T1" fmla="*/ 446 h 494"/>
                  <a:gd name="T2" fmla="*/ 20 w 716"/>
                  <a:gd name="T3" fmla="*/ 237 h 494"/>
                  <a:gd name="T4" fmla="*/ 687 w 716"/>
                  <a:gd name="T5" fmla="*/ 252 h 494"/>
                  <a:gd name="T6" fmla="*/ 711 w 716"/>
                  <a:gd name="T7" fmla="*/ 320 h 494"/>
                  <a:gd name="T8" fmla="*/ 712 w 716"/>
                  <a:gd name="T9" fmla="*/ 446 h 494"/>
                  <a:gd name="T10" fmla="*/ 20 w 716"/>
                  <a:gd name="T11" fmla="*/ 446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6" h="494">
                    <a:moveTo>
                      <a:pt x="20" y="446"/>
                    </a:moveTo>
                    <a:cubicBezTo>
                      <a:pt x="20" y="446"/>
                      <a:pt x="0" y="260"/>
                      <a:pt x="20" y="237"/>
                    </a:cubicBezTo>
                    <a:cubicBezTo>
                      <a:pt x="40" y="214"/>
                      <a:pt x="376" y="0"/>
                      <a:pt x="687" y="252"/>
                    </a:cubicBezTo>
                    <a:cubicBezTo>
                      <a:pt x="687" y="252"/>
                      <a:pt x="716" y="253"/>
                      <a:pt x="711" y="320"/>
                    </a:cubicBezTo>
                    <a:cubicBezTo>
                      <a:pt x="708" y="362"/>
                      <a:pt x="708" y="404"/>
                      <a:pt x="712" y="446"/>
                    </a:cubicBezTo>
                    <a:cubicBezTo>
                      <a:pt x="712" y="446"/>
                      <a:pt x="43" y="494"/>
                      <a:pt x="20" y="446"/>
                    </a:cubicBezTo>
                  </a:path>
                </a:pathLst>
              </a:custGeom>
              <a:solidFill>
                <a:srgbClr val="3332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íś1ídê">
                <a:extLst>
                  <a:ext uri="{FF2B5EF4-FFF2-40B4-BE49-F238E27FC236}">
                    <a16:creationId xmlns:a16="http://schemas.microsoft.com/office/drawing/2014/main" id="{6A0D36F2-27CC-7846-BB25-0D7F249C4F98}"/>
                  </a:ext>
                </a:extLst>
              </p:cNvPr>
              <p:cNvSpPr/>
              <p:nvPr/>
            </p:nvSpPr>
            <p:spPr bwMode="auto">
              <a:xfrm>
                <a:off x="5973763" y="1425576"/>
                <a:ext cx="1023938" cy="257175"/>
              </a:xfrm>
              <a:custGeom>
                <a:avLst/>
                <a:gdLst>
                  <a:gd name="T0" fmla="*/ 618 w 701"/>
                  <a:gd name="T1" fmla="*/ 73 h 177"/>
                  <a:gd name="T2" fmla="*/ 620 w 701"/>
                  <a:gd name="T3" fmla="*/ 88 h 177"/>
                  <a:gd name="T4" fmla="*/ 621 w 701"/>
                  <a:gd name="T5" fmla="*/ 86 h 177"/>
                  <a:gd name="T6" fmla="*/ 620 w 701"/>
                  <a:gd name="T7" fmla="*/ 99 h 177"/>
                  <a:gd name="T8" fmla="*/ 676 w 701"/>
                  <a:gd name="T9" fmla="*/ 139 h 177"/>
                  <a:gd name="T10" fmla="*/ 699 w 701"/>
                  <a:gd name="T11" fmla="*/ 172 h 177"/>
                  <a:gd name="T12" fmla="*/ 701 w 701"/>
                  <a:gd name="T13" fmla="*/ 173 h 177"/>
                  <a:gd name="T14" fmla="*/ 701 w 701"/>
                  <a:gd name="T15" fmla="*/ 167 h 177"/>
                  <a:gd name="T16" fmla="*/ 676 w 701"/>
                  <a:gd name="T17" fmla="*/ 115 h 177"/>
                  <a:gd name="T18" fmla="*/ 618 w 701"/>
                  <a:gd name="T19" fmla="*/ 73 h 177"/>
                  <a:gd name="T20" fmla="*/ 260 w 701"/>
                  <a:gd name="T21" fmla="*/ 0 h 177"/>
                  <a:gd name="T22" fmla="*/ 22 w 701"/>
                  <a:gd name="T23" fmla="*/ 90 h 177"/>
                  <a:gd name="T24" fmla="*/ 9 w 701"/>
                  <a:gd name="T25" fmla="*/ 100 h 177"/>
                  <a:gd name="T26" fmla="*/ 0 w 701"/>
                  <a:gd name="T27" fmla="*/ 164 h 177"/>
                  <a:gd name="T28" fmla="*/ 1 w 701"/>
                  <a:gd name="T29" fmla="*/ 177 h 177"/>
                  <a:gd name="T30" fmla="*/ 9 w 701"/>
                  <a:gd name="T31" fmla="*/ 124 h 177"/>
                  <a:gd name="T32" fmla="*/ 247 w 701"/>
                  <a:gd name="T33" fmla="*/ 26 h 177"/>
                  <a:gd name="T34" fmla="*/ 260 w 701"/>
                  <a:gd name="T35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1" h="177">
                    <a:moveTo>
                      <a:pt x="618" y="73"/>
                    </a:moveTo>
                    <a:cubicBezTo>
                      <a:pt x="619" y="78"/>
                      <a:pt x="620" y="83"/>
                      <a:pt x="620" y="88"/>
                    </a:cubicBezTo>
                    <a:cubicBezTo>
                      <a:pt x="620" y="88"/>
                      <a:pt x="620" y="87"/>
                      <a:pt x="621" y="86"/>
                    </a:cubicBezTo>
                    <a:cubicBezTo>
                      <a:pt x="621" y="90"/>
                      <a:pt x="621" y="94"/>
                      <a:pt x="620" y="99"/>
                    </a:cubicBezTo>
                    <a:cubicBezTo>
                      <a:pt x="639" y="110"/>
                      <a:pt x="658" y="124"/>
                      <a:pt x="676" y="139"/>
                    </a:cubicBezTo>
                    <a:cubicBezTo>
                      <a:pt x="676" y="139"/>
                      <a:pt x="694" y="140"/>
                      <a:pt x="699" y="172"/>
                    </a:cubicBezTo>
                    <a:cubicBezTo>
                      <a:pt x="700" y="172"/>
                      <a:pt x="700" y="173"/>
                      <a:pt x="701" y="173"/>
                    </a:cubicBezTo>
                    <a:cubicBezTo>
                      <a:pt x="701" y="171"/>
                      <a:pt x="701" y="169"/>
                      <a:pt x="701" y="167"/>
                    </a:cubicBezTo>
                    <a:cubicBezTo>
                      <a:pt x="701" y="116"/>
                      <a:pt x="676" y="115"/>
                      <a:pt x="676" y="115"/>
                    </a:cubicBezTo>
                    <a:cubicBezTo>
                      <a:pt x="657" y="99"/>
                      <a:pt x="637" y="85"/>
                      <a:pt x="618" y="73"/>
                    </a:cubicBezTo>
                    <a:moveTo>
                      <a:pt x="260" y="0"/>
                    </a:moveTo>
                    <a:cubicBezTo>
                      <a:pt x="144" y="17"/>
                      <a:pt x="55" y="67"/>
                      <a:pt x="22" y="90"/>
                    </a:cubicBezTo>
                    <a:cubicBezTo>
                      <a:pt x="15" y="95"/>
                      <a:pt x="11" y="98"/>
                      <a:pt x="9" y="100"/>
                    </a:cubicBezTo>
                    <a:cubicBezTo>
                      <a:pt x="3" y="108"/>
                      <a:pt x="0" y="133"/>
                      <a:pt x="0" y="164"/>
                    </a:cubicBezTo>
                    <a:cubicBezTo>
                      <a:pt x="0" y="168"/>
                      <a:pt x="0" y="173"/>
                      <a:pt x="1" y="177"/>
                    </a:cubicBezTo>
                    <a:cubicBezTo>
                      <a:pt x="1" y="151"/>
                      <a:pt x="3" y="131"/>
                      <a:pt x="9" y="124"/>
                    </a:cubicBezTo>
                    <a:cubicBezTo>
                      <a:pt x="20" y="112"/>
                      <a:pt x="115" y="49"/>
                      <a:pt x="247" y="26"/>
                    </a:cubicBezTo>
                    <a:cubicBezTo>
                      <a:pt x="252" y="18"/>
                      <a:pt x="256" y="9"/>
                      <a:pt x="260" y="0"/>
                    </a:cubicBezTo>
                  </a:path>
                </a:pathLst>
              </a:custGeom>
              <a:solidFill>
                <a:srgbClr val="2E2D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ïṩļíḋe">
                <a:extLst>
                  <a:ext uri="{FF2B5EF4-FFF2-40B4-BE49-F238E27FC236}">
                    <a16:creationId xmlns:a16="http://schemas.microsoft.com/office/drawing/2014/main" id="{3AF27C32-5ECB-284F-9670-42C7A2412BC6}"/>
                  </a:ext>
                </a:extLst>
              </p:cNvPr>
              <p:cNvSpPr/>
              <p:nvPr/>
            </p:nvSpPr>
            <p:spPr bwMode="auto">
              <a:xfrm>
                <a:off x="5957888" y="1260476"/>
                <a:ext cx="1046163" cy="720725"/>
              </a:xfrm>
              <a:custGeom>
                <a:avLst/>
                <a:gdLst>
                  <a:gd name="T0" fmla="*/ 20 w 716"/>
                  <a:gd name="T1" fmla="*/ 446 h 494"/>
                  <a:gd name="T2" fmla="*/ 20 w 716"/>
                  <a:gd name="T3" fmla="*/ 237 h 494"/>
                  <a:gd name="T4" fmla="*/ 687 w 716"/>
                  <a:gd name="T5" fmla="*/ 252 h 494"/>
                  <a:gd name="T6" fmla="*/ 711 w 716"/>
                  <a:gd name="T7" fmla="*/ 320 h 494"/>
                  <a:gd name="T8" fmla="*/ 712 w 716"/>
                  <a:gd name="T9" fmla="*/ 446 h 494"/>
                  <a:gd name="T10" fmla="*/ 20 w 716"/>
                  <a:gd name="T11" fmla="*/ 446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6" h="494">
                    <a:moveTo>
                      <a:pt x="20" y="446"/>
                    </a:moveTo>
                    <a:cubicBezTo>
                      <a:pt x="20" y="446"/>
                      <a:pt x="0" y="260"/>
                      <a:pt x="20" y="237"/>
                    </a:cubicBezTo>
                    <a:cubicBezTo>
                      <a:pt x="40" y="214"/>
                      <a:pt x="376" y="0"/>
                      <a:pt x="687" y="252"/>
                    </a:cubicBezTo>
                    <a:cubicBezTo>
                      <a:pt x="687" y="252"/>
                      <a:pt x="716" y="253"/>
                      <a:pt x="711" y="320"/>
                    </a:cubicBezTo>
                    <a:cubicBezTo>
                      <a:pt x="708" y="362"/>
                      <a:pt x="708" y="404"/>
                      <a:pt x="712" y="446"/>
                    </a:cubicBezTo>
                    <a:cubicBezTo>
                      <a:pt x="712" y="446"/>
                      <a:pt x="43" y="494"/>
                      <a:pt x="20" y="446"/>
                    </a:cubicBezTo>
                  </a:path>
                </a:pathLst>
              </a:custGeom>
              <a:solidFill>
                <a:srgbClr val="3332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îṡ1iḍé">
                <a:extLst>
                  <a:ext uri="{FF2B5EF4-FFF2-40B4-BE49-F238E27FC236}">
                    <a16:creationId xmlns:a16="http://schemas.microsoft.com/office/drawing/2014/main" id="{1763E342-4E8D-D14B-B294-4810C3E3D867}"/>
                  </a:ext>
                </a:extLst>
              </p:cNvPr>
              <p:cNvSpPr/>
              <p:nvPr/>
            </p:nvSpPr>
            <p:spPr bwMode="auto">
              <a:xfrm>
                <a:off x="6745288" y="1787526"/>
                <a:ext cx="300038" cy="687388"/>
              </a:xfrm>
              <a:custGeom>
                <a:avLst/>
                <a:gdLst>
                  <a:gd name="T0" fmla="*/ 184 w 205"/>
                  <a:gd name="T1" fmla="*/ 0 h 471"/>
                  <a:gd name="T2" fmla="*/ 199 w 205"/>
                  <a:gd name="T3" fmla="*/ 93 h 471"/>
                  <a:gd name="T4" fmla="*/ 193 w 205"/>
                  <a:gd name="T5" fmla="*/ 144 h 471"/>
                  <a:gd name="T6" fmla="*/ 184 w 205"/>
                  <a:gd name="T7" fmla="*/ 171 h 471"/>
                  <a:gd name="T8" fmla="*/ 173 w 205"/>
                  <a:gd name="T9" fmla="*/ 183 h 471"/>
                  <a:gd name="T10" fmla="*/ 173 w 205"/>
                  <a:gd name="T11" fmla="*/ 203 h 471"/>
                  <a:gd name="T12" fmla="*/ 173 w 205"/>
                  <a:gd name="T13" fmla="*/ 233 h 471"/>
                  <a:gd name="T14" fmla="*/ 148 w 205"/>
                  <a:gd name="T15" fmla="*/ 265 h 471"/>
                  <a:gd name="T16" fmla="*/ 148 w 205"/>
                  <a:gd name="T17" fmla="*/ 324 h 471"/>
                  <a:gd name="T18" fmla="*/ 141 w 205"/>
                  <a:gd name="T19" fmla="*/ 377 h 471"/>
                  <a:gd name="T20" fmla="*/ 123 w 205"/>
                  <a:gd name="T21" fmla="*/ 471 h 471"/>
                  <a:gd name="T22" fmla="*/ 0 w 205"/>
                  <a:gd name="T23" fmla="*/ 425 h 471"/>
                  <a:gd name="T24" fmla="*/ 20 w 205"/>
                  <a:gd name="T25" fmla="*/ 355 h 471"/>
                  <a:gd name="T26" fmla="*/ 31 w 205"/>
                  <a:gd name="T27" fmla="*/ 288 h 471"/>
                  <a:gd name="T28" fmla="*/ 111 w 205"/>
                  <a:gd name="T29" fmla="*/ 49 h 471"/>
                  <a:gd name="T30" fmla="*/ 184 w 205"/>
                  <a:gd name="T31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5" h="471">
                    <a:moveTo>
                      <a:pt x="184" y="0"/>
                    </a:moveTo>
                    <a:cubicBezTo>
                      <a:pt x="184" y="0"/>
                      <a:pt x="205" y="80"/>
                      <a:pt x="199" y="93"/>
                    </a:cubicBezTo>
                    <a:cubicBezTo>
                      <a:pt x="192" y="107"/>
                      <a:pt x="193" y="144"/>
                      <a:pt x="193" y="144"/>
                    </a:cubicBezTo>
                    <a:cubicBezTo>
                      <a:pt x="193" y="144"/>
                      <a:pt x="195" y="168"/>
                      <a:pt x="184" y="171"/>
                    </a:cubicBezTo>
                    <a:cubicBezTo>
                      <a:pt x="173" y="173"/>
                      <a:pt x="164" y="175"/>
                      <a:pt x="173" y="183"/>
                    </a:cubicBezTo>
                    <a:cubicBezTo>
                      <a:pt x="181" y="191"/>
                      <a:pt x="173" y="203"/>
                      <a:pt x="173" y="203"/>
                    </a:cubicBezTo>
                    <a:cubicBezTo>
                      <a:pt x="173" y="203"/>
                      <a:pt x="168" y="221"/>
                      <a:pt x="173" y="233"/>
                    </a:cubicBezTo>
                    <a:cubicBezTo>
                      <a:pt x="177" y="245"/>
                      <a:pt x="145" y="250"/>
                      <a:pt x="148" y="265"/>
                    </a:cubicBezTo>
                    <a:cubicBezTo>
                      <a:pt x="151" y="280"/>
                      <a:pt x="160" y="323"/>
                      <a:pt x="148" y="324"/>
                    </a:cubicBezTo>
                    <a:cubicBezTo>
                      <a:pt x="136" y="325"/>
                      <a:pt x="152" y="377"/>
                      <a:pt x="141" y="377"/>
                    </a:cubicBezTo>
                    <a:cubicBezTo>
                      <a:pt x="131" y="377"/>
                      <a:pt x="123" y="471"/>
                      <a:pt x="123" y="471"/>
                    </a:cubicBezTo>
                    <a:cubicBezTo>
                      <a:pt x="123" y="471"/>
                      <a:pt x="49" y="408"/>
                      <a:pt x="0" y="425"/>
                    </a:cubicBezTo>
                    <a:cubicBezTo>
                      <a:pt x="0" y="425"/>
                      <a:pt x="4" y="373"/>
                      <a:pt x="20" y="355"/>
                    </a:cubicBezTo>
                    <a:cubicBezTo>
                      <a:pt x="36" y="336"/>
                      <a:pt x="31" y="288"/>
                      <a:pt x="31" y="288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84" y="0"/>
                      <a:pt x="184" y="0"/>
                      <a:pt x="184" y="0"/>
                    </a:cubicBezTo>
                  </a:path>
                </a:pathLst>
              </a:custGeom>
              <a:solidFill>
                <a:srgbClr val="4C4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îṡḻíḋé">
                <a:extLst>
                  <a:ext uri="{FF2B5EF4-FFF2-40B4-BE49-F238E27FC236}">
                    <a16:creationId xmlns:a16="http://schemas.microsoft.com/office/drawing/2014/main" id="{48948D5E-9F69-A04F-9AB9-D4B0E09AA9BC}"/>
                  </a:ext>
                </a:extLst>
              </p:cNvPr>
              <p:cNvSpPr/>
              <p:nvPr/>
            </p:nvSpPr>
            <p:spPr bwMode="auto">
              <a:xfrm>
                <a:off x="6232526" y="2984501"/>
                <a:ext cx="227013" cy="441325"/>
              </a:xfrm>
              <a:custGeom>
                <a:avLst/>
                <a:gdLst>
                  <a:gd name="T0" fmla="*/ 139 w 156"/>
                  <a:gd name="T1" fmla="*/ 283 h 302"/>
                  <a:gd name="T2" fmla="*/ 103 w 156"/>
                  <a:gd name="T3" fmla="*/ 200 h 302"/>
                  <a:gd name="T4" fmla="*/ 22 w 156"/>
                  <a:gd name="T5" fmla="*/ 223 h 302"/>
                  <a:gd name="T6" fmla="*/ 30 w 156"/>
                  <a:gd name="T7" fmla="*/ 51 h 302"/>
                  <a:gd name="T8" fmla="*/ 40 w 156"/>
                  <a:gd name="T9" fmla="*/ 12 h 302"/>
                  <a:gd name="T10" fmla="*/ 112 w 156"/>
                  <a:gd name="T11" fmla="*/ 0 h 302"/>
                  <a:gd name="T12" fmla="*/ 114 w 156"/>
                  <a:gd name="T13" fmla="*/ 35 h 302"/>
                  <a:gd name="T14" fmla="*/ 131 w 156"/>
                  <a:gd name="T15" fmla="*/ 100 h 302"/>
                  <a:gd name="T16" fmla="*/ 139 w 156"/>
                  <a:gd name="T17" fmla="*/ 283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6" h="302">
                    <a:moveTo>
                      <a:pt x="139" y="283"/>
                    </a:moveTo>
                    <a:cubicBezTo>
                      <a:pt x="122" y="302"/>
                      <a:pt x="103" y="200"/>
                      <a:pt x="103" y="200"/>
                    </a:cubicBezTo>
                    <a:cubicBezTo>
                      <a:pt x="103" y="200"/>
                      <a:pt x="54" y="268"/>
                      <a:pt x="22" y="223"/>
                    </a:cubicBezTo>
                    <a:cubicBezTo>
                      <a:pt x="0" y="191"/>
                      <a:pt x="17" y="102"/>
                      <a:pt x="30" y="51"/>
                    </a:cubicBezTo>
                    <a:cubicBezTo>
                      <a:pt x="35" y="28"/>
                      <a:pt x="40" y="12"/>
                      <a:pt x="40" y="12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16"/>
                      <a:pt x="114" y="35"/>
                    </a:cubicBezTo>
                    <a:cubicBezTo>
                      <a:pt x="116" y="61"/>
                      <a:pt x="121" y="93"/>
                      <a:pt x="131" y="100"/>
                    </a:cubicBezTo>
                    <a:cubicBezTo>
                      <a:pt x="148" y="113"/>
                      <a:pt x="156" y="264"/>
                      <a:pt x="139" y="283"/>
                    </a:cubicBezTo>
                  </a:path>
                </a:pathLst>
              </a:custGeom>
              <a:solidFill>
                <a:srgbClr val="AE6E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íś1íḓè">
                <a:extLst>
                  <a:ext uri="{FF2B5EF4-FFF2-40B4-BE49-F238E27FC236}">
                    <a16:creationId xmlns:a16="http://schemas.microsoft.com/office/drawing/2014/main" id="{1AC7247A-F456-0F4D-B15F-62CBCBD8502D}"/>
                  </a:ext>
                </a:extLst>
              </p:cNvPr>
              <p:cNvSpPr/>
              <p:nvPr/>
            </p:nvSpPr>
            <p:spPr bwMode="auto">
              <a:xfrm>
                <a:off x="6381751" y="2227264"/>
                <a:ext cx="409575" cy="76200"/>
              </a:xfrm>
              <a:custGeom>
                <a:avLst/>
                <a:gdLst>
                  <a:gd name="T0" fmla="*/ 0 w 280"/>
                  <a:gd name="T1" fmla="*/ 44 h 53"/>
                  <a:gd name="T2" fmla="*/ 1 w 280"/>
                  <a:gd name="T3" fmla="*/ 48 h 53"/>
                  <a:gd name="T4" fmla="*/ 9 w 280"/>
                  <a:gd name="T5" fmla="*/ 50 h 53"/>
                  <a:gd name="T6" fmla="*/ 16 w 280"/>
                  <a:gd name="T7" fmla="*/ 52 h 53"/>
                  <a:gd name="T8" fmla="*/ 16 w 280"/>
                  <a:gd name="T9" fmla="*/ 48 h 53"/>
                  <a:gd name="T10" fmla="*/ 9 w 280"/>
                  <a:gd name="T11" fmla="*/ 46 h 53"/>
                  <a:gd name="T12" fmla="*/ 0 w 280"/>
                  <a:gd name="T13" fmla="*/ 44 h 53"/>
                  <a:gd name="T14" fmla="*/ 280 w 280"/>
                  <a:gd name="T15" fmla="*/ 0 h 53"/>
                  <a:gd name="T16" fmla="*/ 151 w 280"/>
                  <a:gd name="T17" fmla="*/ 46 h 53"/>
                  <a:gd name="T18" fmla="*/ 147 w 280"/>
                  <a:gd name="T19" fmla="*/ 46 h 53"/>
                  <a:gd name="T20" fmla="*/ 121 w 280"/>
                  <a:gd name="T21" fmla="*/ 44 h 53"/>
                  <a:gd name="T22" fmla="*/ 112 w 280"/>
                  <a:gd name="T23" fmla="*/ 46 h 53"/>
                  <a:gd name="T24" fmla="*/ 93 w 280"/>
                  <a:gd name="T25" fmla="*/ 49 h 53"/>
                  <a:gd name="T26" fmla="*/ 93 w 280"/>
                  <a:gd name="T27" fmla="*/ 50 h 53"/>
                  <a:gd name="T28" fmla="*/ 92 w 280"/>
                  <a:gd name="T29" fmla="*/ 53 h 53"/>
                  <a:gd name="T30" fmla="*/ 112 w 280"/>
                  <a:gd name="T31" fmla="*/ 50 h 53"/>
                  <a:gd name="T32" fmla="*/ 121 w 280"/>
                  <a:gd name="T33" fmla="*/ 48 h 53"/>
                  <a:gd name="T34" fmla="*/ 147 w 280"/>
                  <a:gd name="T35" fmla="*/ 50 h 53"/>
                  <a:gd name="T36" fmla="*/ 151 w 280"/>
                  <a:gd name="T37" fmla="*/ 50 h 53"/>
                  <a:gd name="T38" fmla="*/ 280 w 280"/>
                  <a:gd name="T39" fmla="*/ 4 h 53"/>
                  <a:gd name="T40" fmla="*/ 280 w 280"/>
                  <a:gd name="T4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0" h="53">
                    <a:moveTo>
                      <a:pt x="0" y="44"/>
                    </a:moveTo>
                    <a:cubicBezTo>
                      <a:pt x="0" y="45"/>
                      <a:pt x="0" y="47"/>
                      <a:pt x="1" y="48"/>
                    </a:cubicBezTo>
                    <a:cubicBezTo>
                      <a:pt x="3" y="49"/>
                      <a:pt x="6" y="49"/>
                      <a:pt x="9" y="50"/>
                    </a:cubicBezTo>
                    <a:cubicBezTo>
                      <a:pt x="11" y="51"/>
                      <a:pt x="14" y="51"/>
                      <a:pt x="16" y="52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4" y="47"/>
                      <a:pt x="12" y="47"/>
                      <a:pt x="9" y="46"/>
                    </a:cubicBezTo>
                    <a:cubicBezTo>
                      <a:pt x="6" y="45"/>
                      <a:pt x="3" y="45"/>
                      <a:pt x="0" y="44"/>
                    </a:cubicBezTo>
                    <a:moveTo>
                      <a:pt x="280" y="0"/>
                    </a:moveTo>
                    <a:cubicBezTo>
                      <a:pt x="246" y="17"/>
                      <a:pt x="181" y="46"/>
                      <a:pt x="151" y="46"/>
                    </a:cubicBezTo>
                    <a:cubicBezTo>
                      <a:pt x="150" y="46"/>
                      <a:pt x="148" y="46"/>
                      <a:pt x="147" y="46"/>
                    </a:cubicBezTo>
                    <a:cubicBezTo>
                      <a:pt x="134" y="45"/>
                      <a:pt x="126" y="44"/>
                      <a:pt x="121" y="44"/>
                    </a:cubicBezTo>
                    <a:cubicBezTo>
                      <a:pt x="111" y="44"/>
                      <a:pt x="112" y="46"/>
                      <a:pt x="112" y="46"/>
                    </a:cubicBezTo>
                    <a:cubicBezTo>
                      <a:pt x="112" y="46"/>
                      <a:pt x="105" y="48"/>
                      <a:pt x="93" y="49"/>
                    </a:cubicBezTo>
                    <a:cubicBezTo>
                      <a:pt x="93" y="49"/>
                      <a:pt x="93" y="50"/>
                      <a:pt x="93" y="50"/>
                    </a:cubicBezTo>
                    <a:cubicBezTo>
                      <a:pt x="93" y="51"/>
                      <a:pt x="93" y="52"/>
                      <a:pt x="92" y="53"/>
                    </a:cubicBezTo>
                    <a:cubicBezTo>
                      <a:pt x="104" y="52"/>
                      <a:pt x="112" y="50"/>
                      <a:pt x="112" y="50"/>
                    </a:cubicBezTo>
                    <a:cubicBezTo>
                      <a:pt x="112" y="50"/>
                      <a:pt x="111" y="48"/>
                      <a:pt x="121" y="48"/>
                    </a:cubicBezTo>
                    <a:cubicBezTo>
                      <a:pt x="126" y="48"/>
                      <a:pt x="134" y="49"/>
                      <a:pt x="147" y="50"/>
                    </a:cubicBezTo>
                    <a:cubicBezTo>
                      <a:pt x="148" y="50"/>
                      <a:pt x="150" y="50"/>
                      <a:pt x="151" y="50"/>
                    </a:cubicBezTo>
                    <a:cubicBezTo>
                      <a:pt x="181" y="50"/>
                      <a:pt x="246" y="21"/>
                      <a:pt x="280" y="4"/>
                    </a:cubicBezTo>
                    <a:cubicBezTo>
                      <a:pt x="280" y="2"/>
                      <a:pt x="280" y="1"/>
                      <a:pt x="280" y="0"/>
                    </a:cubicBezTo>
                  </a:path>
                </a:pathLst>
              </a:custGeom>
              <a:solidFill>
                <a:srgbClr val="3D3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îṥľíďé">
                <a:extLst>
                  <a:ext uri="{FF2B5EF4-FFF2-40B4-BE49-F238E27FC236}">
                    <a16:creationId xmlns:a16="http://schemas.microsoft.com/office/drawing/2014/main" id="{42D256BE-6DAF-1542-BA6C-FDF5540679AC}"/>
                  </a:ext>
                </a:extLst>
              </p:cNvPr>
              <p:cNvSpPr/>
              <p:nvPr/>
            </p:nvSpPr>
            <p:spPr bwMode="auto">
              <a:xfrm>
                <a:off x="6086476" y="1890714"/>
                <a:ext cx="0" cy="3175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solidFill>
                <a:srgbClr val="2E2D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îṧ1îḋé">
                <a:extLst>
                  <a:ext uri="{FF2B5EF4-FFF2-40B4-BE49-F238E27FC236}">
                    <a16:creationId xmlns:a16="http://schemas.microsoft.com/office/drawing/2014/main" id="{02ED1A25-AF0B-9B49-BCD5-D4995235BD19}"/>
                  </a:ext>
                </a:extLst>
              </p:cNvPr>
              <p:cNvSpPr/>
              <p:nvPr/>
            </p:nvSpPr>
            <p:spPr bwMode="auto">
              <a:xfrm>
                <a:off x="6791326" y="2209801"/>
                <a:ext cx="33338" cy="22225"/>
              </a:xfrm>
              <a:custGeom>
                <a:avLst/>
                <a:gdLst>
                  <a:gd name="T0" fmla="*/ 23 w 23"/>
                  <a:gd name="T1" fmla="*/ 0 h 16"/>
                  <a:gd name="T2" fmla="*/ 23 w 23"/>
                  <a:gd name="T3" fmla="*/ 0 h 16"/>
                  <a:gd name="T4" fmla="*/ 0 w 23"/>
                  <a:gd name="T5" fmla="*/ 12 h 16"/>
                  <a:gd name="T6" fmla="*/ 0 w 23"/>
                  <a:gd name="T7" fmla="*/ 16 h 16"/>
                  <a:gd name="T8" fmla="*/ 23 w 23"/>
                  <a:gd name="T9" fmla="*/ 4 h 16"/>
                  <a:gd name="T10" fmla="*/ 23 w 23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16"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14" y="5"/>
                      <a:pt x="0" y="12"/>
                    </a:cubicBezTo>
                    <a:cubicBezTo>
                      <a:pt x="0" y="13"/>
                      <a:pt x="0" y="14"/>
                      <a:pt x="0" y="16"/>
                    </a:cubicBezTo>
                    <a:cubicBezTo>
                      <a:pt x="14" y="9"/>
                      <a:pt x="23" y="4"/>
                      <a:pt x="23" y="4"/>
                    </a:cubicBezTo>
                    <a:cubicBezTo>
                      <a:pt x="23" y="4"/>
                      <a:pt x="23" y="3"/>
                      <a:pt x="23" y="0"/>
                    </a:cubicBezTo>
                  </a:path>
                </a:pathLst>
              </a:custGeom>
              <a:solidFill>
                <a:srgbClr val="4442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iŝlïdè">
                <a:extLst>
                  <a:ext uri="{FF2B5EF4-FFF2-40B4-BE49-F238E27FC236}">
                    <a16:creationId xmlns:a16="http://schemas.microsoft.com/office/drawing/2014/main" id="{ADB3359E-56B4-0341-860A-A328C2F6CA1E}"/>
                  </a:ext>
                </a:extLst>
              </p:cNvPr>
              <p:cNvSpPr/>
              <p:nvPr/>
            </p:nvSpPr>
            <p:spPr bwMode="auto">
              <a:xfrm>
                <a:off x="6070601" y="1589089"/>
                <a:ext cx="976313" cy="728663"/>
              </a:xfrm>
              <a:custGeom>
                <a:avLst/>
                <a:gdLst>
                  <a:gd name="T0" fmla="*/ 212 w 668"/>
                  <a:gd name="T1" fmla="*/ 37 h 499"/>
                  <a:gd name="T2" fmla="*/ 56 w 668"/>
                  <a:gd name="T3" fmla="*/ 103 h 499"/>
                  <a:gd name="T4" fmla="*/ 12 w 668"/>
                  <a:gd name="T5" fmla="*/ 203 h 499"/>
                  <a:gd name="T6" fmla="*/ 142 w 668"/>
                  <a:gd name="T7" fmla="*/ 269 h 499"/>
                  <a:gd name="T8" fmla="*/ 149 w 668"/>
                  <a:gd name="T9" fmla="*/ 499 h 499"/>
                  <a:gd name="T10" fmla="*/ 222 w 668"/>
                  <a:gd name="T11" fmla="*/ 483 h 499"/>
                  <a:gd name="T12" fmla="*/ 325 w 668"/>
                  <a:gd name="T13" fmla="*/ 483 h 499"/>
                  <a:gd name="T14" fmla="*/ 360 w 668"/>
                  <a:gd name="T15" fmla="*/ 483 h 499"/>
                  <a:gd name="T16" fmla="*/ 516 w 668"/>
                  <a:gd name="T17" fmla="*/ 425 h 499"/>
                  <a:gd name="T18" fmla="*/ 560 w 668"/>
                  <a:gd name="T19" fmla="*/ 328 h 499"/>
                  <a:gd name="T20" fmla="*/ 653 w 668"/>
                  <a:gd name="T21" fmla="*/ 145 h 499"/>
                  <a:gd name="T22" fmla="*/ 597 w 668"/>
                  <a:gd name="T23" fmla="*/ 37 h 499"/>
                  <a:gd name="T24" fmla="*/ 508 w 668"/>
                  <a:gd name="T25" fmla="*/ 0 h 499"/>
                  <a:gd name="T26" fmla="*/ 212 w 668"/>
                  <a:gd name="T27" fmla="*/ 37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8" h="499">
                    <a:moveTo>
                      <a:pt x="212" y="37"/>
                    </a:moveTo>
                    <a:cubicBezTo>
                      <a:pt x="212" y="37"/>
                      <a:pt x="86" y="36"/>
                      <a:pt x="56" y="103"/>
                    </a:cubicBezTo>
                    <a:cubicBezTo>
                      <a:pt x="25" y="169"/>
                      <a:pt x="24" y="192"/>
                      <a:pt x="12" y="203"/>
                    </a:cubicBezTo>
                    <a:cubicBezTo>
                      <a:pt x="0" y="213"/>
                      <a:pt x="142" y="269"/>
                      <a:pt x="142" y="269"/>
                    </a:cubicBezTo>
                    <a:cubicBezTo>
                      <a:pt x="149" y="499"/>
                      <a:pt x="149" y="499"/>
                      <a:pt x="149" y="499"/>
                    </a:cubicBezTo>
                    <a:cubicBezTo>
                      <a:pt x="149" y="499"/>
                      <a:pt x="177" y="470"/>
                      <a:pt x="222" y="483"/>
                    </a:cubicBezTo>
                    <a:cubicBezTo>
                      <a:pt x="268" y="496"/>
                      <a:pt x="325" y="483"/>
                      <a:pt x="325" y="483"/>
                    </a:cubicBezTo>
                    <a:cubicBezTo>
                      <a:pt x="325" y="483"/>
                      <a:pt x="322" y="478"/>
                      <a:pt x="360" y="483"/>
                    </a:cubicBezTo>
                    <a:cubicBezTo>
                      <a:pt x="397" y="488"/>
                      <a:pt x="516" y="425"/>
                      <a:pt x="516" y="425"/>
                    </a:cubicBezTo>
                    <a:cubicBezTo>
                      <a:pt x="516" y="425"/>
                      <a:pt x="562" y="349"/>
                      <a:pt x="560" y="328"/>
                    </a:cubicBezTo>
                    <a:cubicBezTo>
                      <a:pt x="557" y="307"/>
                      <a:pt x="653" y="145"/>
                      <a:pt x="653" y="145"/>
                    </a:cubicBezTo>
                    <a:cubicBezTo>
                      <a:pt x="653" y="145"/>
                      <a:pt x="668" y="60"/>
                      <a:pt x="597" y="37"/>
                    </a:cubicBezTo>
                    <a:cubicBezTo>
                      <a:pt x="597" y="37"/>
                      <a:pt x="572" y="0"/>
                      <a:pt x="508" y="0"/>
                    </a:cubicBezTo>
                    <a:cubicBezTo>
                      <a:pt x="443" y="0"/>
                      <a:pt x="212" y="37"/>
                      <a:pt x="212" y="37"/>
                    </a:cubicBezTo>
                  </a:path>
                </a:pathLst>
              </a:custGeom>
              <a:solidFill>
                <a:srgbClr val="4C4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îṧļiḑè">
                <a:extLst>
                  <a:ext uri="{FF2B5EF4-FFF2-40B4-BE49-F238E27FC236}">
                    <a16:creationId xmlns:a16="http://schemas.microsoft.com/office/drawing/2014/main" id="{D5E9F751-899A-2141-B4EF-B28E63431DCF}"/>
                  </a:ext>
                </a:extLst>
              </p:cNvPr>
              <p:cNvSpPr/>
              <p:nvPr/>
            </p:nvSpPr>
            <p:spPr bwMode="auto">
              <a:xfrm>
                <a:off x="6399213" y="3028951"/>
                <a:ext cx="0" cy="6350"/>
              </a:xfrm>
              <a:custGeom>
                <a:avLst/>
                <a:gdLst>
                  <a:gd name="T0" fmla="*/ 0 h 4"/>
                  <a:gd name="T1" fmla="*/ 4 h 4"/>
                  <a:gd name="T2" fmla="*/ 4 h 4"/>
                  <a:gd name="T3" fmla="*/ 0 h 4"/>
                  <a:gd name="T4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cubicBezTo>
                      <a:pt x="0" y="1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84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ís1ídé">
                <a:extLst>
                  <a:ext uri="{FF2B5EF4-FFF2-40B4-BE49-F238E27FC236}">
                    <a16:creationId xmlns:a16="http://schemas.microsoft.com/office/drawing/2014/main" id="{0C719484-E70D-484B-95AE-6FE22887199E}"/>
                  </a:ext>
                </a:extLst>
              </p:cNvPr>
              <p:cNvSpPr/>
              <p:nvPr/>
            </p:nvSpPr>
            <p:spPr bwMode="auto">
              <a:xfrm>
                <a:off x="6275388" y="3027364"/>
                <a:ext cx="123825" cy="31750"/>
              </a:xfrm>
              <a:custGeom>
                <a:avLst/>
                <a:gdLst>
                  <a:gd name="T0" fmla="*/ 68 w 84"/>
                  <a:gd name="T1" fmla="*/ 0 h 22"/>
                  <a:gd name="T2" fmla="*/ 1 w 84"/>
                  <a:gd name="T3" fmla="*/ 17 h 22"/>
                  <a:gd name="T4" fmla="*/ 0 w 84"/>
                  <a:gd name="T5" fmla="*/ 22 h 22"/>
                  <a:gd name="T6" fmla="*/ 68 w 84"/>
                  <a:gd name="T7" fmla="*/ 4 h 22"/>
                  <a:gd name="T8" fmla="*/ 84 w 84"/>
                  <a:gd name="T9" fmla="*/ 6 h 22"/>
                  <a:gd name="T10" fmla="*/ 84 w 84"/>
                  <a:gd name="T11" fmla="*/ 2 h 22"/>
                  <a:gd name="T12" fmla="*/ 68 w 84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22">
                    <a:moveTo>
                      <a:pt x="68" y="0"/>
                    </a:moveTo>
                    <a:cubicBezTo>
                      <a:pt x="43" y="0"/>
                      <a:pt x="13" y="12"/>
                      <a:pt x="1" y="17"/>
                    </a:cubicBezTo>
                    <a:cubicBezTo>
                      <a:pt x="1" y="19"/>
                      <a:pt x="0" y="20"/>
                      <a:pt x="0" y="22"/>
                    </a:cubicBezTo>
                    <a:cubicBezTo>
                      <a:pt x="11" y="17"/>
                      <a:pt x="42" y="4"/>
                      <a:pt x="68" y="4"/>
                    </a:cubicBezTo>
                    <a:cubicBezTo>
                      <a:pt x="74" y="4"/>
                      <a:pt x="79" y="4"/>
                      <a:pt x="84" y="6"/>
                    </a:cubicBezTo>
                    <a:cubicBezTo>
                      <a:pt x="84" y="4"/>
                      <a:pt x="84" y="3"/>
                      <a:pt x="84" y="2"/>
                    </a:cubicBezTo>
                    <a:cubicBezTo>
                      <a:pt x="79" y="0"/>
                      <a:pt x="74" y="0"/>
                      <a:pt x="68" y="0"/>
                    </a:cubicBezTo>
                  </a:path>
                </a:pathLst>
              </a:custGeom>
              <a:solidFill>
                <a:srgbClr val="9C63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îṡļiḓé">
                <a:extLst>
                  <a:ext uri="{FF2B5EF4-FFF2-40B4-BE49-F238E27FC236}">
                    <a16:creationId xmlns:a16="http://schemas.microsoft.com/office/drawing/2014/main" id="{FF1EAD7B-AA4F-484F-90E2-74EC6A16A66B}"/>
                  </a:ext>
                </a:extLst>
              </p:cNvPr>
              <p:cNvSpPr/>
              <p:nvPr/>
            </p:nvSpPr>
            <p:spPr bwMode="auto">
              <a:xfrm>
                <a:off x="6076951" y="1884364"/>
                <a:ext cx="346075" cy="1169988"/>
              </a:xfrm>
              <a:custGeom>
                <a:avLst/>
                <a:gdLst>
                  <a:gd name="T0" fmla="*/ 46 w 237"/>
                  <a:gd name="T1" fmla="*/ 0 h 801"/>
                  <a:gd name="T2" fmla="*/ 8 w 237"/>
                  <a:gd name="T3" fmla="*/ 0 h 801"/>
                  <a:gd name="T4" fmla="*/ 8 w 237"/>
                  <a:gd name="T5" fmla="*/ 105 h 801"/>
                  <a:gd name="T6" fmla="*/ 17 w 237"/>
                  <a:gd name="T7" fmla="*/ 143 h 801"/>
                  <a:gd name="T8" fmla="*/ 36 w 237"/>
                  <a:gd name="T9" fmla="*/ 188 h 801"/>
                  <a:gd name="T10" fmla="*/ 52 w 237"/>
                  <a:gd name="T11" fmla="*/ 280 h 801"/>
                  <a:gd name="T12" fmla="*/ 37 w 237"/>
                  <a:gd name="T13" fmla="*/ 417 h 801"/>
                  <a:gd name="T14" fmla="*/ 70 w 237"/>
                  <a:gd name="T15" fmla="*/ 469 h 801"/>
                  <a:gd name="T16" fmla="*/ 98 w 237"/>
                  <a:gd name="T17" fmla="*/ 608 h 801"/>
                  <a:gd name="T18" fmla="*/ 117 w 237"/>
                  <a:gd name="T19" fmla="*/ 652 h 801"/>
                  <a:gd name="T20" fmla="*/ 132 w 237"/>
                  <a:gd name="T21" fmla="*/ 801 h 801"/>
                  <a:gd name="T22" fmla="*/ 237 w 237"/>
                  <a:gd name="T23" fmla="*/ 796 h 801"/>
                  <a:gd name="T24" fmla="*/ 218 w 237"/>
                  <a:gd name="T25" fmla="*/ 659 h 801"/>
                  <a:gd name="T26" fmla="*/ 220 w 237"/>
                  <a:gd name="T27" fmla="*/ 393 h 801"/>
                  <a:gd name="T28" fmla="*/ 208 w 237"/>
                  <a:gd name="T29" fmla="*/ 331 h 801"/>
                  <a:gd name="T30" fmla="*/ 197 w 237"/>
                  <a:gd name="T31" fmla="*/ 232 h 801"/>
                  <a:gd name="T32" fmla="*/ 162 w 237"/>
                  <a:gd name="T33" fmla="*/ 77 h 801"/>
                  <a:gd name="T34" fmla="*/ 46 w 237"/>
                  <a:gd name="T35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7" h="801">
                    <a:moveTo>
                      <a:pt x="4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0" y="81"/>
                      <a:pt x="8" y="105"/>
                    </a:cubicBezTo>
                    <a:cubicBezTo>
                      <a:pt x="16" y="129"/>
                      <a:pt x="20" y="126"/>
                      <a:pt x="17" y="143"/>
                    </a:cubicBezTo>
                    <a:cubicBezTo>
                      <a:pt x="14" y="161"/>
                      <a:pt x="36" y="188"/>
                      <a:pt x="36" y="188"/>
                    </a:cubicBezTo>
                    <a:cubicBezTo>
                      <a:pt x="36" y="188"/>
                      <a:pt x="38" y="255"/>
                      <a:pt x="52" y="280"/>
                    </a:cubicBezTo>
                    <a:cubicBezTo>
                      <a:pt x="65" y="305"/>
                      <a:pt x="37" y="417"/>
                      <a:pt x="37" y="417"/>
                    </a:cubicBezTo>
                    <a:cubicBezTo>
                      <a:pt x="45" y="437"/>
                      <a:pt x="56" y="454"/>
                      <a:pt x="70" y="469"/>
                    </a:cubicBezTo>
                    <a:cubicBezTo>
                      <a:pt x="93" y="492"/>
                      <a:pt x="105" y="576"/>
                      <a:pt x="98" y="608"/>
                    </a:cubicBezTo>
                    <a:cubicBezTo>
                      <a:pt x="92" y="640"/>
                      <a:pt x="117" y="652"/>
                      <a:pt x="117" y="652"/>
                    </a:cubicBezTo>
                    <a:cubicBezTo>
                      <a:pt x="117" y="652"/>
                      <a:pt x="128" y="801"/>
                      <a:pt x="132" y="801"/>
                    </a:cubicBezTo>
                    <a:cubicBezTo>
                      <a:pt x="136" y="801"/>
                      <a:pt x="213" y="761"/>
                      <a:pt x="237" y="796"/>
                    </a:cubicBezTo>
                    <a:cubicBezTo>
                      <a:pt x="218" y="659"/>
                      <a:pt x="218" y="659"/>
                      <a:pt x="218" y="659"/>
                    </a:cubicBezTo>
                    <a:cubicBezTo>
                      <a:pt x="220" y="393"/>
                      <a:pt x="220" y="393"/>
                      <a:pt x="220" y="393"/>
                    </a:cubicBezTo>
                    <a:cubicBezTo>
                      <a:pt x="220" y="393"/>
                      <a:pt x="194" y="360"/>
                      <a:pt x="208" y="331"/>
                    </a:cubicBezTo>
                    <a:cubicBezTo>
                      <a:pt x="221" y="301"/>
                      <a:pt x="197" y="232"/>
                      <a:pt x="197" y="232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46" y="0"/>
                      <a:pt x="46" y="0"/>
                      <a:pt x="46" y="0"/>
                    </a:cubicBezTo>
                  </a:path>
                </a:pathLst>
              </a:custGeom>
              <a:solidFill>
                <a:srgbClr val="4C4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îsļíḑé">
                <a:extLst>
                  <a:ext uri="{FF2B5EF4-FFF2-40B4-BE49-F238E27FC236}">
                    <a16:creationId xmlns:a16="http://schemas.microsoft.com/office/drawing/2014/main" id="{F48B9A64-687A-564D-9661-7BB9EDF12428}"/>
                  </a:ext>
                </a:extLst>
              </p:cNvPr>
              <p:cNvSpPr/>
              <p:nvPr/>
            </p:nvSpPr>
            <p:spPr bwMode="auto">
              <a:xfrm>
                <a:off x="5611813" y="4945064"/>
                <a:ext cx="1104900" cy="433388"/>
              </a:xfrm>
              <a:custGeom>
                <a:avLst/>
                <a:gdLst>
                  <a:gd name="T0" fmla="*/ 124 w 756"/>
                  <a:gd name="T1" fmla="*/ 12 h 296"/>
                  <a:gd name="T2" fmla="*/ 67 w 756"/>
                  <a:gd name="T3" fmla="*/ 12 h 296"/>
                  <a:gd name="T4" fmla="*/ 82 w 756"/>
                  <a:gd name="T5" fmla="*/ 182 h 296"/>
                  <a:gd name="T6" fmla="*/ 734 w 756"/>
                  <a:gd name="T7" fmla="*/ 196 h 296"/>
                  <a:gd name="T8" fmla="*/ 751 w 756"/>
                  <a:gd name="T9" fmla="*/ 154 h 296"/>
                  <a:gd name="T10" fmla="*/ 746 w 756"/>
                  <a:gd name="T11" fmla="*/ 50 h 296"/>
                  <a:gd name="T12" fmla="*/ 652 w 756"/>
                  <a:gd name="T13" fmla="*/ 41 h 296"/>
                  <a:gd name="T14" fmla="*/ 124 w 756"/>
                  <a:gd name="T15" fmla="*/ 1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6" h="296">
                    <a:moveTo>
                      <a:pt x="124" y="12"/>
                    </a:moveTo>
                    <a:cubicBezTo>
                      <a:pt x="124" y="12"/>
                      <a:pt x="68" y="0"/>
                      <a:pt x="67" y="12"/>
                    </a:cubicBezTo>
                    <a:cubicBezTo>
                      <a:pt x="66" y="24"/>
                      <a:pt x="0" y="146"/>
                      <a:pt x="82" y="182"/>
                    </a:cubicBezTo>
                    <a:cubicBezTo>
                      <a:pt x="163" y="218"/>
                      <a:pt x="380" y="296"/>
                      <a:pt x="734" y="196"/>
                    </a:cubicBezTo>
                    <a:cubicBezTo>
                      <a:pt x="734" y="196"/>
                      <a:pt x="756" y="204"/>
                      <a:pt x="751" y="154"/>
                    </a:cubicBezTo>
                    <a:cubicBezTo>
                      <a:pt x="746" y="105"/>
                      <a:pt x="746" y="50"/>
                      <a:pt x="746" y="50"/>
                    </a:cubicBezTo>
                    <a:cubicBezTo>
                      <a:pt x="746" y="50"/>
                      <a:pt x="692" y="36"/>
                      <a:pt x="652" y="41"/>
                    </a:cubicBezTo>
                    <a:cubicBezTo>
                      <a:pt x="612" y="46"/>
                      <a:pt x="264" y="117"/>
                      <a:pt x="124" y="12"/>
                    </a:cubicBezTo>
                  </a:path>
                </a:pathLst>
              </a:custGeom>
              <a:solidFill>
                <a:srgbClr val="3332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îS1ídé">
                <a:extLst>
                  <a:ext uri="{FF2B5EF4-FFF2-40B4-BE49-F238E27FC236}">
                    <a16:creationId xmlns:a16="http://schemas.microsoft.com/office/drawing/2014/main" id="{263869A7-F090-7540-9C7A-9F762618E9D8}"/>
                  </a:ext>
                </a:extLst>
              </p:cNvPr>
              <p:cNvSpPr/>
              <p:nvPr/>
            </p:nvSpPr>
            <p:spPr bwMode="auto">
              <a:xfrm>
                <a:off x="5672138" y="5100639"/>
                <a:ext cx="1039813" cy="203200"/>
              </a:xfrm>
              <a:custGeom>
                <a:avLst/>
                <a:gdLst>
                  <a:gd name="T0" fmla="*/ 0 w 711"/>
                  <a:gd name="T1" fmla="*/ 0 h 139"/>
                  <a:gd name="T2" fmla="*/ 0 w 711"/>
                  <a:gd name="T3" fmla="*/ 8 h 139"/>
                  <a:gd name="T4" fmla="*/ 41 w 711"/>
                  <a:gd name="T5" fmla="*/ 76 h 139"/>
                  <a:gd name="T6" fmla="*/ 361 w 711"/>
                  <a:gd name="T7" fmla="*/ 139 h 139"/>
                  <a:gd name="T8" fmla="*/ 693 w 711"/>
                  <a:gd name="T9" fmla="*/ 90 h 139"/>
                  <a:gd name="T10" fmla="*/ 696 w 711"/>
                  <a:gd name="T11" fmla="*/ 90 h 139"/>
                  <a:gd name="T12" fmla="*/ 711 w 711"/>
                  <a:gd name="T13" fmla="*/ 62 h 139"/>
                  <a:gd name="T14" fmla="*/ 710 w 711"/>
                  <a:gd name="T15" fmla="*/ 54 h 139"/>
                  <a:gd name="T16" fmla="*/ 696 w 711"/>
                  <a:gd name="T17" fmla="*/ 74 h 139"/>
                  <a:gd name="T18" fmla="*/ 693 w 711"/>
                  <a:gd name="T19" fmla="*/ 74 h 139"/>
                  <a:gd name="T20" fmla="*/ 361 w 711"/>
                  <a:gd name="T21" fmla="*/ 123 h 139"/>
                  <a:gd name="T22" fmla="*/ 41 w 711"/>
                  <a:gd name="T23" fmla="*/ 60 h 139"/>
                  <a:gd name="T24" fmla="*/ 0 w 711"/>
                  <a:gd name="T25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1" h="139">
                    <a:moveTo>
                      <a:pt x="0" y="0"/>
                    </a:moveTo>
                    <a:cubicBezTo>
                      <a:pt x="0" y="3"/>
                      <a:pt x="0" y="5"/>
                      <a:pt x="0" y="8"/>
                    </a:cubicBezTo>
                    <a:cubicBezTo>
                      <a:pt x="0" y="36"/>
                      <a:pt x="10" y="63"/>
                      <a:pt x="41" y="76"/>
                    </a:cubicBezTo>
                    <a:cubicBezTo>
                      <a:pt x="92" y="99"/>
                      <a:pt x="199" y="139"/>
                      <a:pt x="361" y="139"/>
                    </a:cubicBezTo>
                    <a:cubicBezTo>
                      <a:pt x="454" y="139"/>
                      <a:pt x="564" y="126"/>
                      <a:pt x="693" y="90"/>
                    </a:cubicBezTo>
                    <a:cubicBezTo>
                      <a:pt x="693" y="90"/>
                      <a:pt x="694" y="90"/>
                      <a:pt x="696" y="90"/>
                    </a:cubicBezTo>
                    <a:cubicBezTo>
                      <a:pt x="701" y="90"/>
                      <a:pt x="711" y="87"/>
                      <a:pt x="711" y="62"/>
                    </a:cubicBezTo>
                    <a:cubicBezTo>
                      <a:pt x="711" y="59"/>
                      <a:pt x="711" y="57"/>
                      <a:pt x="710" y="54"/>
                    </a:cubicBezTo>
                    <a:cubicBezTo>
                      <a:pt x="709" y="72"/>
                      <a:pt x="701" y="74"/>
                      <a:pt x="696" y="74"/>
                    </a:cubicBezTo>
                    <a:cubicBezTo>
                      <a:pt x="694" y="74"/>
                      <a:pt x="693" y="74"/>
                      <a:pt x="693" y="74"/>
                    </a:cubicBezTo>
                    <a:cubicBezTo>
                      <a:pt x="564" y="110"/>
                      <a:pt x="454" y="123"/>
                      <a:pt x="361" y="123"/>
                    </a:cubicBezTo>
                    <a:cubicBezTo>
                      <a:pt x="199" y="123"/>
                      <a:pt x="92" y="83"/>
                      <a:pt x="41" y="60"/>
                    </a:cubicBezTo>
                    <a:cubicBezTo>
                      <a:pt x="12" y="48"/>
                      <a:pt x="2" y="25"/>
                      <a:pt x="0" y="0"/>
                    </a:cubicBezTo>
                  </a:path>
                </a:pathLst>
              </a:custGeom>
              <a:solidFill>
                <a:srgbClr val="2E2D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íṩlîḓe">
                <a:extLst>
                  <a:ext uri="{FF2B5EF4-FFF2-40B4-BE49-F238E27FC236}">
                    <a16:creationId xmlns:a16="http://schemas.microsoft.com/office/drawing/2014/main" id="{47C49211-2B45-A044-997B-8CCE7D2DD912}"/>
                  </a:ext>
                </a:extLst>
              </p:cNvPr>
              <p:cNvSpPr/>
              <p:nvPr/>
            </p:nvSpPr>
            <p:spPr bwMode="auto">
              <a:xfrm>
                <a:off x="5611813" y="4922839"/>
                <a:ext cx="1104900" cy="431800"/>
              </a:xfrm>
              <a:custGeom>
                <a:avLst/>
                <a:gdLst>
                  <a:gd name="T0" fmla="*/ 124 w 756"/>
                  <a:gd name="T1" fmla="*/ 12 h 296"/>
                  <a:gd name="T2" fmla="*/ 67 w 756"/>
                  <a:gd name="T3" fmla="*/ 12 h 296"/>
                  <a:gd name="T4" fmla="*/ 82 w 756"/>
                  <a:gd name="T5" fmla="*/ 182 h 296"/>
                  <a:gd name="T6" fmla="*/ 734 w 756"/>
                  <a:gd name="T7" fmla="*/ 196 h 296"/>
                  <a:gd name="T8" fmla="*/ 751 w 756"/>
                  <a:gd name="T9" fmla="*/ 154 h 296"/>
                  <a:gd name="T10" fmla="*/ 746 w 756"/>
                  <a:gd name="T11" fmla="*/ 50 h 296"/>
                  <a:gd name="T12" fmla="*/ 652 w 756"/>
                  <a:gd name="T13" fmla="*/ 41 h 296"/>
                  <a:gd name="T14" fmla="*/ 124 w 756"/>
                  <a:gd name="T15" fmla="*/ 1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6" h="296">
                    <a:moveTo>
                      <a:pt x="124" y="12"/>
                    </a:moveTo>
                    <a:cubicBezTo>
                      <a:pt x="124" y="12"/>
                      <a:pt x="68" y="0"/>
                      <a:pt x="67" y="12"/>
                    </a:cubicBezTo>
                    <a:cubicBezTo>
                      <a:pt x="66" y="24"/>
                      <a:pt x="0" y="146"/>
                      <a:pt x="82" y="182"/>
                    </a:cubicBezTo>
                    <a:cubicBezTo>
                      <a:pt x="163" y="218"/>
                      <a:pt x="380" y="296"/>
                      <a:pt x="734" y="196"/>
                    </a:cubicBezTo>
                    <a:cubicBezTo>
                      <a:pt x="734" y="196"/>
                      <a:pt x="756" y="204"/>
                      <a:pt x="751" y="154"/>
                    </a:cubicBezTo>
                    <a:cubicBezTo>
                      <a:pt x="746" y="105"/>
                      <a:pt x="746" y="50"/>
                      <a:pt x="746" y="50"/>
                    </a:cubicBezTo>
                    <a:cubicBezTo>
                      <a:pt x="746" y="50"/>
                      <a:pt x="692" y="36"/>
                      <a:pt x="652" y="41"/>
                    </a:cubicBezTo>
                    <a:cubicBezTo>
                      <a:pt x="612" y="46"/>
                      <a:pt x="264" y="117"/>
                      <a:pt x="124" y="12"/>
                    </a:cubicBezTo>
                  </a:path>
                </a:pathLst>
              </a:custGeom>
              <a:solidFill>
                <a:srgbClr val="3332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ïṡḻiďê">
                <a:extLst>
                  <a:ext uri="{FF2B5EF4-FFF2-40B4-BE49-F238E27FC236}">
                    <a16:creationId xmlns:a16="http://schemas.microsoft.com/office/drawing/2014/main" id="{42073B79-4354-5349-9A22-7A4A15831C58}"/>
                  </a:ext>
                </a:extLst>
              </p:cNvPr>
              <p:cNvSpPr/>
              <p:nvPr/>
            </p:nvSpPr>
            <p:spPr bwMode="auto">
              <a:xfrm>
                <a:off x="6251576" y="1943101"/>
                <a:ext cx="303213" cy="414338"/>
              </a:xfrm>
              <a:custGeom>
                <a:avLst/>
                <a:gdLst>
                  <a:gd name="T0" fmla="*/ 14 w 208"/>
                  <a:gd name="T1" fmla="*/ 8 h 284"/>
                  <a:gd name="T2" fmla="*/ 1 w 208"/>
                  <a:gd name="T3" fmla="*/ 66 h 284"/>
                  <a:gd name="T4" fmla="*/ 26 w 208"/>
                  <a:gd name="T5" fmla="*/ 116 h 284"/>
                  <a:gd name="T6" fmla="*/ 41 w 208"/>
                  <a:gd name="T7" fmla="*/ 122 h 284"/>
                  <a:gd name="T8" fmla="*/ 52 w 208"/>
                  <a:gd name="T9" fmla="*/ 144 h 284"/>
                  <a:gd name="T10" fmla="*/ 54 w 208"/>
                  <a:gd name="T11" fmla="*/ 177 h 284"/>
                  <a:gd name="T12" fmla="*/ 56 w 208"/>
                  <a:gd name="T13" fmla="*/ 209 h 284"/>
                  <a:gd name="T14" fmla="*/ 109 w 208"/>
                  <a:gd name="T15" fmla="*/ 219 h 284"/>
                  <a:gd name="T16" fmla="*/ 103 w 208"/>
                  <a:gd name="T17" fmla="*/ 270 h 284"/>
                  <a:gd name="T18" fmla="*/ 105 w 208"/>
                  <a:gd name="T19" fmla="*/ 281 h 284"/>
                  <a:gd name="T20" fmla="*/ 114 w 208"/>
                  <a:gd name="T21" fmla="*/ 283 h 284"/>
                  <a:gd name="T22" fmla="*/ 162 w 208"/>
                  <a:gd name="T23" fmla="*/ 271 h 284"/>
                  <a:gd name="T24" fmla="*/ 184 w 208"/>
                  <a:gd name="T25" fmla="*/ 230 h 284"/>
                  <a:gd name="T26" fmla="*/ 164 w 208"/>
                  <a:gd name="T27" fmla="*/ 177 h 284"/>
                  <a:gd name="T28" fmla="*/ 190 w 208"/>
                  <a:gd name="T29" fmla="*/ 142 h 284"/>
                  <a:gd name="T30" fmla="*/ 194 w 208"/>
                  <a:gd name="T31" fmla="*/ 66 h 284"/>
                  <a:gd name="T32" fmla="*/ 128 w 208"/>
                  <a:gd name="T33" fmla="*/ 26 h 284"/>
                  <a:gd name="T34" fmla="*/ 84 w 208"/>
                  <a:gd name="T35" fmla="*/ 21 h 284"/>
                  <a:gd name="T36" fmla="*/ 64 w 208"/>
                  <a:gd name="T37" fmla="*/ 0 h 284"/>
                  <a:gd name="T38" fmla="*/ 14 w 208"/>
                  <a:gd name="T39" fmla="*/ 8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8" h="284">
                    <a:moveTo>
                      <a:pt x="14" y="8"/>
                    </a:moveTo>
                    <a:cubicBezTo>
                      <a:pt x="10" y="27"/>
                      <a:pt x="3" y="46"/>
                      <a:pt x="1" y="66"/>
                    </a:cubicBezTo>
                    <a:cubicBezTo>
                      <a:pt x="0" y="86"/>
                      <a:pt x="8" y="108"/>
                      <a:pt x="26" y="116"/>
                    </a:cubicBezTo>
                    <a:cubicBezTo>
                      <a:pt x="31" y="117"/>
                      <a:pt x="36" y="119"/>
                      <a:pt x="41" y="122"/>
                    </a:cubicBezTo>
                    <a:cubicBezTo>
                      <a:pt x="48" y="127"/>
                      <a:pt x="51" y="136"/>
                      <a:pt x="52" y="144"/>
                    </a:cubicBezTo>
                    <a:cubicBezTo>
                      <a:pt x="54" y="155"/>
                      <a:pt x="55" y="166"/>
                      <a:pt x="54" y="177"/>
                    </a:cubicBezTo>
                    <a:cubicBezTo>
                      <a:pt x="53" y="188"/>
                      <a:pt x="50" y="200"/>
                      <a:pt x="56" y="209"/>
                    </a:cubicBezTo>
                    <a:cubicBezTo>
                      <a:pt x="65" y="227"/>
                      <a:pt x="90" y="224"/>
                      <a:pt x="109" y="219"/>
                    </a:cubicBezTo>
                    <a:cubicBezTo>
                      <a:pt x="103" y="270"/>
                      <a:pt x="103" y="270"/>
                      <a:pt x="103" y="270"/>
                    </a:cubicBezTo>
                    <a:cubicBezTo>
                      <a:pt x="102" y="274"/>
                      <a:pt x="102" y="278"/>
                      <a:pt x="105" y="281"/>
                    </a:cubicBezTo>
                    <a:cubicBezTo>
                      <a:pt x="108" y="283"/>
                      <a:pt x="111" y="284"/>
                      <a:pt x="114" y="283"/>
                    </a:cubicBezTo>
                    <a:cubicBezTo>
                      <a:pt x="131" y="282"/>
                      <a:pt x="148" y="280"/>
                      <a:pt x="162" y="271"/>
                    </a:cubicBezTo>
                    <a:cubicBezTo>
                      <a:pt x="176" y="262"/>
                      <a:pt x="187" y="246"/>
                      <a:pt x="184" y="230"/>
                    </a:cubicBezTo>
                    <a:cubicBezTo>
                      <a:pt x="181" y="211"/>
                      <a:pt x="161" y="196"/>
                      <a:pt x="164" y="177"/>
                    </a:cubicBezTo>
                    <a:cubicBezTo>
                      <a:pt x="166" y="162"/>
                      <a:pt x="180" y="153"/>
                      <a:pt x="190" y="142"/>
                    </a:cubicBezTo>
                    <a:cubicBezTo>
                      <a:pt x="207" y="121"/>
                      <a:pt x="208" y="90"/>
                      <a:pt x="194" y="66"/>
                    </a:cubicBezTo>
                    <a:cubicBezTo>
                      <a:pt x="181" y="43"/>
                      <a:pt x="155" y="29"/>
                      <a:pt x="128" y="26"/>
                    </a:cubicBezTo>
                    <a:cubicBezTo>
                      <a:pt x="114" y="24"/>
                      <a:pt x="98" y="26"/>
                      <a:pt x="84" y="21"/>
                    </a:cubicBezTo>
                    <a:cubicBezTo>
                      <a:pt x="75" y="18"/>
                      <a:pt x="67" y="10"/>
                      <a:pt x="64" y="0"/>
                    </a:cubicBezTo>
                    <a:cubicBezTo>
                      <a:pt x="14" y="8"/>
                      <a:pt x="14" y="8"/>
                      <a:pt x="14" y="8"/>
                    </a:cubicBezTo>
                  </a:path>
                </a:pathLst>
              </a:custGeom>
              <a:solidFill>
                <a:srgbClr val="4440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îśḷíḓê">
                <a:extLst>
                  <a:ext uri="{FF2B5EF4-FFF2-40B4-BE49-F238E27FC236}">
                    <a16:creationId xmlns:a16="http://schemas.microsoft.com/office/drawing/2014/main" id="{DAE0BDDF-BA67-C94B-8841-9D49FBB1E677}"/>
                  </a:ext>
                </a:extLst>
              </p:cNvPr>
              <p:cNvSpPr/>
              <p:nvPr/>
            </p:nvSpPr>
            <p:spPr bwMode="auto">
              <a:xfrm>
                <a:off x="5591176" y="4343401"/>
                <a:ext cx="633413" cy="244475"/>
              </a:xfrm>
              <a:custGeom>
                <a:avLst/>
                <a:gdLst>
                  <a:gd name="T0" fmla="*/ 0 w 433"/>
                  <a:gd name="T1" fmla="*/ 142 h 167"/>
                  <a:gd name="T2" fmla="*/ 14 w 433"/>
                  <a:gd name="T3" fmla="*/ 112 h 167"/>
                  <a:gd name="T4" fmla="*/ 106 w 433"/>
                  <a:gd name="T5" fmla="*/ 37 h 167"/>
                  <a:gd name="T6" fmla="*/ 205 w 433"/>
                  <a:gd name="T7" fmla="*/ 11 h 167"/>
                  <a:gd name="T8" fmla="*/ 410 w 433"/>
                  <a:gd name="T9" fmla="*/ 0 h 167"/>
                  <a:gd name="T10" fmla="*/ 433 w 433"/>
                  <a:gd name="T11" fmla="*/ 53 h 167"/>
                  <a:gd name="T12" fmla="*/ 189 w 433"/>
                  <a:gd name="T13" fmla="*/ 107 h 167"/>
                  <a:gd name="T14" fmla="*/ 106 w 433"/>
                  <a:gd name="T15" fmla="*/ 167 h 167"/>
                  <a:gd name="T16" fmla="*/ 0 w 433"/>
                  <a:gd name="T17" fmla="*/ 14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167">
                    <a:moveTo>
                      <a:pt x="0" y="142"/>
                    </a:moveTo>
                    <a:cubicBezTo>
                      <a:pt x="14" y="112"/>
                      <a:pt x="14" y="112"/>
                      <a:pt x="14" y="112"/>
                    </a:cubicBezTo>
                    <a:cubicBezTo>
                      <a:pt x="14" y="112"/>
                      <a:pt x="89" y="42"/>
                      <a:pt x="106" y="37"/>
                    </a:cubicBezTo>
                    <a:cubicBezTo>
                      <a:pt x="124" y="32"/>
                      <a:pt x="194" y="11"/>
                      <a:pt x="205" y="11"/>
                    </a:cubicBezTo>
                    <a:cubicBezTo>
                      <a:pt x="216" y="11"/>
                      <a:pt x="410" y="0"/>
                      <a:pt x="410" y="0"/>
                    </a:cubicBezTo>
                    <a:cubicBezTo>
                      <a:pt x="433" y="53"/>
                      <a:pt x="433" y="53"/>
                      <a:pt x="433" y="53"/>
                    </a:cubicBezTo>
                    <a:cubicBezTo>
                      <a:pt x="189" y="107"/>
                      <a:pt x="189" y="107"/>
                      <a:pt x="189" y="107"/>
                    </a:cubicBezTo>
                    <a:cubicBezTo>
                      <a:pt x="106" y="167"/>
                      <a:pt x="106" y="167"/>
                      <a:pt x="106" y="167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767D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ïS1îdê">
                <a:extLst>
                  <a:ext uri="{FF2B5EF4-FFF2-40B4-BE49-F238E27FC236}">
                    <a16:creationId xmlns:a16="http://schemas.microsoft.com/office/drawing/2014/main" id="{39B1D517-A119-8549-9E12-5C78CDC0E4AD}"/>
                  </a:ext>
                </a:extLst>
              </p:cNvPr>
              <p:cNvSpPr/>
              <p:nvPr/>
            </p:nvSpPr>
            <p:spPr bwMode="auto">
              <a:xfrm>
                <a:off x="6205538" y="3165476"/>
                <a:ext cx="244475" cy="401638"/>
              </a:xfrm>
              <a:custGeom>
                <a:avLst/>
                <a:gdLst>
                  <a:gd name="T0" fmla="*/ 167 w 167"/>
                  <a:gd name="T1" fmla="*/ 131 h 275"/>
                  <a:gd name="T2" fmla="*/ 154 w 167"/>
                  <a:gd name="T3" fmla="*/ 229 h 275"/>
                  <a:gd name="T4" fmla="*/ 149 w 167"/>
                  <a:gd name="T5" fmla="*/ 267 h 275"/>
                  <a:gd name="T6" fmla="*/ 92 w 167"/>
                  <a:gd name="T7" fmla="*/ 275 h 275"/>
                  <a:gd name="T8" fmla="*/ 77 w 167"/>
                  <a:gd name="T9" fmla="*/ 241 h 275"/>
                  <a:gd name="T10" fmla="*/ 29 w 167"/>
                  <a:gd name="T11" fmla="*/ 29 h 275"/>
                  <a:gd name="T12" fmla="*/ 77 w 167"/>
                  <a:gd name="T13" fmla="*/ 97 h 275"/>
                  <a:gd name="T14" fmla="*/ 121 w 167"/>
                  <a:gd name="T15" fmla="*/ 76 h 275"/>
                  <a:gd name="T16" fmla="*/ 167 w 167"/>
                  <a:gd name="T17" fmla="*/ 131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275">
                    <a:moveTo>
                      <a:pt x="167" y="131"/>
                    </a:moveTo>
                    <a:cubicBezTo>
                      <a:pt x="154" y="229"/>
                      <a:pt x="154" y="229"/>
                      <a:pt x="154" y="229"/>
                    </a:cubicBezTo>
                    <a:cubicBezTo>
                      <a:pt x="149" y="267"/>
                      <a:pt x="149" y="267"/>
                      <a:pt x="149" y="267"/>
                    </a:cubicBezTo>
                    <a:cubicBezTo>
                      <a:pt x="92" y="275"/>
                      <a:pt x="92" y="275"/>
                      <a:pt x="92" y="275"/>
                    </a:cubicBezTo>
                    <a:cubicBezTo>
                      <a:pt x="92" y="275"/>
                      <a:pt x="85" y="261"/>
                      <a:pt x="77" y="241"/>
                    </a:cubicBezTo>
                    <a:cubicBezTo>
                      <a:pt x="50" y="179"/>
                      <a:pt x="0" y="51"/>
                      <a:pt x="29" y="29"/>
                    </a:cubicBezTo>
                    <a:cubicBezTo>
                      <a:pt x="68" y="0"/>
                      <a:pt x="77" y="97"/>
                      <a:pt x="77" y="97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67" y="131"/>
                      <a:pt x="167" y="131"/>
                      <a:pt x="167" y="131"/>
                    </a:cubicBezTo>
                  </a:path>
                </a:pathLst>
              </a:custGeom>
              <a:solidFill>
                <a:srgbClr val="FF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ïś1ïḑé">
                <a:extLst>
                  <a:ext uri="{FF2B5EF4-FFF2-40B4-BE49-F238E27FC236}">
                    <a16:creationId xmlns:a16="http://schemas.microsoft.com/office/drawing/2014/main" id="{B1B5482F-E170-4442-8142-CEA3891DEBA0}"/>
                  </a:ext>
                </a:extLst>
              </p:cNvPr>
              <p:cNvSpPr/>
              <p:nvPr/>
            </p:nvSpPr>
            <p:spPr bwMode="auto">
              <a:xfrm>
                <a:off x="6011863" y="3622676"/>
                <a:ext cx="423863" cy="639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işḻíďé">
                <a:extLst>
                  <a:ext uri="{FF2B5EF4-FFF2-40B4-BE49-F238E27FC236}">
                    <a16:creationId xmlns:a16="http://schemas.microsoft.com/office/drawing/2014/main" id="{BB3AF64A-EDFB-FD42-B98C-D87EE89BBF7C}"/>
                  </a:ext>
                </a:extLst>
              </p:cNvPr>
              <p:cNvSpPr/>
              <p:nvPr/>
            </p:nvSpPr>
            <p:spPr bwMode="auto">
              <a:xfrm>
                <a:off x="6011863" y="3622676"/>
                <a:ext cx="423863" cy="639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ísļîḍè">
                <a:extLst>
                  <a:ext uri="{FF2B5EF4-FFF2-40B4-BE49-F238E27FC236}">
                    <a16:creationId xmlns:a16="http://schemas.microsoft.com/office/drawing/2014/main" id="{EDBE74E1-B8DC-FD43-B817-7C0AC88A3726}"/>
                  </a:ext>
                </a:extLst>
              </p:cNvPr>
              <p:cNvSpPr/>
              <p:nvPr/>
            </p:nvSpPr>
            <p:spPr bwMode="auto">
              <a:xfrm>
                <a:off x="6011863" y="3622676"/>
                <a:ext cx="423863" cy="639763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îṣ1ïḑè">
                <a:extLst>
                  <a:ext uri="{FF2B5EF4-FFF2-40B4-BE49-F238E27FC236}">
                    <a16:creationId xmlns:a16="http://schemas.microsoft.com/office/drawing/2014/main" id="{9AC0983C-C818-7447-BC4F-2356D556EFEB}"/>
                  </a:ext>
                </a:extLst>
              </p:cNvPr>
              <p:cNvSpPr/>
              <p:nvPr/>
            </p:nvSpPr>
            <p:spPr bwMode="auto">
              <a:xfrm>
                <a:off x="6011863" y="3622676"/>
                <a:ext cx="423863" cy="639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ïṩlíḑe">
                <a:extLst>
                  <a:ext uri="{FF2B5EF4-FFF2-40B4-BE49-F238E27FC236}">
                    <a16:creationId xmlns:a16="http://schemas.microsoft.com/office/drawing/2014/main" id="{A67E9F05-F03A-DD43-92D4-5C8076B51772}"/>
                  </a:ext>
                </a:extLst>
              </p:cNvPr>
              <p:cNvSpPr/>
              <p:nvPr/>
            </p:nvSpPr>
            <p:spPr bwMode="auto">
              <a:xfrm>
                <a:off x="6113463" y="3595689"/>
                <a:ext cx="511175" cy="693738"/>
              </a:xfrm>
              <a:custGeom>
                <a:avLst/>
                <a:gdLst>
                  <a:gd name="T0" fmla="*/ 59 w 322"/>
                  <a:gd name="T1" fmla="*/ 0 h 437"/>
                  <a:gd name="T2" fmla="*/ 322 w 322"/>
                  <a:gd name="T3" fmla="*/ 39 h 437"/>
                  <a:gd name="T4" fmla="*/ 263 w 322"/>
                  <a:gd name="T5" fmla="*/ 437 h 437"/>
                  <a:gd name="T6" fmla="*/ 0 w 322"/>
                  <a:gd name="T7" fmla="*/ 398 h 437"/>
                  <a:gd name="T8" fmla="*/ 59 w 322"/>
                  <a:gd name="T9" fmla="*/ 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437">
                    <a:moveTo>
                      <a:pt x="59" y="0"/>
                    </a:moveTo>
                    <a:lnTo>
                      <a:pt x="322" y="39"/>
                    </a:lnTo>
                    <a:lnTo>
                      <a:pt x="263" y="437"/>
                    </a:lnTo>
                    <a:lnTo>
                      <a:pt x="0" y="398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îšľíḓé">
                <a:extLst>
                  <a:ext uri="{FF2B5EF4-FFF2-40B4-BE49-F238E27FC236}">
                    <a16:creationId xmlns:a16="http://schemas.microsoft.com/office/drawing/2014/main" id="{7A47E698-8BAA-6D46-A588-149F87468611}"/>
                  </a:ext>
                </a:extLst>
              </p:cNvPr>
              <p:cNvSpPr/>
              <p:nvPr/>
            </p:nvSpPr>
            <p:spPr bwMode="auto">
              <a:xfrm>
                <a:off x="6197601" y="3656014"/>
                <a:ext cx="263525" cy="357188"/>
              </a:xfrm>
              <a:custGeom>
                <a:avLst/>
                <a:gdLst>
                  <a:gd name="T0" fmla="*/ 31 w 166"/>
                  <a:gd name="T1" fmla="*/ 0 h 225"/>
                  <a:gd name="T2" fmla="*/ 166 w 166"/>
                  <a:gd name="T3" fmla="*/ 20 h 225"/>
                  <a:gd name="T4" fmla="*/ 136 w 166"/>
                  <a:gd name="T5" fmla="*/ 225 h 225"/>
                  <a:gd name="T6" fmla="*/ 0 w 166"/>
                  <a:gd name="T7" fmla="*/ 205 h 225"/>
                  <a:gd name="T8" fmla="*/ 31 w 166"/>
                  <a:gd name="T9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25">
                    <a:moveTo>
                      <a:pt x="31" y="0"/>
                    </a:moveTo>
                    <a:lnTo>
                      <a:pt x="166" y="20"/>
                    </a:lnTo>
                    <a:lnTo>
                      <a:pt x="136" y="225"/>
                    </a:lnTo>
                    <a:lnTo>
                      <a:pt x="0" y="20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ïṧḻíďe">
                <a:extLst>
                  <a:ext uri="{FF2B5EF4-FFF2-40B4-BE49-F238E27FC236}">
                    <a16:creationId xmlns:a16="http://schemas.microsoft.com/office/drawing/2014/main" id="{2D8F5864-9230-9E49-AFAD-6E715ABBF5E3}"/>
                  </a:ext>
                </a:extLst>
              </p:cNvPr>
              <p:cNvSpPr/>
              <p:nvPr/>
            </p:nvSpPr>
            <p:spPr bwMode="auto">
              <a:xfrm>
                <a:off x="6164263" y="4073526"/>
                <a:ext cx="271463" cy="109538"/>
              </a:xfrm>
              <a:custGeom>
                <a:avLst/>
                <a:gdLst>
                  <a:gd name="T0" fmla="*/ 7 w 171"/>
                  <a:gd name="T1" fmla="*/ 0 h 69"/>
                  <a:gd name="T2" fmla="*/ 171 w 171"/>
                  <a:gd name="T3" fmla="*/ 24 h 69"/>
                  <a:gd name="T4" fmla="*/ 165 w 171"/>
                  <a:gd name="T5" fmla="*/ 69 h 69"/>
                  <a:gd name="T6" fmla="*/ 0 w 171"/>
                  <a:gd name="T7" fmla="*/ 44 h 69"/>
                  <a:gd name="T8" fmla="*/ 7 w 171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9">
                    <a:moveTo>
                      <a:pt x="7" y="0"/>
                    </a:moveTo>
                    <a:lnTo>
                      <a:pt x="171" y="24"/>
                    </a:lnTo>
                    <a:lnTo>
                      <a:pt x="165" y="69"/>
                    </a:lnTo>
                    <a:lnTo>
                      <a:pt x="0" y="4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ï$ľiḓé">
                <a:extLst>
                  <a:ext uri="{FF2B5EF4-FFF2-40B4-BE49-F238E27FC236}">
                    <a16:creationId xmlns:a16="http://schemas.microsoft.com/office/drawing/2014/main" id="{8C890F7A-8CDC-454F-ABDF-DCE06C190DE6}"/>
                  </a:ext>
                </a:extLst>
              </p:cNvPr>
              <p:cNvSpPr/>
              <p:nvPr/>
            </p:nvSpPr>
            <p:spPr bwMode="auto">
              <a:xfrm>
                <a:off x="6351588" y="1868489"/>
                <a:ext cx="415925" cy="142875"/>
              </a:xfrm>
              <a:custGeom>
                <a:avLst/>
                <a:gdLst>
                  <a:gd name="T0" fmla="*/ 2 w 285"/>
                  <a:gd name="T1" fmla="*/ 31 h 98"/>
                  <a:gd name="T2" fmla="*/ 0 w 285"/>
                  <a:gd name="T3" fmla="*/ 32 h 98"/>
                  <a:gd name="T4" fmla="*/ 51 w 285"/>
                  <a:gd name="T5" fmla="*/ 76 h 98"/>
                  <a:gd name="T6" fmla="*/ 59 w 285"/>
                  <a:gd name="T7" fmla="*/ 77 h 98"/>
                  <a:gd name="T8" fmla="*/ 2 w 285"/>
                  <a:gd name="T9" fmla="*/ 31 h 98"/>
                  <a:gd name="T10" fmla="*/ 283 w 285"/>
                  <a:gd name="T11" fmla="*/ 0 h 98"/>
                  <a:gd name="T12" fmla="*/ 133 w 285"/>
                  <a:gd name="T13" fmla="*/ 94 h 98"/>
                  <a:gd name="T14" fmla="*/ 99 w 285"/>
                  <a:gd name="T15" fmla="*/ 91 h 98"/>
                  <a:gd name="T16" fmla="*/ 107 w 285"/>
                  <a:gd name="T17" fmla="*/ 96 h 98"/>
                  <a:gd name="T18" fmla="*/ 133 w 285"/>
                  <a:gd name="T19" fmla="*/ 98 h 98"/>
                  <a:gd name="T20" fmla="*/ 285 w 285"/>
                  <a:gd name="T21" fmla="*/ 0 h 98"/>
                  <a:gd name="T22" fmla="*/ 283 w 285"/>
                  <a:gd name="T2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5" h="98">
                    <a:moveTo>
                      <a:pt x="2" y="31"/>
                    </a:moveTo>
                    <a:cubicBezTo>
                      <a:pt x="1" y="31"/>
                      <a:pt x="1" y="32"/>
                      <a:pt x="0" y="32"/>
                    </a:cubicBezTo>
                    <a:cubicBezTo>
                      <a:pt x="14" y="50"/>
                      <a:pt x="31" y="65"/>
                      <a:pt x="51" y="76"/>
                    </a:cubicBezTo>
                    <a:cubicBezTo>
                      <a:pt x="53" y="76"/>
                      <a:pt x="56" y="77"/>
                      <a:pt x="59" y="77"/>
                    </a:cubicBezTo>
                    <a:cubicBezTo>
                      <a:pt x="37" y="66"/>
                      <a:pt x="17" y="50"/>
                      <a:pt x="2" y="31"/>
                    </a:cubicBezTo>
                    <a:moveTo>
                      <a:pt x="283" y="0"/>
                    </a:moveTo>
                    <a:cubicBezTo>
                      <a:pt x="256" y="56"/>
                      <a:pt x="199" y="94"/>
                      <a:pt x="133" y="94"/>
                    </a:cubicBezTo>
                    <a:cubicBezTo>
                      <a:pt x="121" y="94"/>
                      <a:pt x="110" y="93"/>
                      <a:pt x="99" y="91"/>
                    </a:cubicBezTo>
                    <a:cubicBezTo>
                      <a:pt x="102" y="92"/>
                      <a:pt x="104" y="94"/>
                      <a:pt x="107" y="96"/>
                    </a:cubicBezTo>
                    <a:cubicBezTo>
                      <a:pt x="115" y="97"/>
                      <a:pt x="124" y="98"/>
                      <a:pt x="133" y="98"/>
                    </a:cubicBezTo>
                    <a:cubicBezTo>
                      <a:pt x="201" y="98"/>
                      <a:pt x="259" y="58"/>
                      <a:pt x="285" y="0"/>
                    </a:cubicBezTo>
                    <a:cubicBezTo>
                      <a:pt x="285" y="0"/>
                      <a:pt x="284" y="0"/>
                      <a:pt x="283" y="0"/>
                    </a:cubicBezTo>
                  </a:path>
                </a:pathLst>
              </a:custGeom>
              <a:solidFill>
                <a:srgbClr val="4442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íśļîďè">
                <a:extLst>
                  <a:ext uri="{FF2B5EF4-FFF2-40B4-BE49-F238E27FC236}">
                    <a16:creationId xmlns:a16="http://schemas.microsoft.com/office/drawing/2014/main" id="{F16A28C4-EFCC-074F-9E05-E241F56631D2}"/>
                  </a:ext>
                </a:extLst>
              </p:cNvPr>
              <p:cNvSpPr/>
              <p:nvPr/>
            </p:nvSpPr>
            <p:spPr bwMode="auto">
              <a:xfrm>
                <a:off x="6426201" y="1979614"/>
                <a:ext cx="82550" cy="28575"/>
              </a:xfrm>
              <a:custGeom>
                <a:avLst/>
                <a:gdLst>
                  <a:gd name="T0" fmla="*/ 0 w 56"/>
                  <a:gd name="T1" fmla="*/ 0 h 20"/>
                  <a:gd name="T2" fmla="*/ 56 w 56"/>
                  <a:gd name="T3" fmla="*/ 20 h 20"/>
                  <a:gd name="T4" fmla="*/ 48 w 56"/>
                  <a:gd name="T5" fmla="*/ 15 h 20"/>
                  <a:gd name="T6" fmla="*/ 8 w 56"/>
                  <a:gd name="T7" fmla="*/ 1 h 20"/>
                  <a:gd name="T8" fmla="*/ 0 w 5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17" y="10"/>
                      <a:pt x="36" y="17"/>
                      <a:pt x="56" y="20"/>
                    </a:cubicBezTo>
                    <a:cubicBezTo>
                      <a:pt x="53" y="18"/>
                      <a:pt x="51" y="16"/>
                      <a:pt x="48" y="15"/>
                    </a:cubicBezTo>
                    <a:cubicBezTo>
                      <a:pt x="34" y="12"/>
                      <a:pt x="21" y="7"/>
                      <a:pt x="8" y="1"/>
                    </a:cubicBezTo>
                    <a:cubicBezTo>
                      <a:pt x="5" y="1"/>
                      <a:pt x="2" y="0"/>
                      <a:pt x="0" y="0"/>
                    </a:cubicBezTo>
                  </a:path>
                </a:pathLst>
              </a:custGeom>
              <a:solidFill>
                <a:srgbClr val="3D3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îSḷïde">
                <a:extLst>
                  <a:ext uri="{FF2B5EF4-FFF2-40B4-BE49-F238E27FC236}">
                    <a16:creationId xmlns:a16="http://schemas.microsoft.com/office/drawing/2014/main" id="{232806C5-2810-3D44-AF69-9AF4DC7E98DE}"/>
                  </a:ext>
                </a:extLst>
              </p:cNvPr>
              <p:cNvSpPr/>
              <p:nvPr/>
            </p:nvSpPr>
            <p:spPr bwMode="auto">
              <a:xfrm>
                <a:off x="6302376" y="1516064"/>
                <a:ext cx="487363" cy="490538"/>
              </a:xfrm>
              <a:prstGeom prst="ellipse">
                <a:avLst/>
              </a:prstGeom>
              <a:solidFill>
                <a:srgbClr val="AE6E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íšľïďe">
                <a:extLst>
                  <a:ext uri="{FF2B5EF4-FFF2-40B4-BE49-F238E27FC236}">
                    <a16:creationId xmlns:a16="http://schemas.microsoft.com/office/drawing/2014/main" id="{1D091A8B-2AE1-D647-8B29-24110286B6BB}"/>
                  </a:ext>
                </a:extLst>
              </p:cNvPr>
              <p:cNvSpPr/>
              <p:nvPr/>
            </p:nvSpPr>
            <p:spPr bwMode="auto">
              <a:xfrm>
                <a:off x="6199188" y="1335089"/>
                <a:ext cx="690563" cy="619125"/>
              </a:xfrm>
              <a:custGeom>
                <a:avLst/>
                <a:gdLst>
                  <a:gd name="T0" fmla="*/ 99 w 472"/>
                  <a:gd name="T1" fmla="*/ 417 h 424"/>
                  <a:gd name="T2" fmla="*/ 100 w 472"/>
                  <a:gd name="T3" fmla="*/ 404 h 424"/>
                  <a:gd name="T4" fmla="*/ 139 w 472"/>
                  <a:gd name="T5" fmla="*/ 390 h 424"/>
                  <a:gd name="T6" fmla="*/ 239 w 472"/>
                  <a:gd name="T7" fmla="*/ 370 h 424"/>
                  <a:gd name="T8" fmla="*/ 279 w 472"/>
                  <a:gd name="T9" fmla="*/ 343 h 424"/>
                  <a:gd name="T10" fmla="*/ 314 w 472"/>
                  <a:gd name="T11" fmla="*/ 371 h 424"/>
                  <a:gd name="T12" fmla="*/ 348 w 472"/>
                  <a:gd name="T13" fmla="*/ 367 h 424"/>
                  <a:gd name="T14" fmla="*/ 396 w 472"/>
                  <a:gd name="T15" fmla="*/ 366 h 424"/>
                  <a:gd name="T16" fmla="*/ 441 w 472"/>
                  <a:gd name="T17" fmla="*/ 351 h 424"/>
                  <a:gd name="T18" fmla="*/ 453 w 472"/>
                  <a:gd name="T19" fmla="*/ 289 h 424"/>
                  <a:gd name="T20" fmla="*/ 458 w 472"/>
                  <a:gd name="T21" fmla="*/ 204 h 424"/>
                  <a:gd name="T22" fmla="*/ 457 w 472"/>
                  <a:gd name="T23" fmla="*/ 122 h 424"/>
                  <a:gd name="T24" fmla="*/ 391 w 472"/>
                  <a:gd name="T25" fmla="*/ 75 h 424"/>
                  <a:gd name="T26" fmla="*/ 342 w 472"/>
                  <a:gd name="T27" fmla="*/ 19 h 424"/>
                  <a:gd name="T28" fmla="*/ 250 w 472"/>
                  <a:gd name="T29" fmla="*/ 6 h 424"/>
                  <a:gd name="T30" fmla="*/ 181 w 472"/>
                  <a:gd name="T31" fmla="*/ 14 h 424"/>
                  <a:gd name="T32" fmla="*/ 131 w 472"/>
                  <a:gd name="T33" fmla="*/ 28 h 424"/>
                  <a:gd name="T34" fmla="*/ 76 w 472"/>
                  <a:gd name="T35" fmla="*/ 107 h 424"/>
                  <a:gd name="T36" fmla="*/ 38 w 472"/>
                  <a:gd name="T37" fmla="*/ 128 h 424"/>
                  <a:gd name="T38" fmla="*/ 12 w 472"/>
                  <a:gd name="T39" fmla="*/ 160 h 424"/>
                  <a:gd name="T40" fmla="*/ 21 w 472"/>
                  <a:gd name="T41" fmla="*/ 194 h 424"/>
                  <a:gd name="T42" fmla="*/ 9 w 472"/>
                  <a:gd name="T43" fmla="*/ 278 h 424"/>
                  <a:gd name="T44" fmla="*/ 22 w 472"/>
                  <a:gd name="T45" fmla="*/ 358 h 424"/>
                  <a:gd name="T46" fmla="*/ 35 w 472"/>
                  <a:gd name="T47" fmla="*/ 369 h 424"/>
                  <a:gd name="T48" fmla="*/ 49 w 472"/>
                  <a:gd name="T49" fmla="*/ 424 h 424"/>
                  <a:gd name="T50" fmla="*/ 99 w 472"/>
                  <a:gd name="T51" fmla="*/ 417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2" h="424">
                    <a:moveTo>
                      <a:pt x="99" y="417"/>
                    </a:moveTo>
                    <a:cubicBezTo>
                      <a:pt x="98" y="412"/>
                      <a:pt x="98" y="408"/>
                      <a:pt x="100" y="404"/>
                    </a:cubicBezTo>
                    <a:cubicBezTo>
                      <a:pt x="107" y="391"/>
                      <a:pt x="125" y="389"/>
                      <a:pt x="139" y="390"/>
                    </a:cubicBezTo>
                    <a:cubicBezTo>
                      <a:pt x="174" y="392"/>
                      <a:pt x="212" y="392"/>
                      <a:pt x="239" y="370"/>
                    </a:cubicBezTo>
                    <a:cubicBezTo>
                      <a:pt x="250" y="361"/>
                      <a:pt x="262" y="339"/>
                      <a:pt x="279" y="343"/>
                    </a:cubicBezTo>
                    <a:cubicBezTo>
                      <a:pt x="293" y="347"/>
                      <a:pt x="299" y="366"/>
                      <a:pt x="314" y="371"/>
                    </a:cubicBezTo>
                    <a:cubicBezTo>
                      <a:pt x="325" y="374"/>
                      <a:pt x="337" y="369"/>
                      <a:pt x="348" y="367"/>
                    </a:cubicBezTo>
                    <a:cubicBezTo>
                      <a:pt x="364" y="364"/>
                      <a:pt x="380" y="366"/>
                      <a:pt x="396" y="366"/>
                    </a:cubicBezTo>
                    <a:cubicBezTo>
                      <a:pt x="413" y="366"/>
                      <a:pt x="430" y="363"/>
                      <a:pt x="441" y="351"/>
                    </a:cubicBezTo>
                    <a:cubicBezTo>
                      <a:pt x="456" y="335"/>
                      <a:pt x="454" y="310"/>
                      <a:pt x="453" y="289"/>
                    </a:cubicBezTo>
                    <a:cubicBezTo>
                      <a:pt x="451" y="260"/>
                      <a:pt x="453" y="232"/>
                      <a:pt x="458" y="204"/>
                    </a:cubicBezTo>
                    <a:cubicBezTo>
                      <a:pt x="464" y="176"/>
                      <a:pt x="472" y="145"/>
                      <a:pt x="457" y="122"/>
                    </a:cubicBezTo>
                    <a:cubicBezTo>
                      <a:pt x="442" y="99"/>
                      <a:pt x="412" y="93"/>
                      <a:pt x="391" y="75"/>
                    </a:cubicBezTo>
                    <a:cubicBezTo>
                      <a:pt x="372" y="59"/>
                      <a:pt x="362" y="34"/>
                      <a:pt x="342" y="19"/>
                    </a:cubicBezTo>
                    <a:cubicBezTo>
                      <a:pt x="316" y="0"/>
                      <a:pt x="281" y="3"/>
                      <a:pt x="250" y="6"/>
                    </a:cubicBezTo>
                    <a:cubicBezTo>
                      <a:pt x="181" y="14"/>
                      <a:pt x="181" y="14"/>
                      <a:pt x="181" y="14"/>
                    </a:cubicBezTo>
                    <a:cubicBezTo>
                      <a:pt x="164" y="15"/>
                      <a:pt x="145" y="18"/>
                      <a:pt x="131" y="28"/>
                    </a:cubicBezTo>
                    <a:cubicBezTo>
                      <a:pt x="104" y="47"/>
                      <a:pt x="101" y="86"/>
                      <a:pt x="76" y="107"/>
                    </a:cubicBezTo>
                    <a:cubicBezTo>
                      <a:pt x="65" y="116"/>
                      <a:pt x="51" y="121"/>
                      <a:pt x="38" y="128"/>
                    </a:cubicBezTo>
                    <a:cubicBezTo>
                      <a:pt x="26" y="135"/>
                      <a:pt x="14" y="146"/>
                      <a:pt x="12" y="160"/>
                    </a:cubicBezTo>
                    <a:cubicBezTo>
                      <a:pt x="11" y="172"/>
                      <a:pt x="17" y="183"/>
                      <a:pt x="21" y="194"/>
                    </a:cubicBezTo>
                    <a:cubicBezTo>
                      <a:pt x="28" y="222"/>
                      <a:pt x="16" y="250"/>
                      <a:pt x="9" y="278"/>
                    </a:cubicBezTo>
                    <a:cubicBezTo>
                      <a:pt x="1" y="306"/>
                      <a:pt x="0" y="340"/>
                      <a:pt x="22" y="358"/>
                    </a:cubicBezTo>
                    <a:cubicBezTo>
                      <a:pt x="26" y="362"/>
                      <a:pt x="31" y="365"/>
                      <a:pt x="35" y="369"/>
                    </a:cubicBezTo>
                    <a:cubicBezTo>
                      <a:pt x="50" y="382"/>
                      <a:pt x="52" y="405"/>
                      <a:pt x="49" y="424"/>
                    </a:cubicBezTo>
                    <a:cubicBezTo>
                      <a:pt x="99" y="417"/>
                      <a:pt x="99" y="417"/>
                      <a:pt x="99" y="417"/>
                    </a:cubicBezTo>
                  </a:path>
                </a:pathLst>
              </a:custGeom>
              <a:solidFill>
                <a:srgbClr val="4440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isliḓé">
                <a:extLst>
                  <a:ext uri="{FF2B5EF4-FFF2-40B4-BE49-F238E27FC236}">
                    <a16:creationId xmlns:a16="http://schemas.microsoft.com/office/drawing/2014/main" id="{82982B1C-F67D-E940-876B-1ACB13071A1A}"/>
                  </a:ext>
                </a:extLst>
              </p:cNvPr>
              <p:cNvSpPr/>
              <p:nvPr/>
            </p:nvSpPr>
            <p:spPr bwMode="auto">
              <a:xfrm>
                <a:off x="6561138" y="2038351"/>
                <a:ext cx="11113" cy="28575"/>
              </a:xfrm>
              <a:prstGeom prst="ellipse">
                <a:avLst/>
              </a:prstGeom>
              <a:solidFill>
                <a:srgbClr val="4440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îśļiďè">
                <a:extLst>
                  <a:ext uri="{FF2B5EF4-FFF2-40B4-BE49-F238E27FC236}">
                    <a16:creationId xmlns:a16="http://schemas.microsoft.com/office/drawing/2014/main" id="{797B1ABC-9B65-DA44-9CBF-C7472944A062}"/>
                  </a:ext>
                </a:extLst>
              </p:cNvPr>
              <p:cNvSpPr/>
              <p:nvPr/>
            </p:nvSpPr>
            <p:spPr bwMode="auto">
              <a:xfrm>
                <a:off x="6561138" y="2098676"/>
                <a:ext cx="11113" cy="28575"/>
              </a:xfrm>
              <a:prstGeom prst="ellipse">
                <a:avLst/>
              </a:prstGeom>
              <a:solidFill>
                <a:srgbClr val="4440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ïṧļîde">
                <a:extLst>
                  <a:ext uri="{FF2B5EF4-FFF2-40B4-BE49-F238E27FC236}">
                    <a16:creationId xmlns:a16="http://schemas.microsoft.com/office/drawing/2014/main" id="{A0AAF422-0F0E-314A-8C10-EEC129344214}"/>
                  </a:ext>
                </a:extLst>
              </p:cNvPr>
              <p:cNvSpPr/>
              <p:nvPr/>
            </p:nvSpPr>
            <p:spPr bwMode="auto">
              <a:xfrm>
                <a:off x="6380163" y="3260726"/>
                <a:ext cx="69850" cy="168275"/>
              </a:xfrm>
              <a:custGeom>
                <a:avLst/>
                <a:gdLst>
                  <a:gd name="T0" fmla="*/ 39 w 48"/>
                  <a:gd name="T1" fmla="*/ 94 h 115"/>
                  <a:gd name="T2" fmla="*/ 48 w 48"/>
                  <a:gd name="T3" fmla="*/ 60 h 115"/>
                  <a:gd name="T4" fmla="*/ 0 w 48"/>
                  <a:gd name="T5" fmla="*/ 0 h 115"/>
                  <a:gd name="T6" fmla="*/ 39 w 48"/>
                  <a:gd name="T7" fmla="*/ 9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115">
                    <a:moveTo>
                      <a:pt x="39" y="94"/>
                    </a:moveTo>
                    <a:cubicBezTo>
                      <a:pt x="43" y="89"/>
                      <a:pt x="46" y="76"/>
                      <a:pt x="48" y="6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0" y="115"/>
                      <a:pt x="39" y="94"/>
                    </a:cubicBezTo>
                    <a:close/>
                  </a:path>
                </a:pathLst>
              </a:custGeom>
              <a:solidFill>
                <a:srgbClr val="AE6E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îšḻiḓé">
                <a:extLst>
                  <a:ext uri="{FF2B5EF4-FFF2-40B4-BE49-F238E27FC236}">
                    <a16:creationId xmlns:a16="http://schemas.microsoft.com/office/drawing/2014/main" id="{932385CA-ADF3-7B4F-BD44-21E148AF198A}"/>
                  </a:ext>
                </a:extLst>
              </p:cNvPr>
              <p:cNvSpPr/>
              <p:nvPr/>
            </p:nvSpPr>
            <p:spPr bwMode="auto">
              <a:xfrm>
                <a:off x="6380163" y="4475164"/>
                <a:ext cx="187325" cy="201613"/>
              </a:xfrm>
              <a:custGeom>
                <a:avLst/>
                <a:gdLst>
                  <a:gd name="T0" fmla="*/ 0 w 129"/>
                  <a:gd name="T1" fmla="*/ 0 h 138"/>
                  <a:gd name="T2" fmla="*/ 0 w 129"/>
                  <a:gd name="T3" fmla="*/ 4 h 138"/>
                  <a:gd name="T4" fmla="*/ 129 w 129"/>
                  <a:gd name="T5" fmla="*/ 128 h 138"/>
                  <a:gd name="T6" fmla="*/ 129 w 129"/>
                  <a:gd name="T7" fmla="*/ 138 h 138"/>
                  <a:gd name="T8" fmla="*/ 129 w 129"/>
                  <a:gd name="T9" fmla="*/ 124 h 138"/>
                  <a:gd name="T10" fmla="*/ 0 w 129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138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34" y="11"/>
                      <a:pt x="129" y="128"/>
                      <a:pt x="129" y="128"/>
                    </a:cubicBezTo>
                    <a:cubicBezTo>
                      <a:pt x="129" y="128"/>
                      <a:pt x="129" y="132"/>
                      <a:pt x="129" y="138"/>
                    </a:cubicBezTo>
                    <a:cubicBezTo>
                      <a:pt x="129" y="130"/>
                      <a:pt x="129" y="124"/>
                      <a:pt x="129" y="124"/>
                    </a:cubicBezTo>
                    <a:cubicBezTo>
                      <a:pt x="129" y="124"/>
                      <a:pt x="34" y="7"/>
                      <a:pt x="0" y="0"/>
                    </a:cubicBezTo>
                  </a:path>
                </a:pathLst>
              </a:custGeom>
              <a:solidFill>
                <a:srgbClr val="2E2D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ïSḷïde">
                <a:extLst>
                  <a:ext uri="{FF2B5EF4-FFF2-40B4-BE49-F238E27FC236}">
                    <a16:creationId xmlns:a16="http://schemas.microsoft.com/office/drawing/2014/main" id="{7E885B6A-66D3-464A-A957-5BEB18E12ABA}"/>
                  </a:ext>
                </a:extLst>
              </p:cNvPr>
              <p:cNvSpPr/>
              <p:nvPr/>
            </p:nvSpPr>
            <p:spPr bwMode="auto">
              <a:xfrm>
                <a:off x="6102351" y="4441826"/>
                <a:ext cx="277813" cy="50800"/>
              </a:xfrm>
              <a:custGeom>
                <a:avLst/>
                <a:gdLst>
                  <a:gd name="T0" fmla="*/ 47 w 190"/>
                  <a:gd name="T1" fmla="*/ 0 h 35"/>
                  <a:gd name="T2" fmla="*/ 0 w 190"/>
                  <a:gd name="T3" fmla="*/ 5 h 35"/>
                  <a:gd name="T4" fmla="*/ 8 w 190"/>
                  <a:gd name="T5" fmla="*/ 7 h 35"/>
                  <a:gd name="T6" fmla="*/ 47 w 190"/>
                  <a:gd name="T7" fmla="*/ 4 h 35"/>
                  <a:gd name="T8" fmla="*/ 126 w 190"/>
                  <a:gd name="T9" fmla="*/ 26 h 35"/>
                  <a:gd name="T10" fmla="*/ 156 w 190"/>
                  <a:gd name="T11" fmla="*/ 35 h 35"/>
                  <a:gd name="T12" fmla="*/ 182 w 190"/>
                  <a:gd name="T13" fmla="*/ 28 h 35"/>
                  <a:gd name="T14" fmla="*/ 183 w 190"/>
                  <a:gd name="T15" fmla="*/ 27 h 35"/>
                  <a:gd name="T16" fmla="*/ 187 w 190"/>
                  <a:gd name="T17" fmla="*/ 26 h 35"/>
                  <a:gd name="T18" fmla="*/ 190 w 190"/>
                  <a:gd name="T19" fmla="*/ 27 h 35"/>
                  <a:gd name="T20" fmla="*/ 190 w 190"/>
                  <a:gd name="T21" fmla="*/ 23 h 35"/>
                  <a:gd name="T22" fmla="*/ 187 w 190"/>
                  <a:gd name="T23" fmla="*/ 22 h 35"/>
                  <a:gd name="T24" fmla="*/ 183 w 190"/>
                  <a:gd name="T25" fmla="*/ 23 h 35"/>
                  <a:gd name="T26" fmla="*/ 182 w 190"/>
                  <a:gd name="T27" fmla="*/ 24 h 35"/>
                  <a:gd name="T28" fmla="*/ 156 w 190"/>
                  <a:gd name="T29" fmla="*/ 31 h 35"/>
                  <a:gd name="T30" fmla="*/ 126 w 190"/>
                  <a:gd name="T31" fmla="*/ 22 h 35"/>
                  <a:gd name="T32" fmla="*/ 47 w 190"/>
                  <a:gd name="T3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0" h="35">
                    <a:moveTo>
                      <a:pt x="47" y="0"/>
                    </a:moveTo>
                    <a:cubicBezTo>
                      <a:pt x="30" y="0"/>
                      <a:pt x="14" y="2"/>
                      <a:pt x="0" y="5"/>
                    </a:cubicBezTo>
                    <a:cubicBezTo>
                      <a:pt x="3" y="6"/>
                      <a:pt x="6" y="7"/>
                      <a:pt x="8" y="7"/>
                    </a:cubicBezTo>
                    <a:cubicBezTo>
                      <a:pt x="20" y="5"/>
                      <a:pt x="33" y="4"/>
                      <a:pt x="47" y="4"/>
                    </a:cubicBezTo>
                    <a:cubicBezTo>
                      <a:pt x="74" y="4"/>
                      <a:pt x="102" y="9"/>
                      <a:pt x="126" y="26"/>
                    </a:cubicBezTo>
                    <a:cubicBezTo>
                      <a:pt x="135" y="32"/>
                      <a:pt x="145" y="35"/>
                      <a:pt x="156" y="35"/>
                    </a:cubicBezTo>
                    <a:cubicBezTo>
                      <a:pt x="165" y="35"/>
                      <a:pt x="174" y="33"/>
                      <a:pt x="182" y="28"/>
                    </a:cubicBezTo>
                    <a:cubicBezTo>
                      <a:pt x="183" y="27"/>
                      <a:pt x="183" y="27"/>
                      <a:pt x="183" y="27"/>
                    </a:cubicBezTo>
                    <a:cubicBezTo>
                      <a:pt x="184" y="27"/>
                      <a:pt x="185" y="26"/>
                      <a:pt x="187" y="26"/>
                    </a:cubicBezTo>
                    <a:cubicBezTo>
                      <a:pt x="188" y="26"/>
                      <a:pt x="189" y="26"/>
                      <a:pt x="190" y="27"/>
                    </a:cubicBezTo>
                    <a:cubicBezTo>
                      <a:pt x="190" y="23"/>
                      <a:pt x="190" y="23"/>
                      <a:pt x="190" y="23"/>
                    </a:cubicBezTo>
                    <a:cubicBezTo>
                      <a:pt x="189" y="22"/>
                      <a:pt x="188" y="22"/>
                      <a:pt x="187" y="22"/>
                    </a:cubicBezTo>
                    <a:cubicBezTo>
                      <a:pt x="185" y="22"/>
                      <a:pt x="184" y="23"/>
                      <a:pt x="183" y="23"/>
                    </a:cubicBezTo>
                    <a:cubicBezTo>
                      <a:pt x="182" y="24"/>
                      <a:pt x="182" y="24"/>
                      <a:pt x="182" y="24"/>
                    </a:cubicBezTo>
                    <a:cubicBezTo>
                      <a:pt x="174" y="29"/>
                      <a:pt x="165" y="31"/>
                      <a:pt x="156" y="31"/>
                    </a:cubicBezTo>
                    <a:cubicBezTo>
                      <a:pt x="145" y="31"/>
                      <a:pt x="135" y="28"/>
                      <a:pt x="126" y="22"/>
                    </a:cubicBezTo>
                    <a:cubicBezTo>
                      <a:pt x="102" y="5"/>
                      <a:pt x="74" y="0"/>
                      <a:pt x="47" y="0"/>
                    </a:cubicBezTo>
                  </a:path>
                </a:pathLst>
              </a:custGeom>
              <a:solidFill>
                <a:srgbClr val="4442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îSlídé">
                <a:extLst>
                  <a:ext uri="{FF2B5EF4-FFF2-40B4-BE49-F238E27FC236}">
                    <a16:creationId xmlns:a16="http://schemas.microsoft.com/office/drawing/2014/main" id="{A9E7669C-DCBD-0F40-ADCD-74905A5A46BF}"/>
                  </a:ext>
                </a:extLst>
              </p:cNvPr>
              <p:cNvSpPr/>
              <p:nvPr/>
            </p:nvSpPr>
            <p:spPr bwMode="auto">
              <a:xfrm>
                <a:off x="5551488" y="4498976"/>
                <a:ext cx="69850" cy="155575"/>
              </a:xfrm>
              <a:custGeom>
                <a:avLst/>
                <a:gdLst>
                  <a:gd name="T0" fmla="*/ 48 w 48"/>
                  <a:gd name="T1" fmla="*/ 0 h 107"/>
                  <a:gd name="T2" fmla="*/ 34 w 48"/>
                  <a:gd name="T3" fmla="*/ 6 h 107"/>
                  <a:gd name="T4" fmla="*/ 0 w 48"/>
                  <a:gd name="T5" fmla="*/ 107 h 107"/>
                  <a:gd name="T6" fmla="*/ 34 w 48"/>
                  <a:gd name="T7" fmla="*/ 10 h 107"/>
                  <a:gd name="T8" fmla="*/ 42 w 48"/>
                  <a:gd name="T9" fmla="*/ 6 h 107"/>
                  <a:gd name="T10" fmla="*/ 42 w 48"/>
                  <a:gd name="T11" fmla="*/ 6 h 107"/>
                  <a:gd name="T12" fmla="*/ 48 w 48"/>
                  <a:gd name="T1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07">
                    <a:moveTo>
                      <a:pt x="48" y="0"/>
                    </a:moveTo>
                    <a:cubicBezTo>
                      <a:pt x="43" y="1"/>
                      <a:pt x="39" y="3"/>
                      <a:pt x="34" y="6"/>
                    </a:cubicBezTo>
                    <a:cubicBezTo>
                      <a:pt x="4" y="23"/>
                      <a:pt x="0" y="67"/>
                      <a:pt x="0" y="107"/>
                    </a:cubicBezTo>
                    <a:cubicBezTo>
                      <a:pt x="0" y="68"/>
                      <a:pt x="5" y="26"/>
                      <a:pt x="34" y="10"/>
                    </a:cubicBezTo>
                    <a:cubicBezTo>
                      <a:pt x="37" y="8"/>
                      <a:pt x="39" y="7"/>
                      <a:pt x="42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6"/>
                      <a:pt x="44" y="4"/>
                      <a:pt x="48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í$ļidé">
                <a:extLst>
                  <a:ext uri="{FF2B5EF4-FFF2-40B4-BE49-F238E27FC236}">
                    <a16:creationId xmlns:a16="http://schemas.microsoft.com/office/drawing/2014/main" id="{F30F6D7B-1059-5542-AAAB-9764258C1EF8}"/>
                  </a:ext>
                </a:extLst>
              </p:cNvPr>
              <p:cNvSpPr/>
              <p:nvPr/>
            </p:nvSpPr>
            <p:spPr bwMode="auto">
              <a:xfrm>
                <a:off x="5611813" y="4449764"/>
                <a:ext cx="366713" cy="74613"/>
              </a:xfrm>
              <a:custGeom>
                <a:avLst/>
                <a:gdLst>
                  <a:gd name="T0" fmla="*/ 232 w 251"/>
                  <a:gd name="T1" fmla="*/ 0 h 52"/>
                  <a:gd name="T2" fmla="*/ 140 w 251"/>
                  <a:gd name="T3" fmla="*/ 34 h 52"/>
                  <a:gd name="T4" fmla="*/ 105 w 251"/>
                  <a:gd name="T5" fmla="*/ 48 h 52"/>
                  <a:gd name="T6" fmla="*/ 85 w 251"/>
                  <a:gd name="T7" fmla="*/ 44 h 52"/>
                  <a:gd name="T8" fmla="*/ 28 w 251"/>
                  <a:gd name="T9" fmla="*/ 31 h 52"/>
                  <a:gd name="T10" fmla="*/ 6 w 251"/>
                  <a:gd name="T11" fmla="*/ 34 h 52"/>
                  <a:gd name="T12" fmla="*/ 0 w 251"/>
                  <a:gd name="T13" fmla="*/ 40 h 52"/>
                  <a:gd name="T14" fmla="*/ 0 w 251"/>
                  <a:gd name="T15" fmla="*/ 40 h 52"/>
                  <a:gd name="T16" fmla="*/ 28 w 251"/>
                  <a:gd name="T17" fmla="*/ 35 h 52"/>
                  <a:gd name="T18" fmla="*/ 85 w 251"/>
                  <a:gd name="T19" fmla="*/ 48 h 52"/>
                  <a:gd name="T20" fmla="*/ 105 w 251"/>
                  <a:gd name="T21" fmla="*/ 52 h 52"/>
                  <a:gd name="T22" fmla="*/ 140 w 251"/>
                  <a:gd name="T23" fmla="*/ 38 h 52"/>
                  <a:gd name="T24" fmla="*/ 232 w 251"/>
                  <a:gd name="T25" fmla="*/ 4 h 52"/>
                  <a:gd name="T26" fmla="*/ 241 w 251"/>
                  <a:gd name="T27" fmla="*/ 4 h 52"/>
                  <a:gd name="T28" fmla="*/ 251 w 251"/>
                  <a:gd name="T29" fmla="*/ 1 h 52"/>
                  <a:gd name="T30" fmla="*/ 232 w 251"/>
                  <a:gd name="T3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1" h="52">
                    <a:moveTo>
                      <a:pt x="232" y="0"/>
                    </a:moveTo>
                    <a:cubicBezTo>
                      <a:pt x="188" y="0"/>
                      <a:pt x="158" y="18"/>
                      <a:pt x="140" y="34"/>
                    </a:cubicBezTo>
                    <a:cubicBezTo>
                      <a:pt x="130" y="43"/>
                      <a:pt x="118" y="48"/>
                      <a:pt x="105" y="48"/>
                    </a:cubicBezTo>
                    <a:cubicBezTo>
                      <a:pt x="98" y="48"/>
                      <a:pt x="91" y="47"/>
                      <a:pt x="85" y="44"/>
                    </a:cubicBezTo>
                    <a:cubicBezTo>
                      <a:pt x="69" y="37"/>
                      <a:pt x="48" y="31"/>
                      <a:pt x="28" y="31"/>
                    </a:cubicBezTo>
                    <a:cubicBezTo>
                      <a:pt x="21" y="31"/>
                      <a:pt x="13" y="32"/>
                      <a:pt x="6" y="34"/>
                    </a:cubicBezTo>
                    <a:cubicBezTo>
                      <a:pt x="2" y="38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9" y="37"/>
                      <a:pt x="18" y="35"/>
                      <a:pt x="28" y="35"/>
                    </a:cubicBezTo>
                    <a:cubicBezTo>
                      <a:pt x="48" y="35"/>
                      <a:pt x="69" y="41"/>
                      <a:pt x="85" y="48"/>
                    </a:cubicBezTo>
                    <a:cubicBezTo>
                      <a:pt x="91" y="51"/>
                      <a:pt x="98" y="52"/>
                      <a:pt x="105" y="52"/>
                    </a:cubicBezTo>
                    <a:cubicBezTo>
                      <a:pt x="118" y="52"/>
                      <a:pt x="130" y="47"/>
                      <a:pt x="140" y="38"/>
                    </a:cubicBezTo>
                    <a:cubicBezTo>
                      <a:pt x="158" y="22"/>
                      <a:pt x="188" y="4"/>
                      <a:pt x="232" y="4"/>
                    </a:cubicBezTo>
                    <a:cubicBezTo>
                      <a:pt x="235" y="4"/>
                      <a:pt x="238" y="4"/>
                      <a:pt x="241" y="4"/>
                    </a:cubicBezTo>
                    <a:cubicBezTo>
                      <a:pt x="244" y="3"/>
                      <a:pt x="248" y="2"/>
                      <a:pt x="251" y="1"/>
                    </a:cubicBezTo>
                    <a:cubicBezTo>
                      <a:pt x="244" y="0"/>
                      <a:pt x="238" y="0"/>
                      <a:pt x="232" y="0"/>
                    </a:cubicBezTo>
                  </a:path>
                </a:pathLst>
              </a:custGeom>
              <a:solidFill>
                <a:srgbClr val="6A7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ïṣ1íďe">
                <a:extLst>
                  <a:ext uri="{FF2B5EF4-FFF2-40B4-BE49-F238E27FC236}">
                    <a16:creationId xmlns:a16="http://schemas.microsoft.com/office/drawing/2014/main" id="{78F89320-7577-7B48-BE3A-C78352F532BE}"/>
                  </a:ext>
                </a:extLst>
              </p:cNvPr>
              <p:cNvSpPr/>
              <p:nvPr/>
            </p:nvSpPr>
            <p:spPr bwMode="auto">
              <a:xfrm>
                <a:off x="5549901" y="4721226"/>
                <a:ext cx="1588" cy="34925"/>
              </a:xfrm>
              <a:custGeom>
                <a:avLst/>
                <a:gdLst>
                  <a:gd name="T0" fmla="*/ 2 w 2"/>
                  <a:gd name="T1" fmla="*/ 0 h 24"/>
                  <a:gd name="T2" fmla="*/ 1 w 2"/>
                  <a:gd name="T3" fmla="*/ 19 h 24"/>
                  <a:gd name="T4" fmla="*/ 1 w 2"/>
                  <a:gd name="T5" fmla="*/ 24 h 24"/>
                  <a:gd name="T6" fmla="*/ 1 w 2"/>
                  <a:gd name="T7" fmla="*/ 23 h 24"/>
                  <a:gd name="T8" fmla="*/ 2 w 2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4">
                    <a:moveTo>
                      <a:pt x="2" y="0"/>
                    </a:moveTo>
                    <a:cubicBezTo>
                      <a:pt x="2" y="7"/>
                      <a:pt x="1" y="14"/>
                      <a:pt x="1" y="19"/>
                    </a:cubicBezTo>
                    <a:cubicBezTo>
                      <a:pt x="0" y="21"/>
                      <a:pt x="0" y="22"/>
                      <a:pt x="1" y="24"/>
                    </a:cubicBezTo>
                    <a:cubicBezTo>
                      <a:pt x="1" y="24"/>
                      <a:pt x="1" y="23"/>
                      <a:pt x="1" y="23"/>
                    </a:cubicBezTo>
                    <a:cubicBezTo>
                      <a:pt x="2" y="17"/>
                      <a:pt x="2" y="9"/>
                      <a:pt x="2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íṣḷiḋe">
                <a:extLst>
                  <a:ext uri="{FF2B5EF4-FFF2-40B4-BE49-F238E27FC236}">
                    <a16:creationId xmlns:a16="http://schemas.microsoft.com/office/drawing/2014/main" id="{9507B75D-227E-D84B-B8DA-CF489DC09E43}"/>
                  </a:ext>
                </a:extLst>
              </p:cNvPr>
              <p:cNvSpPr/>
              <p:nvPr/>
            </p:nvSpPr>
            <p:spPr bwMode="auto">
              <a:xfrm>
                <a:off x="5529263" y="4429126"/>
                <a:ext cx="1046163" cy="585788"/>
              </a:xfrm>
              <a:custGeom>
                <a:avLst/>
                <a:gdLst>
                  <a:gd name="T0" fmla="*/ 675 w 716"/>
                  <a:gd name="T1" fmla="*/ 280 h 401"/>
                  <a:gd name="T2" fmla="*/ 352 w 716"/>
                  <a:gd name="T3" fmla="*/ 388 h 401"/>
                  <a:gd name="T4" fmla="*/ 15 w 716"/>
                  <a:gd name="T5" fmla="*/ 223 h 401"/>
                  <a:gd name="T6" fmla="*/ 49 w 716"/>
                  <a:gd name="T7" fmla="*/ 58 h 401"/>
                  <a:gd name="T8" fmla="*/ 142 w 716"/>
                  <a:gd name="T9" fmla="*/ 62 h 401"/>
                  <a:gd name="T10" fmla="*/ 197 w 716"/>
                  <a:gd name="T11" fmla="*/ 52 h 401"/>
                  <a:gd name="T12" fmla="*/ 338 w 716"/>
                  <a:gd name="T13" fmla="*/ 25 h 401"/>
                  <a:gd name="T14" fmla="*/ 366 w 716"/>
                  <a:gd name="T15" fmla="*/ 25 h 401"/>
                  <a:gd name="T16" fmla="*/ 518 w 716"/>
                  <a:gd name="T17" fmla="*/ 35 h 401"/>
                  <a:gd name="T18" fmla="*/ 574 w 716"/>
                  <a:gd name="T19" fmla="*/ 37 h 401"/>
                  <a:gd name="T20" fmla="*/ 575 w 716"/>
                  <a:gd name="T21" fmla="*/ 36 h 401"/>
                  <a:gd name="T22" fmla="*/ 711 w 716"/>
                  <a:gd name="T23" fmla="*/ 160 h 401"/>
                  <a:gd name="T24" fmla="*/ 675 w 716"/>
                  <a:gd name="T25" fmla="*/ 28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6" h="401">
                    <a:moveTo>
                      <a:pt x="675" y="280"/>
                    </a:moveTo>
                    <a:cubicBezTo>
                      <a:pt x="675" y="280"/>
                      <a:pt x="596" y="401"/>
                      <a:pt x="352" y="388"/>
                    </a:cubicBezTo>
                    <a:cubicBezTo>
                      <a:pt x="122" y="376"/>
                      <a:pt x="9" y="263"/>
                      <a:pt x="15" y="223"/>
                    </a:cubicBezTo>
                    <a:cubicBezTo>
                      <a:pt x="20" y="183"/>
                      <a:pt x="0" y="86"/>
                      <a:pt x="49" y="58"/>
                    </a:cubicBezTo>
                    <a:cubicBezTo>
                      <a:pt x="78" y="42"/>
                      <a:pt x="116" y="51"/>
                      <a:pt x="142" y="62"/>
                    </a:cubicBezTo>
                    <a:cubicBezTo>
                      <a:pt x="161" y="70"/>
                      <a:pt x="182" y="66"/>
                      <a:pt x="197" y="52"/>
                    </a:cubicBezTo>
                    <a:cubicBezTo>
                      <a:pt x="221" y="30"/>
                      <a:pt x="267" y="6"/>
                      <a:pt x="338" y="25"/>
                    </a:cubicBezTo>
                    <a:cubicBezTo>
                      <a:pt x="347" y="28"/>
                      <a:pt x="357" y="27"/>
                      <a:pt x="366" y="25"/>
                    </a:cubicBezTo>
                    <a:cubicBezTo>
                      <a:pt x="396" y="15"/>
                      <a:pt x="467" y="0"/>
                      <a:pt x="518" y="35"/>
                    </a:cubicBezTo>
                    <a:cubicBezTo>
                      <a:pt x="535" y="46"/>
                      <a:pt x="557" y="47"/>
                      <a:pt x="574" y="37"/>
                    </a:cubicBezTo>
                    <a:cubicBezTo>
                      <a:pt x="575" y="36"/>
                      <a:pt x="575" y="36"/>
                      <a:pt x="575" y="36"/>
                    </a:cubicBezTo>
                    <a:cubicBezTo>
                      <a:pt x="599" y="22"/>
                      <a:pt x="711" y="160"/>
                      <a:pt x="711" y="160"/>
                    </a:cubicBezTo>
                    <a:cubicBezTo>
                      <a:pt x="711" y="160"/>
                      <a:pt x="716" y="267"/>
                      <a:pt x="675" y="280"/>
                    </a:cubicBezTo>
                  </a:path>
                </a:pathLst>
              </a:custGeom>
              <a:solidFill>
                <a:srgbClr val="767D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iSľîḋé">
                <a:extLst>
                  <a:ext uri="{FF2B5EF4-FFF2-40B4-BE49-F238E27FC236}">
                    <a16:creationId xmlns:a16="http://schemas.microsoft.com/office/drawing/2014/main" id="{51B3FFB5-3C0B-944E-A0D0-B67C30DEF4D6}"/>
                  </a:ext>
                </a:extLst>
              </p:cNvPr>
              <p:cNvSpPr/>
              <p:nvPr/>
            </p:nvSpPr>
            <p:spPr bwMode="auto">
              <a:xfrm>
                <a:off x="6086476" y="4449764"/>
                <a:ext cx="15875" cy="1588"/>
              </a:xfrm>
              <a:custGeom>
                <a:avLst/>
                <a:gdLst>
                  <a:gd name="T0" fmla="*/ 9 w 10"/>
                  <a:gd name="T1" fmla="*/ 0 h 2"/>
                  <a:gd name="T2" fmla="*/ 0 w 10"/>
                  <a:gd name="T3" fmla="*/ 2 h 2"/>
                  <a:gd name="T4" fmla="*/ 1 w 10"/>
                  <a:gd name="T5" fmla="*/ 2 h 2"/>
                  <a:gd name="T6" fmla="*/ 10 w 10"/>
                  <a:gd name="T7" fmla="*/ 0 h 2"/>
                  <a:gd name="T8" fmla="*/ 9 w 10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">
                    <a:moveTo>
                      <a:pt x="9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4" y="1"/>
                      <a:pt x="7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</a:path>
                </a:pathLst>
              </a:custGeom>
              <a:solidFill>
                <a:srgbClr val="4442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ïŝ1îḍê">
                <a:extLst>
                  <a:ext uri="{FF2B5EF4-FFF2-40B4-BE49-F238E27FC236}">
                    <a16:creationId xmlns:a16="http://schemas.microsoft.com/office/drawing/2014/main" id="{899DD96E-065D-7A4F-AECA-FD0DF1B613FF}"/>
                  </a:ext>
                </a:extLst>
              </p:cNvPr>
              <p:cNvSpPr/>
              <p:nvPr/>
            </p:nvSpPr>
            <p:spPr bwMode="auto">
              <a:xfrm>
                <a:off x="5978526" y="4441826"/>
                <a:ext cx="122238" cy="11113"/>
              </a:xfrm>
              <a:custGeom>
                <a:avLst/>
                <a:gdLst>
                  <a:gd name="T0" fmla="*/ 44 w 83"/>
                  <a:gd name="T1" fmla="*/ 0 h 8"/>
                  <a:gd name="T2" fmla="*/ 0 w 83"/>
                  <a:gd name="T3" fmla="*/ 6 h 8"/>
                  <a:gd name="T4" fmla="*/ 10 w 83"/>
                  <a:gd name="T5" fmla="*/ 8 h 8"/>
                  <a:gd name="T6" fmla="*/ 44 w 83"/>
                  <a:gd name="T7" fmla="*/ 4 h 8"/>
                  <a:gd name="T8" fmla="*/ 74 w 83"/>
                  <a:gd name="T9" fmla="*/ 7 h 8"/>
                  <a:gd name="T10" fmla="*/ 83 w 83"/>
                  <a:gd name="T11" fmla="*/ 5 h 8"/>
                  <a:gd name="T12" fmla="*/ 44 w 8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8">
                    <a:moveTo>
                      <a:pt x="44" y="0"/>
                    </a:moveTo>
                    <a:cubicBezTo>
                      <a:pt x="29" y="0"/>
                      <a:pt x="14" y="2"/>
                      <a:pt x="0" y="6"/>
                    </a:cubicBezTo>
                    <a:cubicBezTo>
                      <a:pt x="3" y="7"/>
                      <a:pt x="7" y="7"/>
                      <a:pt x="10" y="8"/>
                    </a:cubicBezTo>
                    <a:cubicBezTo>
                      <a:pt x="21" y="5"/>
                      <a:pt x="32" y="4"/>
                      <a:pt x="44" y="4"/>
                    </a:cubicBezTo>
                    <a:cubicBezTo>
                      <a:pt x="54" y="4"/>
                      <a:pt x="64" y="5"/>
                      <a:pt x="74" y="7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71" y="2"/>
                      <a:pt x="57" y="0"/>
                      <a:pt x="44" y="0"/>
                    </a:cubicBezTo>
                  </a:path>
                </a:pathLst>
              </a:custGeom>
              <a:solidFill>
                <a:srgbClr val="6A7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iṣḷïḋê">
                <a:extLst>
                  <a:ext uri="{FF2B5EF4-FFF2-40B4-BE49-F238E27FC236}">
                    <a16:creationId xmlns:a16="http://schemas.microsoft.com/office/drawing/2014/main" id="{C60D817B-4DBA-E84C-B5B9-8F7FE6295509}"/>
                  </a:ext>
                </a:extLst>
              </p:cNvPr>
              <p:cNvSpPr/>
              <p:nvPr/>
            </p:nvSpPr>
            <p:spPr bwMode="auto">
              <a:xfrm>
                <a:off x="6088063" y="4449764"/>
                <a:ext cx="25400" cy="4763"/>
              </a:xfrm>
              <a:custGeom>
                <a:avLst/>
                <a:gdLst>
                  <a:gd name="T0" fmla="*/ 9 w 17"/>
                  <a:gd name="T1" fmla="*/ 0 h 4"/>
                  <a:gd name="T2" fmla="*/ 0 w 17"/>
                  <a:gd name="T3" fmla="*/ 2 h 4"/>
                  <a:gd name="T4" fmla="*/ 9 w 17"/>
                  <a:gd name="T5" fmla="*/ 4 h 4"/>
                  <a:gd name="T6" fmla="*/ 17 w 17"/>
                  <a:gd name="T7" fmla="*/ 2 h 4"/>
                  <a:gd name="T8" fmla="*/ 9 w 1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4">
                    <a:moveTo>
                      <a:pt x="9" y="0"/>
                    </a:moveTo>
                    <a:cubicBezTo>
                      <a:pt x="6" y="1"/>
                      <a:pt x="3" y="1"/>
                      <a:pt x="0" y="2"/>
                    </a:cubicBezTo>
                    <a:cubicBezTo>
                      <a:pt x="3" y="3"/>
                      <a:pt x="6" y="3"/>
                      <a:pt x="9" y="4"/>
                    </a:cubicBezTo>
                    <a:cubicBezTo>
                      <a:pt x="12" y="4"/>
                      <a:pt x="14" y="3"/>
                      <a:pt x="17" y="2"/>
                    </a:cubicBezTo>
                    <a:cubicBezTo>
                      <a:pt x="15" y="2"/>
                      <a:pt x="12" y="1"/>
                      <a:pt x="9" y="0"/>
                    </a:cubicBezTo>
                  </a:path>
                </a:pathLst>
              </a:custGeom>
              <a:solidFill>
                <a:srgbClr val="3D3B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îṩḷíḋe">
                <a:extLst>
                  <a:ext uri="{FF2B5EF4-FFF2-40B4-BE49-F238E27FC236}">
                    <a16:creationId xmlns:a16="http://schemas.microsoft.com/office/drawing/2014/main" id="{0A765520-8386-9F4D-BE5B-0AD84312EBAB}"/>
                  </a:ext>
                </a:extLst>
              </p:cNvPr>
              <p:cNvSpPr/>
              <p:nvPr/>
            </p:nvSpPr>
            <p:spPr bwMode="auto">
              <a:xfrm>
                <a:off x="5964238" y="4451351"/>
                <a:ext cx="30163" cy="4763"/>
              </a:xfrm>
              <a:custGeom>
                <a:avLst/>
                <a:gdLst>
                  <a:gd name="T0" fmla="*/ 10 w 20"/>
                  <a:gd name="T1" fmla="*/ 0 h 4"/>
                  <a:gd name="T2" fmla="*/ 0 w 20"/>
                  <a:gd name="T3" fmla="*/ 3 h 4"/>
                  <a:gd name="T4" fmla="*/ 10 w 20"/>
                  <a:gd name="T5" fmla="*/ 4 h 4"/>
                  <a:gd name="T6" fmla="*/ 20 w 20"/>
                  <a:gd name="T7" fmla="*/ 2 h 4"/>
                  <a:gd name="T8" fmla="*/ 10 w 20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">
                    <a:moveTo>
                      <a:pt x="10" y="0"/>
                    </a:moveTo>
                    <a:cubicBezTo>
                      <a:pt x="7" y="1"/>
                      <a:pt x="3" y="2"/>
                      <a:pt x="0" y="3"/>
                    </a:cubicBezTo>
                    <a:cubicBezTo>
                      <a:pt x="3" y="4"/>
                      <a:pt x="7" y="4"/>
                      <a:pt x="10" y="4"/>
                    </a:cubicBezTo>
                    <a:cubicBezTo>
                      <a:pt x="13" y="3"/>
                      <a:pt x="17" y="2"/>
                      <a:pt x="20" y="2"/>
                    </a:cubicBezTo>
                    <a:cubicBezTo>
                      <a:pt x="17" y="1"/>
                      <a:pt x="13" y="1"/>
                      <a:pt x="10" y="0"/>
                    </a:cubicBezTo>
                  </a:path>
                </a:pathLst>
              </a:custGeom>
              <a:solidFill>
                <a:srgbClr val="5F6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îṩlîḍè">
                <a:extLst>
                  <a:ext uri="{FF2B5EF4-FFF2-40B4-BE49-F238E27FC236}">
                    <a16:creationId xmlns:a16="http://schemas.microsoft.com/office/drawing/2014/main" id="{A6892DC5-FE44-5D47-94F4-41D23440248B}"/>
                  </a:ext>
                </a:extLst>
              </p:cNvPr>
              <p:cNvSpPr/>
              <p:nvPr/>
            </p:nvSpPr>
            <p:spPr bwMode="auto">
              <a:xfrm>
                <a:off x="5815013" y="4451351"/>
                <a:ext cx="395288" cy="177800"/>
              </a:xfrm>
              <a:custGeom>
                <a:avLst/>
                <a:gdLst>
                  <a:gd name="T0" fmla="*/ 1 w 270"/>
                  <a:gd name="T1" fmla="*/ 116 h 121"/>
                  <a:gd name="T2" fmla="*/ 0 w 270"/>
                  <a:gd name="T3" fmla="*/ 121 h 121"/>
                  <a:gd name="T4" fmla="*/ 0 w 270"/>
                  <a:gd name="T5" fmla="*/ 121 h 121"/>
                  <a:gd name="T6" fmla="*/ 1 w 270"/>
                  <a:gd name="T7" fmla="*/ 121 h 121"/>
                  <a:gd name="T8" fmla="*/ 1 w 270"/>
                  <a:gd name="T9" fmla="*/ 117 h 121"/>
                  <a:gd name="T10" fmla="*/ 1 w 270"/>
                  <a:gd name="T11" fmla="*/ 116 h 121"/>
                  <a:gd name="T12" fmla="*/ 102 w 270"/>
                  <a:gd name="T13" fmla="*/ 2 h 121"/>
                  <a:gd name="T14" fmla="*/ 10 w 270"/>
                  <a:gd name="T15" fmla="*/ 89 h 121"/>
                  <a:gd name="T16" fmla="*/ 12 w 270"/>
                  <a:gd name="T17" fmla="*/ 87 h 121"/>
                  <a:gd name="T18" fmla="*/ 112 w 270"/>
                  <a:gd name="T19" fmla="*/ 3 h 121"/>
                  <a:gd name="T20" fmla="*/ 102 w 270"/>
                  <a:gd name="T21" fmla="*/ 2 h 121"/>
                  <a:gd name="T22" fmla="*/ 204 w 270"/>
                  <a:gd name="T23" fmla="*/ 0 h 121"/>
                  <a:gd name="T24" fmla="*/ 196 w 270"/>
                  <a:gd name="T25" fmla="*/ 2 h 121"/>
                  <a:gd name="T26" fmla="*/ 262 w 270"/>
                  <a:gd name="T27" fmla="*/ 37 h 121"/>
                  <a:gd name="T28" fmla="*/ 270 w 270"/>
                  <a:gd name="T29" fmla="*/ 41 h 121"/>
                  <a:gd name="T30" fmla="*/ 204 w 270"/>
                  <a:gd name="T3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0" h="121">
                    <a:moveTo>
                      <a:pt x="1" y="116"/>
                    </a:moveTo>
                    <a:cubicBezTo>
                      <a:pt x="0" y="118"/>
                      <a:pt x="0" y="119"/>
                      <a:pt x="0" y="121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1"/>
                      <a:pt x="0" y="121"/>
                      <a:pt x="1" y="121"/>
                    </a:cubicBezTo>
                    <a:cubicBezTo>
                      <a:pt x="1" y="120"/>
                      <a:pt x="1" y="118"/>
                      <a:pt x="1" y="117"/>
                    </a:cubicBezTo>
                    <a:cubicBezTo>
                      <a:pt x="1" y="117"/>
                      <a:pt x="1" y="117"/>
                      <a:pt x="1" y="116"/>
                    </a:cubicBezTo>
                    <a:moveTo>
                      <a:pt x="102" y="2"/>
                    </a:moveTo>
                    <a:cubicBezTo>
                      <a:pt x="61" y="17"/>
                      <a:pt x="27" y="49"/>
                      <a:pt x="10" y="89"/>
                    </a:cubicBezTo>
                    <a:cubicBezTo>
                      <a:pt x="11" y="88"/>
                      <a:pt x="12" y="88"/>
                      <a:pt x="12" y="87"/>
                    </a:cubicBezTo>
                    <a:cubicBezTo>
                      <a:pt x="32" y="47"/>
                      <a:pt x="68" y="16"/>
                      <a:pt x="112" y="3"/>
                    </a:cubicBezTo>
                    <a:cubicBezTo>
                      <a:pt x="109" y="3"/>
                      <a:pt x="105" y="3"/>
                      <a:pt x="102" y="2"/>
                    </a:cubicBezTo>
                    <a:moveTo>
                      <a:pt x="204" y="0"/>
                    </a:moveTo>
                    <a:cubicBezTo>
                      <a:pt x="201" y="1"/>
                      <a:pt x="199" y="2"/>
                      <a:pt x="196" y="2"/>
                    </a:cubicBezTo>
                    <a:cubicBezTo>
                      <a:pt x="221" y="9"/>
                      <a:pt x="243" y="21"/>
                      <a:pt x="262" y="37"/>
                    </a:cubicBezTo>
                    <a:cubicBezTo>
                      <a:pt x="265" y="38"/>
                      <a:pt x="267" y="40"/>
                      <a:pt x="270" y="41"/>
                    </a:cubicBezTo>
                    <a:cubicBezTo>
                      <a:pt x="252" y="22"/>
                      <a:pt x="229" y="8"/>
                      <a:pt x="204" y="0"/>
                    </a:cubicBezTo>
                  </a:path>
                </a:pathLst>
              </a:custGeom>
              <a:solidFill>
                <a:srgbClr val="6A7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íṩḷiḋe">
                <a:extLst>
                  <a:ext uri="{FF2B5EF4-FFF2-40B4-BE49-F238E27FC236}">
                    <a16:creationId xmlns:a16="http://schemas.microsoft.com/office/drawing/2014/main" id="{59F164CB-F67A-BB41-8EA2-8AF1585A7CFC}"/>
                  </a:ext>
                </a:extLst>
              </p:cNvPr>
              <p:cNvSpPr/>
              <p:nvPr/>
            </p:nvSpPr>
            <p:spPr bwMode="auto">
              <a:xfrm>
                <a:off x="5810251" y="4448176"/>
                <a:ext cx="465138" cy="465138"/>
              </a:xfrm>
              <a:prstGeom prst="ellipse">
                <a:avLst/>
              </a:prstGeom>
              <a:solidFill>
                <a:srgbClr val="FFB9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íṧḻiḋè">
                <a:extLst>
                  <a:ext uri="{FF2B5EF4-FFF2-40B4-BE49-F238E27FC236}">
                    <a16:creationId xmlns:a16="http://schemas.microsoft.com/office/drawing/2014/main" id="{04FDAD76-3C90-2446-BE18-A8C8A0413C85}"/>
                  </a:ext>
                </a:extLst>
              </p:cNvPr>
              <p:cNvSpPr/>
              <p:nvPr/>
            </p:nvSpPr>
            <p:spPr bwMode="auto">
              <a:xfrm>
                <a:off x="5783263" y="4456114"/>
                <a:ext cx="542925" cy="488950"/>
              </a:xfrm>
              <a:custGeom>
                <a:avLst/>
                <a:gdLst>
                  <a:gd name="T0" fmla="*/ 132 w 372"/>
                  <a:gd name="T1" fmla="*/ 16 h 335"/>
                  <a:gd name="T2" fmla="*/ 91 w 372"/>
                  <a:gd name="T3" fmla="*/ 43 h 335"/>
                  <a:gd name="T4" fmla="*/ 77 w 372"/>
                  <a:gd name="T5" fmla="*/ 69 h 335"/>
                  <a:gd name="T6" fmla="*/ 36 w 372"/>
                  <a:gd name="T7" fmla="*/ 85 h 335"/>
                  <a:gd name="T8" fmla="*/ 27 w 372"/>
                  <a:gd name="T9" fmla="*/ 117 h 335"/>
                  <a:gd name="T10" fmla="*/ 1 w 372"/>
                  <a:gd name="T11" fmla="*/ 143 h 335"/>
                  <a:gd name="T12" fmla="*/ 9 w 372"/>
                  <a:gd name="T13" fmla="*/ 181 h 335"/>
                  <a:gd name="T14" fmla="*/ 74 w 372"/>
                  <a:gd name="T15" fmla="*/ 289 h 335"/>
                  <a:gd name="T16" fmla="*/ 286 w 372"/>
                  <a:gd name="T17" fmla="*/ 328 h 335"/>
                  <a:gd name="T18" fmla="*/ 303 w 372"/>
                  <a:gd name="T19" fmla="*/ 324 h 335"/>
                  <a:gd name="T20" fmla="*/ 313 w 372"/>
                  <a:gd name="T21" fmla="*/ 300 h 335"/>
                  <a:gd name="T22" fmla="*/ 353 w 372"/>
                  <a:gd name="T23" fmla="*/ 191 h 335"/>
                  <a:gd name="T24" fmla="*/ 349 w 372"/>
                  <a:gd name="T25" fmla="*/ 80 h 335"/>
                  <a:gd name="T26" fmla="*/ 132 w 372"/>
                  <a:gd name="T27" fmla="*/ 16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2" h="335">
                    <a:moveTo>
                      <a:pt x="132" y="16"/>
                    </a:moveTo>
                    <a:cubicBezTo>
                      <a:pt x="116" y="20"/>
                      <a:pt x="99" y="29"/>
                      <a:pt x="91" y="43"/>
                    </a:cubicBezTo>
                    <a:cubicBezTo>
                      <a:pt x="86" y="52"/>
                      <a:pt x="84" y="62"/>
                      <a:pt x="77" y="69"/>
                    </a:cubicBezTo>
                    <a:cubicBezTo>
                      <a:pt x="67" y="79"/>
                      <a:pt x="50" y="79"/>
                      <a:pt x="36" y="85"/>
                    </a:cubicBezTo>
                    <a:cubicBezTo>
                      <a:pt x="23" y="91"/>
                      <a:pt x="14" y="111"/>
                      <a:pt x="27" y="117"/>
                    </a:cubicBezTo>
                    <a:cubicBezTo>
                      <a:pt x="13" y="118"/>
                      <a:pt x="3" y="131"/>
                      <a:pt x="1" y="143"/>
                    </a:cubicBezTo>
                    <a:cubicBezTo>
                      <a:pt x="0" y="156"/>
                      <a:pt x="4" y="169"/>
                      <a:pt x="9" y="181"/>
                    </a:cubicBezTo>
                    <a:cubicBezTo>
                      <a:pt x="24" y="220"/>
                      <a:pt x="41" y="261"/>
                      <a:pt x="74" y="289"/>
                    </a:cubicBezTo>
                    <a:cubicBezTo>
                      <a:pt x="129" y="335"/>
                      <a:pt x="212" y="333"/>
                      <a:pt x="286" y="328"/>
                    </a:cubicBezTo>
                    <a:cubicBezTo>
                      <a:pt x="292" y="328"/>
                      <a:pt x="298" y="327"/>
                      <a:pt x="303" y="324"/>
                    </a:cubicBezTo>
                    <a:cubicBezTo>
                      <a:pt x="311" y="319"/>
                      <a:pt x="312" y="309"/>
                      <a:pt x="313" y="300"/>
                    </a:cubicBezTo>
                    <a:cubicBezTo>
                      <a:pt x="319" y="262"/>
                      <a:pt x="340" y="227"/>
                      <a:pt x="353" y="191"/>
                    </a:cubicBezTo>
                    <a:cubicBezTo>
                      <a:pt x="366" y="155"/>
                      <a:pt x="372" y="113"/>
                      <a:pt x="349" y="80"/>
                    </a:cubicBezTo>
                    <a:cubicBezTo>
                      <a:pt x="316" y="33"/>
                      <a:pt x="188" y="0"/>
                      <a:pt x="132" y="16"/>
                    </a:cubicBezTo>
                  </a:path>
                </a:pathLst>
              </a:custGeom>
              <a:solidFill>
                <a:srgbClr val="B9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î$1iḍe">
                <a:extLst>
                  <a:ext uri="{FF2B5EF4-FFF2-40B4-BE49-F238E27FC236}">
                    <a16:creationId xmlns:a16="http://schemas.microsoft.com/office/drawing/2014/main" id="{42E6631F-E464-D64B-99AB-D488C4AE4652}"/>
                  </a:ext>
                </a:extLst>
              </p:cNvPr>
              <p:cNvSpPr/>
              <p:nvPr/>
            </p:nvSpPr>
            <p:spPr bwMode="auto">
              <a:xfrm>
                <a:off x="6318251" y="3497264"/>
                <a:ext cx="112713" cy="69850"/>
              </a:xfrm>
              <a:custGeom>
                <a:avLst/>
                <a:gdLst>
                  <a:gd name="T0" fmla="*/ 76 w 77"/>
                  <a:gd name="T1" fmla="*/ 0 h 48"/>
                  <a:gd name="T2" fmla="*/ 0 w 77"/>
                  <a:gd name="T3" fmla="*/ 14 h 48"/>
                  <a:gd name="T4" fmla="*/ 15 w 77"/>
                  <a:gd name="T5" fmla="*/ 48 h 48"/>
                  <a:gd name="T6" fmla="*/ 72 w 77"/>
                  <a:gd name="T7" fmla="*/ 40 h 48"/>
                  <a:gd name="T8" fmla="*/ 77 w 77"/>
                  <a:gd name="T9" fmla="*/ 2 h 48"/>
                  <a:gd name="T10" fmla="*/ 76 w 77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48">
                    <a:moveTo>
                      <a:pt x="76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8" y="34"/>
                      <a:pt x="15" y="48"/>
                      <a:pt x="15" y="48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solidFill>
                <a:srgbClr val="E5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íṩľiḑê">
                <a:extLst>
                  <a:ext uri="{FF2B5EF4-FFF2-40B4-BE49-F238E27FC236}">
                    <a16:creationId xmlns:a16="http://schemas.microsoft.com/office/drawing/2014/main" id="{2A8CCA58-75D5-7946-9988-98E59A8895AB}"/>
                  </a:ext>
                </a:extLst>
              </p:cNvPr>
              <p:cNvSpPr/>
              <p:nvPr/>
            </p:nvSpPr>
            <p:spPr bwMode="auto">
              <a:xfrm>
                <a:off x="6296026" y="3503614"/>
                <a:ext cx="274638" cy="1216025"/>
              </a:xfrm>
              <a:custGeom>
                <a:avLst/>
                <a:gdLst>
                  <a:gd name="T0" fmla="*/ 152 w 188"/>
                  <a:gd name="T1" fmla="*/ 833 h 833"/>
                  <a:gd name="T2" fmla="*/ 186 w 188"/>
                  <a:gd name="T3" fmla="*/ 794 h 833"/>
                  <a:gd name="T4" fmla="*/ 179 w 188"/>
                  <a:gd name="T5" fmla="*/ 581 h 833"/>
                  <a:gd name="T6" fmla="*/ 186 w 188"/>
                  <a:gd name="T7" fmla="*/ 534 h 833"/>
                  <a:gd name="T8" fmla="*/ 169 w 188"/>
                  <a:gd name="T9" fmla="*/ 461 h 833"/>
                  <a:gd name="T10" fmla="*/ 180 w 188"/>
                  <a:gd name="T11" fmla="*/ 432 h 833"/>
                  <a:gd name="T12" fmla="*/ 169 w 188"/>
                  <a:gd name="T13" fmla="*/ 380 h 833"/>
                  <a:gd name="T14" fmla="*/ 152 w 188"/>
                  <a:gd name="T15" fmla="*/ 240 h 833"/>
                  <a:gd name="T16" fmla="*/ 149 w 188"/>
                  <a:gd name="T17" fmla="*/ 166 h 833"/>
                  <a:gd name="T18" fmla="*/ 139 w 188"/>
                  <a:gd name="T19" fmla="*/ 93 h 833"/>
                  <a:gd name="T20" fmla="*/ 112 w 188"/>
                  <a:gd name="T21" fmla="*/ 52 h 833"/>
                  <a:gd name="T22" fmla="*/ 91 w 188"/>
                  <a:gd name="T23" fmla="*/ 0 h 833"/>
                  <a:gd name="T24" fmla="*/ 6 w 188"/>
                  <a:gd name="T25" fmla="*/ 16 h 833"/>
                  <a:gd name="T26" fmla="*/ 6 w 188"/>
                  <a:gd name="T27" fmla="*/ 196 h 833"/>
                  <a:gd name="T28" fmla="*/ 6 w 188"/>
                  <a:gd name="T29" fmla="*/ 401 h 833"/>
                  <a:gd name="T30" fmla="*/ 16 w 188"/>
                  <a:gd name="T31" fmla="*/ 466 h 833"/>
                  <a:gd name="T32" fmla="*/ 15 w 188"/>
                  <a:gd name="T33" fmla="*/ 534 h 833"/>
                  <a:gd name="T34" fmla="*/ 39 w 188"/>
                  <a:gd name="T35" fmla="*/ 598 h 833"/>
                  <a:gd name="T36" fmla="*/ 42 w 188"/>
                  <a:gd name="T37" fmla="*/ 647 h 833"/>
                  <a:gd name="T38" fmla="*/ 42 w 188"/>
                  <a:gd name="T39" fmla="*/ 684 h 833"/>
                  <a:gd name="T40" fmla="*/ 152 w 188"/>
                  <a:gd name="T41" fmla="*/ 833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8" h="833">
                    <a:moveTo>
                      <a:pt x="152" y="833"/>
                    </a:moveTo>
                    <a:cubicBezTo>
                      <a:pt x="186" y="794"/>
                      <a:pt x="186" y="794"/>
                      <a:pt x="186" y="794"/>
                    </a:cubicBezTo>
                    <a:cubicBezTo>
                      <a:pt x="179" y="581"/>
                      <a:pt x="179" y="581"/>
                      <a:pt x="179" y="581"/>
                    </a:cubicBezTo>
                    <a:cubicBezTo>
                      <a:pt x="182" y="566"/>
                      <a:pt x="185" y="550"/>
                      <a:pt x="186" y="534"/>
                    </a:cubicBezTo>
                    <a:cubicBezTo>
                      <a:pt x="187" y="512"/>
                      <a:pt x="169" y="461"/>
                      <a:pt x="169" y="461"/>
                    </a:cubicBezTo>
                    <a:cubicBezTo>
                      <a:pt x="172" y="451"/>
                      <a:pt x="176" y="441"/>
                      <a:pt x="180" y="432"/>
                    </a:cubicBezTo>
                    <a:cubicBezTo>
                      <a:pt x="188" y="416"/>
                      <a:pt x="169" y="380"/>
                      <a:pt x="169" y="380"/>
                    </a:cubicBezTo>
                    <a:cubicBezTo>
                      <a:pt x="169" y="380"/>
                      <a:pt x="140" y="286"/>
                      <a:pt x="152" y="240"/>
                    </a:cubicBezTo>
                    <a:cubicBezTo>
                      <a:pt x="164" y="193"/>
                      <a:pt x="149" y="166"/>
                      <a:pt x="149" y="166"/>
                    </a:cubicBezTo>
                    <a:cubicBezTo>
                      <a:pt x="149" y="166"/>
                      <a:pt x="138" y="114"/>
                      <a:pt x="139" y="93"/>
                    </a:cubicBezTo>
                    <a:cubicBezTo>
                      <a:pt x="140" y="72"/>
                      <a:pt x="112" y="52"/>
                      <a:pt x="112" y="52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96"/>
                      <a:pt x="6" y="196"/>
                      <a:pt x="6" y="196"/>
                    </a:cubicBezTo>
                    <a:cubicBezTo>
                      <a:pt x="6" y="196"/>
                      <a:pt x="11" y="368"/>
                      <a:pt x="6" y="401"/>
                    </a:cubicBezTo>
                    <a:cubicBezTo>
                      <a:pt x="0" y="434"/>
                      <a:pt x="16" y="466"/>
                      <a:pt x="16" y="466"/>
                    </a:cubicBezTo>
                    <a:cubicBezTo>
                      <a:pt x="16" y="466"/>
                      <a:pt x="7" y="516"/>
                      <a:pt x="15" y="534"/>
                    </a:cubicBezTo>
                    <a:cubicBezTo>
                      <a:pt x="23" y="553"/>
                      <a:pt x="39" y="598"/>
                      <a:pt x="39" y="598"/>
                    </a:cubicBezTo>
                    <a:cubicBezTo>
                      <a:pt x="36" y="615"/>
                      <a:pt x="37" y="631"/>
                      <a:pt x="42" y="647"/>
                    </a:cubicBezTo>
                    <a:cubicBezTo>
                      <a:pt x="50" y="670"/>
                      <a:pt x="42" y="684"/>
                      <a:pt x="42" y="684"/>
                    </a:cubicBezTo>
                    <a:lnTo>
                      <a:pt x="152" y="833"/>
                    </a:lnTo>
                    <a:close/>
                  </a:path>
                </a:pathLst>
              </a:custGeom>
              <a:solidFill>
                <a:srgbClr val="767D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íŝḷíďê">
                <a:extLst>
                  <a:ext uri="{FF2B5EF4-FFF2-40B4-BE49-F238E27FC236}">
                    <a16:creationId xmlns:a16="http://schemas.microsoft.com/office/drawing/2014/main" id="{BB464D9E-4057-E74A-9B30-61A18D270888}"/>
                  </a:ext>
                </a:extLst>
              </p:cNvPr>
              <p:cNvSpPr/>
              <p:nvPr/>
            </p:nvSpPr>
            <p:spPr bwMode="auto">
              <a:xfrm>
                <a:off x="6878638" y="1550989"/>
                <a:ext cx="1588" cy="19050"/>
              </a:xfrm>
              <a:custGeom>
                <a:avLst/>
                <a:gdLst>
                  <a:gd name="T0" fmla="*/ 1 w 1"/>
                  <a:gd name="T1" fmla="*/ 0 h 13"/>
                  <a:gd name="T2" fmla="*/ 0 w 1"/>
                  <a:gd name="T3" fmla="*/ 2 h 13"/>
                  <a:gd name="T4" fmla="*/ 0 w 1"/>
                  <a:gd name="T5" fmla="*/ 13 h 13"/>
                  <a:gd name="T6" fmla="*/ 0 w 1"/>
                  <a:gd name="T7" fmla="*/ 13 h 13"/>
                  <a:gd name="T8" fmla="*/ 1 w 1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3">
                    <a:moveTo>
                      <a:pt x="1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1" y="6"/>
                      <a:pt x="1" y="9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8"/>
                      <a:pt x="1" y="4"/>
                      <a:pt x="1" y="0"/>
                    </a:cubicBezTo>
                  </a:path>
                </a:pathLst>
              </a:custGeom>
              <a:solidFill>
                <a:srgbClr val="2928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í$ľîḋê">
                <a:extLst>
                  <a:ext uri="{FF2B5EF4-FFF2-40B4-BE49-F238E27FC236}">
                    <a16:creationId xmlns:a16="http://schemas.microsoft.com/office/drawing/2014/main" id="{BE67179C-CC91-0244-95A3-8A11BFA21948}"/>
                  </a:ext>
                </a:extLst>
              </p:cNvPr>
              <p:cNvSpPr/>
              <p:nvPr/>
            </p:nvSpPr>
            <p:spPr bwMode="auto">
              <a:xfrm>
                <a:off x="6877051" y="1570039"/>
                <a:ext cx="1588" cy="26988"/>
              </a:xfrm>
              <a:custGeom>
                <a:avLst/>
                <a:gdLst>
                  <a:gd name="T0" fmla="*/ 2 w 2"/>
                  <a:gd name="T1" fmla="*/ 0 h 19"/>
                  <a:gd name="T2" fmla="*/ 0 w 2"/>
                  <a:gd name="T3" fmla="*/ 19 h 19"/>
                  <a:gd name="T4" fmla="*/ 0 w 2"/>
                  <a:gd name="T5" fmla="*/ 19 h 19"/>
                  <a:gd name="T6" fmla="*/ 2 w 2"/>
                  <a:gd name="T7" fmla="*/ 0 h 19"/>
                  <a:gd name="T8" fmla="*/ 2 w 2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9">
                    <a:moveTo>
                      <a:pt x="2" y="0"/>
                    </a:moveTo>
                    <a:cubicBezTo>
                      <a:pt x="2" y="6"/>
                      <a:pt x="1" y="13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3"/>
                      <a:pt x="2" y="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2E2D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iṧlîḓé">
                <a:extLst>
                  <a:ext uri="{FF2B5EF4-FFF2-40B4-BE49-F238E27FC236}">
                    <a16:creationId xmlns:a16="http://schemas.microsoft.com/office/drawing/2014/main" id="{68C86612-BBA5-B04A-A7F5-226810A5E70B}"/>
                  </a:ext>
                </a:extLst>
              </p:cNvPr>
              <p:cNvSpPr/>
              <p:nvPr/>
            </p:nvSpPr>
            <p:spPr bwMode="auto">
              <a:xfrm>
                <a:off x="6859588" y="1597026"/>
                <a:ext cx="17463" cy="120650"/>
              </a:xfrm>
              <a:custGeom>
                <a:avLst/>
                <a:gdLst>
                  <a:gd name="T0" fmla="*/ 11 w 11"/>
                  <a:gd name="T1" fmla="*/ 0 h 82"/>
                  <a:gd name="T2" fmla="*/ 6 w 11"/>
                  <a:gd name="T3" fmla="*/ 24 h 82"/>
                  <a:gd name="T4" fmla="*/ 0 w 11"/>
                  <a:gd name="T5" fmla="*/ 75 h 82"/>
                  <a:gd name="T6" fmla="*/ 0 w 11"/>
                  <a:gd name="T7" fmla="*/ 82 h 82"/>
                  <a:gd name="T8" fmla="*/ 7 w 11"/>
                  <a:gd name="T9" fmla="*/ 23 h 82"/>
                  <a:gd name="T10" fmla="*/ 11 w 11"/>
                  <a:gd name="T11" fmla="*/ 0 h 82"/>
                  <a:gd name="T12" fmla="*/ 11 w 11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2">
                    <a:moveTo>
                      <a:pt x="11" y="0"/>
                    </a:moveTo>
                    <a:cubicBezTo>
                      <a:pt x="9" y="8"/>
                      <a:pt x="8" y="16"/>
                      <a:pt x="6" y="24"/>
                    </a:cubicBezTo>
                    <a:cubicBezTo>
                      <a:pt x="3" y="41"/>
                      <a:pt x="1" y="58"/>
                      <a:pt x="0" y="75"/>
                    </a:cubicBezTo>
                    <a:cubicBezTo>
                      <a:pt x="0" y="77"/>
                      <a:pt x="0" y="80"/>
                      <a:pt x="0" y="82"/>
                    </a:cubicBezTo>
                    <a:cubicBezTo>
                      <a:pt x="1" y="62"/>
                      <a:pt x="3" y="42"/>
                      <a:pt x="7" y="23"/>
                    </a:cubicBezTo>
                    <a:cubicBezTo>
                      <a:pt x="8" y="16"/>
                      <a:pt x="10" y="8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4442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ïṣlíḓe">
                <a:extLst>
                  <a:ext uri="{FF2B5EF4-FFF2-40B4-BE49-F238E27FC236}">
                    <a16:creationId xmlns:a16="http://schemas.microsoft.com/office/drawing/2014/main" id="{E1EC3A7E-32D5-0C4F-B7B4-2B930473DC34}"/>
                  </a:ext>
                </a:extLst>
              </p:cNvPr>
              <p:cNvSpPr/>
              <p:nvPr/>
            </p:nvSpPr>
            <p:spPr bwMode="auto">
              <a:xfrm>
                <a:off x="6859588" y="1552576"/>
                <a:ext cx="20638" cy="153988"/>
              </a:xfrm>
              <a:custGeom>
                <a:avLst/>
                <a:gdLst>
                  <a:gd name="T0" fmla="*/ 13 w 14"/>
                  <a:gd name="T1" fmla="*/ 0 h 105"/>
                  <a:gd name="T2" fmla="*/ 6 w 14"/>
                  <a:gd name="T3" fmla="*/ 41 h 105"/>
                  <a:gd name="T4" fmla="*/ 0 w 14"/>
                  <a:gd name="T5" fmla="*/ 105 h 105"/>
                  <a:gd name="T6" fmla="*/ 6 w 14"/>
                  <a:gd name="T7" fmla="*/ 54 h 105"/>
                  <a:gd name="T8" fmla="*/ 11 w 14"/>
                  <a:gd name="T9" fmla="*/ 30 h 105"/>
                  <a:gd name="T10" fmla="*/ 13 w 14"/>
                  <a:gd name="T11" fmla="*/ 11 h 105"/>
                  <a:gd name="T12" fmla="*/ 13 w 14"/>
                  <a:gd name="T1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05">
                    <a:moveTo>
                      <a:pt x="13" y="0"/>
                    </a:moveTo>
                    <a:cubicBezTo>
                      <a:pt x="12" y="14"/>
                      <a:pt x="10" y="27"/>
                      <a:pt x="6" y="41"/>
                    </a:cubicBezTo>
                    <a:cubicBezTo>
                      <a:pt x="2" y="62"/>
                      <a:pt x="0" y="83"/>
                      <a:pt x="0" y="105"/>
                    </a:cubicBezTo>
                    <a:cubicBezTo>
                      <a:pt x="1" y="88"/>
                      <a:pt x="3" y="71"/>
                      <a:pt x="6" y="54"/>
                    </a:cubicBezTo>
                    <a:cubicBezTo>
                      <a:pt x="8" y="46"/>
                      <a:pt x="9" y="38"/>
                      <a:pt x="11" y="30"/>
                    </a:cubicBezTo>
                    <a:cubicBezTo>
                      <a:pt x="12" y="24"/>
                      <a:pt x="13" y="17"/>
                      <a:pt x="13" y="11"/>
                    </a:cubicBezTo>
                    <a:cubicBezTo>
                      <a:pt x="14" y="7"/>
                      <a:pt x="14" y="4"/>
                      <a:pt x="13" y="0"/>
                    </a:cubicBezTo>
                  </a:path>
                </a:pathLst>
              </a:custGeom>
              <a:solidFill>
                <a:srgbClr val="3D3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ïṡ1ïḋê">
                <a:extLst>
                  <a:ext uri="{FF2B5EF4-FFF2-40B4-BE49-F238E27FC236}">
                    <a16:creationId xmlns:a16="http://schemas.microsoft.com/office/drawing/2014/main" id="{C9AB56A2-6D54-D340-A7E0-6E5168E9D020}"/>
                  </a:ext>
                </a:extLst>
              </p:cNvPr>
              <p:cNvSpPr/>
              <p:nvPr/>
            </p:nvSpPr>
            <p:spPr bwMode="auto">
              <a:xfrm>
                <a:off x="6203951" y="1779589"/>
                <a:ext cx="69850" cy="139700"/>
              </a:xfrm>
              <a:custGeom>
                <a:avLst/>
                <a:gdLst>
                  <a:gd name="T0" fmla="*/ 1 w 48"/>
                  <a:gd name="T1" fmla="*/ 0 h 96"/>
                  <a:gd name="T2" fmla="*/ 19 w 48"/>
                  <a:gd name="T3" fmla="*/ 52 h 96"/>
                  <a:gd name="T4" fmla="*/ 33 w 48"/>
                  <a:gd name="T5" fmla="*/ 63 h 96"/>
                  <a:gd name="T6" fmla="*/ 47 w 48"/>
                  <a:gd name="T7" fmla="*/ 96 h 96"/>
                  <a:gd name="T8" fmla="*/ 33 w 48"/>
                  <a:gd name="T9" fmla="*/ 51 h 96"/>
                  <a:gd name="T10" fmla="*/ 19 w 48"/>
                  <a:gd name="T11" fmla="*/ 40 h 96"/>
                  <a:gd name="T12" fmla="*/ 1 w 48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96">
                    <a:moveTo>
                      <a:pt x="1" y="0"/>
                    </a:moveTo>
                    <a:cubicBezTo>
                      <a:pt x="0" y="20"/>
                      <a:pt x="4" y="40"/>
                      <a:pt x="19" y="52"/>
                    </a:cubicBezTo>
                    <a:cubicBezTo>
                      <a:pt x="23" y="56"/>
                      <a:pt x="28" y="59"/>
                      <a:pt x="33" y="63"/>
                    </a:cubicBezTo>
                    <a:cubicBezTo>
                      <a:pt x="42" y="72"/>
                      <a:pt x="47" y="84"/>
                      <a:pt x="47" y="96"/>
                    </a:cubicBezTo>
                    <a:cubicBezTo>
                      <a:pt x="48" y="80"/>
                      <a:pt x="45" y="62"/>
                      <a:pt x="33" y="51"/>
                    </a:cubicBezTo>
                    <a:cubicBezTo>
                      <a:pt x="28" y="47"/>
                      <a:pt x="23" y="44"/>
                      <a:pt x="19" y="40"/>
                    </a:cubicBezTo>
                    <a:cubicBezTo>
                      <a:pt x="7" y="30"/>
                      <a:pt x="2" y="16"/>
                      <a:pt x="1" y="0"/>
                    </a:cubicBezTo>
                  </a:path>
                </a:pathLst>
              </a:custGeom>
              <a:solidFill>
                <a:srgbClr val="3D3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iśḻïďé">
                <a:extLst>
                  <a:ext uri="{FF2B5EF4-FFF2-40B4-BE49-F238E27FC236}">
                    <a16:creationId xmlns:a16="http://schemas.microsoft.com/office/drawing/2014/main" id="{11BA9E07-32A9-B942-A85B-F813EEA9A8A3}"/>
                  </a:ext>
                </a:extLst>
              </p:cNvPr>
              <p:cNvSpPr/>
              <p:nvPr/>
            </p:nvSpPr>
            <p:spPr bwMode="auto">
              <a:xfrm>
                <a:off x="6216651" y="1562101"/>
                <a:ext cx="1588" cy="4763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3 h 3"/>
                  <a:gd name="T4" fmla="*/ 0 w 1"/>
                  <a:gd name="T5" fmla="*/ 3 h 3"/>
                  <a:gd name="T6" fmla="*/ 0 w 1"/>
                  <a:gd name="T7" fmla="*/ 2 h 3"/>
                  <a:gd name="T8" fmla="*/ 1 w 1"/>
                  <a:gd name="T9" fmla="*/ 0 h 3"/>
                  <a:gd name="T10" fmla="*/ 1 w 1"/>
                  <a:gd name="T11" fmla="*/ 1 h 3"/>
                  <a:gd name="T12" fmla="*/ 1 w 1"/>
                  <a:gd name="T13" fmla="*/ 0 h 3"/>
                  <a:gd name="T14" fmla="*/ 1 w 1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2E2D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íşḷiḑe">
                <a:extLst>
                  <a:ext uri="{FF2B5EF4-FFF2-40B4-BE49-F238E27FC236}">
                    <a16:creationId xmlns:a16="http://schemas.microsoft.com/office/drawing/2014/main" id="{C8FE930D-C2BC-6041-9592-2F5EED1C48C7}"/>
                  </a:ext>
                </a:extLst>
              </p:cNvPr>
              <p:cNvSpPr/>
              <p:nvPr/>
            </p:nvSpPr>
            <p:spPr bwMode="auto">
              <a:xfrm>
                <a:off x="6215063" y="1562101"/>
                <a:ext cx="19050" cy="74613"/>
              </a:xfrm>
              <a:custGeom>
                <a:avLst/>
                <a:gdLst>
                  <a:gd name="T0" fmla="*/ 2 w 13"/>
                  <a:gd name="T1" fmla="*/ 0 h 51"/>
                  <a:gd name="T2" fmla="*/ 2 w 13"/>
                  <a:gd name="T3" fmla="*/ 1 h 51"/>
                  <a:gd name="T4" fmla="*/ 1 w 13"/>
                  <a:gd name="T5" fmla="*/ 2 h 51"/>
                  <a:gd name="T6" fmla="*/ 1 w 13"/>
                  <a:gd name="T7" fmla="*/ 3 h 51"/>
                  <a:gd name="T8" fmla="*/ 10 w 13"/>
                  <a:gd name="T9" fmla="*/ 37 h 51"/>
                  <a:gd name="T10" fmla="*/ 12 w 13"/>
                  <a:gd name="T11" fmla="*/ 51 h 51"/>
                  <a:gd name="T12" fmla="*/ 10 w 13"/>
                  <a:gd name="T13" fmla="*/ 25 h 51"/>
                  <a:gd name="T14" fmla="*/ 2 w 13"/>
                  <a:gd name="T1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51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0" y="15"/>
                      <a:pt x="7" y="26"/>
                      <a:pt x="10" y="37"/>
                    </a:cubicBezTo>
                    <a:cubicBezTo>
                      <a:pt x="11" y="42"/>
                      <a:pt x="12" y="46"/>
                      <a:pt x="12" y="51"/>
                    </a:cubicBezTo>
                    <a:cubicBezTo>
                      <a:pt x="13" y="42"/>
                      <a:pt x="12" y="34"/>
                      <a:pt x="10" y="25"/>
                    </a:cubicBezTo>
                    <a:cubicBezTo>
                      <a:pt x="7" y="17"/>
                      <a:pt x="3" y="9"/>
                      <a:pt x="2" y="0"/>
                    </a:cubicBezTo>
                  </a:path>
                </a:pathLst>
              </a:custGeom>
              <a:solidFill>
                <a:srgbClr val="3D3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iš1idé">
                <a:extLst>
                  <a:ext uri="{FF2B5EF4-FFF2-40B4-BE49-F238E27FC236}">
                    <a16:creationId xmlns:a16="http://schemas.microsoft.com/office/drawing/2014/main" id="{10A85491-F6B8-9240-8858-B61A1AE1BE13}"/>
                  </a:ext>
                </a:extLst>
              </p:cNvPr>
              <p:cNvSpPr/>
              <p:nvPr/>
            </p:nvSpPr>
            <p:spPr bwMode="auto">
              <a:xfrm>
                <a:off x="6343651" y="1776414"/>
                <a:ext cx="519113" cy="163513"/>
              </a:xfrm>
              <a:custGeom>
                <a:avLst/>
                <a:gdLst>
                  <a:gd name="T0" fmla="*/ 1 w 356"/>
                  <a:gd name="T1" fmla="*/ 106 h 112"/>
                  <a:gd name="T2" fmla="*/ 1 w 356"/>
                  <a:gd name="T3" fmla="*/ 112 h 112"/>
                  <a:gd name="T4" fmla="*/ 1 w 356"/>
                  <a:gd name="T5" fmla="*/ 112 h 112"/>
                  <a:gd name="T6" fmla="*/ 1 w 356"/>
                  <a:gd name="T7" fmla="*/ 106 h 112"/>
                  <a:gd name="T8" fmla="*/ 355 w 356"/>
                  <a:gd name="T9" fmla="*/ 0 h 112"/>
                  <a:gd name="T10" fmla="*/ 355 w 356"/>
                  <a:gd name="T11" fmla="*/ 1 h 112"/>
                  <a:gd name="T12" fmla="*/ 355 w 356"/>
                  <a:gd name="T13" fmla="*/ 11 h 112"/>
                  <a:gd name="T14" fmla="*/ 355 w 356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6" h="112">
                    <a:moveTo>
                      <a:pt x="1" y="106"/>
                    </a:moveTo>
                    <a:cubicBezTo>
                      <a:pt x="0" y="108"/>
                      <a:pt x="0" y="110"/>
                      <a:pt x="1" y="112"/>
                    </a:cubicBezTo>
                    <a:cubicBezTo>
                      <a:pt x="1" y="112"/>
                      <a:pt x="1" y="112"/>
                      <a:pt x="1" y="112"/>
                    </a:cubicBezTo>
                    <a:cubicBezTo>
                      <a:pt x="1" y="110"/>
                      <a:pt x="0" y="108"/>
                      <a:pt x="1" y="106"/>
                    </a:cubicBezTo>
                    <a:moveTo>
                      <a:pt x="355" y="0"/>
                    </a:moveTo>
                    <a:cubicBezTo>
                      <a:pt x="355" y="0"/>
                      <a:pt x="355" y="1"/>
                      <a:pt x="355" y="1"/>
                    </a:cubicBezTo>
                    <a:cubicBezTo>
                      <a:pt x="356" y="5"/>
                      <a:pt x="356" y="8"/>
                      <a:pt x="355" y="11"/>
                    </a:cubicBezTo>
                    <a:cubicBezTo>
                      <a:pt x="356" y="7"/>
                      <a:pt x="356" y="4"/>
                      <a:pt x="355" y="0"/>
                    </a:cubicBezTo>
                  </a:path>
                </a:pathLst>
              </a:custGeom>
              <a:solidFill>
                <a:srgbClr val="4442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ïŝḷïḋê">
                <a:extLst>
                  <a:ext uri="{FF2B5EF4-FFF2-40B4-BE49-F238E27FC236}">
                    <a16:creationId xmlns:a16="http://schemas.microsoft.com/office/drawing/2014/main" id="{917CE245-3302-5D4C-A99D-BAAA0321BECA}"/>
                  </a:ext>
                </a:extLst>
              </p:cNvPr>
              <p:cNvSpPr/>
              <p:nvPr/>
            </p:nvSpPr>
            <p:spPr bwMode="auto">
              <a:xfrm>
                <a:off x="6270626" y="1778001"/>
                <a:ext cx="592138" cy="174625"/>
              </a:xfrm>
              <a:custGeom>
                <a:avLst/>
                <a:gdLst>
                  <a:gd name="T0" fmla="*/ 404 w 405"/>
                  <a:gd name="T1" fmla="*/ 0 h 119"/>
                  <a:gd name="T2" fmla="*/ 392 w 405"/>
                  <a:gd name="T3" fmla="*/ 34 h 119"/>
                  <a:gd name="T4" fmla="*/ 348 w 405"/>
                  <a:gd name="T5" fmla="*/ 49 h 119"/>
                  <a:gd name="T6" fmla="*/ 347 w 405"/>
                  <a:gd name="T7" fmla="*/ 49 h 119"/>
                  <a:gd name="T8" fmla="*/ 317 w 405"/>
                  <a:gd name="T9" fmla="*/ 48 h 119"/>
                  <a:gd name="T10" fmla="*/ 299 w 405"/>
                  <a:gd name="T11" fmla="*/ 50 h 119"/>
                  <a:gd name="T12" fmla="*/ 273 w 405"/>
                  <a:gd name="T13" fmla="*/ 55 h 119"/>
                  <a:gd name="T14" fmla="*/ 265 w 405"/>
                  <a:gd name="T15" fmla="*/ 54 h 119"/>
                  <a:gd name="T16" fmla="*/ 230 w 405"/>
                  <a:gd name="T17" fmla="*/ 26 h 119"/>
                  <a:gd name="T18" fmla="*/ 226 w 405"/>
                  <a:gd name="T19" fmla="*/ 25 h 119"/>
                  <a:gd name="T20" fmla="*/ 190 w 405"/>
                  <a:gd name="T21" fmla="*/ 53 h 119"/>
                  <a:gd name="T22" fmla="*/ 112 w 405"/>
                  <a:gd name="T23" fmla="*/ 73 h 119"/>
                  <a:gd name="T24" fmla="*/ 91 w 405"/>
                  <a:gd name="T25" fmla="*/ 73 h 119"/>
                  <a:gd name="T26" fmla="*/ 84 w 405"/>
                  <a:gd name="T27" fmla="*/ 73 h 119"/>
                  <a:gd name="T28" fmla="*/ 51 w 405"/>
                  <a:gd name="T29" fmla="*/ 87 h 119"/>
                  <a:gd name="T30" fmla="*/ 50 w 405"/>
                  <a:gd name="T31" fmla="*/ 100 h 119"/>
                  <a:gd name="T32" fmla="*/ 1 w 405"/>
                  <a:gd name="T33" fmla="*/ 107 h 119"/>
                  <a:gd name="T34" fmla="*/ 0 w 405"/>
                  <a:gd name="T35" fmla="*/ 119 h 119"/>
                  <a:gd name="T36" fmla="*/ 50 w 405"/>
                  <a:gd name="T37" fmla="*/ 111 h 119"/>
                  <a:gd name="T38" fmla="*/ 50 w 405"/>
                  <a:gd name="T39" fmla="*/ 105 h 119"/>
                  <a:gd name="T40" fmla="*/ 51 w 405"/>
                  <a:gd name="T41" fmla="*/ 98 h 119"/>
                  <a:gd name="T42" fmla="*/ 84 w 405"/>
                  <a:gd name="T43" fmla="*/ 84 h 119"/>
                  <a:gd name="T44" fmla="*/ 91 w 405"/>
                  <a:gd name="T45" fmla="*/ 85 h 119"/>
                  <a:gd name="T46" fmla="*/ 114 w 405"/>
                  <a:gd name="T47" fmla="*/ 85 h 119"/>
                  <a:gd name="T48" fmla="*/ 190 w 405"/>
                  <a:gd name="T49" fmla="*/ 65 h 119"/>
                  <a:gd name="T50" fmla="*/ 226 w 405"/>
                  <a:gd name="T51" fmla="*/ 37 h 119"/>
                  <a:gd name="T52" fmla="*/ 230 w 405"/>
                  <a:gd name="T53" fmla="*/ 37 h 119"/>
                  <a:gd name="T54" fmla="*/ 265 w 405"/>
                  <a:gd name="T55" fmla="*/ 65 h 119"/>
                  <a:gd name="T56" fmla="*/ 273 w 405"/>
                  <a:gd name="T57" fmla="*/ 66 h 119"/>
                  <a:gd name="T58" fmla="*/ 299 w 405"/>
                  <a:gd name="T59" fmla="*/ 61 h 119"/>
                  <a:gd name="T60" fmla="*/ 317 w 405"/>
                  <a:gd name="T61" fmla="*/ 60 h 119"/>
                  <a:gd name="T62" fmla="*/ 347 w 405"/>
                  <a:gd name="T63" fmla="*/ 61 h 119"/>
                  <a:gd name="T64" fmla="*/ 348 w 405"/>
                  <a:gd name="T65" fmla="*/ 61 h 119"/>
                  <a:gd name="T66" fmla="*/ 392 w 405"/>
                  <a:gd name="T67" fmla="*/ 46 h 119"/>
                  <a:gd name="T68" fmla="*/ 404 w 405"/>
                  <a:gd name="T69" fmla="*/ 10 h 119"/>
                  <a:gd name="T70" fmla="*/ 404 w 405"/>
                  <a:gd name="T7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5" h="119">
                    <a:moveTo>
                      <a:pt x="404" y="0"/>
                    </a:moveTo>
                    <a:cubicBezTo>
                      <a:pt x="404" y="13"/>
                      <a:pt x="401" y="25"/>
                      <a:pt x="392" y="34"/>
                    </a:cubicBezTo>
                    <a:cubicBezTo>
                      <a:pt x="382" y="46"/>
                      <a:pt x="364" y="49"/>
                      <a:pt x="348" y="49"/>
                    </a:cubicBezTo>
                    <a:cubicBezTo>
                      <a:pt x="348" y="49"/>
                      <a:pt x="348" y="49"/>
                      <a:pt x="347" y="49"/>
                    </a:cubicBezTo>
                    <a:cubicBezTo>
                      <a:pt x="337" y="49"/>
                      <a:pt x="327" y="48"/>
                      <a:pt x="317" y="48"/>
                    </a:cubicBezTo>
                    <a:cubicBezTo>
                      <a:pt x="311" y="48"/>
                      <a:pt x="305" y="48"/>
                      <a:pt x="299" y="50"/>
                    </a:cubicBezTo>
                    <a:cubicBezTo>
                      <a:pt x="290" y="51"/>
                      <a:pt x="282" y="55"/>
                      <a:pt x="273" y="55"/>
                    </a:cubicBezTo>
                    <a:cubicBezTo>
                      <a:pt x="271" y="55"/>
                      <a:pt x="268" y="54"/>
                      <a:pt x="265" y="54"/>
                    </a:cubicBezTo>
                    <a:cubicBezTo>
                      <a:pt x="250" y="49"/>
                      <a:pt x="244" y="30"/>
                      <a:pt x="230" y="26"/>
                    </a:cubicBezTo>
                    <a:cubicBezTo>
                      <a:pt x="229" y="25"/>
                      <a:pt x="227" y="25"/>
                      <a:pt x="226" y="25"/>
                    </a:cubicBezTo>
                    <a:cubicBezTo>
                      <a:pt x="211" y="25"/>
                      <a:pt x="200" y="45"/>
                      <a:pt x="190" y="53"/>
                    </a:cubicBezTo>
                    <a:cubicBezTo>
                      <a:pt x="169" y="70"/>
                      <a:pt x="140" y="73"/>
                      <a:pt x="112" y="73"/>
                    </a:cubicBezTo>
                    <a:cubicBezTo>
                      <a:pt x="105" y="73"/>
                      <a:pt x="98" y="73"/>
                      <a:pt x="91" y="73"/>
                    </a:cubicBezTo>
                    <a:cubicBezTo>
                      <a:pt x="89" y="73"/>
                      <a:pt x="87" y="73"/>
                      <a:pt x="84" y="73"/>
                    </a:cubicBezTo>
                    <a:cubicBezTo>
                      <a:pt x="71" y="73"/>
                      <a:pt x="57" y="75"/>
                      <a:pt x="51" y="87"/>
                    </a:cubicBezTo>
                    <a:cubicBezTo>
                      <a:pt x="49" y="91"/>
                      <a:pt x="49" y="95"/>
                      <a:pt x="50" y="100"/>
                    </a:cubicBezTo>
                    <a:cubicBezTo>
                      <a:pt x="1" y="107"/>
                      <a:pt x="1" y="107"/>
                      <a:pt x="1" y="107"/>
                    </a:cubicBezTo>
                    <a:cubicBezTo>
                      <a:pt x="1" y="111"/>
                      <a:pt x="1" y="115"/>
                      <a:pt x="0" y="119"/>
                    </a:cubicBezTo>
                    <a:cubicBezTo>
                      <a:pt x="50" y="111"/>
                      <a:pt x="50" y="111"/>
                      <a:pt x="50" y="111"/>
                    </a:cubicBezTo>
                    <a:cubicBezTo>
                      <a:pt x="49" y="109"/>
                      <a:pt x="49" y="107"/>
                      <a:pt x="50" y="105"/>
                    </a:cubicBezTo>
                    <a:cubicBezTo>
                      <a:pt x="50" y="103"/>
                      <a:pt x="50" y="100"/>
                      <a:pt x="51" y="98"/>
                    </a:cubicBezTo>
                    <a:cubicBezTo>
                      <a:pt x="57" y="87"/>
                      <a:pt x="71" y="84"/>
                      <a:pt x="84" y="84"/>
                    </a:cubicBezTo>
                    <a:cubicBezTo>
                      <a:pt x="87" y="84"/>
                      <a:pt x="89" y="85"/>
                      <a:pt x="91" y="85"/>
                    </a:cubicBezTo>
                    <a:cubicBezTo>
                      <a:pt x="98" y="85"/>
                      <a:pt x="106" y="85"/>
                      <a:pt x="114" y="85"/>
                    </a:cubicBezTo>
                    <a:cubicBezTo>
                      <a:pt x="141" y="85"/>
                      <a:pt x="169" y="82"/>
                      <a:pt x="190" y="65"/>
                    </a:cubicBezTo>
                    <a:cubicBezTo>
                      <a:pt x="200" y="56"/>
                      <a:pt x="211" y="37"/>
                      <a:pt x="226" y="37"/>
                    </a:cubicBezTo>
                    <a:cubicBezTo>
                      <a:pt x="227" y="37"/>
                      <a:pt x="229" y="37"/>
                      <a:pt x="230" y="37"/>
                    </a:cubicBezTo>
                    <a:cubicBezTo>
                      <a:pt x="244" y="41"/>
                      <a:pt x="250" y="61"/>
                      <a:pt x="265" y="65"/>
                    </a:cubicBezTo>
                    <a:cubicBezTo>
                      <a:pt x="268" y="66"/>
                      <a:pt x="270" y="66"/>
                      <a:pt x="273" y="66"/>
                    </a:cubicBezTo>
                    <a:cubicBezTo>
                      <a:pt x="282" y="66"/>
                      <a:pt x="290" y="63"/>
                      <a:pt x="299" y="61"/>
                    </a:cubicBezTo>
                    <a:cubicBezTo>
                      <a:pt x="305" y="60"/>
                      <a:pt x="311" y="60"/>
                      <a:pt x="317" y="60"/>
                    </a:cubicBezTo>
                    <a:cubicBezTo>
                      <a:pt x="327" y="60"/>
                      <a:pt x="337" y="61"/>
                      <a:pt x="347" y="61"/>
                    </a:cubicBezTo>
                    <a:cubicBezTo>
                      <a:pt x="348" y="61"/>
                      <a:pt x="348" y="61"/>
                      <a:pt x="348" y="61"/>
                    </a:cubicBezTo>
                    <a:cubicBezTo>
                      <a:pt x="364" y="61"/>
                      <a:pt x="382" y="58"/>
                      <a:pt x="392" y="46"/>
                    </a:cubicBezTo>
                    <a:cubicBezTo>
                      <a:pt x="401" y="37"/>
                      <a:pt x="404" y="24"/>
                      <a:pt x="404" y="10"/>
                    </a:cubicBezTo>
                    <a:cubicBezTo>
                      <a:pt x="405" y="7"/>
                      <a:pt x="405" y="4"/>
                      <a:pt x="404" y="0"/>
                    </a:cubicBezTo>
                  </a:path>
                </a:pathLst>
              </a:custGeom>
              <a:solidFill>
                <a:srgbClr val="3D3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îšḻîḍé">
                <a:extLst>
                  <a:ext uri="{FF2B5EF4-FFF2-40B4-BE49-F238E27FC236}">
                    <a16:creationId xmlns:a16="http://schemas.microsoft.com/office/drawing/2014/main" id="{F9D608A5-5A10-2B43-A2AA-9C47284215E2}"/>
                  </a:ext>
                </a:extLst>
              </p:cNvPr>
              <p:cNvSpPr/>
              <p:nvPr/>
            </p:nvSpPr>
            <p:spPr bwMode="auto">
              <a:xfrm>
                <a:off x="6253163" y="2071689"/>
                <a:ext cx="66675" cy="66675"/>
              </a:xfrm>
              <a:custGeom>
                <a:avLst/>
                <a:gdLst>
                  <a:gd name="T0" fmla="*/ 0 w 45"/>
                  <a:gd name="T1" fmla="*/ 0 h 46"/>
                  <a:gd name="T2" fmla="*/ 23 w 45"/>
                  <a:gd name="T3" fmla="*/ 31 h 46"/>
                  <a:gd name="T4" fmla="*/ 38 w 45"/>
                  <a:gd name="T5" fmla="*/ 37 h 46"/>
                  <a:gd name="T6" fmla="*/ 45 w 45"/>
                  <a:gd name="T7" fmla="*/ 46 h 46"/>
                  <a:gd name="T8" fmla="*/ 43 w 45"/>
                  <a:gd name="T9" fmla="*/ 38 h 46"/>
                  <a:gd name="T10" fmla="*/ 39 w 45"/>
                  <a:gd name="T11" fmla="*/ 34 h 46"/>
                  <a:gd name="T12" fmla="*/ 24 w 45"/>
                  <a:gd name="T13" fmla="*/ 28 h 46"/>
                  <a:gd name="T14" fmla="*/ 4 w 45"/>
                  <a:gd name="T15" fmla="*/ 7 h 46"/>
                  <a:gd name="T16" fmla="*/ 0 w 45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6">
                    <a:moveTo>
                      <a:pt x="0" y="0"/>
                    </a:moveTo>
                    <a:cubicBezTo>
                      <a:pt x="3" y="13"/>
                      <a:pt x="11" y="26"/>
                      <a:pt x="23" y="31"/>
                    </a:cubicBezTo>
                    <a:cubicBezTo>
                      <a:pt x="29" y="33"/>
                      <a:pt x="33" y="35"/>
                      <a:pt x="38" y="37"/>
                    </a:cubicBezTo>
                    <a:cubicBezTo>
                      <a:pt x="41" y="40"/>
                      <a:pt x="44" y="42"/>
                      <a:pt x="45" y="46"/>
                    </a:cubicBezTo>
                    <a:cubicBezTo>
                      <a:pt x="45" y="43"/>
                      <a:pt x="44" y="40"/>
                      <a:pt x="43" y="38"/>
                    </a:cubicBezTo>
                    <a:cubicBezTo>
                      <a:pt x="42" y="36"/>
                      <a:pt x="40" y="35"/>
                      <a:pt x="39" y="34"/>
                    </a:cubicBezTo>
                    <a:cubicBezTo>
                      <a:pt x="34" y="31"/>
                      <a:pt x="29" y="29"/>
                      <a:pt x="24" y="28"/>
                    </a:cubicBezTo>
                    <a:cubicBezTo>
                      <a:pt x="15" y="24"/>
                      <a:pt x="9" y="16"/>
                      <a:pt x="4" y="7"/>
                    </a:cubicBezTo>
                    <a:cubicBezTo>
                      <a:pt x="3" y="5"/>
                      <a:pt x="1" y="2"/>
                      <a:pt x="0" y="0"/>
                    </a:cubicBezTo>
                  </a:path>
                </a:pathLst>
              </a:custGeom>
              <a:solidFill>
                <a:srgbClr val="4442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îṡ1íḑê">
                <a:extLst>
                  <a:ext uri="{FF2B5EF4-FFF2-40B4-BE49-F238E27FC236}">
                    <a16:creationId xmlns:a16="http://schemas.microsoft.com/office/drawing/2014/main" id="{B7A0B747-BED0-F747-9E53-4FCFE7BCCB83}"/>
                  </a:ext>
                </a:extLst>
              </p:cNvPr>
              <p:cNvSpPr/>
              <p:nvPr/>
            </p:nvSpPr>
            <p:spPr bwMode="auto">
              <a:xfrm>
                <a:off x="6259513" y="2081214"/>
                <a:ext cx="57150" cy="46038"/>
              </a:xfrm>
              <a:custGeom>
                <a:avLst/>
                <a:gdLst>
                  <a:gd name="T0" fmla="*/ 0 w 39"/>
                  <a:gd name="T1" fmla="*/ 0 h 31"/>
                  <a:gd name="T2" fmla="*/ 20 w 39"/>
                  <a:gd name="T3" fmla="*/ 21 h 31"/>
                  <a:gd name="T4" fmla="*/ 35 w 39"/>
                  <a:gd name="T5" fmla="*/ 27 h 31"/>
                  <a:gd name="T6" fmla="*/ 39 w 39"/>
                  <a:gd name="T7" fmla="*/ 31 h 31"/>
                  <a:gd name="T8" fmla="*/ 30 w 39"/>
                  <a:gd name="T9" fmla="*/ 18 h 31"/>
                  <a:gd name="T10" fmla="*/ 15 w 39"/>
                  <a:gd name="T11" fmla="*/ 12 h 31"/>
                  <a:gd name="T12" fmla="*/ 0 w 39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31">
                    <a:moveTo>
                      <a:pt x="0" y="0"/>
                    </a:moveTo>
                    <a:cubicBezTo>
                      <a:pt x="5" y="9"/>
                      <a:pt x="11" y="17"/>
                      <a:pt x="20" y="21"/>
                    </a:cubicBezTo>
                    <a:cubicBezTo>
                      <a:pt x="25" y="22"/>
                      <a:pt x="30" y="24"/>
                      <a:pt x="35" y="27"/>
                    </a:cubicBezTo>
                    <a:cubicBezTo>
                      <a:pt x="36" y="28"/>
                      <a:pt x="38" y="29"/>
                      <a:pt x="39" y="31"/>
                    </a:cubicBezTo>
                    <a:cubicBezTo>
                      <a:pt x="37" y="26"/>
                      <a:pt x="34" y="21"/>
                      <a:pt x="30" y="18"/>
                    </a:cubicBezTo>
                    <a:cubicBezTo>
                      <a:pt x="25" y="16"/>
                      <a:pt x="21" y="14"/>
                      <a:pt x="15" y="12"/>
                    </a:cubicBezTo>
                    <a:cubicBezTo>
                      <a:pt x="9" y="10"/>
                      <a:pt x="4" y="6"/>
                      <a:pt x="0" y="0"/>
                    </a:cubicBezTo>
                  </a:path>
                </a:pathLst>
              </a:custGeom>
              <a:solidFill>
                <a:srgbClr val="3D3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isḻïḍé">
                <a:extLst>
                  <a:ext uri="{FF2B5EF4-FFF2-40B4-BE49-F238E27FC236}">
                    <a16:creationId xmlns:a16="http://schemas.microsoft.com/office/drawing/2014/main" id="{AB11A89F-3046-5749-8C3D-81E62C584B50}"/>
                  </a:ext>
                </a:extLst>
              </p:cNvPr>
              <p:cNvSpPr/>
              <p:nvPr/>
            </p:nvSpPr>
            <p:spPr bwMode="auto">
              <a:xfrm>
                <a:off x="6378576" y="2265364"/>
                <a:ext cx="22225" cy="7938"/>
              </a:xfrm>
              <a:custGeom>
                <a:avLst/>
                <a:gdLst>
                  <a:gd name="T0" fmla="*/ 16 w 16"/>
                  <a:gd name="T1" fmla="*/ 0 h 5"/>
                  <a:gd name="T2" fmla="*/ 0 w 16"/>
                  <a:gd name="T3" fmla="*/ 2 h 5"/>
                  <a:gd name="T4" fmla="*/ 0 w 16"/>
                  <a:gd name="T5" fmla="*/ 5 h 5"/>
                  <a:gd name="T6" fmla="*/ 16 w 16"/>
                  <a:gd name="T7" fmla="*/ 3 h 5"/>
                  <a:gd name="T8" fmla="*/ 16 w 1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">
                    <a:moveTo>
                      <a:pt x="16" y="0"/>
                    </a:moveTo>
                    <a:cubicBezTo>
                      <a:pt x="11" y="1"/>
                      <a:pt x="5" y="2"/>
                      <a:pt x="0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6" y="5"/>
                      <a:pt x="11" y="4"/>
                      <a:pt x="16" y="3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4442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îŝḻiḍê">
                <a:extLst>
                  <a:ext uri="{FF2B5EF4-FFF2-40B4-BE49-F238E27FC236}">
                    <a16:creationId xmlns:a16="http://schemas.microsoft.com/office/drawing/2014/main" id="{21D93A30-084B-3848-AF48-C5777551A560}"/>
                  </a:ext>
                </a:extLst>
              </p:cNvPr>
              <p:cNvSpPr/>
              <p:nvPr/>
            </p:nvSpPr>
            <p:spPr bwMode="auto">
              <a:xfrm>
                <a:off x="6326188" y="2238376"/>
                <a:ext cx="52388" cy="34925"/>
              </a:xfrm>
              <a:custGeom>
                <a:avLst/>
                <a:gdLst>
                  <a:gd name="T0" fmla="*/ 0 w 35"/>
                  <a:gd name="T1" fmla="*/ 0 h 24"/>
                  <a:gd name="T2" fmla="*/ 3 w 35"/>
                  <a:gd name="T3" fmla="*/ 11 h 24"/>
                  <a:gd name="T4" fmla="*/ 32 w 35"/>
                  <a:gd name="T5" fmla="*/ 24 h 24"/>
                  <a:gd name="T6" fmla="*/ 35 w 35"/>
                  <a:gd name="T7" fmla="*/ 24 h 24"/>
                  <a:gd name="T8" fmla="*/ 35 w 35"/>
                  <a:gd name="T9" fmla="*/ 21 h 24"/>
                  <a:gd name="T10" fmla="*/ 32 w 35"/>
                  <a:gd name="T11" fmla="*/ 21 h 24"/>
                  <a:gd name="T12" fmla="*/ 4 w 35"/>
                  <a:gd name="T13" fmla="*/ 7 h 24"/>
                  <a:gd name="T14" fmla="*/ 2 w 35"/>
                  <a:gd name="T15" fmla="*/ 3 h 24"/>
                  <a:gd name="T16" fmla="*/ 0 w 35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0" y="0"/>
                    </a:moveTo>
                    <a:cubicBezTo>
                      <a:pt x="0" y="4"/>
                      <a:pt x="1" y="8"/>
                      <a:pt x="3" y="11"/>
                    </a:cubicBezTo>
                    <a:cubicBezTo>
                      <a:pt x="9" y="21"/>
                      <a:pt x="20" y="24"/>
                      <a:pt x="32" y="24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5" y="23"/>
                      <a:pt x="35" y="22"/>
                      <a:pt x="35" y="21"/>
                    </a:cubicBezTo>
                    <a:cubicBezTo>
                      <a:pt x="34" y="21"/>
                      <a:pt x="33" y="21"/>
                      <a:pt x="32" y="21"/>
                    </a:cubicBezTo>
                    <a:cubicBezTo>
                      <a:pt x="20" y="21"/>
                      <a:pt x="9" y="17"/>
                      <a:pt x="4" y="7"/>
                    </a:cubicBezTo>
                    <a:cubicBezTo>
                      <a:pt x="3" y="6"/>
                      <a:pt x="2" y="4"/>
                      <a:pt x="2" y="3"/>
                    </a:cubicBezTo>
                    <a:cubicBezTo>
                      <a:pt x="1" y="2"/>
                      <a:pt x="0" y="1"/>
                      <a:pt x="0" y="0"/>
                    </a:cubicBezTo>
                  </a:path>
                </a:pathLst>
              </a:custGeom>
              <a:solidFill>
                <a:srgbClr val="4442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iṧlídé">
                <a:extLst>
                  <a:ext uri="{FF2B5EF4-FFF2-40B4-BE49-F238E27FC236}">
                    <a16:creationId xmlns:a16="http://schemas.microsoft.com/office/drawing/2014/main" id="{D24360A6-D3FF-804B-B3D4-8D8A5DDDBF21}"/>
                  </a:ext>
                </a:extLst>
              </p:cNvPr>
              <p:cNvSpPr/>
              <p:nvPr/>
            </p:nvSpPr>
            <p:spPr bwMode="auto">
              <a:xfrm>
                <a:off x="6329363" y="2243139"/>
                <a:ext cx="73025" cy="25400"/>
              </a:xfrm>
              <a:custGeom>
                <a:avLst/>
                <a:gdLst>
                  <a:gd name="T0" fmla="*/ 0 w 50"/>
                  <a:gd name="T1" fmla="*/ 0 h 18"/>
                  <a:gd name="T2" fmla="*/ 2 w 50"/>
                  <a:gd name="T3" fmla="*/ 4 h 18"/>
                  <a:gd name="T4" fmla="*/ 30 w 50"/>
                  <a:gd name="T5" fmla="*/ 18 h 18"/>
                  <a:gd name="T6" fmla="*/ 33 w 50"/>
                  <a:gd name="T7" fmla="*/ 18 h 18"/>
                  <a:gd name="T8" fmla="*/ 49 w 50"/>
                  <a:gd name="T9" fmla="*/ 16 h 18"/>
                  <a:gd name="T10" fmla="*/ 50 w 50"/>
                  <a:gd name="T11" fmla="*/ 6 h 18"/>
                  <a:gd name="T12" fmla="*/ 26 w 50"/>
                  <a:gd name="T13" fmla="*/ 9 h 18"/>
                  <a:gd name="T14" fmla="*/ 0 w 50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18">
                    <a:moveTo>
                      <a:pt x="0" y="0"/>
                    </a:moveTo>
                    <a:cubicBezTo>
                      <a:pt x="0" y="1"/>
                      <a:pt x="1" y="3"/>
                      <a:pt x="2" y="4"/>
                    </a:cubicBezTo>
                    <a:cubicBezTo>
                      <a:pt x="7" y="14"/>
                      <a:pt x="18" y="18"/>
                      <a:pt x="30" y="18"/>
                    </a:cubicBezTo>
                    <a:cubicBezTo>
                      <a:pt x="31" y="18"/>
                      <a:pt x="32" y="18"/>
                      <a:pt x="33" y="18"/>
                    </a:cubicBezTo>
                    <a:cubicBezTo>
                      <a:pt x="38" y="18"/>
                      <a:pt x="44" y="17"/>
                      <a:pt x="49" y="16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43" y="8"/>
                      <a:pt x="34" y="9"/>
                      <a:pt x="26" y="9"/>
                    </a:cubicBezTo>
                    <a:cubicBezTo>
                      <a:pt x="15" y="9"/>
                      <a:pt x="6" y="7"/>
                      <a:pt x="0" y="0"/>
                    </a:cubicBezTo>
                  </a:path>
                </a:pathLst>
              </a:custGeom>
              <a:solidFill>
                <a:srgbClr val="3D3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i$1ïḍe">
                <a:extLst>
                  <a:ext uri="{FF2B5EF4-FFF2-40B4-BE49-F238E27FC236}">
                    <a16:creationId xmlns:a16="http://schemas.microsoft.com/office/drawing/2014/main" id="{D0663857-AE10-E045-9662-DB9F5BA5F81F}"/>
                  </a:ext>
                </a:extLst>
              </p:cNvPr>
              <p:cNvSpPr/>
              <p:nvPr/>
            </p:nvSpPr>
            <p:spPr bwMode="auto">
              <a:xfrm>
                <a:off x="6397626" y="2303464"/>
                <a:ext cx="119063" cy="58738"/>
              </a:xfrm>
              <a:custGeom>
                <a:avLst/>
                <a:gdLst>
                  <a:gd name="T0" fmla="*/ 82 w 82"/>
                  <a:gd name="T1" fmla="*/ 0 h 40"/>
                  <a:gd name="T2" fmla="*/ 82 w 82"/>
                  <a:gd name="T3" fmla="*/ 1 h 40"/>
                  <a:gd name="T4" fmla="*/ 62 w 82"/>
                  <a:gd name="T5" fmla="*/ 24 h 40"/>
                  <a:gd name="T6" fmla="*/ 14 w 82"/>
                  <a:gd name="T7" fmla="*/ 36 h 40"/>
                  <a:gd name="T8" fmla="*/ 12 w 82"/>
                  <a:gd name="T9" fmla="*/ 36 h 40"/>
                  <a:gd name="T10" fmla="*/ 5 w 82"/>
                  <a:gd name="T11" fmla="*/ 34 h 40"/>
                  <a:gd name="T12" fmla="*/ 2 w 82"/>
                  <a:gd name="T13" fmla="*/ 27 h 40"/>
                  <a:gd name="T14" fmla="*/ 2 w 82"/>
                  <a:gd name="T15" fmla="*/ 27 h 40"/>
                  <a:gd name="T16" fmla="*/ 7 w 82"/>
                  <a:gd name="T17" fmla="*/ 39 h 40"/>
                  <a:gd name="T18" fmla="*/ 11 w 82"/>
                  <a:gd name="T19" fmla="*/ 40 h 40"/>
                  <a:gd name="T20" fmla="*/ 14 w 82"/>
                  <a:gd name="T21" fmla="*/ 40 h 40"/>
                  <a:gd name="T22" fmla="*/ 61 w 82"/>
                  <a:gd name="T23" fmla="*/ 28 h 40"/>
                  <a:gd name="T24" fmla="*/ 82 w 82"/>
                  <a:gd name="T2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2" h="40">
                    <a:moveTo>
                      <a:pt x="82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78" y="10"/>
                      <a:pt x="71" y="19"/>
                      <a:pt x="62" y="24"/>
                    </a:cubicBezTo>
                    <a:cubicBezTo>
                      <a:pt x="48" y="33"/>
                      <a:pt x="31" y="35"/>
                      <a:pt x="14" y="36"/>
                    </a:cubicBezTo>
                    <a:cubicBezTo>
                      <a:pt x="14" y="36"/>
                      <a:pt x="13" y="36"/>
                      <a:pt x="12" y="36"/>
                    </a:cubicBezTo>
                    <a:cubicBezTo>
                      <a:pt x="9" y="36"/>
                      <a:pt x="7" y="35"/>
                      <a:pt x="5" y="34"/>
                    </a:cubicBezTo>
                    <a:cubicBezTo>
                      <a:pt x="3" y="32"/>
                      <a:pt x="2" y="30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32"/>
                      <a:pt x="2" y="37"/>
                      <a:pt x="7" y="39"/>
                    </a:cubicBezTo>
                    <a:cubicBezTo>
                      <a:pt x="8" y="40"/>
                      <a:pt x="9" y="40"/>
                      <a:pt x="11" y="40"/>
                    </a:cubicBezTo>
                    <a:cubicBezTo>
                      <a:pt x="12" y="40"/>
                      <a:pt x="13" y="40"/>
                      <a:pt x="14" y="40"/>
                    </a:cubicBezTo>
                    <a:cubicBezTo>
                      <a:pt x="30" y="39"/>
                      <a:pt x="47" y="36"/>
                      <a:pt x="61" y="28"/>
                    </a:cubicBezTo>
                    <a:cubicBezTo>
                      <a:pt x="71" y="21"/>
                      <a:pt x="79" y="12"/>
                      <a:pt x="82" y="0"/>
                    </a:cubicBezTo>
                  </a:path>
                </a:pathLst>
              </a:custGeom>
              <a:solidFill>
                <a:srgbClr val="3D3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îṧļiḍe">
                <a:extLst>
                  <a:ext uri="{FF2B5EF4-FFF2-40B4-BE49-F238E27FC236}">
                    <a16:creationId xmlns:a16="http://schemas.microsoft.com/office/drawing/2014/main" id="{88E42094-F365-4B42-B82B-FE0339CAE37D}"/>
                  </a:ext>
                </a:extLst>
              </p:cNvPr>
              <p:cNvSpPr/>
              <p:nvPr/>
            </p:nvSpPr>
            <p:spPr bwMode="auto">
              <a:xfrm>
                <a:off x="6516688" y="2300289"/>
                <a:ext cx="1588" cy="4763"/>
              </a:xfrm>
              <a:custGeom>
                <a:avLst/>
                <a:gdLst>
                  <a:gd name="T0" fmla="*/ 1 w 1"/>
                  <a:gd name="T1" fmla="*/ 0 h 4"/>
                  <a:gd name="T2" fmla="*/ 0 w 1"/>
                  <a:gd name="T3" fmla="*/ 4 h 4"/>
                  <a:gd name="T4" fmla="*/ 0 w 1"/>
                  <a:gd name="T5" fmla="*/ 3 h 4"/>
                  <a:gd name="T6" fmla="*/ 1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1" y="1"/>
                      <a:pt x="0" y="2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</a:path>
                </a:pathLst>
              </a:custGeom>
              <a:solidFill>
                <a:srgbClr val="373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iṣlide">
                <a:extLst>
                  <a:ext uri="{FF2B5EF4-FFF2-40B4-BE49-F238E27FC236}">
                    <a16:creationId xmlns:a16="http://schemas.microsoft.com/office/drawing/2014/main" id="{F1601E05-2C03-5740-ABE8-7BD7E5A36036}"/>
                  </a:ext>
                </a:extLst>
              </p:cNvPr>
              <p:cNvSpPr/>
              <p:nvPr/>
            </p:nvSpPr>
            <p:spPr bwMode="auto">
              <a:xfrm>
                <a:off x="6399213" y="2266951"/>
                <a:ext cx="120650" cy="88900"/>
              </a:xfrm>
              <a:custGeom>
                <a:avLst/>
                <a:gdLst>
                  <a:gd name="T0" fmla="*/ 77 w 82"/>
                  <a:gd name="T1" fmla="*/ 0 h 61"/>
                  <a:gd name="T2" fmla="*/ 55 w 82"/>
                  <a:gd name="T3" fmla="*/ 41 h 61"/>
                  <a:gd name="T4" fmla="*/ 8 w 82"/>
                  <a:gd name="T5" fmla="*/ 53 h 61"/>
                  <a:gd name="T6" fmla="*/ 6 w 82"/>
                  <a:gd name="T7" fmla="*/ 53 h 61"/>
                  <a:gd name="T8" fmla="*/ 0 w 82"/>
                  <a:gd name="T9" fmla="*/ 52 h 61"/>
                  <a:gd name="T10" fmla="*/ 3 w 82"/>
                  <a:gd name="T11" fmla="*/ 59 h 61"/>
                  <a:gd name="T12" fmla="*/ 10 w 82"/>
                  <a:gd name="T13" fmla="*/ 61 h 61"/>
                  <a:gd name="T14" fmla="*/ 12 w 82"/>
                  <a:gd name="T15" fmla="*/ 61 h 61"/>
                  <a:gd name="T16" fmla="*/ 60 w 82"/>
                  <a:gd name="T17" fmla="*/ 49 h 61"/>
                  <a:gd name="T18" fmla="*/ 80 w 82"/>
                  <a:gd name="T19" fmla="*/ 26 h 61"/>
                  <a:gd name="T20" fmla="*/ 81 w 82"/>
                  <a:gd name="T21" fmla="*/ 22 h 61"/>
                  <a:gd name="T22" fmla="*/ 81 w 82"/>
                  <a:gd name="T23" fmla="*/ 12 h 61"/>
                  <a:gd name="T24" fmla="*/ 77 w 82"/>
                  <a:gd name="T2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2" h="61">
                    <a:moveTo>
                      <a:pt x="77" y="0"/>
                    </a:moveTo>
                    <a:cubicBezTo>
                      <a:pt x="80" y="16"/>
                      <a:pt x="69" y="32"/>
                      <a:pt x="55" y="41"/>
                    </a:cubicBezTo>
                    <a:cubicBezTo>
                      <a:pt x="41" y="49"/>
                      <a:pt x="24" y="52"/>
                      <a:pt x="8" y="53"/>
                    </a:cubicBezTo>
                    <a:cubicBezTo>
                      <a:pt x="7" y="53"/>
                      <a:pt x="6" y="53"/>
                      <a:pt x="6" y="53"/>
                    </a:cubicBezTo>
                    <a:cubicBezTo>
                      <a:pt x="4" y="53"/>
                      <a:pt x="2" y="52"/>
                      <a:pt x="0" y="52"/>
                    </a:cubicBezTo>
                    <a:cubicBezTo>
                      <a:pt x="0" y="55"/>
                      <a:pt x="1" y="57"/>
                      <a:pt x="3" y="59"/>
                    </a:cubicBezTo>
                    <a:cubicBezTo>
                      <a:pt x="5" y="60"/>
                      <a:pt x="7" y="61"/>
                      <a:pt x="10" y="61"/>
                    </a:cubicBezTo>
                    <a:cubicBezTo>
                      <a:pt x="11" y="61"/>
                      <a:pt x="12" y="61"/>
                      <a:pt x="12" y="61"/>
                    </a:cubicBezTo>
                    <a:cubicBezTo>
                      <a:pt x="29" y="60"/>
                      <a:pt x="46" y="58"/>
                      <a:pt x="60" y="49"/>
                    </a:cubicBezTo>
                    <a:cubicBezTo>
                      <a:pt x="69" y="44"/>
                      <a:pt x="76" y="35"/>
                      <a:pt x="80" y="26"/>
                    </a:cubicBezTo>
                    <a:cubicBezTo>
                      <a:pt x="80" y="24"/>
                      <a:pt x="81" y="23"/>
                      <a:pt x="81" y="22"/>
                    </a:cubicBezTo>
                    <a:cubicBezTo>
                      <a:pt x="82" y="18"/>
                      <a:pt x="82" y="15"/>
                      <a:pt x="81" y="12"/>
                    </a:cubicBezTo>
                    <a:cubicBezTo>
                      <a:pt x="80" y="7"/>
                      <a:pt x="79" y="3"/>
                      <a:pt x="77" y="0"/>
                    </a:cubicBezTo>
                  </a:path>
                </a:pathLst>
              </a:custGeom>
              <a:solidFill>
                <a:srgbClr val="3D3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îslidé">
                <a:extLst>
                  <a:ext uri="{FF2B5EF4-FFF2-40B4-BE49-F238E27FC236}">
                    <a16:creationId xmlns:a16="http://schemas.microsoft.com/office/drawing/2014/main" id="{C3B3C6A1-9024-F44B-BFFF-537624781E18}"/>
                  </a:ext>
                </a:extLst>
              </p:cNvPr>
              <p:cNvSpPr/>
              <p:nvPr/>
            </p:nvSpPr>
            <p:spPr bwMode="auto">
              <a:xfrm>
                <a:off x="6491288" y="2116139"/>
                <a:ext cx="55563" cy="85725"/>
              </a:xfrm>
              <a:custGeom>
                <a:avLst/>
                <a:gdLst>
                  <a:gd name="T0" fmla="*/ 38 w 38"/>
                  <a:gd name="T1" fmla="*/ 0 h 59"/>
                  <a:gd name="T2" fmla="*/ 26 w 38"/>
                  <a:gd name="T3" fmla="*/ 24 h 59"/>
                  <a:gd name="T4" fmla="*/ 0 w 38"/>
                  <a:gd name="T5" fmla="*/ 59 h 59"/>
                  <a:gd name="T6" fmla="*/ 25 w 38"/>
                  <a:gd name="T7" fmla="*/ 27 h 59"/>
                  <a:gd name="T8" fmla="*/ 38 w 38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9">
                    <a:moveTo>
                      <a:pt x="38" y="0"/>
                    </a:moveTo>
                    <a:cubicBezTo>
                      <a:pt x="35" y="9"/>
                      <a:pt x="32" y="17"/>
                      <a:pt x="26" y="24"/>
                    </a:cubicBezTo>
                    <a:cubicBezTo>
                      <a:pt x="16" y="35"/>
                      <a:pt x="2" y="44"/>
                      <a:pt x="0" y="59"/>
                    </a:cubicBezTo>
                    <a:cubicBezTo>
                      <a:pt x="4" y="46"/>
                      <a:pt x="16" y="38"/>
                      <a:pt x="25" y="27"/>
                    </a:cubicBezTo>
                    <a:cubicBezTo>
                      <a:pt x="32" y="20"/>
                      <a:pt x="36" y="10"/>
                      <a:pt x="38" y="0"/>
                    </a:cubicBezTo>
                  </a:path>
                </a:pathLst>
              </a:custGeom>
              <a:solidFill>
                <a:srgbClr val="4442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ïśľïḑé">
                <a:extLst>
                  <a:ext uri="{FF2B5EF4-FFF2-40B4-BE49-F238E27FC236}">
                    <a16:creationId xmlns:a16="http://schemas.microsoft.com/office/drawing/2014/main" id="{43B4DAB9-EAF6-D14C-A413-9B28D65EDCB9}"/>
                  </a:ext>
                </a:extLst>
              </p:cNvPr>
              <p:cNvSpPr/>
              <p:nvPr/>
            </p:nvSpPr>
            <p:spPr bwMode="auto">
              <a:xfrm>
                <a:off x="6481763" y="2055814"/>
                <a:ext cx="66675" cy="161925"/>
              </a:xfrm>
              <a:custGeom>
                <a:avLst/>
                <a:gdLst>
                  <a:gd name="T0" fmla="*/ 39 w 46"/>
                  <a:gd name="T1" fmla="*/ 0 h 111"/>
                  <a:gd name="T2" fmla="*/ 27 w 46"/>
                  <a:gd name="T3" fmla="*/ 56 h 111"/>
                  <a:gd name="T4" fmla="*/ 1 w 46"/>
                  <a:gd name="T5" fmla="*/ 92 h 111"/>
                  <a:gd name="T6" fmla="*/ 5 w 46"/>
                  <a:gd name="T7" fmla="*/ 111 h 111"/>
                  <a:gd name="T8" fmla="*/ 5 w 46"/>
                  <a:gd name="T9" fmla="*/ 104 h 111"/>
                  <a:gd name="T10" fmla="*/ 6 w 46"/>
                  <a:gd name="T11" fmla="*/ 100 h 111"/>
                  <a:gd name="T12" fmla="*/ 32 w 46"/>
                  <a:gd name="T13" fmla="*/ 65 h 111"/>
                  <a:gd name="T14" fmla="*/ 44 w 46"/>
                  <a:gd name="T15" fmla="*/ 41 h 111"/>
                  <a:gd name="T16" fmla="*/ 39 w 46"/>
                  <a:gd name="T1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111">
                    <a:moveTo>
                      <a:pt x="39" y="0"/>
                    </a:moveTo>
                    <a:cubicBezTo>
                      <a:pt x="44" y="20"/>
                      <a:pt x="39" y="40"/>
                      <a:pt x="27" y="56"/>
                    </a:cubicBezTo>
                    <a:cubicBezTo>
                      <a:pt x="18" y="68"/>
                      <a:pt x="3" y="77"/>
                      <a:pt x="1" y="92"/>
                    </a:cubicBezTo>
                    <a:cubicBezTo>
                      <a:pt x="0" y="99"/>
                      <a:pt x="2" y="105"/>
                      <a:pt x="5" y="111"/>
                    </a:cubicBezTo>
                    <a:cubicBezTo>
                      <a:pt x="5" y="109"/>
                      <a:pt x="5" y="106"/>
                      <a:pt x="5" y="104"/>
                    </a:cubicBezTo>
                    <a:cubicBezTo>
                      <a:pt x="5" y="102"/>
                      <a:pt x="6" y="101"/>
                      <a:pt x="6" y="100"/>
                    </a:cubicBezTo>
                    <a:cubicBezTo>
                      <a:pt x="8" y="85"/>
                      <a:pt x="22" y="76"/>
                      <a:pt x="32" y="65"/>
                    </a:cubicBezTo>
                    <a:cubicBezTo>
                      <a:pt x="38" y="58"/>
                      <a:pt x="41" y="50"/>
                      <a:pt x="44" y="41"/>
                    </a:cubicBezTo>
                    <a:cubicBezTo>
                      <a:pt x="46" y="27"/>
                      <a:pt x="45" y="13"/>
                      <a:pt x="39" y="0"/>
                    </a:cubicBezTo>
                  </a:path>
                </a:pathLst>
              </a:custGeom>
              <a:solidFill>
                <a:srgbClr val="3D3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íślîḋè">
                <a:extLst>
                  <a:ext uri="{FF2B5EF4-FFF2-40B4-BE49-F238E27FC236}">
                    <a16:creationId xmlns:a16="http://schemas.microsoft.com/office/drawing/2014/main" id="{1F4DF976-5FC7-5346-A3A7-48B45032D056}"/>
                  </a:ext>
                </a:extLst>
              </p:cNvPr>
              <p:cNvSpPr/>
              <p:nvPr/>
            </p:nvSpPr>
            <p:spPr bwMode="auto">
              <a:xfrm>
                <a:off x="5813426" y="4511676"/>
                <a:ext cx="504825" cy="139700"/>
              </a:xfrm>
              <a:custGeom>
                <a:avLst/>
                <a:gdLst>
                  <a:gd name="T0" fmla="*/ 11 w 345"/>
                  <a:gd name="T1" fmla="*/ 48 h 95"/>
                  <a:gd name="T2" fmla="*/ 0 w 345"/>
                  <a:gd name="T3" fmla="*/ 67 h 95"/>
                  <a:gd name="T4" fmla="*/ 10 w 345"/>
                  <a:gd name="T5" fmla="*/ 50 h 95"/>
                  <a:gd name="T6" fmla="*/ 11 w 345"/>
                  <a:gd name="T7" fmla="*/ 48 h 95"/>
                  <a:gd name="T8" fmla="*/ 271 w 345"/>
                  <a:gd name="T9" fmla="*/ 0 h 95"/>
                  <a:gd name="T10" fmla="*/ 274 w 345"/>
                  <a:gd name="T11" fmla="*/ 3 h 95"/>
                  <a:gd name="T12" fmla="*/ 328 w 345"/>
                  <a:gd name="T13" fmla="*/ 42 h 95"/>
                  <a:gd name="T14" fmla="*/ 344 w 345"/>
                  <a:gd name="T15" fmla="*/ 95 h 95"/>
                  <a:gd name="T16" fmla="*/ 328 w 345"/>
                  <a:gd name="T17" fmla="*/ 40 h 95"/>
                  <a:gd name="T18" fmla="*/ 271 w 345"/>
                  <a:gd name="T1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95">
                    <a:moveTo>
                      <a:pt x="11" y="48"/>
                    </a:moveTo>
                    <a:cubicBezTo>
                      <a:pt x="4" y="52"/>
                      <a:pt x="0" y="60"/>
                      <a:pt x="0" y="67"/>
                    </a:cubicBezTo>
                    <a:cubicBezTo>
                      <a:pt x="0" y="61"/>
                      <a:pt x="4" y="55"/>
                      <a:pt x="10" y="50"/>
                    </a:cubicBezTo>
                    <a:cubicBezTo>
                      <a:pt x="10" y="50"/>
                      <a:pt x="10" y="49"/>
                      <a:pt x="11" y="48"/>
                    </a:cubicBezTo>
                    <a:moveTo>
                      <a:pt x="271" y="0"/>
                    </a:moveTo>
                    <a:cubicBezTo>
                      <a:pt x="272" y="1"/>
                      <a:pt x="273" y="2"/>
                      <a:pt x="274" y="3"/>
                    </a:cubicBezTo>
                    <a:cubicBezTo>
                      <a:pt x="298" y="14"/>
                      <a:pt x="318" y="27"/>
                      <a:pt x="328" y="42"/>
                    </a:cubicBezTo>
                    <a:cubicBezTo>
                      <a:pt x="339" y="58"/>
                      <a:pt x="344" y="76"/>
                      <a:pt x="344" y="95"/>
                    </a:cubicBezTo>
                    <a:cubicBezTo>
                      <a:pt x="345" y="75"/>
                      <a:pt x="339" y="56"/>
                      <a:pt x="328" y="40"/>
                    </a:cubicBezTo>
                    <a:cubicBezTo>
                      <a:pt x="317" y="25"/>
                      <a:pt x="296" y="11"/>
                      <a:pt x="271" y="0"/>
                    </a:cubicBezTo>
                  </a:path>
                </a:pathLst>
              </a:custGeom>
              <a:solidFill>
                <a:srgbClr val="6A7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ïsļïḋé">
                <a:extLst>
                  <a:ext uri="{FF2B5EF4-FFF2-40B4-BE49-F238E27FC236}">
                    <a16:creationId xmlns:a16="http://schemas.microsoft.com/office/drawing/2014/main" id="{B06E6468-6128-054B-875E-139F8D75BAFC}"/>
                  </a:ext>
                </a:extLst>
              </p:cNvPr>
              <p:cNvSpPr/>
              <p:nvPr/>
            </p:nvSpPr>
            <p:spPr bwMode="auto">
              <a:xfrm>
                <a:off x="5827713" y="4505326"/>
                <a:ext cx="387350" cy="79375"/>
              </a:xfrm>
              <a:custGeom>
                <a:avLst/>
                <a:gdLst>
                  <a:gd name="T0" fmla="*/ 3 w 264"/>
                  <a:gd name="T1" fmla="*/ 50 h 54"/>
                  <a:gd name="T2" fmla="*/ 1 w 264"/>
                  <a:gd name="T3" fmla="*/ 52 h 54"/>
                  <a:gd name="T4" fmla="*/ 0 w 264"/>
                  <a:gd name="T5" fmla="*/ 54 h 54"/>
                  <a:gd name="T6" fmla="*/ 2 w 264"/>
                  <a:gd name="T7" fmla="*/ 53 h 54"/>
                  <a:gd name="T8" fmla="*/ 3 w 264"/>
                  <a:gd name="T9" fmla="*/ 50 h 54"/>
                  <a:gd name="T10" fmla="*/ 253 w 264"/>
                  <a:gd name="T11" fmla="*/ 0 h 54"/>
                  <a:gd name="T12" fmla="*/ 257 w 264"/>
                  <a:gd name="T13" fmla="*/ 4 h 54"/>
                  <a:gd name="T14" fmla="*/ 264 w 264"/>
                  <a:gd name="T15" fmla="*/ 7 h 54"/>
                  <a:gd name="T16" fmla="*/ 261 w 264"/>
                  <a:gd name="T17" fmla="*/ 4 h 54"/>
                  <a:gd name="T18" fmla="*/ 253 w 264"/>
                  <a:gd name="T1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4" h="54">
                    <a:moveTo>
                      <a:pt x="3" y="50"/>
                    </a:moveTo>
                    <a:cubicBezTo>
                      <a:pt x="3" y="51"/>
                      <a:pt x="2" y="51"/>
                      <a:pt x="1" y="52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1" y="54"/>
                      <a:pt x="1" y="53"/>
                      <a:pt x="2" y="53"/>
                    </a:cubicBezTo>
                    <a:cubicBezTo>
                      <a:pt x="3" y="52"/>
                      <a:pt x="3" y="51"/>
                      <a:pt x="3" y="50"/>
                    </a:cubicBezTo>
                    <a:moveTo>
                      <a:pt x="253" y="0"/>
                    </a:moveTo>
                    <a:cubicBezTo>
                      <a:pt x="254" y="2"/>
                      <a:pt x="256" y="3"/>
                      <a:pt x="257" y="4"/>
                    </a:cubicBezTo>
                    <a:cubicBezTo>
                      <a:pt x="259" y="5"/>
                      <a:pt x="262" y="6"/>
                      <a:pt x="264" y="7"/>
                    </a:cubicBezTo>
                    <a:cubicBezTo>
                      <a:pt x="263" y="6"/>
                      <a:pt x="262" y="5"/>
                      <a:pt x="261" y="4"/>
                    </a:cubicBezTo>
                    <a:cubicBezTo>
                      <a:pt x="258" y="3"/>
                      <a:pt x="256" y="1"/>
                      <a:pt x="253" y="0"/>
                    </a:cubicBezTo>
                  </a:path>
                </a:pathLst>
              </a:custGeom>
              <a:solidFill>
                <a:srgbClr val="5F6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iṥlîḋê">
                <a:extLst>
                  <a:ext uri="{FF2B5EF4-FFF2-40B4-BE49-F238E27FC236}">
                    <a16:creationId xmlns:a16="http://schemas.microsoft.com/office/drawing/2014/main" id="{A840823D-009F-F14D-9990-E4D1C7F47445}"/>
                  </a:ext>
                </a:extLst>
              </p:cNvPr>
              <p:cNvSpPr/>
              <p:nvPr/>
            </p:nvSpPr>
            <p:spPr bwMode="auto">
              <a:xfrm>
                <a:off x="5830888" y="4470401"/>
                <a:ext cx="373063" cy="112713"/>
              </a:xfrm>
              <a:custGeom>
                <a:avLst/>
                <a:gdLst>
                  <a:gd name="T0" fmla="*/ 133 w 255"/>
                  <a:gd name="T1" fmla="*/ 0 h 77"/>
                  <a:gd name="T2" fmla="*/ 99 w 255"/>
                  <a:gd name="T3" fmla="*/ 4 h 77"/>
                  <a:gd name="T4" fmla="*/ 58 w 255"/>
                  <a:gd name="T5" fmla="*/ 31 h 77"/>
                  <a:gd name="T6" fmla="*/ 44 w 255"/>
                  <a:gd name="T7" fmla="*/ 57 h 77"/>
                  <a:gd name="T8" fmla="*/ 4 w 255"/>
                  <a:gd name="T9" fmla="*/ 73 h 77"/>
                  <a:gd name="T10" fmla="*/ 1 w 255"/>
                  <a:gd name="T11" fmla="*/ 74 h 77"/>
                  <a:gd name="T12" fmla="*/ 0 w 255"/>
                  <a:gd name="T13" fmla="*/ 77 h 77"/>
                  <a:gd name="T14" fmla="*/ 3 w 255"/>
                  <a:gd name="T15" fmla="*/ 75 h 77"/>
                  <a:gd name="T16" fmla="*/ 44 w 255"/>
                  <a:gd name="T17" fmla="*/ 59 h 77"/>
                  <a:gd name="T18" fmla="*/ 58 w 255"/>
                  <a:gd name="T19" fmla="*/ 33 h 77"/>
                  <a:gd name="T20" fmla="*/ 99 w 255"/>
                  <a:gd name="T21" fmla="*/ 6 h 77"/>
                  <a:gd name="T22" fmla="*/ 133 w 255"/>
                  <a:gd name="T23" fmla="*/ 2 h 77"/>
                  <a:gd name="T24" fmla="*/ 255 w 255"/>
                  <a:gd name="T25" fmla="*/ 28 h 77"/>
                  <a:gd name="T26" fmla="*/ 251 w 255"/>
                  <a:gd name="T27" fmla="*/ 24 h 77"/>
                  <a:gd name="T28" fmla="*/ 133 w 255"/>
                  <a:gd name="T2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5" h="77">
                    <a:moveTo>
                      <a:pt x="133" y="0"/>
                    </a:moveTo>
                    <a:cubicBezTo>
                      <a:pt x="120" y="0"/>
                      <a:pt x="109" y="1"/>
                      <a:pt x="99" y="4"/>
                    </a:cubicBezTo>
                    <a:cubicBezTo>
                      <a:pt x="83" y="8"/>
                      <a:pt x="66" y="17"/>
                      <a:pt x="58" y="31"/>
                    </a:cubicBezTo>
                    <a:cubicBezTo>
                      <a:pt x="53" y="40"/>
                      <a:pt x="51" y="50"/>
                      <a:pt x="44" y="57"/>
                    </a:cubicBezTo>
                    <a:cubicBezTo>
                      <a:pt x="34" y="67"/>
                      <a:pt x="17" y="67"/>
                      <a:pt x="4" y="73"/>
                    </a:cubicBezTo>
                    <a:cubicBezTo>
                      <a:pt x="3" y="73"/>
                      <a:pt x="2" y="74"/>
                      <a:pt x="1" y="74"/>
                    </a:cubicBezTo>
                    <a:cubicBezTo>
                      <a:pt x="1" y="75"/>
                      <a:pt x="1" y="76"/>
                      <a:pt x="0" y="77"/>
                    </a:cubicBezTo>
                    <a:cubicBezTo>
                      <a:pt x="1" y="76"/>
                      <a:pt x="2" y="75"/>
                      <a:pt x="3" y="75"/>
                    </a:cubicBezTo>
                    <a:cubicBezTo>
                      <a:pt x="17" y="69"/>
                      <a:pt x="34" y="69"/>
                      <a:pt x="44" y="59"/>
                    </a:cubicBezTo>
                    <a:cubicBezTo>
                      <a:pt x="51" y="52"/>
                      <a:pt x="53" y="42"/>
                      <a:pt x="58" y="33"/>
                    </a:cubicBezTo>
                    <a:cubicBezTo>
                      <a:pt x="66" y="19"/>
                      <a:pt x="83" y="10"/>
                      <a:pt x="99" y="6"/>
                    </a:cubicBezTo>
                    <a:cubicBezTo>
                      <a:pt x="109" y="3"/>
                      <a:pt x="120" y="2"/>
                      <a:pt x="133" y="2"/>
                    </a:cubicBezTo>
                    <a:cubicBezTo>
                      <a:pt x="170" y="2"/>
                      <a:pt x="217" y="12"/>
                      <a:pt x="255" y="28"/>
                    </a:cubicBezTo>
                    <a:cubicBezTo>
                      <a:pt x="254" y="27"/>
                      <a:pt x="252" y="26"/>
                      <a:pt x="251" y="24"/>
                    </a:cubicBezTo>
                    <a:cubicBezTo>
                      <a:pt x="214" y="9"/>
                      <a:pt x="169" y="0"/>
                      <a:pt x="133" y="0"/>
                    </a:cubicBezTo>
                  </a:path>
                </a:pathLst>
              </a:custGeom>
              <a:solidFill>
                <a:srgbClr val="E5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1" name="îSḷiḓê">
                <a:extLst>
                  <a:ext uri="{FF2B5EF4-FFF2-40B4-BE49-F238E27FC236}">
                    <a16:creationId xmlns:a16="http://schemas.microsoft.com/office/drawing/2014/main" id="{9562B517-552B-6844-904E-E50D300C6687}"/>
                  </a:ext>
                </a:extLst>
              </p:cNvPr>
              <p:cNvSpPr/>
              <p:nvPr/>
            </p:nvSpPr>
            <p:spPr bwMode="auto">
              <a:xfrm>
                <a:off x="5813426" y="4473576"/>
                <a:ext cx="503238" cy="179388"/>
              </a:xfrm>
              <a:custGeom>
                <a:avLst/>
                <a:gdLst>
                  <a:gd name="T0" fmla="*/ 145 w 344"/>
                  <a:gd name="T1" fmla="*/ 0 h 123"/>
                  <a:gd name="T2" fmla="*/ 111 w 344"/>
                  <a:gd name="T3" fmla="*/ 4 h 123"/>
                  <a:gd name="T4" fmla="*/ 70 w 344"/>
                  <a:gd name="T5" fmla="*/ 31 h 123"/>
                  <a:gd name="T6" fmla="*/ 56 w 344"/>
                  <a:gd name="T7" fmla="*/ 57 h 123"/>
                  <a:gd name="T8" fmla="*/ 15 w 344"/>
                  <a:gd name="T9" fmla="*/ 73 h 123"/>
                  <a:gd name="T10" fmla="*/ 12 w 344"/>
                  <a:gd name="T11" fmla="*/ 75 h 123"/>
                  <a:gd name="T12" fmla="*/ 10 w 344"/>
                  <a:gd name="T13" fmla="*/ 76 h 123"/>
                  <a:gd name="T14" fmla="*/ 0 w 344"/>
                  <a:gd name="T15" fmla="*/ 93 h 123"/>
                  <a:gd name="T16" fmla="*/ 0 w 344"/>
                  <a:gd name="T17" fmla="*/ 97 h 123"/>
                  <a:gd name="T18" fmla="*/ 16 w 344"/>
                  <a:gd name="T19" fmla="*/ 79 h 123"/>
                  <a:gd name="T20" fmla="*/ 56 w 344"/>
                  <a:gd name="T21" fmla="*/ 63 h 123"/>
                  <a:gd name="T22" fmla="*/ 70 w 344"/>
                  <a:gd name="T23" fmla="*/ 37 h 123"/>
                  <a:gd name="T24" fmla="*/ 111 w 344"/>
                  <a:gd name="T25" fmla="*/ 10 h 123"/>
                  <a:gd name="T26" fmla="*/ 145 w 344"/>
                  <a:gd name="T27" fmla="*/ 6 h 123"/>
                  <a:gd name="T28" fmla="*/ 328 w 344"/>
                  <a:gd name="T29" fmla="*/ 74 h 123"/>
                  <a:gd name="T30" fmla="*/ 344 w 344"/>
                  <a:gd name="T31" fmla="*/ 123 h 123"/>
                  <a:gd name="T32" fmla="*/ 344 w 344"/>
                  <a:gd name="T33" fmla="*/ 121 h 123"/>
                  <a:gd name="T34" fmla="*/ 328 w 344"/>
                  <a:gd name="T35" fmla="*/ 68 h 123"/>
                  <a:gd name="T36" fmla="*/ 274 w 344"/>
                  <a:gd name="T37" fmla="*/ 29 h 123"/>
                  <a:gd name="T38" fmla="*/ 267 w 344"/>
                  <a:gd name="T39" fmla="*/ 26 h 123"/>
                  <a:gd name="T40" fmla="*/ 145 w 344"/>
                  <a:gd name="T4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4" h="123">
                    <a:moveTo>
                      <a:pt x="145" y="0"/>
                    </a:moveTo>
                    <a:cubicBezTo>
                      <a:pt x="132" y="0"/>
                      <a:pt x="121" y="1"/>
                      <a:pt x="111" y="4"/>
                    </a:cubicBezTo>
                    <a:cubicBezTo>
                      <a:pt x="95" y="8"/>
                      <a:pt x="78" y="17"/>
                      <a:pt x="70" y="31"/>
                    </a:cubicBezTo>
                    <a:cubicBezTo>
                      <a:pt x="65" y="40"/>
                      <a:pt x="63" y="50"/>
                      <a:pt x="56" y="57"/>
                    </a:cubicBezTo>
                    <a:cubicBezTo>
                      <a:pt x="46" y="67"/>
                      <a:pt x="29" y="67"/>
                      <a:pt x="15" y="73"/>
                    </a:cubicBezTo>
                    <a:cubicBezTo>
                      <a:pt x="14" y="73"/>
                      <a:pt x="13" y="74"/>
                      <a:pt x="12" y="75"/>
                    </a:cubicBezTo>
                    <a:cubicBezTo>
                      <a:pt x="11" y="75"/>
                      <a:pt x="11" y="76"/>
                      <a:pt x="10" y="76"/>
                    </a:cubicBezTo>
                    <a:cubicBezTo>
                      <a:pt x="4" y="81"/>
                      <a:pt x="0" y="87"/>
                      <a:pt x="0" y="93"/>
                    </a:cubicBezTo>
                    <a:cubicBezTo>
                      <a:pt x="0" y="94"/>
                      <a:pt x="0" y="95"/>
                      <a:pt x="0" y="97"/>
                    </a:cubicBezTo>
                    <a:cubicBezTo>
                      <a:pt x="3" y="89"/>
                      <a:pt x="8" y="82"/>
                      <a:pt x="16" y="79"/>
                    </a:cubicBezTo>
                    <a:cubicBezTo>
                      <a:pt x="29" y="73"/>
                      <a:pt x="46" y="73"/>
                      <a:pt x="56" y="63"/>
                    </a:cubicBezTo>
                    <a:cubicBezTo>
                      <a:pt x="63" y="56"/>
                      <a:pt x="65" y="46"/>
                      <a:pt x="70" y="37"/>
                    </a:cubicBezTo>
                    <a:cubicBezTo>
                      <a:pt x="78" y="23"/>
                      <a:pt x="95" y="14"/>
                      <a:pt x="111" y="10"/>
                    </a:cubicBezTo>
                    <a:cubicBezTo>
                      <a:pt x="121" y="7"/>
                      <a:pt x="132" y="6"/>
                      <a:pt x="145" y="6"/>
                    </a:cubicBezTo>
                    <a:cubicBezTo>
                      <a:pt x="208" y="6"/>
                      <a:pt x="301" y="35"/>
                      <a:pt x="328" y="74"/>
                    </a:cubicBezTo>
                    <a:cubicBezTo>
                      <a:pt x="338" y="88"/>
                      <a:pt x="343" y="105"/>
                      <a:pt x="344" y="123"/>
                    </a:cubicBezTo>
                    <a:cubicBezTo>
                      <a:pt x="344" y="122"/>
                      <a:pt x="344" y="121"/>
                      <a:pt x="344" y="121"/>
                    </a:cubicBezTo>
                    <a:cubicBezTo>
                      <a:pt x="344" y="102"/>
                      <a:pt x="339" y="84"/>
                      <a:pt x="328" y="68"/>
                    </a:cubicBezTo>
                    <a:cubicBezTo>
                      <a:pt x="318" y="53"/>
                      <a:pt x="298" y="40"/>
                      <a:pt x="274" y="29"/>
                    </a:cubicBezTo>
                    <a:cubicBezTo>
                      <a:pt x="272" y="28"/>
                      <a:pt x="269" y="27"/>
                      <a:pt x="267" y="26"/>
                    </a:cubicBezTo>
                    <a:cubicBezTo>
                      <a:pt x="229" y="10"/>
                      <a:pt x="182" y="0"/>
                      <a:pt x="145" y="0"/>
                    </a:cubicBezTo>
                  </a:path>
                </a:pathLst>
              </a:custGeom>
              <a:solidFill>
                <a:srgbClr val="A6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is1îďe">
                <a:extLst>
                  <a:ext uri="{FF2B5EF4-FFF2-40B4-BE49-F238E27FC236}">
                    <a16:creationId xmlns:a16="http://schemas.microsoft.com/office/drawing/2014/main" id="{1842FDB3-BDC1-5347-8F7E-CE0F7F87C1D5}"/>
                  </a:ext>
                </a:extLst>
              </p:cNvPr>
              <p:cNvSpPr/>
              <p:nvPr/>
            </p:nvSpPr>
            <p:spPr bwMode="auto">
              <a:xfrm>
                <a:off x="5784851" y="4625976"/>
                <a:ext cx="30163" cy="46038"/>
              </a:xfrm>
              <a:custGeom>
                <a:avLst/>
                <a:gdLst>
                  <a:gd name="T0" fmla="*/ 20 w 21"/>
                  <a:gd name="T1" fmla="*/ 0 h 32"/>
                  <a:gd name="T2" fmla="*/ 0 w 21"/>
                  <a:gd name="T3" fmla="*/ 25 h 32"/>
                  <a:gd name="T4" fmla="*/ 0 w 21"/>
                  <a:gd name="T5" fmla="*/ 32 h 32"/>
                  <a:gd name="T6" fmla="*/ 0 w 21"/>
                  <a:gd name="T7" fmla="*/ 27 h 32"/>
                  <a:gd name="T8" fmla="*/ 21 w 21"/>
                  <a:gd name="T9" fmla="*/ 2 h 32"/>
                  <a:gd name="T10" fmla="*/ 21 w 21"/>
                  <a:gd name="T11" fmla="*/ 2 h 32"/>
                  <a:gd name="T12" fmla="*/ 20 w 21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32">
                    <a:moveTo>
                      <a:pt x="20" y="0"/>
                    </a:moveTo>
                    <a:cubicBezTo>
                      <a:pt x="9" y="4"/>
                      <a:pt x="2" y="14"/>
                      <a:pt x="0" y="25"/>
                    </a:cubicBezTo>
                    <a:cubicBezTo>
                      <a:pt x="0" y="27"/>
                      <a:pt x="0" y="29"/>
                      <a:pt x="0" y="32"/>
                    </a:cubicBezTo>
                    <a:cubicBezTo>
                      <a:pt x="0" y="30"/>
                      <a:pt x="0" y="29"/>
                      <a:pt x="0" y="27"/>
                    </a:cubicBezTo>
                    <a:cubicBezTo>
                      <a:pt x="2" y="16"/>
                      <a:pt x="10" y="5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0" y="1"/>
                      <a:pt x="20" y="0"/>
                    </a:cubicBezTo>
                  </a:path>
                </a:pathLst>
              </a:custGeom>
              <a:solidFill>
                <a:srgbClr val="6A70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3" name="îṣlïḓe">
                <a:extLst>
                  <a:ext uri="{FF2B5EF4-FFF2-40B4-BE49-F238E27FC236}">
                    <a16:creationId xmlns:a16="http://schemas.microsoft.com/office/drawing/2014/main" id="{16B91B77-C7A6-314E-AC90-F7C1B995BDD4}"/>
                  </a:ext>
                </a:extLst>
              </p:cNvPr>
              <p:cNvSpPr/>
              <p:nvPr/>
            </p:nvSpPr>
            <p:spPr bwMode="auto">
              <a:xfrm>
                <a:off x="5815013" y="46291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F65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4" name="ïṥľïḋê">
                <a:extLst>
                  <a:ext uri="{FF2B5EF4-FFF2-40B4-BE49-F238E27FC236}">
                    <a16:creationId xmlns:a16="http://schemas.microsoft.com/office/drawing/2014/main" id="{BAF54EF3-42D7-814E-A3E8-F92B5D64563A}"/>
                  </a:ext>
                </a:extLst>
              </p:cNvPr>
              <p:cNvSpPr/>
              <p:nvPr/>
            </p:nvSpPr>
            <p:spPr bwMode="auto">
              <a:xfrm>
                <a:off x="5784851" y="4629151"/>
                <a:ext cx="38100" cy="47625"/>
              </a:xfrm>
              <a:custGeom>
                <a:avLst/>
                <a:gdLst>
                  <a:gd name="T0" fmla="*/ 21 w 26"/>
                  <a:gd name="T1" fmla="*/ 0 h 33"/>
                  <a:gd name="T2" fmla="*/ 21 w 26"/>
                  <a:gd name="T3" fmla="*/ 0 h 33"/>
                  <a:gd name="T4" fmla="*/ 0 w 26"/>
                  <a:gd name="T5" fmla="*/ 25 h 33"/>
                  <a:gd name="T6" fmla="*/ 0 w 26"/>
                  <a:gd name="T7" fmla="*/ 30 h 33"/>
                  <a:gd name="T8" fmla="*/ 0 w 26"/>
                  <a:gd name="T9" fmla="*/ 33 h 33"/>
                  <a:gd name="T10" fmla="*/ 0 w 26"/>
                  <a:gd name="T11" fmla="*/ 31 h 33"/>
                  <a:gd name="T12" fmla="*/ 26 w 26"/>
                  <a:gd name="T13" fmla="*/ 5 h 33"/>
                  <a:gd name="T14" fmla="*/ 21 w 26"/>
                  <a:gd name="T1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3"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3"/>
                      <a:pt x="2" y="14"/>
                      <a:pt x="0" y="25"/>
                    </a:cubicBezTo>
                    <a:cubicBezTo>
                      <a:pt x="0" y="27"/>
                      <a:pt x="0" y="28"/>
                      <a:pt x="0" y="30"/>
                    </a:cubicBezTo>
                    <a:cubicBezTo>
                      <a:pt x="0" y="31"/>
                      <a:pt x="0" y="32"/>
                      <a:pt x="0" y="33"/>
                    </a:cubicBezTo>
                    <a:cubicBezTo>
                      <a:pt x="0" y="32"/>
                      <a:pt x="0" y="32"/>
                      <a:pt x="0" y="31"/>
                    </a:cubicBezTo>
                    <a:cubicBezTo>
                      <a:pt x="2" y="18"/>
                      <a:pt x="12" y="6"/>
                      <a:pt x="26" y="5"/>
                    </a:cubicBezTo>
                    <a:cubicBezTo>
                      <a:pt x="24" y="4"/>
                      <a:pt x="22" y="2"/>
                      <a:pt x="21" y="0"/>
                    </a:cubicBezTo>
                  </a:path>
                </a:pathLst>
              </a:custGeom>
              <a:solidFill>
                <a:srgbClr val="A6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íşḻîďé">
                <a:extLst>
                  <a:ext uri="{FF2B5EF4-FFF2-40B4-BE49-F238E27FC236}">
                    <a16:creationId xmlns:a16="http://schemas.microsoft.com/office/drawing/2014/main" id="{1513875C-4E2F-5248-861F-EDE3922EC206}"/>
                  </a:ext>
                </a:extLst>
              </p:cNvPr>
              <p:cNvSpPr/>
              <p:nvPr/>
            </p:nvSpPr>
            <p:spPr bwMode="auto">
              <a:xfrm>
                <a:off x="6491288" y="2557464"/>
                <a:ext cx="533400" cy="6921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íś1îḋè">
                <a:extLst>
                  <a:ext uri="{FF2B5EF4-FFF2-40B4-BE49-F238E27FC236}">
                    <a16:creationId xmlns:a16="http://schemas.microsoft.com/office/drawing/2014/main" id="{F314FF8C-BC94-5040-886C-9EE7ACEC7952}"/>
                  </a:ext>
                </a:extLst>
              </p:cNvPr>
              <p:cNvSpPr/>
              <p:nvPr/>
            </p:nvSpPr>
            <p:spPr bwMode="auto">
              <a:xfrm>
                <a:off x="6491288" y="2557464"/>
                <a:ext cx="533400" cy="69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7" name="ï$ļíḋe">
                <a:extLst>
                  <a:ext uri="{FF2B5EF4-FFF2-40B4-BE49-F238E27FC236}">
                    <a16:creationId xmlns:a16="http://schemas.microsoft.com/office/drawing/2014/main" id="{8A841B1A-F463-5A48-BC28-28A751383015}"/>
                  </a:ext>
                </a:extLst>
              </p:cNvPr>
              <p:cNvSpPr/>
              <p:nvPr/>
            </p:nvSpPr>
            <p:spPr bwMode="auto">
              <a:xfrm>
                <a:off x="6491288" y="2557464"/>
                <a:ext cx="533400" cy="692150"/>
              </a:xfrm>
              <a:custGeom>
                <a:avLst/>
                <a:gdLst>
                  <a:gd name="T0" fmla="*/ 364 w 364"/>
                  <a:gd name="T1" fmla="*/ 0 h 474"/>
                  <a:gd name="T2" fmla="*/ 236 w 364"/>
                  <a:gd name="T3" fmla="*/ 0 h 474"/>
                  <a:gd name="T4" fmla="*/ 146 w 364"/>
                  <a:gd name="T5" fmla="*/ 88 h 474"/>
                  <a:gd name="T6" fmla="*/ 121 w 364"/>
                  <a:gd name="T7" fmla="*/ 81 h 474"/>
                  <a:gd name="T8" fmla="*/ 109 w 364"/>
                  <a:gd name="T9" fmla="*/ 0 h 474"/>
                  <a:gd name="T10" fmla="*/ 0 w 364"/>
                  <a:gd name="T11" fmla="*/ 0 h 474"/>
                  <a:gd name="T12" fmla="*/ 0 w 364"/>
                  <a:gd name="T13" fmla="*/ 474 h 474"/>
                  <a:gd name="T14" fmla="*/ 364 w 364"/>
                  <a:gd name="T15" fmla="*/ 474 h 474"/>
                  <a:gd name="T16" fmla="*/ 364 w 364"/>
                  <a:gd name="T17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4" h="474">
                    <a:moveTo>
                      <a:pt x="364" y="0"/>
                    </a:moveTo>
                    <a:cubicBezTo>
                      <a:pt x="236" y="0"/>
                      <a:pt x="236" y="0"/>
                      <a:pt x="236" y="0"/>
                    </a:cubicBezTo>
                    <a:cubicBezTo>
                      <a:pt x="216" y="41"/>
                      <a:pt x="185" y="88"/>
                      <a:pt x="146" y="88"/>
                    </a:cubicBezTo>
                    <a:cubicBezTo>
                      <a:pt x="138" y="88"/>
                      <a:pt x="130" y="86"/>
                      <a:pt x="121" y="81"/>
                    </a:cubicBezTo>
                    <a:cubicBezTo>
                      <a:pt x="91" y="66"/>
                      <a:pt x="93" y="34"/>
                      <a:pt x="10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74"/>
                      <a:pt x="0" y="474"/>
                      <a:pt x="0" y="474"/>
                    </a:cubicBezTo>
                    <a:cubicBezTo>
                      <a:pt x="364" y="474"/>
                      <a:pt x="364" y="474"/>
                      <a:pt x="364" y="474"/>
                    </a:cubicBezTo>
                    <a:cubicBezTo>
                      <a:pt x="364" y="0"/>
                      <a:pt x="364" y="0"/>
                      <a:pt x="364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iś1îḋé">
                <a:extLst>
                  <a:ext uri="{FF2B5EF4-FFF2-40B4-BE49-F238E27FC236}">
                    <a16:creationId xmlns:a16="http://schemas.microsoft.com/office/drawing/2014/main" id="{8F0752A2-7516-7349-9769-516DA63F19AD}"/>
                  </a:ext>
                </a:extLst>
              </p:cNvPr>
              <p:cNvSpPr/>
              <p:nvPr/>
            </p:nvSpPr>
            <p:spPr bwMode="auto">
              <a:xfrm>
                <a:off x="6702426" y="2598739"/>
                <a:ext cx="641350" cy="773113"/>
              </a:xfrm>
              <a:custGeom>
                <a:avLst/>
                <a:gdLst>
                  <a:gd name="T0" fmla="*/ 0 w 404"/>
                  <a:gd name="T1" fmla="*/ 56 h 487"/>
                  <a:gd name="T2" fmla="*/ 331 w 404"/>
                  <a:gd name="T3" fmla="*/ 0 h 487"/>
                  <a:gd name="T4" fmla="*/ 404 w 404"/>
                  <a:gd name="T5" fmla="*/ 430 h 487"/>
                  <a:gd name="T6" fmla="*/ 74 w 404"/>
                  <a:gd name="T7" fmla="*/ 487 h 487"/>
                  <a:gd name="T8" fmla="*/ 0 w 404"/>
                  <a:gd name="T9" fmla="*/ 56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487">
                    <a:moveTo>
                      <a:pt x="0" y="56"/>
                    </a:moveTo>
                    <a:lnTo>
                      <a:pt x="331" y="0"/>
                    </a:lnTo>
                    <a:lnTo>
                      <a:pt x="404" y="430"/>
                    </a:lnTo>
                    <a:lnTo>
                      <a:pt x="74" y="487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9" name="í$ḷiḓé">
                <a:extLst>
                  <a:ext uri="{FF2B5EF4-FFF2-40B4-BE49-F238E27FC236}">
                    <a16:creationId xmlns:a16="http://schemas.microsoft.com/office/drawing/2014/main" id="{02804F40-0344-1947-B76A-DFA7E479ADB8}"/>
                  </a:ext>
                </a:extLst>
              </p:cNvPr>
              <p:cNvSpPr/>
              <p:nvPr/>
            </p:nvSpPr>
            <p:spPr bwMode="auto">
              <a:xfrm>
                <a:off x="6829426" y="3133726"/>
                <a:ext cx="150813" cy="180975"/>
              </a:xfrm>
              <a:custGeom>
                <a:avLst/>
                <a:gdLst>
                  <a:gd name="T0" fmla="*/ 0 w 95"/>
                  <a:gd name="T1" fmla="*/ 13 h 114"/>
                  <a:gd name="T2" fmla="*/ 78 w 95"/>
                  <a:gd name="T3" fmla="*/ 0 h 114"/>
                  <a:gd name="T4" fmla="*/ 95 w 95"/>
                  <a:gd name="T5" fmla="*/ 101 h 114"/>
                  <a:gd name="T6" fmla="*/ 18 w 95"/>
                  <a:gd name="T7" fmla="*/ 114 h 114"/>
                  <a:gd name="T8" fmla="*/ 0 w 95"/>
                  <a:gd name="T9" fmla="*/ 1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14">
                    <a:moveTo>
                      <a:pt x="0" y="13"/>
                    </a:moveTo>
                    <a:lnTo>
                      <a:pt x="78" y="0"/>
                    </a:lnTo>
                    <a:lnTo>
                      <a:pt x="95" y="101"/>
                    </a:lnTo>
                    <a:lnTo>
                      <a:pt x="18" y="114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íŝḷîḓê">
                <a:extLst>
                  <a:ext uri="{FF2B5EF4-FFF2-40B4-BE49-F238E27FC236}">
                    <a16:creationId xmlns:a16="http://schemas.microsoft.com/office/drawing/2014/main" id="{0A497453-634B-2B43-B916-C19987E54D6D}"/>
                  </a:ext>
                </a:extLst>
              </p:cNvPr>
              <p:cNvSpPr/>
              <p:nvPr/>
            </p:nvSpPr>
            <p:spPr bwMode="auto">
              <a:xfrm>
                <a:off x="7000876" y="3103564"/>
                <a:ext cx="150813" cy="180975"/>
              </a:xfrm>
              <a:custGeom>
                <a:avLst/>
                <a:gdLst>
                  <a:gd name="T0" fmla="*/ 0 w 95"/>
                  <a:gd name="T1" fmla="*/ 13 h 114"/>
                  <a:gd name="T2" fmla="*/ 77 w 95"/>
                  <a:gd name="T3" fmla="*/ 0 h 114"/>
                  <a:gd name="T4" fmla="*/ 95 w 95"/>
                  <a:gd name="T5" fmla="*/ 101 h 114"/>
                  <a:gd name="T6" fmla="*/ 16 w 95"/>
                  <a:gd name="T7" fmla="*/ 114 h 114"/>
                  <a:gd name="T8" fmla="*/ 0 w 95"/>
                  <a:gd name="T9" fmla="*/ 1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14">
                    <a:moveTo>
                      <a:pt x="0" y="13"/>
                    </a:moveTo>
                    <a:lnTo>
                      <a:pt x="77" y="0"/>
                    </a:lnTo>
                    <a:lnTo>
                      <a:pt x="95" y="101"/>
                    </a:lnTo>
                    <a:lnTo>
                      <a:pt x="16" y="114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1" name="ïṥlîḋé">
                <a:extLst>
                  <a:ext uri="{FF2B5EF4-FFF2-40B4-BE49-F238E27FC236}">
                    <a16:creationId xmlns:a16="http://schemas.microsoft.com/office/drawing/2014/main" id="{3AD42BD4-6EBB-7B4F-BC60-3352C4014190}"/>
                  </a:ext>
                </a:extLst>
              </p:cNvPr>
              <p:cNvSpPr/>
              <p:nvPr/>
            </p:nvSpPr>
            <p:spPr bwMode="auto">
              <a:xfrm>
                <a:off x="6811963" y="2868614"/>
                <a:ext cx="458788" cy="234950"/>
              </a:xfrm>
              <a:custGeom>
                <a:avLst/>
                <a:gdLst>
                  <a:gd name="T0" fmla="*/ 0 w 289"/>
                  <a:gd name="T1" fmla="*/ 46 h 148"/>
                  <a:gd name="T2" fmla="*/ 272 w 289"/>
                  <a:gd name="T3" fmla="*/ 0 h 148"/>
                  <a:gd name="T4" fmla="*/ 289 w 289"/>
                  <a:gd name="T5" fmla="*/ 101 h 148"/>
                  <a:gd name="T6" fmla="*/ 18 w 289"/>
                  <a:gd name="T7" fmla="*/ 148 h 148"/>
                  <a:gd name="T8" fmla="*/ 0 w 289"/>
                  <a:gd name="T9" fmla="*/ 4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148">
                    <a:moveTo>
                      <a:pt x="0" y="46"/>
                    </a:moveTo>
                    <a:lnTo>
                      <a:pt x="272" y="0"/>
                    </a:lnTo>
                    <a:lnTo>
                      <a:pt x="289" y="101"/>
                    </a:lnTo>
                    <a:lnTo>
                      <a:pt x="18" y="148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išľïdé">
                <a:extLst>
                  <a:ext uri="{FF2B5EF4-FFF2-40B4-BE49-F238E27FC236}">
                    <a16:creationId xmlns:a16="http://schemas.microsoft.com/office/drawing/2014/main" id="{9A09DC34-15C1-E544-96D4-BD0981DFE65C}"/>
                  </a:ext>
                </a:extLst>
              </p:cNvPr>
              <p:cNvSpPr/>
              <p:nvPr/>
            </p:nvSpPr>
            <p:spPr bwMode="auto">
              <a:xfrm>
                <a:off x="6775451" y="2676526"/>
                <a:ext cx="438150" cy="109538"/>
              </a:xfrm>
              <a:custGeom>
                <a:avLst/>
                <a:gdLst>
                  <a:gd name="T0" fmla="*/ 0 w 276"/>
                  <a:gd name="T1" fmla="*/ 47 h 69"/>
                  <a:gd name="T2" fmla="*/ 273 w 276"/>
                  <a:gd name="T3" fmla="*/ 0 h 69"/>
                  <a:gd name="T4" fmla="*/ 276 w 276"/>
                  <a:gd name="T5" fmla="*/ 22 h 69"/>
                  <a:gd name="T6" fmla="*/ 4 w 276"/>
                  <a:gd name="T7" fmla="*/ 69 h 69"/>
                  <a:gd name="T8" fmla="*/ 0 w 276"/>
                  <a:gd name="T9" fmla="*/ 4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69">
                    <a:moveTo>
                      <a:pt x="0" y="47"/>
                    </a:moveTo>
                    <a:lnTo>
                      <a:pt x="273" y="0"/>
                    </a:lnTo>
                    <a:lnTo>
                      <a:pt x="276" y="22"/>
                    </a:lnTo>
                    <a:lnTo>
                      <a:pt x="4" y="69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3" name="îṥlíḓê">
                <a:extLst>
                  <a:ext uri="{FF2B5EF4-FFF2-40B4-BE49-F238E27FC236}">
                    <a16:creationId xmlns:a16="http://schemas.microsoft.com/office/drawing/2014/main" id="{EDD1226B-EB7B-4343-A2FD-EAD02FA7CBDD}"/>
                  </a:ext>
                </a:extLst>
              </p:cNvPr>
              <p:cNvSpPr/>
              <p:nvPr/>
            </p:nvSpPr>
            <p:spPr bwMode="auto">
              <a:xfrm>
                <a:off x="6789738" y="2741614"/>
                <a:ext cx="439738" cy="109538"/>
              </a:xfrm>
              <a:custGeom>
                <a:avLst/>
                <a:gdLst>
                  <a:gd name="T0" fmla="*/ 0 w 277"/>
                  <a:gd name="T1" fmla="*/ 47 h 69"/>
                  <a:gd name="T2" fmla="*/ 272 w 277"/>
                  <a:gd name="T3" fmla="*/ 0 h 69"/>
                  <a:gd name="T4" fmla="*/ 277 w 277"/>
                  <a:gd name="T5" fmla="*/ 23 h 69"/>
                  <a:gd name="T6" fmla="*/ 4 w 277"/>
                  <a:gd name="T7" fmla="*/ 69 h 69"/>
                  <a:gd name="T8" fmla="*/ 0 w 277"/>
                  <a:gd name="T9" fmla="*/ 4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7" h="69">
                    <a:moveTo>
                      <a:pt x="0" y="47"/>
                    </a:moveTo>
                    <a:lnTo>
                      <a:pt x="272" y="0"/>
                    </a:lnTo>
                    <a:lnTo>
                      <a:pt x="277" y="23"/>
                    </a:lnTo>
                    <a:lnTo>
                      <a:pt x="4" y="69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ïšḷíḍé">
                <a:extLst>
                  <a:ext uri="{FF2B5EF4-FFF2-40B4-BE49-F238E27FC236}">
                    <a16:creationId xmlns:a16="http://schemas.microsoft.com/office/drawing/2014/main" id="{732B43E4-8DB1-2A4E-BEF4-9C77553328A2}"/>
                  </a:ext>
                </a:extLst>
              </p:cNvPr>
              <p:cNvSpPr/>
              <p:nvPr/>
            </p:nvSpPr>
            <p:spPr bwMode="auto">
              <a:xfrm>
                <a:off x="6546851" y="2370139"/>
                <a:ext cx="344488" cy="368300"/>
              </a:xfrm>
              <a:custGeom>
                <a:avLst/>
                <a:gdLst>
                  <a:gd name="T0" fmla="*/ 167 w 236"/>
                  <a:gd name="T1" fmla="*/ 0 h 253"/>
                  <a:gd name="T2" fmla="*/ 84 w 236"/>
                  <a:gd name="T3" fmla="*/ 210 h 253"/>
                  <a:gd name="T4" fmla="*/ 223 w 236"/>
                  <a:gd name="T5" fmla="*/ 68 h 253"/>
                  <a:gd name="T6" fmla="*/ 236 w 236"/>
                  <a:gd name="T7" fmla="*/ 26 h 253"/>
                  <a:gd name="T8" fmla="*/ 167 w 23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253">
                    <a:moveTo>
                      <a:pt x="167" y="0"/>
                    </a:moveTo>
                    <a:cubicBezTo>
                      <a:pt x="167" y="0"/>
                      <a:pt x="0" y="168"/>
                      <a:pt x="84" y="210"/>
                    </a:cubicBezTo>
                    <a:cubicBezTo>
                      <a:pt x="168" y="253"/>
                      <a:pt x="223" y="68"/>
                      <a:pt x="223" y="68"/>
                    </a:cubicBezTo>
                    <a:cubicBezTo>
                      <a:pt x="236" y="26"/>
                      <a:pt x="236" y="26"/>
                      <a:pt x="236" y="26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AE6E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ï$ľíḋé">
                <a:extLst>
                  <a:ext uri="{FF2B5EF4-FFF2-40B4-BE49-F238E27FC236}">
                    <a16:creationId xmlns:a16="http://schemas.microsoft.com/office/drawing/2014/main" id="{C7D7C7F3-252C-0B4B-8CB2-56628519E00C}"/>
                  </a:ext>
                </a:extLst>
              </p:cNvPr>
              <p:cNvSpPr/>
              <p:nvPr/>
            </p:nvSpPr>
            <p:spPr bwMode="auto">
              <a:xfrm>
                <a:off x="6738938" y="2398714"/>
                <a:ext cx="179388" cy="76200"/>
              </a:xfrm>
              <a:custGeom>
                <a:avLst/>
                <a:gdLst>
                  <a:gd name="T0" fmla="*/ 97 w 123"/>
                  <a:gd name="T1" fmla="*/ 30 h 52"/>
                  <a:gd name="T2" fmla="*/ 95 w 123"/>
                  <a:gd name="T3" fmla="*/ 36 h 52"/>
                  <a:gd name="T4" fmla="*/ 120 w 123"/>
                  <a:gd name="T5" fmla="*/ 52 h 52"/>
                  <a:gd name="T6" fmla="*/ 123 w 123"/>
                  <a:gd name="T7" fmla="*/ 52 h 52"/>
                  <a:gd name="T8" fmla="*/ 122 w 123"/>
                  <a:gd name="T9" fmla="*/ 47 h 52"/>
                  <a:gd name="T10" fmla="*/ 97 w 123"/>
                  <a:gd name="T11" fmla="*/ 30 h 52"/>
                  <a:gd name="T12" fmla="*/ 5 w 123"/>
                  <a:gd name="T13" fmla="*/ 0 h 52"/>
                  <a:gd name="T14" fmla="*/ 0 w 123"/>
                  <a:gd name="T15" fmla="*/ 11 h 52"/>
                  <a:gd name="T16" fmla="*/ 6 w 123"/>
                  <a:gd name="T17" fmla="*/ 12 h 52"/>
                  <a:gd name="T18" fmla="*/ 13 w 123"/>
                  <a:gd name="T19" fmla="*/ 4 h 52"/>
                  <a:gd name="T20" fmla="*/ 4 w 123"/>
                  <a:gd name="T21" fmla="*/ 6 h 52"/>
                  <a:gd name="T22" fmla="*/ 5 w 123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" h="52">
                    <a:moveTo>
                      <a:pt x="97" y="30"/>
                    </a:moveTo>
                    <a:cubicBezTo>
                      <a:pt x="95" y="36"/>
                      <a:pt x="95" y="36"/>
                      <a:pt x="95" y="36"/>
                    </a:cubicBezTo>
                    <a:cubicBezTo>
                      <a:pt x="105" y="40"/>
                      <a:pt x="114" y="46"/>
                      <a:pt x="120" y="52"/>
                    </a:cubicBezTo>
                    <a:cubicBezTo>
                      <a:pt x="123" y="52"/>
                      <a:pt x="123" y="52"/>
                      <a:pt x="123" y="52"/>
                    </a:cubicBezTo>
                    <a:cubicBezTo>
                      <a:pt x="122" y="47"/>
                      <a:pt x="122" y="47"/>
                      <a:pt x="122" y="47"/>
                    </a:cubicBezTo>
                    <a:cubicBezTo>
                      <a:pt x="117" y="43"/>
                      <a:pt x="108" y="37"/>
                      <a:pt x="97" y="30"/>
                    </a:cubicBezTo>
                    <a:moveTo>
                      <a:pt x="5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2" y="11"/>
                      <a:pt x="6" y="12"/>
                    </a:cubicBezTo>
                    <a:cubicBezTo>
                      <a:pt x="8" y="9"/>
                      <a:pt x="11" y="7"/>
                      <a:pt x="13" y="4"/>
                    </a:cubicBezTo>
                    <a:cubicBezTo>
                      <a:pt x="10" y="5"/>
                      <a:pt x="7" y="5"/>
                      <a:pt x="4" y="6"/>
                    </a:cubicBezTo>
                    <a:cubicBezTo>
                      <a:pt x="4" y="6"/>
                      <a:pt x="4" y="4"/>
                      <a:pt x="5" y="0"/>
                    </a:cubicBezTo>
                  </a:path>
                </a:pathLst>
              </a:custGeom>
              <a:solidFill>
                <a:srgbClr val="3D3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6" name="îsľîḍé">
                <a:extLst>
                  <a:ext uri="{FF2B5EF4-FFF2-40B4-BE49-F238E27FC236}">
                    <a16:creationId xmlns:a16="http://schemas.microsoft.com/office/drawing/2014/main" id="{4F53525A-59A2-7B4E-9B0E-CAEF062A74C6}"/>
                  </a:ext>
                </a:extLst>
              </p:cNvPr>
              <p:cNvSpPr/>
              <p:nvPr/>
            </p:nvSpPr>
            <p:spPr bwMode="auto">
              <a:xfrm>
                <a:off x="6915151" y="2474914"/>
                <a:ext cx="3175" cy="6350"/>
              </a:xfrm>
              <a:custGeom>
                <a:avLst/>
                <a:gdLst>
                  <a:gd name="T0" fmla="*/ 3 w 3"/>
                  <a:gd name="T1" fmla="*/ 0 h 4"/>
                  <a:gd name="T2" fmla="*/ 0 w 3"/>
                  <a:gd name="T3" fmla="*/ 0 h 4"/>
                  <a:gd name="T4" fmla="*/ 3 w 3"/>
                  <a:gd name="T5" fmla="*/ 4 h 4"/>
                  <a:gd name="T6" fmla="*/ 3 w 3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4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484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7" name="ïŝḻíḑè">
                <a:extLst>
                  <a:ext uri="{FF2B5EF4-FFF2-40B4-BE49-F238E27FC236}">
                    <a16:creationId xmlns:a16="http://schemas.microsoft.com/office/drawing/2014/main" id="{BC769816-9478-B74F-B32C-231523FE3443}"/>
                  </a:ext>
                </a:extLst>
              </p:cNvPr>
              <p:cNvSpPr/>
              <p:nvPr/>
            </p:nvSpPr>
            <p:spPr bwMode="auto">
              <a:xfrm>
                <a:off x="6745288" y="2312989"/>
                <a:ext cx="171450" cy="153988"/>
              </a:xfrm>
              <a:custGeom>
                <a:avLst/>
                <a:gdLst>
                  <a:gd name="T0" fmla="*/ 92 w 118"/>
                  <a:gd name="T1" fmla="*/ 0 h 106"/>
                  <a:gd name="T2" fmla="*/ 17 w 118"/>
                  <a:gd name="T3" fmla="*/ 24 h 106"/>
                  <a:gd name="T4" fmla="*/ 1 w 118"/>
                  <a:gd name="T5" fmla="*/ 59 h 106"/>
                  <a:gd name="T6" fmla="*/ 0 w 118"/>
                  <a:gd name="T7" fmla="*/ 65 h 106"/>
                  <a:gd name="T8" fmla="*/ 9 w 118"/>
                  <a:gd name="T9" fmla="*/ 63 h 106"/>
                  <a:gd name="T10" fmla="*/ 31 w 118"/>
                  <a:gd name="T11" fmla="*/ 39 h 106"/>
                  <a:gd name="T12" fmla="*/ 100 w 118"/>
                  <a:gd name="T13" fmla="*/ 65 h 106"/>
                  <a:gd name="T14" fmla="*/ 93 w 118"/>
                  <a:gd name="T15" fmla="*/ 89 h 106"/>
                  <a:gd name="T16" fmla="*/ 118 w 118"/>
                  <a:gd name="T17" fmla="*/ 106 h 106"/>
                  <a:gd name="T18" fmla="*/ 107 w 118"/>
                  <a:gd name="T19" fmla="*/ 34 h 106"/>
                  <a:gd name="T20" fmla="*/ 92 w 118"/>
                  <a:gd name="T2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06">
                    <a:moveTo>
                      <a:pt x="92" y="0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0" y="63"/>
                      <a:pt x="0" y="65"/>
                      <a:pt x="0" y="65"/>
                    </a:cubicBezTo>
                    <a:cubicBezTo>
                      <a:pt x="3" y="64"/>
                      <a:pt x="6" y="64"/>
                      <a:pt x="9" y="63"/>
                    </a:cubicBezTo>
                    <a:cubicBezTo>
                      <a:pt x="22" y="48"/>
                      <a:pt x="31" y="39"/>
                      <a:pt x="31" y="39"/>
                    </a:cubicBezTo>
                    <a:cubicBezTo>
                      <a:pt x="100" y="65"/>
                      <a:pt x="100" y="65"/>
                      <a:pt x="100" y="65"/>
                    </a:cubicBezTo>
                    <a:cubicBezTo>
                      <a:pt x="93" y="89"/>
                      <a:pt x="93" y="89"/>
                      <a:pt x="93" y="89"/>
                    </a:cubicBezTo>
                    <a:cubicBezTo>
                      <a:pt x="104" y="96"/>
                      <a:pt x="113" y="102"/>
                      <a:pt x="118" y="106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92" y="0"/>
                      <a:pt x="92" y="0"/>
                      <a:pt x="92" y="0"/>
                    </a:cubicBezTo>
                  </a:path>
                </a:pathLst>
              </a:custGeom>
              <a:solidFill>
                <a:srgbClr val="4442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8" name="iṥ1iḍe">
                <a:extLst>
                  <a:ext uri="{FF2B5EF4-FFF2-40B4-BE49-F238E27FC236}">
                    <a16:creationId xmlns:a16="http://schemas.microsoft.com/office/drawing/2014/main" id="{E1BF3503-48E0-1C41-8E8C-34D2BF0E4DD5}"/>
                  </a:ext>
                </a:extLst>
              </p:cNvPr>
              <p:cNvSpPr/>
              <p:nvPr/>
            </p:nvSpPr>
            <p:spPr bwMode="auto">
              <a:xfrm>
                <a:off x="6748463" y="2370139"/>
                <a:ext cx="142875" cy="80963"/>
              </a:xfrm>
              <a:custGeom>
                <a:avLst/>
                <a:gdLst>
                  <a:gd name="T0" fmla="*/ 29 w 98"/>
                  <a:gd name="T1" fmla="*/ 0 h 56"/>
                  <a:gd name="T2" fmla="*/ 7 w 98"/>
                  <a:gd name="T3" fmla="*/ 24 h 56"/>
                  <a:gd name="T4" fmla="*/ 0 w 98"/>
                  <a:gd name="T5" fmla="*/ 32 h 56"/>
                  <a:gd name="T6" fmla="*/ 89 w 98"/>
                  <a:gd name="T7" fmla="*/ 56 h 56"/>
                  <a:gd name="T8" fmla="*/ 91 w 98"/>
                  <a:gd name="T9" fmla="*/ 50 h 56"/>
                  <a:gd name="T10" fmla="*/ 98 w 98"/>
                  <a:gd name="T11" fmla="*/ 26 h 56"/>
                  <a:gd name="T12" fmla="*/ 29 w 98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56">
                    <a:moveTo>
                      <a:pt x="29" y="0"/>
                    </a:moveTo>
                    <a:cubicBezTo>
                      <a:pt x="29" y="0"/>
                      <a:pt x="20" y="9"/>
                      <a:pt x="7" y="24"/>
                    </a:cubicBezTo>
                    <a:cubicBezTo>
                      <a:pt x="5" y="27"/>
                      <a:pt x="2" y="29"/>
                      <a:pt x="0" y="32"/>
                    </a:cubicBezTo>
                    <a:cubicBezTo>
                      <a:pt x="16" y="34"/>
                      <a:pt x="59" y="42"/>
                      <a:pt x="89" y="56"/>
                    </a:cubicBezTo>
                    <a:cubicBezTo>
                      <a:pt x="91" y="50"/>
                      <a:pt x="91" y="50"/>
                      <a:pt x="91" y="50"/>
                    </a:cubicBezTo>
                    <a:cubicBezTo>
                      <a:pt x="98" y="26"/>
                      <a:pt x="98" y="26"/>
                      <a:pt x="98" y="26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solidFill>
                <a:srgbClr val="9C63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9" name="íSḻïḓê">
                <a:extLst>
                  <a:ext uri="{FF2B5EF4-FFF2-40B4-BE49-F238E27FC236}">
                    <a16:creationId xmlns:a16="http://schemas.microsoft.com/office/drawing/2014/main" id="{4F643B52-8533-0E46-9DEE-BA0889D955DA}"/>
                  </a:ext>
                </a:extLst>
              </p:cNvPr>
              <p:cNvSpPr/>
              <p:nvPr/>
            </p:nvSpPr>
            <p:spPr bwMode="auto">
              <a:xfrm>
                <a:off x="6745288" y="2306639"/>
                <a:ext cx="179388" cy="168275"/>
              </a:xfrm>
              <a:custGeom>
                <a:avLst/>
                <a:gdLst>
                  <a:gd name="T0" fmla="*/ 21 w 123"/>
                  <a:gd name="T1" fmla="*/ 24 h 115"/>
                  <a:gd name="T2" fmla="*/ 0 w 123"/>
                  <a:gd name="T3" fmla="*/ 70 h 115"/>
                  <a:gd name="T4" fmla="*/ 123 w 123"/>
                  <a:gd name="T5" fmla="*/ 115 h 115"/>
                  <a:gd name="T6" fmla="*/ 111 w 123"/>
                  <a:gd name="T7" fmla="*/ 34 h 115"/>
                  <a:gd name="T8" fmla="*/ 96 w 123"/>
                  <a:gd name="T9" fmla="*/ 0 h 115"/>
                  <a:gd name="T10" fmla="*/ 21 w 123"/>
                  <a:gd name="T11" fmla="*/ 2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15">
                    <a:moveTo>
                      <a:pt x="21" y="24"/>
                    </a:move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102" y="84"/>
                      <a:pt x="123" y="115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21" y="24"/>
                    </a:lnTo>
                    <a:close/>
                  </a:path>
                </a:pathLst>
              </a:custGeom>
              <a:solidFill>
                <a:srgbClr val="4C4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0" name="iṥlîḓe">
                <a:extLst>
                  <a:ext uri="{FF2B5EF4-FFF2-40B4-BE49-F238E27FC236}">
                    <a16:creationId xmlns:a16="http://schemas.microsoft.com/office/drawing/2014/main" id="{29166975-EDF4-6345-B34C-4D55EAF89D92}"/>
                  </a:ext>
                </a:extLst>
              </p:cNvPr>
              <p:cNvSpPr/>
              <p:nvPr/>
            </p:nvSpPr>
            <p:spPr bwMode="auto">
              <a:xfrm>
                <a:off x="7673976" y="3568701"/>
                <a:ext cx="11113" cy="4763"/>
              </a:xfrm>
              <a:custGeom>
                <a:avLst/>
                <a:gdLst>
                  <a:gd name="T0" fmla="*/ 2 w 7"/>
                  <a:gd name="T1" fmla="*/ 0 h 3"/>
                  <a:gd name="T2" fmla="*/ 0 w 7"/>
                  <a:gd name="T3" fmla="*/ 1 h 3"/>
                  <a:gd name="T4" fmla="*/ 3 w 7"/>
                  <a:gd name="T5" fmla="*/ 3 h 3"/>
                  <a:gd name="T6" fmla="*/ 6 w 7"/>
                  <a:gd name="T7" fmla="*/ 2 h 3"/>
                  <a:gd name="T8" fmla="*/ 7 w 7"/>
                  <a:gd name="T9" fmla="*/ 0 h 3"/>
                  <a:gd name="T10" fmla="*/ 2 w 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2" y="0"/>
                    </a:moveTo>
                    <a:lnTo>
                      <a:pt x="0" y="1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7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1" name="iṥļîdê">
                <a:extLst>
                  <a:ext uri="{FF2B5EF4-FFF2-40B4-BE49-F238E27FC236}">
                    <a16:creationId xmlns:a16="http://schemas.microsoft.com/office/drawing/2014/main" id="{2DD04323-0417-414F-84E5-65C45777A294}"/>
                  </a:ext>
                </a:extLst>
              </p:cNvPr>
              <p:cNvSpPr/>
              <p:nvPr/>
            </p:nvSpPr>
            <p:spPr bwMode="auto">
              <a:xfrm>
                <a:off x="7673976" y="3568701"/>
                <a:ext cx="11113" cy="4763"/>
              </a:xfrm>
              <a:custGeom>
                <a:avLst/>
                <a:gdLst>
                  <a:gd name="T0" fmla="*/ 2 w 7"/>
                  <a:gd name="T1" fmla="*/ 0 h 3"/>
                  <a:gd name="T2" fmla="*/ 0 w 7"/>
                  <a:gd name="T3" fmla="*/ 1 h 3"/>
                  <a:gd name="T4" fmla="*/ 3 w 7"/>
                  <a:gd name="T5" fmla="*/ 3 h 3"/>
                  <a:gd name="T6" fmla="*/ 6 w 7"/>
                  <a:gd name="T7" fmla="*/ 2 h 3"/>
                  <a:gd name="T8" fmla="*/ 7 w 7"/>
                  <a:gd name="T9" fmla="*/ 0 h 3"/>
                  <a:gd name="T10" fmla="*/ 2 w 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2" y="0"/>
                    </a:moveTo>
                    <a:lnTo>
                      <a:pt x="0" y="1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7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2" name="işlíḑe">
                <a:extLst>
                  <a:ext uri="{FF2B5EF4-FFF2-40B4-BE49-F238E27FC236}">
                    <a16:creationId xmlns:a16="http://schemas.microsoft.com/office/drawing/2014/main" id="{75EF36EE-611C-9C41-ACC1-500FEB20F8DC}"/>
                  </a:ext>
                </a:extLst>
              </p:cNvPr>
              <p:cNvSpPr/>
              <p:nvPr/>
            </p:nvSpPr>
            <p:spPr bwMode="auto">
              <a:xfrm>
                <a:off x="7673976" y="3568701"/>
                <a:ext cx="11113" cy="4763"/>
              </a:xfrm>
              <a:custGeom>
                <a:avLst/>
                <a:gdLst>
                  <a:gd name="T0" fmla="*/ 2 w 7"/>
                  <a:gd name="T1" fmla="*/ 0 h 3"/>
                  <a:gd name="T2" fmla="*/ 2 w 7"/>
                  <a:gd name="T3" fmla="*/ 0 h 3"/>
                  <a:gd name="T4" fmla="*/ 2 w 7"/>
                  <a:gd name="T5" fmla="*/ 0 h 3"/>
                  <a:gd name="T6" fmla="*/ 0 w 7"/>
                  <a:gd name="T7" fmla="*/ 1 h 3"/>
                  <a:gd name="T8" fmla="*/ 3 w 7"/>
                  <a:gd name="T9" fmla="*/ 3 h 3"/>
                  <a:gd name="T10" fmla="*/ 3 w 7"/>
                  <a:gd name="T11" fmla="*/ 3 h 3"/>
                  <a:gd name="T12" fmla="*/ 7 w 7"/>
                  <a:gd name="T13" fmla="*/ 0 h 3"/>
                  <a:gd name="T14" fmla="*/ 7 w 7"/>
                  <a:gd name="T15" fmla="*/ 0 h 3"/>
                  <a:gd name="T16" fmla="*/ 2 w 7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3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F42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ïṥlíḋê">
                <a:extLst>
                  <a:ext uri="{FF2B5EF4-FFF2-40B4-BE49-F238E27FC236}">
                    <a16:creationId xmlns:a16="http://schemas.microsoft.com/office/drawing/2014/main" id="{41C5B5A6-6078-2048-AA9E-1B0048700737}"/>
                  </a:ext>
                </a:extLst>
              </p:cNvPr>
              <p:cNvSpPr/>
              <p:nvPr/>
            </p:nvSpPr>
            <p:spPr bwMode="auto">
              <a:xfrm>
                <a:off x="7673976" y="3568701"/>
                <a:ext cx="11113" cy="4763"/>
              </a:xfrm>
              <a:custGeom>
                <a:avLst/>
                <a:gdLst>
                  <a:gd name="T0" fmla="*/ 2 w 7"/>
                  <a:gd name="T1" fmla="*/ 0 h 3"/>
                  <a:gd name="T2" fmla="*/ 2 w 7"/>
                  <a:gd name="T3" fmla="*/ 0 h 3"/>
                  <a:gd name="T4" fmla="*/ 2 w 7"/>
                  <a:gd name="T5" fmla="*/ 0 h 3"/>
                  <a:gd name="T6" fmla="*/ 0 w 7"/>
                  <a:gd name="T7" fmla="*/ 1 h 3"/>
                  <a:gd name="T8" fmla="*/ 3 w 7"/>
                  <a:gd name="T9" fmla="*/ 3 h 3"/>
                  <a:gd name="T10" fmla="*/ 3 w 7"/>
                  <a:gd name="T11" fmla="*/ 3 h 3"/>
                  <a:gd name="T12" fmla="*/ 7 w 7"/>
                  <a:gd name="T13" fmla="*/ 0 h 3"/>
                  <a:gd name="T14" fmla="*/ 7 w 7"/>
                  <a:gd name="T15" fmla="*/ 0 h 3"/>
                  <a:gd name="T16" fmla="*/ 2 w 7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3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4" name="îṣḷiďe">
                <a:extLst>
                  <a:ext uri="{FF2B5EF4-FFF2-40B4-BE49-F238E27FC236}">
                    <a16:creationId xmlns:a16="http://schemas.microsoft.com/office/drawing/2014/main" id="{0BA15D71-316A-1A4A-BE43-22ED45656201}"/>
                  </a:ext>
                </a:extLst>
              </p:cNvPr>
              <p:cNvSpPr/>
              <p:nvPr/>
            </p:nvSpPr>
            <p:spPr bwMode="auto">
              <a:xfrm>
                <a:off x="7670801" y="3563939"/>
                <a:ext cx="6350" cy="6350"/>
              </a:xfrm>
              <a:custGeom>
                <a:avLst/>
                <a:gdLst>
                  <a:gd name="T0" fmla="*/ 4 w 4"/>
                  <a:gd name="T1" fmla="*/ 3 h 4"/>
                  <a:gd name="T2" fmla="*/ 2 w 4"/>
                  <a:gd name="T3" fmla="*/ 4 h 4"/>
                  <a:gd name="T4" fmla="*/ 0 w 4"/>
                  <a:gd name="T5" fmla="*/ 2 h 4"/>
                  <a:gd name="T6" fmla="*/ 1 w 4"/>
                  <a:gd name="T7" fmla="*/ 0 h 4"/>
                  <a:gd name="T8" fmla="*/ 2 w 4"/>
                  <a:gd name="T9" fmla="*/ 0 h 4"/>
                  <a:gd name="T10" fmla="*/ 4 w 4"/>
                  <a:gd name="T1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4" y="3"/>
                    </a:moveTo>
                    <a:lnTo>
                      <a:pt x="2" y="4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9C9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5" name="îṧlíḑê">
                <a:extLst>
                  <a:ext uri="{FF2B5EF4-FFF2-40B4-BE49-F238E27FC236}">
                    <a16:creationId xmlns:a16="http://schemas.microsoft.com/office/drawing/2014/main" id="{15097EE3-F450-BB49-8A81-4908B4FBD089}"/>
                  </a:ext>
                </a:extLst>
              </p:cNvPr>
              <p:cNvSpPr/>
              <p:nvPr/>
            </p:nvSpPr>
            <p:spPr bwMode="auto">
              <a:xfrm>
                <a:off x="7670801" y="3563939"/>
                <a:ext cx="6350" cy="6350"/>
              </a:xfrm>
              <a:custGeom>
                <a:avLst/>
                <a:gdLst>
                  <a:gd name="T0" fmla="*/ 4 w 4"/>
                  <a:gd name="T1" fmla="*/ 3 h 4"/>
                  <a:gd name="T2" fmla="*/ 2 w 4"/>
                  <a:gd name="T3" fmla="*/ 4 h 4"/>
                  <a:gd name="T4" fmla="*/ 0 w 4"/>
                  <a:gd name="T5" fmla="*/ 2 h 4"/>
                  <a:gd name="T6" fmla="*/ 1 w 4"/>
                  <a:gd name="T7" fmla="*/ 0 h 4"/>
                  <a:gd name="T8" fmla="*/ 2 w 4"/>
                  <a:gd name="T9" fmla="*/ 0 h 4"/>
                  <a:gd name="T10" fmla="*/ 4 w 4"/>
                  <a:gd name="T1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4" y="3"/>
                    </a:moveTo>
                    <a:lnTo>
                      <a:pt x="2" y="4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4" y="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6" name="îśḻïdê">
                <a:extLst>
                  <a:ext uri="{FF2B5EF4-FFF2-40B4-BE49-F238E27FC236}">
                    <a16:creationId xmlns:a16="http://schemas.microsoft.com/office/drawing/2014/main" id="{B627FB87-84A8-714B-BE4E-64A6DE639C0F}"/>
                  </a:ext>
                </a:extLst>
              </p:cNvPr>
              <p:cNvSpPr/>
              <p:nvPr/>
            </p:nvSpPr>
            <p:spPr bwMode="auto">
              <a:xfrm>
                <a:off x="7670801" y="3563939"/>
                <a:ext cx="6350" cy="6350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2 h 4"/>
                  <a:gd name="T4" fmla="*/ 0 w 4"/>
                  <a:gd name="T5" fmla="*/ 2 h 4"/>
                  <a:gd name="T6" fmla="*/ 0 w 4"/>
                  <a:gd name="T7" fmla="*/ 2 h 4"/>
                  <a:gd name="T8" fmla="*/ 2 w 4"/>
                  <a:gd name="T9" fmla="*/ 4 h 4"/>
                  <a:gd name="T10" fmla="*/ 4 w 4"/>
                  <a:gd name="T11" fmla="*/ 3 h 4"/>
                  <a:gd name="T12" fmla="*/ 2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7" name="ïṡľiďè">
                <a:extLst>
                  <a:ext uri="{FF2B5EF4-FFF2-40B4-BE49-F238E27FC236}">
                    <a16:creationId xmlns:a16="http://schemas.microsoft.com/office/drawing/2014/main" id="{5299AF62-BE91-4548-8DD5-D6BE9990A503}"/>
                  </a:ext>
                </a:extLst>
              </p:cNvPr>
              <p:cNvSpPr/>
              <p:nvPr/>
            </p:nvSpPr>
            <p:spPr bwMode="auto">
              <a:xfrm>
                <a:off x="7670801" y="3563939"/>
                <a:ext cx="6350" cy="6350"/>
              </a:xfrm>
              <a:custGeom>
                <a:avLst/>
                <a:gdLst>
                  <a:gd name="T0" fmla="*/ 2 w 4"/>
                  <a:gd name="T1" fmla="*/ 0 h 4"/>
                  <a:gd name="T2" fmla="*/ 0 w 4"/>
                  <a:gd name="T3" fmla="*/ 2 h 4"/>
                  <a:gd name="T4" fmla="*/ 0 w 4"/>
                  <a:gd name="T5" fmla="*/ 2 h 4"/>
                  <a:gd name="T6" fmla="*/ 0 w 4"/>
                  <a:gd name="T7" fmla="*/ 2 h 4"/>
                  <a:gd name="T8" fmla="*/ 2 w 4"/>
                  <a:gd name="T9" fmla="*/ 4 h 4"/>
                  <a:gd name="T10" fmla="*/ 4 w 4"/>
                  <a:gd name="T11" fmla="*/ 3 h 4"/>
                  <a:gd name="T12" fmla="*/ 2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8" name="işļïďè">
                <a:extLst>
                  <a:ext uri="{FF2B5EF4-FFF2-40B4-BE49-F238E27FC236}">
                    <a16:creationId xmlns:a16="http://schemas.microsoft.com/office/drawing/2014/main" id="{A32A2BAB-831E-3445-8BCF-81D0DACE9F4E}"/>
                  </a:ext>
                </a:extLst>
              </p:cNvPr>
              <p:cNvSpPr/>
              <p:nvPr/>
            </p:nvSpPr>
            <p:spPr bwMode="auto">
              <a:xfrm>
                <a:off x="7424738" y="2803526"/>
                <a:ext cx="828675" cy="763588"/>
              </a:xfrm>
              <a:custGeom>
                <a:avLst/>
                <a:gdLst>
                  <a:gd name="T0" fmla="*/ 567 w 567"/>
                  <a:gd name="T1" fmla="*/ 247 h 523"/>
                  <a:gd name="T2" fmla="*/ 403 w 567"/>
                  <a:gd name="T3" fmla="*/ 11 h 523"/>
                  <a:gd name="T4" fmla="*/ 376 w 567"/>
                  <a:gd name="T5" fmla="*/ 6 h 523"/>
                  <a:gd name="T6" fmla="*/ 376 w 567"/>
                  <a:gd name="T7" fmla="*/ 6 h 523"/>
                  <a:gd name="T8" fmla="*/ 11 w 567"/>
                  <a:gd name="T9" fmla="*/ 256 h 523"/>
                  <a:gd name="T10" fmla="*/ 6 w 567"/>
                  <a:gd name="T11" fmla="*/ 284 h 523"/>
                  <a:gd name="T12" fmla="*/ 169 w 567"/>
                  <a:gd name="T13" fmla="*/ 523 h 523"/>
                  <a:gd name="T14" fmla="*/ 567 w 567"/>
                  <a:gd name="T15" fmla="*/ 24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7" h="523">
                    <a:moveTo>
                      <a:pt x="567" y="247"/>
                    </a:moveTo>
                    <a:cubicBezTo>
                      <a:pt x="403" y="11"/>
                      <a:pt x="403" y="11"/>
                      <a:pt x="403" y="11"/>
                    </a:cubicBezTo>
                    <a:cubicBezTo>
                      <a:pt x="397" y="2"/>
                      <a:pt x="385" y="0"/>
                      <a:pt x="376" y="6"/>
                    </a:cubicBezTo>
                    <a:cubicBezTo>
                      <a:pt x="376" y="6"/>
                      <a:pt x="376" y="6"/>
                      <a:pt x="376" y="6"/>
                    </a:cubicBezTo>
                    <a:cubicBezTo>
                      <a:pt x="11" y="256"/>
                      <a:pt x="11" y="256"/>
                      <a:pt x="11" y="256"/>
                    </a:cubicBezTo>
                    <a:cubicBezTo>
                      <a:pt x="2" y="262"/>
                      <a:pt x="0" y="275"/>
                      <a:pt x="6" y="284"/>
                    </a:cubicBezTo>
                    <a:cubicBezTo>
                      <a:pt x="169" y="523"/>
                      <a:pt x="169" y="523"/>
                      <a:pt x="169" y="523"/>
                    </a:cubicBezTo>
                    <a:cubicBezTo>
                      <a:pt x="567" y="247"/>
                      <a:pt x="567" y="247"/>
                      <a:pt x="567" y="247"/>
                    </a:cubicBezTo>
                  </a:path>
                </a:pathLst>
              </a:custGeom>
              <a:solidFill>
                <a:srgbClr val="9C9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9" name="îŝlíďe">
                <a:extLst>
                  <a:ext uri="{FF2B5EF4-FFF2-40B4-BE49-F238E27FC236}">
                    <a16:creationId xmlns:a16="http://schemas.microsoft.com/office/drawing/2014/main" id="{5E010C4B-C1FE-0945-87DB-867B414E0601}"/>
                  </a:ext>
                </a:extLst>
              </p:cNvPr>
              <p:cNvSpPr/>
              <p:nvPr/>
            </p:nvSpPr>
            <p:spPr bwMode="auto">
              <a:xfrm>
                <a:off x="7427913" y="2806701"/>
                <a:ext cx="569913" cy="760413"/>
              </a:xfrm>
              <a:custGeom>
                <a:avLst/>
                <a:gdLst>
                  <a:gd name="T0" fmla="*/ 385 w 390"/>
                  <a:gd name="T1" fmla="*/ 0 h 521"/>
                  <a:gd name="T2" fmla="*/ 374 w 390"/>
                  <a:gd name="T3" fmla="*/ 4 h 521"/>
                  <a:gd name="T4" fmla="*/ 374 w 390"/>
                  <a:gd name="T5" fmla="*/ 4 h 521"/>
                  <a:gd name="T6" fmla="*/ 9 w 390"/>
                  <a:gd name="T7" fmla="*/ 254 h 521"/>
                  <a:gd name="T8" fmla="*/ 0 w 390"/>
                  <a:gd name="T9" fmla="*/ 271 h 521"/>
                  <a:gd name="T10" fmla="*/ 4 w 390"/>
                  <a:gd name="T11" fmla="*/ 282 h 521"/>
                  <a:gd name="T12" fmla="*/ 167 w 390"/>
                  <a:gd name="T13" fmla="*/ 521 h 521"/>
                  <a:gd name="T14" fmla="*/ 169 w 390"/>
                  <a:gd name="T15" fmla="*/ 519 h 521"/>
                  <a:gd name="T16" fmla="*/ 8 w 390"/>
                  <a:gd name="T17" fmla="*/ 282 h 521"/>
                  <a:gd name="T18" fmla="*/ 13 w 390"/>
                  <a:gd name="T19" fmla="*/ 255 h 521"/>
                  <a:gd name="T20" fmla="*/ 378 w 390"/>
                  <a:gd name="T21" fmla="*/ 4 h 521"/>
                  <a:gd name="T22" fmla="*/ 378 w 390"/>
                  <a:gd name="T23" fmla="*/ 4 h 521"/>
                  <a:gd name="T24" fmla="*/ 389 w 390"/>
                  <a:gd name="T25" fmla="*/ 1 h 521"/>
                  <a:gd name="T26" fmla="*/ 390 w 390"/>
                  <a:gd name="T27" fmla="*/ 1 h 521"/>
                  <a:gd name="T28" fmla="*/ 385 w 390"/>
                  <a:gd name="T29" fmla="*/ 0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0" h="521">
                    <a:moveTo>
                      <a:pt x="385" y="0"/>
                    </a:moveTo>
                    <a:cubicBezTo>
                      <a:pt x="381" y="0"/>
                      <a:pt x="377" y="1"/>
                      <a:pt x="374" y="4"/>
                    </a:cubicBezTo>
                    <a:cubicBezTo>
                      <a:pt x="374" y="4"/>
                      <a:pt x="374" y="4"/>
                      <a:pt x="374" y="4"/>
                    </a:cubicBezTo>
                    <a:cubicBezTo>
                      <a:pt x="9" y="254"/>
                      <a:pt x="9" y="254"/>
                      <a:pt x="9" y="254"/>
                    </a:cubicBezTo>
                    <a:cubicBezTo>
                      <a:pt x="3" y="258"/>
                      <a:pt x="0" y="264"/>
                      <a:pt x="0" y="271"/>
                    </a:cubicBezTo>
                    <a:cubicBezTo>
                      <a:pt x="0" y="274"/>
                      <a:pt x="2" y="278"/>
                      <a:pt x="4" y="282"/>
                    </a:cubicBezTo>
                    <a:cubicBezTo>
                      <a:pt x="167" y="521"/>
                      <a:pt x="167" y="521"/>
                      <a:pt x="167" y="521"/>
                    </a:cubicBezTo>
                    <a:cubicBezTo>
                      <a:pt x="169" y="519"/>
                      <a:pt x="169" y="519"/>
                      <a:pt x="169" y="519"/>
                    </a:cubicBezTo>
                    <a:cubicBezTo>
                      <a:pt x="8" y="282"/>
                      <a:pt x="8" y="282"/>
                      <a:pt x="8" y="282"/>
                    </a:cubicBezTo>
                    <a:cubicBezTo>
                      <a:pt x="2" y="273"/>
                      <a:pt x="4" y="261"/>
                      <a:pt x="13" y="255"/>
                    </a:cubicBezTo>
                    <a:cubicBezTo>
                      <a:pt x="378" y="4"/>
                      <a:pt x="378" y="4"/>
                      <a:pt x="378" y="4"/>
                    </a:cubicBezTo>
                    <a:cubicBezTo>
                      <a:pt x="378" y="4"/>
                      <a:pt x="378" y="4"/>
                      <a:pt x="378" y="4"/>
                    </a:cubicBezTo>
                    <a:cubicBezTo>
                      <a:pt x="381" y="2"/>
                      <a:pt x="385" y="1"/>
                      <a:pt x="389" y="1"/>
                    </a:cubicBezTo>
                    <a:cubicBezTo>
                      <a:pt x="389" y="1"/>
                      <a:pt x="389" y="1"/>
                      <a:pt x="390" y="1"/>
                    </a:cubicBezTo>
                    <a:cubicBezTo>
                      <a:pt x="388" y="1"/>
                      <a:pt x="387" y="0"/>
                      <a:pt x="385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0" name="íşļídè">
                <a:extLst>
                  <a:ext uri="{FF2B5EF4-FFF2-40B4-BE49-F238E27FC236}">
                    <a16:creationId xmlns:a16="http://schemas.microsoft.com/office/drawing/2014/main" id="{AA6B80FF-6E42-A148-9D95-CEAEA8D096BD}"/>
                  </a:ext>
                </a:extLst>
              </p:cNvPr>
              <p:cNvSpPr/>
              <p:nvPr/>
            </p:nvSpPr>
            <p:spPr bwMode="auto">
              <a:xfrm>
                <a:off x="7431088" y="2803526"/>
                <a:ext cx="828675" cy="765175"/>
              </a:xfrm>
              <a:custGeom>
                <a:avLst/>
                <a:gdLst>
                  <a:gd name="T0" fmla="*/ 567 w 567"/>
                  <a:gd name="T1" fmla="*/ 248 h 524"/>
                  <a:gd name="T2" fmla="*/ 403 w 567"/>
                  <a:gd name="T3" fmla="*/ 11 h 524"/>
                  <a:gd name="T4" fmla="*/ 376 w 567"/>
                  <a:gd name="T5" fmla="*/ 6 h 524"/>
                  <a:gd name="T6" fmla="*/ 376 w 567"/>
                  <a:gd name="T7" fmla="*/ 6 h 524"/>
                  <a:gd name="T8" fmla="*/ 11 w 567"/>
                  <a:gd name="T9" fmla="*/ 257 h 524"/>
                  <a:gd name="T10" fmla="*/ 6 w 567"/>
                  <a:gd name="T11" fmla="*/ 284 h 524"/>
                  <a:gd name="T12" fmla="*/ 169 w 567"/>
                  <a:gd name="T13" fmla="*/ 524 h 524"/>
                  <a:gd name="T14" fmla="*/ 567 w 567"/>
                  <a:gd name="T15" fmla="*/ 248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7" h="524">
                    <a:moveTo>
                      <a:pt x="567" y="248"/>
                    </a:moveTo>
                    <a:cubicBezTo>
                      <a:pt x="403" y="11"/>
                      <a:pt x="403" y="11"/>
                      <a:pt x="403" y="11"/>
                    </a:cubicBezTo>
                    <a:cubicBezTo>
                      <a:pt x="397" y="2"/>
                      <a:pt x="385" y="0"/>
                      <a:pt x="376" y="6"/>
                    </a:cubicBezTo>
                    <a:cubicBezTo>
                      <a:pt x="376" y="6"/>
                      <a:pt x="376" y="6"/>
                      <a:pt x="376" y="6"/>
                    </a:cubicBezTo>
                    <a:cubicBezTo>
                      <a:pt x="11" y="257"/>
                      <a:pt x="11" y="257"/>
                      <a:pt x="11" y="257"/>
                    </a:cubicBezTo>
                    <a:cubicBezTo>
                      <a:pt x="2" y="263"/>
                      <a:pt x="0" y="275"/>
                      <a:pt x="6" y="284"/>
                    </a:cubicBezTo>
                    <a:cubicBezTo>
                      <a:pt x="169" y="524"/>
                      <a:pt x="169" y="524"/>
                      <a:pt x="169" y="524"/>
                    </a:cubicBezTo>
                    <a:cubicBezTo>
                      <a:pt x="567" y="248"/>
                      <a:pt x="567" y="248"/>
                      <a:pt x="567" y="248"/>
                    </a:cubicBezTo>
                  </a:path>
                </a:pathLst>
              </a:custGeom>
              <a:solidFill>
                <a:srgbClr val="9C9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1" name="îšľíďe">
                <a:extLst>
                  <a:ext uri="{FF2B5EF4-FFF2-40B4-BE49-F238E27FC236}">
                    <a16:creationId xmlns:a16="http://schemas.microsoft.com/office/drawing/2014/main" id="{7B57B555-A855-4547-9D92-4E4C32828736}"/>
                  </a:ext>
                </a:extLst>
              </p:cNvPr>
              <p:cNvSpPr/>
              <p:nvPr/>
            </p:nvSpPr>
            <p:spPr bwMode="auto">
              <a:xfrm>
                <a:off x="7678738" y="3170239"/>
                <a:ext cx="784225" cy="471488"/>
              </a:xfrm>
              <a:custGeom>
                <a:avLst/>
                <a:gdLst>
                  <a:gd name="T0" fmla="*/ 534 w 537"/>
                  <a:gd name="T1" fmla="*/ 44 h 323"/>
                  <a:gd name="T2" fmla="*/ 398 w 537"/>
                  <a:gd name="T3" fmla="*/ 0 h 323"/>
                  <a:gd name="T4" fmla="*/ 0 w 537"/>
                  <a:gd name="T5" fmla="*/ 276 h 323"/>
                  <a:gd name="T6" fmla="*/ 138 w 537"/>
                  <a:gd name="T7" fmla="*/ 321 h 323"/>
                  <a:gd name="T8" fmla="*/ 157 w 537"/>
                  <a:gd name="T9" fmla="*/ 318 h 323"/>
                  <a:gd name="T10" fmla="*/ 535 w 537"/>
                  <a:gd name="T11" fmla="*/ 51 h 323"/>
                  <a:gd name="T12" fmla="*/ 536 w 537"/>
                  <a:gd name="T13" fmla="*/ 46 h 323"/>
                  <a:gd name="T14" fmla="*/ 534 w 537"/>
                  <a:gd name="T15" fmla="*/ 44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7" h="323">
                    <a:moveTo>
                      <a:pt x="534" y="44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138" y="321"/>
                      <a:pt x="138" y="321"/>
                      <a:pt x="138" y="321"/>
                    </a:cubicBezTo>
                    <a:cubicBezTo>
                      <a:pt x="144" y="323"/>
                      <a:pt x="151" y="322"/>
                      <a:pt x="157" y="318"/>
                    </a:cubicBezTo>
                    <a:cubicBezTo>
                      <a:pt x="535" y="51"/>
                      <a:pt x="535" y="51"/>
                      <a:pt x="535" y="51"/>
                    </a:cubicBezTo>
                    <a:cubicBezTo>
                      <a:pt x="537" y="50"/>
                      <a:pt x="537" y="48"/>
                      <a:pt x="536" y="46"/>
                    </a:cubicBezTo>
                    <a:cubicBezTo>
                      <a:pt x="536" y="45"/>
                      <a:pt x="535" y="44"/>
                      <a:pt x="534" y="44"/>
                    </a:cubicBezTo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2" name="iSľíḑê">
                <a:extLst>
                  <a:ext uri="{FF2B5EF4-FFF2-40B4-BE49-F238E27FC236}">
                    <a16:creationId xmlns:a16="http://schemas.microsoft.com/office/drawing/2014/main" id="{0E201CFF-9E3E-BD49-B71B-C4A6CE2B629C}"/>
                  </a:ext>
                </a:extLst>
              </p:cNvPr>
              <p:cNvSpPr/>
              <p:nvPr/>
            </p:nvSpPr>
            <p:spPr bwMode="auto">
              <a:xfrm>
                <a:off x="7678738" y="3170239"/>
                <a:ext cx="784225" cy="469900"/>
              </a:xfrm>
              <a:custGeom>
                <a:avLst/>
                <a:gdLst>
                  <a:gd name="T0" fmla="*/ 398 w 537"/>
                  <a:gd name="T1" fmla="*/ 0 h 322"/>
                  <a:gd name="T2" fmla="*/ 4 w 537"/>
                  <a:gd name="T3" fmla="*/ 273 h 322"/>
                  <a:gd name="T4" fmla="*/ 0 w 537"/>
                  <a:gd name="T5" fmla="*/ 276 h 322"/>
                  <a:gd name="T6" fmla="*/ 0 w 537"/>
                  <a:gd name="T7" fmla="*/ 276 h 322"/>
                  <a:gd name="T8" fmla="*/ 138 w 537"/>
                  <a:gd name="T9" fmla="*/ 321 h 322"/>
                  <a:gd name="T10" fmla="*/ 145 w 537"/>
                  <a:gd name="T11" fmla="*/ 322 h 322"/>
                  <a:gd name="T12" fmla="*/ 157 w 537"/>
                  <a:gd name="T13" fmla="*/ 318 h 322"/>
                  <a:gd name="T14" fmla="*/ 535 w 537"/>
                  <a:gd name="T15" fmla="*/ 51 h 322"/>
                  <a:gd name="T16" fmla="*/ 537 w 537"/>
                  <a:gd name="T17" fmla="*/ 48 h 322"/>
                  <a:gd name="T18" fmla="*/ 536 w 537"/>
                  <a:gd name="T19" fmla="*/ 46 h 322"/>
                  <a:gd name="T20" fmla="*/ 534 w 537"/>
                  <a:gd name="T21" fmla="*/ 44 h 322"/>
                  <a:gd name="T22" fmla="*/ 398 w 537"/>
                  <a:gd name="T23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7" h="322">
                    <a:moveTo>
                      <a:pt x="398" y="0"/>
                    </a:moveTo>
                    <a:cubicBezTo>
                      <a:pt x="4" y="273"/>
                      <a:pt x="4" y="273"/>
                      <a:pt x="4" y="273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138" y="321"/>
                      <a:pt x="138" y="321"/>
                      <a:pt x="138" y="321"/>
                    </a:cubicBezTo>
                    <a:cubicBezTo>
                      <a:pt x="140" y="322"/>
                      <a:pt x="142" y="322"/>
                      <a:pt x="145" y="322"/>
                    </a:cubicBezTo>
                    <a:cubicBezTo>
                      <a:pt x="149" y="322"/>
                      <a:pt x="153" y="321"/>
                      <a:pt x="157" y="318"/>
                    </a:cubicBezTo>
                    <a:cubicBezTo>
                      <a:pt x="535" y="51"/>
                      <a:pt x="535" y="51"/>
                      <a:pt x="535" y="51"/>
                    </a:cubicBezTo>
                    <a:cubicBezTo>
                      <a:pt x="536" y="50"/>
                      <a:pt x="537" y="49"/>
                      <a:pt x="537" y="48"/>
                    </a:cubicBezTo>
                    <a:cubicBezTo>
                      <a:pt x="537" y="47"/>
                      <a:pt x="537" y="46"/>
                      <a:pt x="536" y="46"/>
                    </a:cubicBezTo>
                    <a:cubicBezTo>
                      <a:pt x="536" y="45"/>
                      <a:pt x="535" y="44"/>
                      <a:pt x="534" y="44"/>
                    </a:cubicBezTo>
                    <a:cubicBezTo>
                      <a:pt x="398" y="0"/>
                      <a:pt x="398" y="0"/>
                      <a:pt x="398" y="0"/>
                    </a:cubicBezTo>
                  </a:path>
                </a:pathLst>
              </a:custGeom>
              <a:solidFill>
                <a:srgbClr val="3F42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3" name="íṥḷíḋe">
                <a:extLst>
                  <a:ext uri="{FF2B5EF4-FFF2-40B4-BE49-F238E27FC236}">
                    <a16:creationId xmlns:a16="http://schemas.microsoft.com/office/drawing/2014/main" id="{DF29F60D-3083-EB4D-8303-7353C1320C54}"/>
                  </a:ext>
                </a:extLst>
              </p:cNvPr>
              <p:cNvSpPr/>
              <p:nvPr/>
            </p:nvSpPr>
            <p:spPr bwMode="auto">
              <a:xfrm>
                <a:off x="7677151" y="3165476"/>
                <a:ext cx="785813" cy="471488"/>
              </a:xfrm>
              <a:custGeom>
                <a:avLst/>
                <a:gdLst>
                  <a:gd name="T0" fmla="*/ 534 w 538"/>
                  <a:gd name="T1" fmla="*/ 44 h 323"/>
                  <a:gd name="T2" fmla="*/ 398 w 538"/>
                  <a:gd name="T3" fmla="*/ 0 h 323"/>
                  <a:gd name="T4" fmla="*/ 0 w 538"/>
                  <a:gd name="T5" fmla="*/ 276 h 323"/>
                  <a:gd name="T6" fmla="*/ 138 w 538"/>
                  <a:gd name="T7" fmla="*/ 321 h 323"/>
                  <a:gd name="T8" fmla="*/ 157 w 538"/>
                  <a:gd name="T9" fmla="*/ 318 h 323"/>
                  <a:gd name="T10" fmla="*/ 535 w 538"/>
                  <a:gd name="T11" fmla="*/ 51 h 323"/>
                  <a:gd name="T12" fmla="*/ 536 w 538"/>
                  <a:gd name="T13" fmla="*/ 46 h 323"/>
                  <a:gd name="T14" fmla="*/ 534 w 538"/>
                  <a:gd name="T15" fmla="*/ 44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8" h="323">
                    <a:moveTo>
                      <a:pt x="534" y="44"/>
                    </a:moveTo>
                    <a:cubicBezTo>
                      <a:pt x="398" y="0"/>
                      <a:pt x="398" y="0"/>
                      <a:pt x="398" y="0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138" y="321"/>
                      <a:pt x="138" y="321"/>
                      <a:pt x="138" y="321"/>
                    </a:cubicBezTo>
                    <a:cubicBezTo>
                      <a:pt x="145" y="323"/>
                      <a:pt x="151" y="322"/>
                      <a:pt x="157" y="318"/>
                    </a:cubicBezTo>
                    <a:cubicBezTo>
                      <a:pt x="535" y="51"/>
                      <a:pt x="535" y="51"/>
                      <a:pt x="535" y="51"/>
                    </a:cubicBezTo>
                    <a:cubicBezTo>
                      <a:pt x="537" y="50"/>
                      <a:pt x="538" y="48"/>
                      <a:pt x="536" y="46"/>
                    </a:cubicBezTo>
                    <a:cubicBezTo>
                      <a:pt x="536" y="45"/>
                      <a:pt x="535" y="44"/>
                      <a:pt x="534" y="44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4" name="îšḻiḓê">
                <a:extLst>
                  <a:ext uri="{FF2B5EF4-FFF2-40B4-BE49-F238E27FC236}">
                    <a16:creationId xmlns:a16="http://schemas.microsoft.com/office/drawing/2014/main" id="{437D8724-E0F8-0147-8959-EC3910EB42F2}"/>
                  </a:ext>
                </a:extLst>
              </p:cNvPr>
              <p:cNvSpPr/>
              <p:nvPr/>
            </p:nvSpPr>
            <p:spPr bwMode="auto">
              <a:xfrm>
                <a:off x="8116888" y="3125789"/>
                <a:ext cx="50800" cy="47625"/>
              </a:xfrm>
              <a:custGeom>
                <a:avLst/>
                <a:gdLst>
                  <a:gd name="T0" fmla="*/ 19 w 34"/>
                  <a:gd name="T1" fmla="*/ 0 h 32"/>
                  <a:gd name="T2" fmla="*/ 17 w 34"/>
                  <a:gd name="T3" fmla="*/ 1 h 32"/>
                  <a:gd name="T4" fmla="*/ 2 w 34"/>
                  <a:gd name="T5" fmla="*/ 11 h 32"/>
                  <a:gd name="T6" fmla="*/ 1 w 34"/>
                  <a:gd name="T7" fmla="*/ 16 h 32"/>
                  <a:gd name="T8" fmla="*/ 10 w 34"/>
                  <a:gd name="T9" fmla="*/ 30 h 32"/>
                  <a:gd name="T10" fmla="*/ 14 w 34"/>
                  <a:gd name="T11" fmla="*/ 32 h 32"/>
                  <a:gd name="T12" fmla="*/ 16 w 34"/>
                  <a:gd name="T13" fmla="*/ 32 h 32"/>
                  <a:gd name="T14" fmla="*/ 31 w 34"/>
                  <a:gd name="T15" fmla="*/ 22 h 32"/>
                  <a:gd name="T16" fmla="*/ 33 w 34"/>
                  <a:gd name="T17" fmla="*/ 16 h 32"/>
                  <a:gd name="T18" fmla="*/ 23 w 34"/>
                  <a:gd name="T19" fmla="*/ 2 h 32"/>
                  <a:gd name="T20" fmla="*/ 19 w 34"/>
                  <a:gd name="T2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2">
                    <a:moveTo>
                      <a:pt x="19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2"/>
                      <a:pt x="0" y="14"/>
                      <a:pt x="1" y="16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2"/>
                      <a:pt x="12" y="32"/>
                      <a:pt x="14" y="32"/>
                    </a:cubicBezTo>
                    <a:cubicBezTo>
                      <a:pt x="14" y="32"/>
                      <a:pt x="15" y="32"/>
                      <a:pt x="16" y="3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1"/>
                      <a:pt x="34" y="18"/>
                      <a:pt x="33" y="16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1"/>
                      <a:pt x="21" y="0"/>
                      <a:pt x="19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5" name="îsľïḑe">
                <a:extLst>
                  <a:ext uri="{FF2B5EF4-FFF2-40B4-BE49-F238E27FC236}">
                    <a16:creationId xmlns:a16="http://schemas.microsoft.com/office/drawing/2014/main" id="{5580ECE0-0103-F345-963B-84C765A70B89}"/>
                  </a:ext>
                </a:extLst>
              </p:cNvPr>
              <p:cNvSpPr/>
              <p:nvPr/>
            </p:nvSpPr>
            <p:spPr bwMode="auto">
              <a:xfrm>
                <a:off x="8077201" y="3154364"/>
                <a:ext cx="50800" cy="46038"/>
              </a:xfrm>
              <a:custGeom>
                <a:avLst/>
                <a:gdLst>
                  <a:gd name="T0" fmla="*/ 19 w 34"/>
                  <a:gd name="T1" fmla="*/ 0 h 32"/>
                  <a:gd name="T2" fmla="*/ 17 w 34"/>
                  <a:gd name="T3" fmla="*/ 1 h 32"/>
                  <a:gd name="T4" fmla="*/ 2 w 34"/>
                  <a:gd name="T5" fmla="*/ 11 h 32"/>
                  <a:gd name="T6" fmla="*/ 1 w 34"/>
                  <a:gd name="T7" fmla="*/ 16 h 32"/>
                  <a:gd name="T8" fmla="*/ 11 w 34"/>
                  <a:gd name="T9" fmla="*/ 30 h 32"/>
                  <a:gd name="T10" fmla="*/ 14 w 34"/>
                  <a:gd name="T11" fmla="*/ 32 h 32"/>
                  <a:gd name="T12" fmla="*/ 16 w 34"/>
                  <a:gd name="T13" fmla="*/ 31 h 32"/>
                  <a:gd name="T14" fmla="*/ 32 w 34"/>
                  <a:gd name="T15" fmla="*/ 21 h 32"/>
                  <a:gd name="T16" fmla="*/ 33 w 34"/>
                  <a:gd name="T17" fmla="*/ 16 h 32"/>
                  <a:gd name="T18" fmla="*/ 33 w 34"/>
                  <a:gd name="T19" fmla="*/ 16 h 32"/>
                  <a:gd name="T20" fmla="*/ 23 w 34"/>
                  <a:gd name="T21" fmla="*/ 2 h 32"/>
                  <a:gd name="T22" fmla="*/ 19 w 34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2">
                    <a:moveTo>
                      <a:pt x="19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0" y="14"/>
                      <a:pt x="1" y="1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1"/>
                      <a:pt x="13" y="32"/>
                      <a:pt x="14" y="32"/>
                    </a:cubicBezTo>
                    <a:cubicBezTo>
                      <a:pt x="15" y="32"/>
                      <a:pt x="15" y="32"/>
                      <a:pt x="16" y="3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4" y="20"/>
                      <a:pt x="34" y="18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0"/>
                      <a:pt x="21" y="0"/>
                      <a:pt x="19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6" name="íṡľiḍe">
                <a:extLst>
                  <a:ext uri="{FF2B5EF4-FFF2-40B4-BE49-F238E27FC236}">
                    <a16:creationId xmlns:a16="http://schemas.microsoft.com/office/drawing/2014/main" id="{79DC35E3-CB54-934E-92B2-448460AE211F}"/>
                  </a:ext>
                </a:extLst>
              </p:cNvPr>
              <p:cNvSpPr/>
              <p:nvPr/>
            </p:nvSpPr>
            <p:spPr bwMode="auto">
              <a:xfrm>
                <a:off x="8037513" y="3181351"/>
                <a:ext cx="49213" cy="47625"/>
              </a:xfrm>
              <a:custGeom>
                <a:avLst/>
                <a:gdLst>
                  <a:gd name="T0" fmla="*/ 19 w 34"/>
                  <a:gd name="T1" fmla="*/ 0 h 32"/>
                  <a:gd name="T2" fmla="*/ 17 w 34"/>
                  <a:gd name="T3" fmla="*/ 1 h 32"/>
                  <a:gd name="T4" fmla="*/ 2 w 34"/>
                  <a:gd name="T5" fmla="*/ 11 h 32"/>
                  <a:gd name="T6" fmla="*/ 1 w 34"/>
                  <a:gd name="T7" fmla="*/ 16 h 32"/>
                  <a:gd name="T8" fmla="*/ 10 w 34"/>
                  <a:gd name="T9" fmla="*/ 31 h 32"/>
                  <a:gd name="T10" fmla="*/ 14 w 34"/>
                  <a:gd name="T11" fmla="*/ 32 h 32"/>
                  <a:gd name="T12" fmla="*/ 16 w 34"/>
                  <a:gd name="T13" fmla="*/ 32 h 32"/>
                  <a:gd name="T14" fmla="*/ 31 w 34"/>
                  <a:gd name="T15" fmla="*/ 22 h 32"/>
                  <a:gd name="T16" fmla="*/ 33 w 34"/>
                  <a:gd name="T17" fmla="*/ 16 h 32"/>
                  <a:gd name="T18" fmla="*/ 33 w 34"/>
                  <a:gd name="T19" fmla="*/ 16 h 32"/>
                  <a:gd name="T20" fmla="*/ 23 w 34"/>
                  <a:gd name="T21" fmla="*/ 2 h 32"/>
                  <a:gd name="T22" fmla="*/ 19 w 34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2">
                    <a:moveTo>
                      <a:pt x="19" y="0"/>
                    </a:moveTo>
                    <a:cubicBezTo>
                      <a:pt x="19" y="0"/>
                      <a:pt x="18" y="1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2"/>
                      <a:pt x="0" y="15"/>
                      <a:pt x="1" y="16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2"/>
                      <a:pt x="12" y="32"/>
                      <a:pt x="14" y="32"/>
                    </a:cubicBezTo>
                    <a:cubicBezTo>
                      <a:pt x="14" y="32"/>
                      <a:pt x="15" y="32"/>
                      <a:pt x="16" y="3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1"/>
                      <a:pt x="34" y="18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1"/>
                      <a:pt x="21" y="0"/>
                      <a:pt x="19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7" name="iŝ1íḓê">
                <a:extLst>
                  <a:ext uri="{FF2B5EF4-FFF2-40B4-BE49-F238E27FC236}">
                    <a16:creationId xmlns:a16="http://schemas.microsoft.com/office/drawing/2014/main" id="{A6696A13-B13C-B342-9DDB-33C6A9655D12}"/>
                  </a:ext>
                </a:extLst>
              </p:cNvPr>
              <p:cNvSpPr/>
              <p:nvPr/>
            </p:nvSpPr>
            <p:spPr bwMode="auto">
              <a:xfrm>
                <a:off x="7996238" y="3211514"/>
                <a:ext cx="47625" cy="46038"/>
              </a:xfrm>
              <a:custGeom>
                <a:avLst/>
                <a:gdLst>
                  <a:gd name="T0" fmla="*/ 19 w 33"/>
                  <a:gd name="T1" fmla="*/ 0 h 32"/>
                  <a:gd name="T2" fmla="*/ 17 w 33"/>
                  <a:gd name="T3" fmla="*/ 1 h 32"/>
                  <a:gd name="T4" fmla="*/ 2 w 33"/>
                  <a:gd name="T5" fmla="*/ 11 h 32"/>
                  <a:gd name="T6" fmla="*/ 1 w 33"/>
                  <a:gd name="T7" fmla="*/ 16 h 32"/>
                  <a:gd name="T8" fmla="*/ 10 w 33"/>
                  <a:gd name="T9" fmla="*/ 30 h 32"/>
                  <a:gd name="T10" fmla="*/ 13 w 33"/>
                  <a:gd name="T11" fmla="*/ 32 h 32"/>
                  <a:gd name="T12" fmla="*/ 15 w 33"/>
                  <a:gd name="T13" fmla="*/ 32 h 32"/>
                  <a:gd name="T14" fmla="*/ 31 w 33"/>
                  <a:gd name="T15" fmla="*/ 22 h 32"/>
                  <a:gd name="T16" fmla="*/ 32 w 33"/>
                  <a:gd name="T17" fmla="*/ 16 h 32"/>
                  <a:gd name="T18" fmla="*/ 32 w 33"/>
                  <a:gd name="T19" fmla="*/ 16 h 32"/>
                  <a:gd name="T20" fmla="*/ 22 w 33"/>
                  <a:gd name="T21" fmla="*/ 2 h 32"/>
                  <a:gd name="T22" fmla="*/ 19 w 33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2">
                    <a:moveTo>
                      <a:pt x="19" y="0"/>
                    </a:moveTo>
                    <a:cubicBezTo>
                      <a:pt x="18" y="0"/>
                      <a:pt x="17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2"/>
                      <a:pt x="0" y="14"/>
                      <a:pt x="1" y="16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2"/>
                      <a:pt x="15" y="3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0"/>
                      <a:pt x="33" y="18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20" y="0"/>
                      <a:pt x="19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8" name="ïś1ídè">
                <a:extLst>
                  <a:ext uri="{FF2B5EF4-FFF2-40B4-BE49-F238E27FC236}">
                    <a16:creationId xmlns:a16="http://schemas.microsoft.com/office/drawing/2014/main" id="{29058769-6162-CF4F-A736-9CDE2B131487}"/>
                  </a:ext>
                </a:extLst>
              </p:cNvPr>
              <p:cNvSpPr/>
              <p:nvPr/>
            </p:nvSpPr>
            <p:spPr bwMode="auto">
              <a:xfrm>
                <a:off x="7953376" y="3240089"/>
                <a:ext cx="49213" cy="46038"/>
              </a:xfrm>
              <a:custGeom>
                <a:avLst/>
                <a:gdLst>
                  <a:gd name="T0" fmla="*/ 19 w 34"/>
                  <a:gd name="T1" fmla="*/ 0 h 32"/>
                  <a:gd name="T2" fmla="*/ 17 w 34"/>
                  <a:gd name="T3" fmla="*/ 0 h 32"/>
                  <a:gd name="T4" fmla="*/ 2 w 34"/>
                  <a:gd name="T5" fmla="*/ 11 h 32"/>
                  <a:gd name="T6" fmla="*/ 1 w 34"/>
                  <a:gd name="T7" fmla="*/ 16 h 32"/>
                  <a:gd name="T8" fmla="*/ 10 w 34"/>
                  <a:gd name="T9" fmla="*/ 30 h 32"/>
                  <a:gd name="T10" fmla="*/ 14 w 34"/>
                  <a:gd name="T11" fmla="*/ 32 h 32"/>
                  <a:gd name="T12" fmla="*/ 16 w 34"/>
                  <a:gd name="T13" fmla="*/ 31 h 32"/>
                  <a:gd name="T14" fmla="*/ 32 w 34"/>
                  <a:gd name="T15" fmla="*/ 21 h 32"/>
                  <a:gd name="T16" fmla="*/ 33 w 34"/>
                  <a:gd name="T17" fmla="*/ 16 h 32"/>
                  <a:gd name="T18" fmla="*/ 33 w 34"/>
                  <a:gd name="T19" fmla="*/ 16 h 32"/>
                  <a:gd name="T20" fmla="*/ 23 w 34"/>
                  <a:gd name="T21" fmla="*/ 1 h 32"/>
                  <a:gd name="T22" fmla="*/ 19 w 34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2">
                    <a:moveTo>
                      <a:pt x="19" y="0"/>
                    </a:moveTo>
                    <a:cubicBezTo>
                      <a:pt x="19" y="0"/>
                      <a:pt x="18" y="0"/>
                      <a:pt x="17" y="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2"/>
                      <a:pt x="0" y="14"/>
                      <a:pt x="1" y="16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4" y="32"/>
                    </a:cubicBezTo>
                    <a:cubicBezTo>
                      <a:pt x="14" y="32"/>
                      <a:pt x="15" y="32"/>
                      <a:pt x="16" y="3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0"/>
                      <a:pt x="34" y="18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0"/>
                      <a:pt x="21" y="0"/>
                      <a:pt x="19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9" name="íSḷîḓe">
                <a:extLst>
                  <a:ext uri="{FF2B5EF4-FFF2-40B4-BE49-F238E27FC236}">
                    <a16:creationId xmlns:a16="http://schemas.microsoft.com/office/drawing/2014/main" id="{1989B6A5-3BC4-1744-9D22-29EB7E0DEFF8}"/>
                  </a:ext>
                </a:extLst>
              </p:cNvPr>
              <p:cNvSpPr/>
              <p:nvPr/>
            </p:nvSpPr>
            <p:spPr bwMode="auto">
              <a:xfrm>
                <a:off x="7910513" y="3267076"/>
                <a:ext cx="52388" cy="49213"/>
              </a:xfrm>
              <a:custGeom>
                <a:avLst/>
                <a:gdLst>
                  <a:gd name="T0" fmla="*/ 20 w 35"/>
                  <a:gd name="T1" fmla="*/ 0 h 33"/>
                  <a:gd name="T2" fmla="*/ 19 w 35"/>
                  <a:gd name="T3" fmla="*/ 0 h 33"/>
                  <a:gd name="T4" fmla="*/ 19 w 35"/>
                  <a:gd name="T5" fmla="*/ 0 h 33"/>
                  <a:gd name="T6" fmla="*/ 1 w 35"/>
                  <a:gd name="T7" fmla="*/ 12 h 33"/>
                  <a:gd name="T8" fmla="*/ 1 w 35"/>
                  <a:gd name="T9" fmla="*/ 15 h 33"/>
                  <a:gd name="T10" fmla="*/ 1 w 35"/>
                  <a:gd name="T11" fmla="*/ 15 h 33"/>
                  <a:gd name="T12" fmla="*/ 12 w 35"/>
                  <a:gd name="T13" fmla="*/ 33 h 33"/>
                  <a:gd name="T14" fmla="*/ 14 w 35"/>
                  <a:gd name="T15" fmla="*/ 33 h 33"/>
                  <a:gd name="T16" fmla="*/ 15 w 35"/>
                  <a:gd name="T17" fmla="*/ 33 h 33"/>
                  <a:gd name="T18" fmla="*/ 34 w 35"/>
                  <a:gd name="T19" fmla="*/ 21 h 33"/>
                  <a:gd name="T20" fmla="*/ 35 w 35"/>
                  <a:gd name="T21" fmla="*/ 19 h 33"/>
                  <a:gd name="T22" fmla="*/ 34 w 35"/>
                  <a:gd name="T23" fmla="*/ 18 h 33"/>
                  <a:gd name="T24" fmla="*/ 22 w 35"/>
                  <a:gd name="T25" fmla="*/ 1 h 33"/>
                  <a:gd name="T26" fmla="*/ 20 w 35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3">
                    <a:moveTo>
                      <a:pt x="20" y="0"/>
                    </a:moveTo>
                    <a:cubicBezTo>
                      <a:pt x="20" y="0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3" y="33"/>
                      <a:pt x="14" y="33"/>
                    </a:cubicBezTo>
                    <a:cubicBezTo>
                      <a:pt x="14" y="33"/>
                      <a:pt x="14" y="33"/>
                      <a:pt x="15" y="33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19"/>
                      <a:pt x="35" y="19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0"/>
                      <a:pt x="21" y="0"/>
                      <a:pt x="2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0" name="íṣ1îḓê">
                <a:extLst>
                  <a:ext uri="{FF2B5EF4-FFF2-40B4-BE49-F238E27FC236}">
                    <a16:creationId xmlns:a16="http://schemas.microsoft.com/office/drawing/2014/main" id="{5A9CD1F2-5C2E-8A4B-B561-6124412387CE}"/>
                  </a:ext>
                </a:extLst>
              </p:cNvPr>
              <p:cNvSpPr/>
              <p:nvPr/>
            </p:nvSpPr>
            <p:spPr bwMode="auto">
              <a:xfrm>
                <a:off x="7869238" y="3295651"/>
                <a:ext cx="52388" cy="49213"/>
              </a:xfrm>
              <a:custGeom>
                <a:avLst/>
                <a:gdLst>
                  <a:gd name="T0" fmla="*/ 21 w 36"/>
                  <a:gd name="T1" fmla="*/ 0 h 34"/>
                  <a:gd name="T2" fmla="*/ 20 w 36"/>
                  <a:gd name="T3" fmla="*/ 1 h 34"/>
                  <a:gd name="T4" fmla="*/ 20 w 36"/>
                  <a:gd name="T5" fmla="*/ 1 h 34"/>
                  <a:gd name="T6" fmla="*/ 1 w 36"/>
                  <a:gd name="T7" fmla="*/ 13 h 34"/>
                  <a:gd name="T8" fmla="*/ 1 w 36"/>
                  <a:gd name="T9" fmla="*/ 16 h 34"/>
                  <a:gd name="T10" fmla="*/ 12 w 36"/>
                  <a:gd name="T11" fmla="*/ 33 h 34"/>
                  <a:gd name="T12" fmla="*/ 14 w 36"/>
                  <a:gd name="T13" fmla="*/ 34 h 34"/>
                  <a:gd name="T14" fmla="*/ 15 w 36"/>
                  <a:gd name="T15" fmla="*/ 34 h 34"/>
                  <a:gd name="T16" fmla="*/ 15 w 36"/>
                  <a:gd name="T17" fmla="*/ 34 h 34"/>
                  <a:gd name="T18" fmla="*/ 34 w 36"/>
                  <a:gd name="T19" fmla="*/ 22 h 34"/>
                  <a:gd name="T20" fmla="*/ 35 w 36"/>
                  <a:gd name="T21" fmla="*/ 19 h 34"/>
                  <a:gd name="T22" fmla="*/ 35 w 36"/>
                  <a:gd name="T23" fmla="*/ 19 h 34"/>
                  <a:gd name="T24" fmla="*/ 22 w 36"/>
                  <a:gd name="T25" fmla="*/ 1 h 34"/>
                  <a:gd name="T26" fmla="*/ 21 w 36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34">
                    <a:moveTo>
                      <a:pt x="21" y="0"/>
                    </a:moveTo>
                    <a:cubicBezTo>
                      <a:pt x="20" y="0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5"/>
                      <a:pt x="1" y="1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1"/>
                      <a:pt x="36" y="20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1" name="ïśļíďe">
                <a:extLst>
                  <a:ext uri="{FF2B5EF4-FFF2-40B4-BE49-F238E27FC236}">
                    <a16:creationId xmlns:a16="http://schemas.microsoft.com/office/drawing/2014/main" id="{D2473FC9-7D58-8148-90D1-49477777D6B0}"/>
                  </a:ext>
                </a:extLst>
              </p:cNvPr>
              <p:cNvSpPr/>
              <p:nvPr/>
            </p:nvSpPr>
            <p:spPr bwMode="auto">
              <a:xfrm>
                <a:off x="7832726" y="3321051"/>
                <a:ext cx="50800" cy="50800"/>
              </a:xfrm>
              <a:custGeom>
                <a:avLst/>
                <a:gdLst>
                  <a:gd name="T0" fmla="*/ 21 w 35"/>
                  <a:gd name="T1" fmla="*/ 0 h 34"/>
                  <a:gd name="T2" fmla="*/ 20 w 35"/>
                  <a:gd name="T3" fmla="*/ 0 h 34"/>
                  <a:gd name="T4" fmla="*/ 1 w 35"/>
                  <a:gd name="T5" fmla="*/ 13 h 34"/>
                  <a:gd name="T6" fmla="*/ 1 w 35"/>
                  <a:gd name="T7" fmla="*/ 15 h 34"/>
                  <a:gd name="T8" fmla="*/ 12 w 35"/>
                  <a:gd name="T9" fmla="*/ 33 h 34"/>
                  <a:gd name="T10" fmla="*/ 14 w 35"/>
                  <a:gd name="T11" fmla="*/ 34 h 34"/>
                  <a:gd name="T12" fmla="*/ 15 w 35"/>
                  <a:gd name="T13" fmla="*/ 34 h 34"/>
                  <a:gd name="T14" fmla="*/ 34 w 35"/>
                  <a:gd name="T15" fmla="*/ 22 h 34"/>
                  <a:gd name="T16" fmla="*/ 35 w 35"/>
                  <a:gd name="T17" fmla="*/ 19 h 34"/>
                  <a:gd name="T18" fmla="*/ 35 w 35"/>
                  <a:gd name="T19" fmla="*/ 19 h 34"/>
                  <a:gd name="T20" fmla="*/ 22 w 35"/>
                  <a:gd name="T21" fmla="*/ 1 h 34"/>
                  <a:gd name="T22" fmla="*/ 21 w 35"/>
                  <a:gd name="T2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" h="34">
                    <a:moveTo>
                      <a:pt x="21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4"/>
                      <a:pt x="1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3" y="33"/>
                      <a:pt x="13" y="34"/>
                      <a:pt x="14" y="34"/>
                    </a:cubicBezTo>
                    <a:cubicBezTo>
                      <a:pt x="14" y="34"/>
                      <a:pt x="15" y="34"/>
                      <a:pt x="15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1"/>
                      <a:pt x="35" y="20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0"/>
                      <a:pt x="21" y="0"/>
                      <a:pt x="21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2" name="îs1îdé">
                <a:extLst>
                  <a:ext uri="{FF2B5EF4-FFF2-40B4-BE49-F238E27FC236}">
                    <a16:creationId xmlns:a16="http://schemas.microsoft.com/office/drawing/2014/main" id="{E892C611-3A69-0F49-8CC8-14778B441DA7}"/>
                  </a:ext>
                </a:extLst>
              </p:cNvPr>
              <p:cNvSpPr/>
              <p:nvPr/>
            </p:nvSpPr>
            <p:spPr bwMode="auto">
              <a:xfrm>
                <a:off x="7791451" y="3349626"/>
                <a:ext cx="50800" cy="49213"/>
              </a:xfrm>
              <a:custGeom>
                <a:avLst/>
                <a:gdLst>
                  <a:gd name="T0" fmla="*/ 20 w 35"/>
                  <a:gd name="T1" fmla="*/ 0 h 34"/>
                  <a:gd name="T2" fmla="*/ 19 w 35"/>
                  <a:gd name="T3" fmla="*/ 1 h 34"/>
                  <a:gd name="T4" fmla="*/ 1 w 35"/>
                  <a:gd name="T5" fmla="*/ 13 h 34"/>
                  <a:gd name="T6" fmla="*/ 1 w 35"/>
                  <a:gd name="T7" fmla="*/ 16 h 34"/>
                  <a:gd name="T8" fmla="*/ 1 w 35"/>
                  <a:gd name="T9" fmla="*/ 16 h 34"/>
                  <a:gd name="T10" fmla="*/ 12 w 35"/>
                  <a:gd name="T11" fmla="*/ 33 h 34"/>
                  <a:gd name="T12" fmla="*/ 14 w 35"/>
                  <a:gd name="T13" fmla="*/ 34 h 34"/>
                  <a:gd name="T14" fmla="*/ 15 w 35"/>
                  <a:gd name="T15" fmla="*/ 34 h 34"/>
                  <a:gd name="T16" fmla="*/ 34 w 35"/>
                  <a:gd name="T17" fmla="*/ 22 h 34"/>
                  <a:gd name="T18" fmla="*/ 35 w 35"/>
                  <a:gd name="T19" fmla="*/ 19 h 34"/>
                  <a:gd name="T20" fmla="*/ 34 w 35"/>
                  <a:gd name="T21" fmla="*/ 19 h 34"/>
                  <a:gd name="T22" fmla="*/ 22 w 35"/>
                  <a:gd name="T23" fmla="*/ 1 h 34"/>
                  <a:gd name="T24" fmla="*/ 20 w 35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34">
                    <a:moveTo>
                      <a:pt x="20" y="0"/>
                    </a:moveTo>
                    <a:cubicBezTo>
                      <a:pt x="20" y="0"/>
                      <a:pt x="20" y="1"/>
                      <a:pt x="19" y="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5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3" y="34"/>
                      <a:pt x="14" y="34"/>
                    </a:cubicBezTo>
                    <a:cubicBezTo>
                      <a:pt x="14" y="34"/>
                      <a:pt x="14" y="34"/>
                      <a:pt x="15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1"/>
                      <a:pt x="35" y="20"/>
                      <a:pt x="35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3" name="ïś1ïdè">
                <a:extLst>
                  <a:ext uri="{FF2B5EF4-FFF2-40B4-BE49-F238E27FC236}">
                    <a16:creationId xmlns:a16="http://schemas.microsoft.com/office/drawing/2014/main" id="{E6B10A64-8406-5F4F-A2E1-16E327B6E923}"/>
                  </a:ext>
                </a:extLst>
              </p:cNvPr>
              <p:cNvSpPr/>
              <p:nvPr/>
            </p:nvSpPr>
            <p:spPr bwMode="auto">
              <a:xfrm>
                <a:off x="7751763" y="3376614"/>
                <a:ext cx="50800" cy="50800"/>
              </a:xfrm>
              <a:custGeom>
                <a:avLst/>
                <a:gdLst>
                  <a:gd name="T0" fmla="*/ 20 w 35"/>
                  <a:gd name="T1" fmla="*/ 0 h 34"/>
                  <a:gd name="T2" fmla="*/ 19 w 35"/>
                  <a:gd name="T3" fmla="*/ 1 h 34"/>
                  <a:gd name="T4" fmla="*/ 19 w 35"/>
                  <a:gd name="T5" fmla="*/ 1 h 34"/>
                  <a:gd name="T6" fmla="*/ 1 w 35"/>
                  <a:gd name="T7" fmla="*/ 13 h 34"/>
                  <a:gd name="T8" fmla="*/ 0 w 35"/>
                  <a:gd name="T9" fmla="*/ 15 h 34"/>
                  <a:gd name="T10" fmla="*/ 0 w 35"/>
                  <a:gd name="T11" fmla="*/ 15 h 34"/>
                  <a:gd name="T12" fmla="*/ 12 w 35"/>
                  <a:gd name="T13" fmla="*/ 33 h 34"/>
                  <a:gd name="T14" fmla="*/ 13 w 35"/>
                  <a:gd name="T15" fmla="*/ 34 h 34"/>
                  <a:gd name="T16" fmla="*/ 14 w 35"/>
                  <a:gd name="T17" fmla="*/ 34 h 34"/>
                  <a:gd name="T18" fmla="*/ 34 w 35"/>
                  <a:gd name="T19" fmla="*/ 22 h 34"/>
                  <a:gd name="T20" fmla="*/ 34 w 35"/>
                  <a:gd name="T21" fmla="*/ 19 h 34"/>
                  <a:gd name="T22" fmla="*/ 34 w 35"/>
                  <a:gd name="T23" fmla="*/ 19 h 34"/>
                  <a:gd name="T24" fmla="*/ 22 w 35"/>
                  <a:gd name="T25" fmla="*/ 1 h 34"/>
                  <a:gd name="T26" fmla="*/ 20 w 35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4">
                    <a:moveTo>
                      <a:pt x="20" y="0"/>
                    </a:moveTo>
                    <a:cubicBezTo>
                      <a:pt x="20" y="0"/>
                      <a:pt x="1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3" y="34"/>
                      <a:pt x="13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5" y="20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0"/>
                      <a:pt x="2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4" name="î$1iḍè">
                <a:extLst>
                  <a:ext uri="{FF2B5EF4-FFF2-40B4-BE49-F238E27FC236}">
                    <a16:creationId xmlns:a16="http://schemas.microsoft.com/office/drawing/2014/main" id="{3F0A9B5F-E8EA-2B4A-94E7-47EE353A2830}"/>
                  </a:ext>
                </a:extLst>
              </p:cNvPr>
              <p:cNvSpPr/>
              <p:nvPr/>
            </p:nvSpPr>
            <p:spPr bwMode="auto">
              <a:xfrm>
                <a:off x="7710488" y="3405189"/>
                <a:ext cx="52388" cy="49213"/>
              </a:xfrm>
              <a:custGeom>
                <a:avLst/>
                <a:gdLst>
                  <a:gd name="T0" fmla="*/ 21 w 35"/>
                  <a:gd name="T1" fmla="*/ 0 h 34"/>
                  <a:gd name="T2" fmla="*/ 20 w 35"/>
                  <a:gd name="T3" fmla="*/ 1 h 34"/>
                  <a:gd name="T4" fmla="*/ 1 w 35"/>
                  <a:gd name="T5" fmla="*/ 13 h 34"/>
                  <a:gd name="T6" fmla="*/ 1 w 35"/>
                  <a:gd name="T7" fmla="*/ 16 h 34"/>
                  <a:gd name="T8" fmla="*/ 1 w 35"/>
                  <a:gd name="T9" fmla="*/ 16 h 34"/>
                  <a:gd name="T10" fmla="*/ 12 w 35"/>
                  <a:gd name="T11" fmla="*/ 33 h 34"/>
                  <a:gd name="T12" fmla="*/ 14 w 35"/>
                  <a:gd name="T13" fmla="*/ 34 h 34"/>
                  <a:gd name="T14" fmla="*/ 15 w 35"/>
                  <a:gd name="T15" fmla="*/ 34 h 34"/>
                  <a:gd name="T16" fmla="*/ 34 w 35"/>
                  <a:gd name="T17" fmla="*/ 22 h 34"/>
                  <a:gd name="T18" fmla="*/ 35 w 35"/>
                  <a:gd name="T19" fmla="*/ 19 h 34"/>
                  <a:gd name="T20" fmla="*/ 35 w 35"/>
                  <a:gd name="T21" fmla="*/ 19 h 34"/>
                  <a:gd name="T22" fmla="*/ 22 w 35"/>
                  <a:gd name="T23" fmla="*/ 1 h 34"/>
                  <a:gd name="T24" fmla="*/ 21 w 35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34">
                    <a:moveTo>
                      <a:pt x="21" y="0"/>
                    </a:moveTo>
                    <a:cubicBezTo>
                      <a:pt x="20" y="0"/>
                      <a:pt x="20" y="0"/>
                      <a:pt x="20" y="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5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5" y="34"/>
                      <a:pt x="15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1"/>
                      <a:pt x="35" y="20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5" name="íṧļiḓê">
                <a:extLst>
                  <a:ext uri="{FF2B5EF4-FFF2-40B4-BE49-F238E27FC236}">
                    <a16:creationId xmlns:a16="http://schemas.microsoft.com/office/drawing/2014/main" id="{DA108641-461B-7D42-A6EF-D8562006E6BE}"/>
                  </a:ext>
                </a:extLst>
              </p:cNvPr>
              <p:cNvSpPr/>
              <p:nvPr/>
            </p:nvSpPr>
            <p:spPr bwMode="auto">
              <a:xfrm>
                <a:off x="7670801" y="3432176"/>
                <a:ext cx="52388" cy="50800"/>
              </a:xfrm>
              <a:custGeom>
                <a:avLst/>
                <a:gdLst>
                  <a:gd name="T0" fmla="*/ 20 w 35"/>
                  <a:gd name="T1" fmla="*/ 0 h 34"/>
                  <a:gd name="T2" fmla="*/ 19 w 35"/>
                  <a:gd name="T3" fmla="*/ 1 h 34"/>
                  <a:gd name="T4" fmla="*/ 19 w 35"/>
                  <a:gd name="T5" fmla="*/ 1 h 34"/>
                  <a:gd name="T6" fmla="*/ 1 w 35"/>
                  <a:gd name="T7" fmla="*/ 13 h 34"/>
                  <a:gd name="T8" fmla="*/ 0 w 35"/>
                  <a:gd name="T9" fmla="*/ 15 h 34"/>
                  <a:gd name="T10" fmla="*/ 0 w 35"/>
                  <a:gd name="T11" fmla="*/ 15 h 34"/>
                  <a:gd name="T12" fmla="*/ 12 w 35"/>
                  <a:gd name="T13" fmla="*/ 33 h 34"/>
                  <a:gd name="T14" fmla="*/ 14 w 35"/>
                  <a:gd name="T15" fmla="*/ 34 h 34"/>
                  <a:gd name="T16" fmla="*/ 14 w 35"/>
                  <a:gd name="T17" fmla="*/ 34 h 34"/>
                  <a:gd name="T18" fmla="*/ 34 w 35"/>
                  <a:gd name="T19" fmla="*/ 22 h 34"/>
                  <a:gd name="T20" fmla="*/ 34 w 35"/>
                  <a:gd name="T21" fmla="*/ 19 h 34"/>
                  <a:gd name="T22" fmla="*/ 34 w 35"/>
                  <a:gd name="T23" fmla="*/ 19 h 34"/>
                  <a:gd name="T24" fmla="*/ 22 w 35"/>
                  <a:gd name="T25" fmla="*/ 1 h 34"/>
                  <a:gd name="T26" fmla="*/ 20 w 35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4">
                    <a:moveTo>
                      <a:pt x="20" y="0"/>
                    </a:moveTo>
                    <a:cubicBezTo>
                      <a:pt x="20" y="0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3" y="34"/>
                      <a:pt x="1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1"/>
                      <a:pt x="35" y="20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0"/>
                      <a:pt x="2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6" name="ïṣḻíḑè">
                <a:extLst>
                  <a:ext uri="{FF2B5EF4-FFF2-40B4-BE49-F238E27FC236}">
                    <a16:creationId xmlns:a16="http://schemas.microsoft.com/office/drawing/2014/main" id="{21B34FF4-8E05-7E41-AFF5-7A30DC89B7A0}"/>
                  </a:ext>
                </a:extLst>
              </p:cNvPr>
              <p:cNvSpPr/>
              <p:nvPr/>
            </p:nvSpPr>
            <p:spPr bwMode="auto">
              <a:xfrm>
                <a:off x="8091488" y="3087689"/>
                <a:ext cx="49213" cy="47625"/>
              </a:xfrm>
              <a:custGeom>
                <a:avLst/>
                <a:gdLst>
                  <a:gd name="T0" fmla="*/ 19 w 34"/>
                  <a:gd name="T1" fmla="*/ 0 h 32"/>
                  <a:gd name="T2" fmla="*/ 17 w 34"/>
                  <a:gd name="T3" fmla="*/ 1 h 32"/>
                  <a:gd name="T4" fmla="*/ 2 w 34"/>
                  <a:gd name="T5" fmla="*/ 11 h 32"/>
                  <a:gd name="T6" fmla="*/ 1 w 34"/>
                  <a:gd name="T7" fmla="*/ 16 h 32"/>
                  <a:gd name="T8" fmla="*/ 10 w 34"/>
                  <a:gd name="T9" fmla="*/ 31 h 32"/>
                  <a:gd name="T10" fmla="*/ 14 w 34"/>
                  <a:gd name="T11" fmla="*/ 32 h 32"/>
                  <a:gd name="T12" fmla="*/ 16 w 34"/>
                  <a:gd name="T13" fmla="*/ 32 h 32"/>
                  <a:gd name="T14" fmla="*/ 32 w 34"/>
                  <a:gd name="T15" fmla="*/ 22 h 32"/>
                  <a:gd name="T16" fmla="*/ 33 w 34"/>
                  <a:gd name="T17" fmla="*/ 16 h 32"/>
                  <a:gd name="T18" fmla="*/ 23 w 34"/>
                  <a:gd name="T19" fmla="*/ 2 h 32"/>
                  <a:gd name="T20" fmla="*/ 19 w 34"/>
                  <a:gd name="T2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2">
                    <a:moveTo>
                      <a:pt x="19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0" y="15"/>
                      <a:pt x="1" y="16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2"/>
                      <a:pt x="12" y="32"/>
                      <a:pt x="14" y="32"/>
                    </a:cubicBezTo>
                    <a:cubicBezTo>
                      <a:pt x="14" y="32"/>
                      <a:pt x="15" y="32"/>
                      <a:pt x="16" y="3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3" y="21"/>
                      <a:pt x="34" y="18"/>
                      <a:pt x="33" y="16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1"/>
                      <a:pt x="21" y="0"/>
                      <a:pt x="19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7" name="íṣlïďê">
                <a:extLst>
                  <a:ext uri="{FF2B5EF4-FFF2-40B4-BE49-F238E27FC236}">
                    <a16:creationId xmlns:a16="http://schemas.microsoft.com/office/drawing/2014/main" id="{DA0FE82A-B8E3-F54D-8299-2BF1F9D7E75E}"/>
                  </a:ext>
                </a:extLst>
              </p:cNvPr>
              <p:cNvSpPr/>
              <p:nvPr/>
            </p:nvSpPr>
            <p:spPr bwMode="auto">
              <a:xfrm>
                <a:off x="8034338" y="3005139"/>
                <a:ext cx="47625" cy="46038"/>
              </a:xfrm>
              <a:custGeom>
                <a:avLst/>
                <a:gdLst>
                  <a:gd name="T0" fmla="*/ 19 w 33"/>
                  <a:gd name="T1" fmla="*/ 0 h 32"/>
                  <a:gd name="T2" fmla="*/ 17 w 33"/>
                  <a:gd name="T3" fmla="*/ 1 h 32"/>
                  <a:gd name="T4" fmla="*/ 2 w 33"/>
                  <a:gd name="T5" fmla="*/ 11 h 32"/>
                  <a:gd name="T6" fmla="*/ 1 w 33"/>
                  <a:gd name="T7" fmla="*/ 16 h 32"/>
                  <a:gd name="T8" fmla="*/ 10 w 33"/>
                  <a:gd name="T9" fmla="*/ 31 h 32"/>
                  <a:gd name="T10" fmla="*/ 13 w 33"/>
                  <a:gd name="T11" fmla="*/ 32 h 32"/>
                  <a:gd name="T12" fmla="*/ 15 w 33"/>
                  <a:gd name="T13" fmla="*/ 32 h 32"/>
                  <a:gd name="T14" fmla="*/ 31 w 33"/>
                  <a:gd name="T15" fmla="*/ 22 h 32"/>
                  <a:gd name="T16" fmla="*/ 32 w 33"/>
                  <a:gd name="T17" fmla="*/ 16 h 32"/>
                  <a:gd name="T18" fmla="*/ 22 w 33"/>
                  <a:gd name="T19" fmla="*/ 2 h 32"/>
                  <a:gd name="T20" fmla="*/ 19 w 33"/>
                  <a:gd name="T2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32">
                    <a:moveTo>
                      <a:pt x="19" y="0"/>
                    </a:moveTo>
                    <a:cubicBezTo>
                      <a:pt x="18" y="0"/>
                      <a:pt x="17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2"/>
                      <a:pt x="0" y="15"/>
                      <a:pt x="1" y="16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2"/>
                      <a:pt x="15" y="3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1"/>
                      <a:pt x="33" y="18"/>
                      <a:pt x="32" y="16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20" y="0"/>
                      <a:pt x="19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8" name="iṧḻíḑè">
                <a:extLst>
                  <a:ext uri="{FF2B5EF4-FFF2-40B4-BE49-F238E27FC236}">
                    <a16:creationId xmlns:a16="http://schemas.microsoft.com/office/drawing/2014/main" id="{CB8CA6BE-8E84-E044-AC3A-E0D11249D1C4}"/>
                  </a:ext>
                </a:extLst>
              </p:cNvPr>
              <p:cNvSpPr/>
              <p:nvPr/>
            </p:nvSpPr>
            <p:spPr bwMode="auto">
              <a:xfrm>
                <a:off x="8051801" y="3116264"/>
                <a:ext cx="49213" cy="46038"/>
              </a:xfrm>
              <a:custGeom>
                <a:avLst/>
                <a:gdLst>
                  <a:gd name="T0" fmla="*/ 19 w 34"/>
                  <a:gd name="T1" fmla="*/ 0 h 32"/>
                  <a:gd name="T2" fmla="*/ 17 w 34"/>
                  <a:gd name="T3" fmla="*/ 0 h 32"/>
                  <a:gd name="T4" fmla="*/ 2 w 34"/>
                  <a:gd name="T5" fmla="*/ 11 h 32"/>
                  <a:gd name="T6" fmla="*/ 1 w 34"/>
                  <a:gd name="T7" fmla="*/ 16 h 32"/>
                  <a:gd name="T8" fmla="*/ 10 w 34"/>
                  <a:gd name="T9" fmla="*/ 30 h 32"/>
                  <a:gd name="T10" fmla="*/ 14 w 34"/>
                  <a:gd name="T11" fmla="*/ 32 h 32"/>
                  <a:gd name="T12" fmla="*/ 16 w 34"/>
                  <a:gd name="T13" fmla="*/ 31 h 32"/>
                  <a:gd name="T14" fmla="*/ 32 w 34"/>
                  <a:gd name="T15" fmla="*/ 21 h 32"/>
                  <a:gd name="T16" fmla="*/ 33 w 34"/>
                  <a:gd name="T17" fmla="*/ 16 h 32"/>
                  <a:gd name="T18" fmla="*/ 33 w 34"/>
                  <a:gd name="T19" fmla="*/ 16 h 32"/>
                  <a:gd name="T20" fmla="*/ 23 w 34"/>
                  <a:gd name="T21" fmla="*/ 1 h 32"/>
                  <a:gd name="T22" fmla="*/ 19 w 34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2">
                    <a:moveTo>
                      <a:pt x="19" y="0"/>
                    </a:moveTo>
                    <a:cubicBezTo>
                      <a:pt x="19" y="0"/>
                      <a:pt x="18" y="0"/>
                      <a:pt x="17" y="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0" y="14"/>
                      <a:pt x="1" y="16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3" y="32"/>
                      <a:pt x="14" y="32"/>
                    </a:cubicBezTo>
                    <a:cubicBezTo>
                      <a:pt x="15" y="32"/>
                      <a:pt x="15" y="32"/>
                      <a:pt x="16" y="3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0"/>
                      <a:pt x="34" y="18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0"/>
                      <a:pt x="21" y="0"/>
                      <a:pt x="19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9" name="iṩľîḓé">
                <a:extLst>
                  <a:ext uri="{FF2B5EF4-FFF2-40B4-BE49-F238E27FC236}">
                    <a16:creationId xmlns:a16="http://schemas.microsoft.com/office/drawing/2014/main" id="{005297CC-C9C8-B449-8710-6635ECE6F274}"/>
                  </a:ext>
                </a:extLst>
              </p:cNvPr>
              <p:cNvSpPr/>
              <p:nvPr/>
            </p:nvSpPr>
            <p:spPr bwMode="auto">
              <a:xfrm>
                <a:off x="8010526" y="3143251"/>
                <a:ext cx="49213" cy="47625"/>
              </a:xfrm>
              <a:custGeom>
                <a:avLst/>
                <a:gdLst>
                  <a:gd name="T0" fmla="*/ 19 w 34"/>
                  <a:gd name="T1" fmla="*/ 0 h 32"/>
                  <a:gd name="T2" fmla="*/ 17 w 34"/>
                  <a:gd name="T3" fmla="*/ 1 h 32"/>
                  <a:gd name="T4" fmla="*/ 2 w 34"/>
                  <a:gd name="T5" fmla="*/ 11 h 32"/>
                  <a:gd name="T6" fmla="*/ 1 w 34"/>
                  <a:gd name="T7" fmla="*/ 16 h 32"/>
                  <a:gd name="T8" fmla="*/ 10 w 34"/>
                  <a:gd name="T9" fmla="*/ 31 h 32"/>
                  <a:gd name="T10" fmla="*/ 14 w 34"/>
                  <a:gd name="T11" fmla="*/ 32 h 32"/>
                  <a:gd name="T12" fmla="*/ 16 w 34"/>
                  <a:gd name="T13" fmla="*/ 32 h 32"/>
                  <a:gd name="T14" fmla="*/ 31 w 34"/>
                  <a:gd name="T15" fmla="*/ 22 h 32"/>
                  <a:gd name="T16" fmla="*/ 33 w 34"/>
                  <a:gd name="T17" fmla="*/ 16 h 32"/>
                  <a:gd name="T18" fmla="*/ 23 w 34"/>
                  <a:gd name="T19" fmla="*/ 2 h 32"/>
                  <a:gd name="T20" fmla="*/ 19 w 34"/>
                  <a:gd name="T2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2">
                    <a:moveTo>
                      <a:pt x="19" y="0"/>
                    </a:moveTo>
                    <a:cubicBezTo>
                      <a:pt x="19" y="0"/>
                      <a:pt x="18" y="1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2"/>
                      <a:pt x="0" y="15"/>
                      <a:pt x="1" y="16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2"/>
                      <a:pt x="12" y="32"/>
                      <a:pt x="14" y="32"/>
                    </a:cubicBezTo>
                    <a:cubicBezTo>
                      <a:pt x="14" y="32"/>
                      <a:pt x="15" y="32"/>
                      <a:pt x="16" y="3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1"/>
                      <a:pt x="34" y="18"/>
                      <a:pt x="33" y="16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1"/>
                      <a:pt x="21" y="0"/>
                      <a:pt x="19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0" name="îṣḻiďe">
                <a:extLst>
                  <a:ext uri="{FF2B5EF4-FFF2-40B4-BE49-F238E27FC236}">
                    <a16:creationId xmlns:a16="http://schemas.microsoft.com/office/drawing/2014/main" id="{9E8431F7-04FF-9645-AFE3-C6A7FE7B2E33}"/>
                  </a:ext>
                </a:extLst>
              </p:cNvPr>
              <p:cNvSpPr/>
              <p:nvPr/>
            </p:nvSpPr>
            <p:spPr bwMode="auto">
              <a:xfrm>
                <a:off x="7967663" y="3173414"/>
                <a:ext cx="50800" cy="46038"/>
              </a:xfrm>
              <a:custGeom>
                <a:avLst/>
                <a:gdLst>
                  <a:gd name="T0" fmla="*/ 20 w 34"/>
                  <a:gd name="T1" fmla="*/ 0 h 32"/>
                  <a:gd name="T2" fmla="*/ 18 w 34"/>
                  <a:gd name="T3" fmla="*/ 1 h 32"/>
                  <a:gd name="T4" fmla="*/ 3 w 34"/>
                  <a:gd name="T5" fmla="*/ 11 h 32"/>
                  <a:gd name="T6" fmla="*/ 2 w 34"/>
                  <a:gd name="T7" fmla="*/ 16 h 32"/>
                  <a:gd name="T8" fmla="*/ 11 w 34"/>
                  <a:gd name="T9" fmla="*/ 30 h 32"/>
                  <a:gd name="T10" fmla="*/ 14 w 34"/>
                  <a:gd name="T11" fmla="*/ 32 h 32"/>
                  <a:gd name="T12" fmla="*/ 16 w 34"/>
                  <a:gd name="T13" fmla="*/ 32 h 32"/>
                  <a:gd name="T14" fmla="*/ 32 w 34"/>
                  <a:gd name="T15" fmla="*/ 22 h 32"/>
                  <a:gd name="T16" fmla="*/ 33 w 34"/>
                  <a:gd name="T17" fmla="*/ 16 h 32"/>
                  <a:gd name="T18" fmla="*/ 33 w 34"/>
                  <a:gd name="T19" fmla="*/ 16 h 32"/>
                  <a:gd name="T20" fmla="*/ 23 w 34"/>
                  <a:gd name="T21" fmla="*/ 2 h 32"/>
                  <a:gd name="T22" fmla="*/ 20 w 34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2">
                    <a:moveTo>
                      <a:pt x="20" y="0"/>
                    </a:moveTo>
                    <a:cubicBezTo>
                      <a:pt x="19" y="0"/>
                      <a:pt x="18" y="0"/>
                      <a:pt x="18" y="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1" y="12"/>
                      <a:pt x="0" y="14"/>
                      <a:pt x="2" y="1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2"/>
                      <a:pt x="16" y="32"/>
                      <a:pt x="16" y="3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4" y="21"/>
                      <a:pt x="34" y="18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1"/>
                      <a:pt x="21" y="0"/>
                      <a:pt x="2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1" name="îṡľiḓé">
                <a:extLst>
                  <a:ext uri="{FF2B5EF4-FFF2-40B4-BE49-F238E27FC236}">
                    <a16:creationId xmlns:a16="http://schemas.microsoft.com/office/drawing/2014/main" id="{80879921-BA05-2F4F-BB49-E560A82D00C8}"/>
                  </a:ext>
                </a:extLst>
              </p:cNvPr>
              <p:cNvSpPr/>
              <p:nvPr/>
            </p:nvSpPr>
            <p:spPr bwMode="auto">
              <a:xfrm>
                <a:off x="7994651" y="3033714"/>
                <a:ext cx="49213" cy="47625"/>
              </a:xfrm>
              <a:custGeom>
                <a:avLst/>
                <a:gdLst>
                  <a:gd name="T0" fmla="*/ 20 w 34"/>
                  <a:gd name="T1" fmla="*/ 0 h 32"/>
                  <a:gd name="T2" fmla="*/ 18 w 34"/>
                  <a:gd name="T3" fmla="*/ 0 h 32"/>
                  <a:gd name="T4" fmla="*/ 3 w 34"/>
                  <a:gd name="T5" fmla="*/ 11 h 32"/>
                  <a:gd name="T6" fmla="*/ 1 w 34"/>
                  <a:gd name="T7" fmla="*/ 16 h 32"/>
                  <a:gd name="T8" fmla="*/ 11 w 34"/>
                  <a:gd name="T9" fmla="*/ 30 h 32"/>
                  <a:gd name="T10" fmla="*/ 14 w 34"/>
                  <a:gd name="T11" fmla="*/ 32 h 32"/>
                  <a:gd name="T12" fmla="*/ 16 w 34"/>
                  <a:gd name="T13" fmla="*/ 31 h 32"/>
                  <a:gd name="T14" fmla="*/ 32 w 34"/>
                  <a:gd name="T15" fmla="*/ 21 h 32"/>
                  <a:gd name="T16" fmla="*/ 33 w 34"/>
                  <a:gd name="T17" fmla="*/ 16 h 32"/>
                  <a:gd name="T18" fmla="*/ 33 w 34"/>
                  <a:gd name="T19" fmla="*/ 16 h 32"/>
                  <a:gd name="T20" fmla="*/ 23 w 34"/>
                  <a:gd name="T21" fmla="*/ 1 h 32"/>
                  <a:gd name="T22" fmla="*/ 20 w 34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2">
                    <a:moveTo>
                      <a:pt x="20" y="0"/>
                    </a:moveTo>
                    <a:cubicBezTo>
                      <a:pt x="19" y="0"/>
                      <a:pt x="18" y="0"/>
                      <a:pt x="18" y="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1" y="12"/>
                      <a:pt x="0" y="14"/>
                      <a:pt x="1" y="1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1"/>
                      <a:pt x="13" y="32"/>
                      <a:pt x="14" y="32"/>
                    </a:cubicBezTo>
                    <a:cubicBezTo>
                      <a:pt x="15" y="32"/>
                      <a:pt x="15" y="32"/>
                      <a:pt x="16" y="3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4" y="20"/>
                      <a:pt x="34" y="18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0"/>
                      <a:pt x="21" y="0"/>
                      <a:pt x="2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2" name="îṣḷîḓé">
                <a:extLst>
                  <a:ext uri="{FF2B5EF4-FFF2-40B4-BE49-F238E27FC236}">
                    <a16:creationId xmlns:a16="http://schemas.microsoft.com/office/drawing/2014/main" id="{B4312C4E-7CBF-4C4F-8993-D75AA2DF9E79}"/>
                  </a:ext>
                </a:extLst>
              </p:cNvPr>
              <p:cNvSpPr/>
              <p:nvPr/>
            </p:nvSpPr>
            <p:spPr bwMode="auto">
              <a:xfrm>
                <a:off x="7953376" y="3062289"/>
                <a:ext cx="49213" cy="46038"/>
              </a:xfrm>
              <a:custGeom>
                <a:avLst/>
                <a:gdLst>
                  <a:gd name="T0" fmla="*/ 20 w 34"/>
                  <a:gd name="T1" fmla="*/ 0 h 32"/>
                  <a:gd name="T2" fmla="*/ 17 w 34"/>
                  <a:gd name="T3" fmla="*/ 1 h 32"/>
                  <a:gd name="T4" fmla="*/ 2 w 34"/>
                  <a:gd name="T5" fmla="*/ 11 h 32"/>
                  <a:gd name="T6" fmla="*/ 1 w 34"/>
                  <a:gd name="T7" fmla="*/ 16 h 32"/>
                  <a:gd name="T8" fmla="*/ 11 w 34"/>
                  <a:gd name="T9" fmla="*/ 30 h 32"/>
                  <a:gd name="T10" fmla="*/ 14 w 34"/>
                  <a:gd name="T11" fmla="*/ 32 h 32"/>
                  <a:gd name="T12" fmla="*/ 16 w 34"/>
                  <a:gd name="T13" fmla="*/ 32 h 32"/>
                  <a:gd name="T14" fmla="*/ 32 w 34"/>
                  <a:gd name="T15" fmla="*/ 22 h 32"/>
                  <a:gd name="T16" fmla="*/ 33 w 34"/>
                  <a:gd name="T17" fmla="*/ 16 h 32"/>
                  <a:gd name="T18" fmla="*/ 23 w 34"/>
                  <a:gd name="T19" fmla="*/ 2 h 32"/>
                  <a:gd name="T20" fmla="*/ 20 w 34"/>
                  <a:gd name="T2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2">
                    <a:moveTo>
                      <a:pt x="20" y="0"/>
                    </a:moveTo>
                    <a:cubicBezTo>
                      <a:pt x="19" y="0"/>
                      <a:pt x="18" y="1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0" y="14"/>
                      <a:pt x="1" y="1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2"/>
                      <a:pt x="13" y="32"/>
                      <a:pt x="14" y="32"/>
                    </a:cubicBezTo>
                    <a:cubicBezTo>
                      <a:pt x="15" y="32"/>
                      <a:pt x="15" y="32"/>
                      <a:pt x="16" y="3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3" y="21"/>
                      <a:pt x="34" y="18"/>
                      <a:pt x="33" y="16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1"/>
                      <a:pt x="21" y="0"/>
                      <a:pt x="2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3" name="iṧľiďé">
                <a:extLst>
                  <a:ext uri="{FF2B5EF4-FFF2-40B4-BE49-F238E27FC236}">
                    <a16:creationId xmlns:a16="http://schemas.microsoft.com/office/drawing/2014/main" id="{C9416AA2-2042-CA40-80A5-984C81503E71}"/>
                  </a:ext>
                </a:extLst>
              </p:cNvPr>
              <p:cNvSpPr/>
              <p:nvPr/>
            </p:nvSpPr>
            <p:spPr bwMode="auto">
              <a:xfrm>
                <a:off x="7912101" y="3090864"/>
                <a:ext cx="50800" cy="47625"/>
              </a:xfrm>
              <a:custGeom>
                <a:avLst/>
                <a:gdLst>
                  <a:gd name="T0" fmla="*/ 19 w 34"/>
                  <a:gd name="T1" fmla="*/ 0 h 32"/>
                  <a:gd name="T2" fmla="*/ 17 w 34"/>
                  <a:gd name="T3" fmla="*/ 1 h 32"/>
                  <a:gd name="T4" fmla="*/ 2 w 34"/>
                  <a:gd name="T5" fmla="*/ 11 h 32"/>
                  <a:gd name="T6" fmla="*/ 1 w 34"/>
                  <a:gd name="T7" fmla="*/ 16 h 32"/>
                  <a:gd name="T8" fmla="*/ 10 w 34"/>
                  <a:gd name="T9" fmla="*/ 30 h 32"/>
                  <a:gd name="T10" fmla="*/ 13 w 34"/>
                  <a:gd name="T11" fmla="*/ 32 h 32"/>
                  <a:gd name="T12" fmla="*/ 15 w 34"/>
                  <a:gd name="T13" fmla="*/ 32 h 32"/>
                  <a:gd name="T14" fmla="*/ 31 w 34"/>
                  <a:gd name="T15" fmla="*/ 22 h 32"/>
                  <a:gd name="T16" fmla="*/ 32 w 34"/>
                  <a:gd name="T17" fmla="*/ 16 h 32"/>
                  <a:gd name="T18" fmla="*/ 32 w 34"/>
                  <a:gd name="T19" fmla="*/ 16 h 32"/>
                  <a:gd name="T20" fmla="*/ 22 w 34"/>
                  <a:gd name="T21" fmla="*/ 2 h 32"/>
                  <a:gd name="T22" fmla="*/ 19 w 34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2">
                    <a:moveTo>
                      <a:pt x="19" y="0"/>
                    </a:moveTo>
                    <a:cubicBezTo>
                      <a:pt x="18" y="0"/>
                      <a:pt x="18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2"/>
                      <a:pt x="0" y="14"/>
                      <a:pt x="1" y="16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2"/>
                      <a:pt x="15" y="3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1"/>
                      <a:pt x="34" y="18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20" y="0"/>
                      <a:pt x="19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4" name="îSlidè">
                <a:extLst>
                  <a:ext uri="{FF2B5EF4-FFF2-40B4-BE49-F238E27FC236}">
                    <a16:creationId xmlns:a16="http://schemas.microsoft.com/office/drawing/2014/main" id="{61DBA81E-DF20-424E-A660-2DF570E2CFEE}"/>
                  </a:ext>
                </a:extLst>
              </p:cNvPr>
              <p:cNvSpPr/>
              <p:nvPr/>
            </p:nvSpPr>
            <p:spPr bwMode="auto">
              <a:xfrm>
                <a:off x="7927976" y="3201989"/>
                <a:ext cx="49213" cy="46038"/>
              </a:xfrm>
              <a:custGeom>
                <a:avLst/>
                <a:gdLst>
                  <a:gd name="T0" fmla="*/ 19 w 34"/>
                  <a:gd name="T1" fmla="*/ 0 h 32"/>
                  <a:gd name="T2" fmla="*/ 17 w 34"/>
                  <a:gd name="T3" fmla="*/ 0 h 32"/>
                  <a:gd name="T4" fmla="*/ 2 w 34"/>
                  <a:gd name="T5" fmla="*/ 10 h 32"/>
                  <a:gd name="T6" fmla="*/ 1 w 34"/>
                  <a:gd name="T7" fmla="*/ 16 h 32"/>
                  <a:gd name="T8" fmla="*/ 10 w 34"/>
                  <a:gd name="T9" fmla="*/ 30 h 32"/>
                  <a:gd name="T10" fmla="*/ 14 w 34"/>
                  <a:gd name="T11" fmla="*/ 32 h 32"/>
                  <a:gd name="T12" fmla="*/ 16 w 34"/>
                  <a:gd name="T13" fmla="*/ 31 h 32"/>
                  <a:gd name="T14" fmla="*/ 31 w 34"/>
                  <a:gd name="T15" fmla="*/ 21 h 32"/>
                  <a:gd name="T16" fmla="*/ 33 w 34"/>
                  <a:gd name="T17" fmla="*/ 16 h 32"/>
                  <a:gd name="T18" fmla="*/ 33 w 34"/>
                  <a:gd name="T19" fmla="*/ 16 h 32"/>
                  <a:gd name="T20" fmla="*/ 23 w 34"/>
                  <a:gd name="T21" fmla="*/ 1 h 32"/>
                  <a:gd name="T22" fmla="*/ 19 w 34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2">
                    <a:moveTo>
                      <a:pt x="19" y="0"/>
                    </a:moveTo>
                    <a:cubicBezTo>
                      <a:pt x="19" y="0"/>
                      <a:pt x="18" y="0"/>
                      <a:pt x="17" y="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2"/>
                      <a:pt x="0" y="14"/>
                      <a:pt x="1" y="16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4" y="32"/>
                    </a:cubicBezTo>
                    <a:cubicBezTo>
                      <a:pt x="14" y="32"/>
                      <a:pt x="15" y="32"/>
                      <a:pt x="16" y="3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20"/>
                      <a:pt x="34" y="18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0"/>
                      <a:pt x="21" y="0"/>
                      <a:pt x="19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5" name="í$ḷíḑê">
                <a:extLst>
                  <a:ext uri="{FF2B5EF4-FFF2-40B4-BE49-F238E27FC236}">
                    <a16:creationId xmlns:a16="http://schemas.microsoft.com/office/drawing/2014/main" id="{71FA094A-9AAB-5144-93D0-B6019C6BDF10}"/>
                  </a:ext>
                </a:extLst>
              </p:cNvPr>
              <p:cNvSpPr/>
              <p:nvPr/>
            </p:nvSpPr>
            <p:spPr bwMode="auto">
              <a:xfrm>
                <a:off x="7885113" y="3230564"/>
                <a:ext cx="49213" cy="47625"/>
              </a:xfrm>
              <a:custGeom>
                <a:avLst/>
                <a:gdLst>
                  <a:gd name="T0" fmla="*/ 20 w 34"/>
                  <a:gd name="T1" fmla="*/ 0 h 32"/>
                  <a:gd name="T2" fmla="*/ 18 w 34"/>
                  <a:gd name="T3" fmla="*/ 0 h 32"/>
                  <a:gd name="T4" fmla="*/ 3 w 34"/>
                  <a:gd name="T5" fmla="*/ 10 h 32"/>
                  <a:gd name="T6" fmla="*/ 2 w 34"/>
                  <a:gd name="T7" fmla="*/ 16 h 32"/>
                  <a:gd name="T8" fmla="*/ 11 w 34"/>
                  <a:gd name="T9" fmla="*/ 30 h 32"/>
                  <a:gd name="T10" fmla="*/ 14 w 34"/>
                  <a:gd name="T11" fmla="*/ 32 h 32"/>
                  <a:gd name="T12" fmla="*/ 16 w 34"/>
                  <a:gd name="T13" fmla="*/ 31 h 32"/>
                  <a:gd name="T14" fmla="*/ 32 w 34"/>
                  <a:gd name="T15" fmla="*/ 21 h 32"/>
                  <a:gd name="T16" fmla="*/ 33 w 34"/>
                  <a:gd name="T17" fmla="*/ 16 h 32"/>
                  <a:gd name="T18" fmla="*/ 33 w 34"/>
                  <a:gd name="T19" fmla="*/ 16 h 32"/>
                  <a:gd name="T20" fmla="*/ 23 w 34"/>
                  <a:gd name="T21" fmla="*/ 1 h 32"/>
                  <a:gd name="T22" fmla="*/ 20 w 34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2">
                    <a:moveTo>
                      <a:pt x="20" y="0"/>
                    </a:moveTo>
                    <a:cubicBezTo>
                      <a:pt x="19" y="0"/>
                      <a:pt x="18" y="0"/>
                      <a:pt x="18" y="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1"/>
                      <a:pt x="0" y="14"/>
                      <a:pt x="2" y="1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1"/>
                      <a:pt x="13" y="32"/>
                      <a:pt x="14" y="32"/>
                    </a:cubicBezTo>
                    <a:cubicBezTo>
                      <a:pt x="15" y="32"/>
                      <a:pt x="16" y="31"/>
                      <a:pt x="16" y="3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4" y="20"/>
                      <a:pt x="34" y="17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0"/>
                      <a:pt x="21" y="0"/>
                      <a:pt x="2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6" name="îsḷiḋè">
                <a:extLst>
                  <a:ext uri="{FF2B5EF4-FFF2-40B4-BE49-F238E27FC236}">
                    <a16:creationId xmlns:a16="http://schemas.microsoft.com/office/drawing/2014/main" id="{63BEF5F9-2A43-5043-B8F7-8CCF9D284256}"/>
                  </a:ext>
                </a:extLst>
              </p:cNvPr>
              <p:cNvSpPr/>
              <p:nvPr/>
            </p:nvSpPr>
            <p:spPr bwMode="auto">
              <a:xfrm>
                <a:off x="7842251" y="3257551"/>
                <a:ext cx="52388" cy="49213"/>
              </a:xfrm>
              <a:custGeom>
                <a:avLst/>
                <a:gdLst>
                  <a:gd name="T0" fmla="*/ 21 w 36"/>
                  <a:gd name="T1" fmla="*/ 0 h 34"/>
                  <a:gd name="T2" fmla="*/ 20 w 36"/>
                  <a:gd name="T3" fmla="*/ 1 h 34"/>
                  <a:gd name="T4" fmla="*/ 20 w 36"/>
                  <a:gd name="T5" fmla="*/ 1 h 34"/>
                  <a:gd name="T6" fmla="*/ 2 w 36"/>
                  <a:gd name="T7" fmla="*/ 13 h 34"/>
                  <a:gd name="T8" fmla="*/ 1 w 36"/>
                  <a:gd name="T9" fmla="*/ 16 h 34"/>
                  <a:gd name="T10" fmla="*/ 1 w 36"/>
                  <a:gd name="T11" fmla="*/ 16 h 34"/>
                  <a:gd name="T12" fmla="*/ 12 w 36"/>
                  <a:gd name="T13" fmla="*/ 33 h 34"/>
                  <a:gd name="T14" fmla="*/ 14 w 36"/>
                  <a:gd name="T15" fmla="*/ 34 h 34"/>
                  <a:gd name="T16" fmla="*/ 15 w 36"/>
                  <a:gd name="T17" fmla="*/ 34 h 34"/>
                  <a:gd name="T18" fmla="*/ 15 w 36"/>
                  <a:gd name="T19" fmla="*/ 34 h 34"/>
                  <a:gd name="T20" fmla="*/ 34 w 36"/>
                  <a:gd name="T21" fmla="*/ 22 h 34"/>
                  <a:gd name="T22" fmla="*/ 35 w 36"/>
                  <a:gd name="T23" fmla="*/ 19 h 34"/>
                  <a:gd name="T24" fmla="*/ 35 w 36"/>
                  <a:gd name="T25" fmla="*/ 19 h 34"/>
                  <a:gd name="T26" fmla="*/ 22 w 36"/>
                  <a:gd name="T27" fmla="*/ 1 h 34"/>
                  <a:gd name="T28" fmla="*/ 21 w 36"/>
                  <a:gd name="T2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34">
                    <a:moveTo>
                      <a:pt x="21" y="0"/>
                    </a:moveTo>
                    <a:cubicBezTo>
                      <a:pt x="21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0" y="15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1"/>
                      <a:pt x="36" y="20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7" name="îs1íḑê">
                <a:extLst>
                  <a:ext uri="{FF2B5EF4-FFF2-40B4-BE49-F238E27FC236}">
                    <a16:creationId xmlns:a16="http://schemas.microsoft.com/office/drawing/2014/main" id="{E4609270-869C-534C-AEDB-FD6ED0B71156}"/>
                  </a:ext>
                </a:extLst>
              </p:cNvPr>
              <p:cNvSpPr/>
              <p:nvPr/>
            </p:nvSpPr>
            <p:spPr bwMode="auto">
              <a:xfrm>
                <a:off x="7805738" y="3284539"/>
                <a:ext cx="50800" cy="49213"/>
              </a:xfrm>
              <a:custGeom>
                <a:avLst/>
                <a:gdLst>
                  <a:gd name="T0" fmla="*/ 21 w 35"/>
                  <a:gd name="T1" fmla="*/ 0 h 34"/>
                  <a:gd name="T2" fmla="*/ 20 w 35"/>
                  <a:gd name="T3" fmla="*/ 0 h 34"/>
                  <a:gd name="T4" fmla="*/ 1 w 35"/>
                  <a:gd name="T5" fmla="*/ 13 h 34"/>
                  <a:gd name="T6" fmla="*/ 1 w 35"/>
                  <a:gd name="T7" fmla="*/ 15 h 34"/>
                  <a:gd name="T8" fmla="*/ 12 w 35"/>
                  <a:gd name="T9" fmla="*/ 33 h 34"/>
                  <a:gd name="T10" fmla="*/ 14 w 35"/>
                  <a:gd name="T11" fmla="*/ 34 h 34"/>
                  <a:gd name="T12" fmla="*/ 15 w 35"/>
                  <a:gd name="T13" fmla="*/ 33 h 34"/>
                  <a:gd name="T14" fmla="*/ 34 w 35"/>
                  <a:gd name="T15" fmla="*/ 21 h 34"/>
                  <a:gd name="T16" fmla="*/ 35 w 35"/>
                  <a:gd name="T17" fmla="*/ 19 h 34"/>
                  <a:gd name="T18" fmla="*/ 35 w 35"/>
                  <a:gd name="T19" fmla="*/ 19 h 34"/>
                  <a:gd name="T20" fmla="*/ 22 w 35"/>
                  <a:gd name="T21" fmla="*/ 1 h 34"/>
                  <a:gd name="T22" fmla="*/ 21 w 35"/>
                  <a:gd name="T2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" h="34">
                    <a:moveTo>
                      <a:pt x="21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4"/>
                      <a:pt x="1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3" y="33"/>
                      <a:pt x="13" y="34"/>
                      <a:pt x="14" y="34"/>
                    </a:cubicBezTo>
                    <a:cubicBezTo>
                      <a:pt x="14" y="34"/>
                      <a:pt x="14" y="33"/>
                      <a:pt x="15" y="33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0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0"/>
                      <a:pt x="21" y="0"/>
                      <a:pt x="21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8" name="îṥḷïḑê">
                <a:extLst>
                  <a:ext uri="{FF2B5EF4-FFF2-40B4-BE49-F238E27FC236}">
                    <a16:creationId xmlns:a16="http://schemas.microsoft.com/office/drawing/2014/main" id="{0C97E213-2B33-D248-80CF-7D747563BE58}"/>
                  </a:ext>
                </a:extLst>
              </p:cNvPr>
              <p:cNvSpPr/>
              <p:nvPr/>
            </p:nvSpPr>
            <p:spPr bwMode="auto">
              <a:xfrm>
                <a:off x="7764463" y="3311526"/>
                <a:ext cx="52388" cy="49213"/>
              </a:xfrm>
              <a:custGeom>
                <a:avLst/>
                <a:gdLst>
                  <a:gd name="T0" fmla="*/ 20 w 35"/>
                  <a:gd name="T1" fmla="*/ 0 h 34"/>
                  <a:gd name="T2" fmla="*/ 19 w 35"/>
                  <a:gd name="T3" fmla="*/ 1 h 34"/>
                  <a:gd name="T4" fmla="*/ 1 w 35"/>
                  <a:gd name="T5" fmla="*/ 13 h 34"/>
                  <a:gd name="T6" fmla="*/ 0 w 35"/>
                  <a:gd name="T7" fmla="*/ 16 h 34"/>
                  <a:gd name="T8" fmla="*/ 1 w 35"/>
                  <a:gd name="T9" fmla="*/ 16 h 34"/>
                  <a:gd name="T10" fmla="*/ 12 w 35"/>
                  <a:gd name="T11" fmla="*/ 33 h 34"/>
                  <a:gd name="T12" fmla="*/ 14 w 35"/>
                  <a:gd name="T13" fmla="*/ 34 h 34"/>
                  <a:gd name="T14" fmla="*/ 15 w 35"/>
                  <a:gd name="T15" fmla="*/ 34 h 34"/>
                  <a:gd name="T16" fmla="*/ 34 w 35"/>
                  <a:gd name="T17" fmla="*/ 22 h 34"/>
                  <a:gd name="T18" fmla="*/ 35 w 35"/>
                  <a:gd name="T19" fmla="*/ 19 h 34"/>
                  <a:gd name="T20" fmla="*/ 34 w 35"/>
                  <a:gd name="T21" fmla="*/ 19 h 34"/>
                  <a:gd name="T22" fmla="*/ 22 w 35"/>
                  <a:gd name="T23" fmla="*/ 1 h 34"/>
                  <a:gd name="T24" fmla="*/ 20 w 35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34">
                    <a:moveTo>
                      <a:pt x="20" y="0"/>
                    </a:moveTo>
                    <a:cubicBezTo>
                      <a:pt x="20" y="0"/>
                      <a:pt x="20" y="1"/>
                      <a:pt x="19" y="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3" y="34"/>
                      <a:pt x="14" y="34"/>
                    </a:cubicBezTo>
                    <a:cubicBezTo>
                      <a:pt x="14" y="34"/>
                      <a:pt x="14" y="34"/>
                      <a:pt x="15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1"/>
                      <a:pt x="35" y="20"/>
                      <a:pt x="35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9" name="iŝḷíḑê">
                <a:extLst>
                  <a:ext uri="{FF2B5EF4-FFF2-40B4-BE49-F238E27FC236}">
                    <a16:creationId xmlns:a16="http://schemas.microsoft.com/office/drawing/2014/main" id="{D63CA18E-E9F0-8342-884C-86CA18A367FF}"/>
                  </a:ext>
                </a:extLst>
              </p:cNvPr>
              <p:cNvSpPr/>
              <p:nvPr/>
            </p:nvSpPr>
            <p:spPr bwMode="auto">
              <a:xfrm>
                <a:off x="7726363" y="3340101"/>
                <a:ext cx="50800" cy="49213"/>
              </a:xfrm>
              <a:custGeom>
                <a:avLst/>
                <a:gdLst>
                  <a:gd name="T0" fmla="*/ 20 w 35"/>
                  <a:gd name="T1" fmla="*/ 0 h 34"/>
                  <a:gd name="T2" fmla="*/ 19 w 35"/>
                  <a:gd name="T3" fmla="*/ 1 h 34"/>
                  <a:gd name="T4" fmla="*/ 19 w 35"/>
                  <a:gd name="T5" fmla="*/ 1 h 34"/>
                  <a:gd name="T6" fmla="*/ 1 w 35"/>
                  <a:gd name="T7" fmla="*/ 13 h 34"/>
                  <a:gd name="T8" fmla="*/ 0 w 35"/>
                  <a:gd name="T9" fmla="*/ 15 h 34"/>
                  <a:gd name="T10" fmla="*/ 0 w 35"/>
                  <a:gd name="T11" fmla="*/ 15 h 34"/>
                  <a:gd name="T12" fmla="*/ 12 w 35"/>
                  <a:gd name="T13" fmla="*/ 33 h 34"/>
                  <a:gd name="T14" fmla="*/ 13 w 35"/>
                  <a:gd name="T15" fmla="*/ 34 h 34"/>
                  <a:gd name="T16" fmla="*/ 14 w 35"/>
                  <a:gd name="T17" fmla="*/ 34 h 34"/>
                  <a:gd name="T18" fmla="*/ 34 w 35"/>
                  <a:gd name="T19" fmla="*/ 22 h 34"/>
                  <a:gd name="T20" fmla="*/ 34 w 35"/>
                  <a:gd name="T21" fmla="*/ 19 h 34"/>
                  <a:gd name="T22" fmla="*/ 34 w 35"/>
                  <a:gd name="T23" fmla="*/ 19 h 34"/>
                  <a:gd name="T24" fmla="*/ 22 w 35"/>
                  <a:gd name="T25" fmla="*/ 1 h 34"/>
                  <a:gd name="T26" fmla="*/ 20 w 35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4">
                    <a:moveTo>
                      <a:pt x="20" y="0"/>
                    </a:moveTo>
                    <a:cubicBezTo>
                      <a:pt x="20" y="0"/>
                      <a:pt x="19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3" y="34"/>
                      <a:pt x="13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5" y="20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0"/>
                      <a:pt x="2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ïṩľiḓè">
                <a:extLst>
                  <a:ext uri="{FF2B5EF4-FFF2-40B4-BE49-F238E27FC236}">
                    <a16:creationId xmlns:a16="http://schemas.microsoft.com/office/drawing/2014/main" id="{FCB07DF3-1793-BC49-86E9-3F9E86CF0653}"/>
                  </a:ext>
                </a:extLst>
              </p:cNvPr>
              <p:cNvSpPr/>
              <p:nvPr/>
            </p:nvSpPr>
            <p:spPr bwMode="auto">
              <a:xfrm>
                <a:off x="7983538" y="3103564"/>
                <a:ext cx="49213" cy="47625"/>
              </a:xfrm>
              <a:custGeom>
                <a:avLst/>
                <a:gdLst>
                  <a:gd name="T0" fmla="*/ 20 w 34"/>
                  <a:gd name="T1" fmla="*/ 0 h 32"/>
                  <a:gd name="T2" fmla="*/ 17 w 34"/>
                  <a:gd name="T3" fmla="*/ 1 h 32"/>
                  <a:gd name="T4" fmla="*/ 2 w 34"/>
                  <a:gd name="T5" fmla="*/ 11 h 32"/>
                  <a:gd name="T6" fmla="*/ 1 w 34"/>
                  <a:gd name="T7" fmla="*/ 16 h 32"/>
                  <a:gd name="T8" fmla="*/ 11 w 34"/>
                  <a:gd name="T9" fmla="*/ 31 h 32"/>
                  <a:gd name="T10" fmla="*/ 14 w 34"/>
                  <a:gd name="T11" fmla="*/ 32 h 32"/>
                  <a:gd name="T12" fmla="*/ 16 w 34"/>
                  <a:gd name="T13" fmla="*/ 32 h 32"/>
                  <a:gd name="T14" fmla="*/ 32 w 34"/>
                  <a:gd name="T15" fmla="*/ 22 h 32"/>
                  <a:gd name="T16" fmla="*/ 33 w 34"/>
                  <a:gd name="T17" fmla="*/ 16 h 32"/>
                  <a:gd name="T18" fmla="*/ 33 w 34"/>
                  <a:gd name="T19" fmla="*/ 16 h 32"/>
                  <a:gd name="T20" fmla="*/ 23 w 34"/>
                  <a:gd name="T21" fmla="*/ 2 h 32"/>
                  <a:gd name="T22" fmla="*/ 20 w 34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2">
                    <a:moveTo>
                      <a:pt x="20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0" y="15"/>
                      <a:pt x="1" y="16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2"/>
                      <a:pt x="13" y="32"/>
                      <a:pt x="14" y="32"/>
                    </a:cubicBezTo>
                    <a:cubicBezTo>
                      <a:pt x="15" y="32"/>
                      <a:pt x="15" y="32"/>
                      <a:pt x="16" y="3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4" y="21"/>
                      <a:pt x="34" y="18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1"/>
                      <a:pt x="21" y="0"/>
                      <a:pt x="2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1" name="ïś1ïdé">
                <a:extLst>
                  <a:ext uri="{FF2B5EF4-FFF2-40B4-BE49-F238E27FC236}">
                    <a16:creationId xmlns:a16="http://schemas.microsoft.com/office/drawing/2014/main" id="{CA974BC3-1F80-7243-88B7-51C1277904A4}"/>
                  </a:ext>
                </a:extLst>
              </p:cNvPr>
              <p:cNvSpPr/>
              <p:nvPr/>
            </p:nvSpPr>
            <p:spPr bwMode="auto">
              <a:xfrm>
                <a:off x="7942263" y="3133726"/>
                <a:ext cx="49213" cy="46038"/>
              </a:xfrm>
              <a:custGeom>
                <a:avLst/>
                <a:gdLst>
                  <a:gd name="T0" fmla="*/ 19 w 34"/>
                  <a:gd name="T1" fmla="*/ 0 h 32"/>
                  <a:gd name="T2" fmla="*/ 17 w 34"/>
                  <a:gd name="T3" fmla="*/ 1 h 32"/>
                  <a:gd name="T4" fmla="*/ 2 w 34"/>
                  <a:gd name="T5" fmla="*/ 11 h 32"/>
                  <a:gd name="T6" fmla="*/ 1 w 34"/>
                  <a:gd name="T7" fmla="*/ 16 h 32"/>
                  <a:gd name="T8" fmla="*/ 10 w 34"/>
                  <a:gd name="T9" fmla="*/ 30 h 32"/>
                  <a:gd name="T10" fmla="*/ 13 w 34"/>
                  <a:gd name="T11" fmla="*/ 32 h 32"/>
                  <a:gd name="T12" fmla="*/ 15 w 34"/>
                  <a:gd name="T13" fmla="*/ 31 h 32"/>
                  <a:gd name="T14" fmla="*/ 31 w 34"/>
                  <a:gd name="T15" fmla="*/ 22 h 32"/>
                  <a:gd name="T16" fmla="*/ 32 w 34"/>
                  <a:gd name="T17" fmla="*/ 16 h 32"/>
                  <a:gd name="T18" fmla="*/ 32 w 34"/>
                  <a:gd name="T19" fmla="*/ 16 h 32"/>
                  <a:gd name="T20" fmla="*/ 22 w 34"/>
                  <a:gd name="T21" fmla="*/ 2 h 32"/>
                  <a:gd name="T22" fmla="*/ 19 w 34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2">
                    <a:moveTo>
                      <a:pt x="19" y="0"/>
                    </a:moveTo>
                    <a:cubicBezTo>
                      <a:pt x="18" y="0"/>
                      <a:pt x="17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2"/>
                      <a:pt x="0" y="14"/>
                      <a:pt x="1" y="16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1"/>
                      <a:pt x="12" y="32"/>
                      <a:pt x="13" y="32"/>
                    </a:cubicBezTo>
                    <a:cubicBezTo>
                      <a:pt x="14" y="32"/>
                      <a:pt x="15" y="32"/>
                      <a:pt x="15" y="3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0"/>
                      <a:pt x="34" y="18"/>
                      <a:pt x="32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20" y="0"/>
                      <a:pt x="19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2" name="ïSļïḍê">
                <a:extLst>
                  <a:ext uri="{FF2B5EF4-FFF2-40B4-BE49-F238E27FC236}">
                    <a16:creationId xmlns:a16="http://schemas.microsoft.com/office/drawing/2014/main" id="{94FF5C83-E623-CD40-8E1B-39624313608E}"/>
                  </a:ext>
                </a:extLst>
              </p:cNvPr>
              <p:cNvSpPr/>
              <p:nvPr/>
            </p:nvSpPr>
            <p:spPr bwMode="auto">
              <a:xfrm>
                <a:off x="7899401" y="3162301"/>
                <a:ext cx="49213" cy="47625"/>
              </a:xfrm>
              <a:custGeom>
                <a:avLst/>
                <a:gdLst>
                  <a:gd name="T0" fmla="*/ 20 w 34"/>
                  <a:gd name="T1" fmla="*/ 0 h 32"/>
                  <a:gd name="T2" fmla="*/ 17 w 34"/>
                  <a:gd name="T3" fmla="*/ 0 h 32"/>
                  <a:gd name="T4" fmla="*/ 2 w 34"/>
                  <a:gd name="T5" fmla="*/ 10 h 32"/>
                  <a:gd name="T6" fmla="*/ 1 w 34"/>
                  <a:gd name="T7" fmla="*/ 16 h 32"/>
                  <a:gd name="T8" fmla="*/ 11 w 34"/>
                  <a:gd name="T9" fmla="*/ 30 h 32"/>
                  <a:gd name="T10" fmla="*/ 14 w 34"/>
                  <a:gd name="T11" fmla="*/ 32 h 32"/>
                  <a:gd name="T12" fmla="*/ 16 w 34"/>
                  <a:gd name="T13" fmla="*/ 31 h 32"/>
                  <a:gd name="T14" fmla="*/ 32 w 34"/>
                  <a:gd name="T15" fmla="*/ 21 h 32"/>
                  <a:gd name="T16" fmla="*/ 33 w 34"/>
                  <a:gd name="T17" fmla="*/ 16 h 32"/>
                  <a:gd name="T18" fmla="*/ 33 w 34"/>
                  <a:gd name="T19" fmla="*/ 16 h 32"/>
                  <a:gd name="T20" fmla="*/ 23 w 34"/>
                  <a:gd name="T21" fmla="*/ 1 h 32"/>
                  <a:gd name="T22" fmla="*/ 20 w 34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2">
                    <a:moveTo>
                      <a:pt x="20" y="0"/>
                    </a:moveTo>
                    <a:cubicBezTo>
                      <a:pt x="19" y="0"/>
                      <a:pt x="18" y="0"/>
                      <a:pt x="17" y="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2"/>
                      <a:pt x="0" y="14"/>
                      <a:pt x="1" y="1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1"/>
                      <a:pt x="13" y="32"/>
                      <a:pt x="14" y="32"/>
                    </a:cubicBezTo>
                    <a:cubicBezTo>
                      <a:pt x="15" y="32"/>
                      <a:pt x="15" y="32"/>
                      <a:pt x="16" y="3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4" y="20"/>
                      <a:pt x="34" y="18"/>
                      <a:pt x="33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0"/>
                      <a:pt x="21" y="0"/>
                      <a:pt x="2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3" name="í$ľiḑé">
                <a:extLst>
                  <a:ext uri="{FF2B5EF4-FFF2-40B4-BE49-F238E27FC236}">
                    <a16:creationId xmlns:a16="http://schemas.microsoft.com/office/drawing/2014/main" id="{76DE340A-31EE-2640-BA4E-5F393434649F}"/>
                  </a:ext>
                </a:extLst>
              </p:cNvPr>
              <p:cNvSpPr/>
              <p:nvPr/>
            </p:nvSpPr>
            <p:spPr bwMode="auto">
              <a:xfrm>
                <a:off x="7858126" y="3190876"/>
                <a:ext cx="50800" cy="47625"/>
              </a:xfrm>
              <a:custGeom>
                <a:avLst/>
                <a:gdLst>
                  <a:gd name="T0" fmla="*/ 19 w 34"/>
                  <a:gd name="T1" fmla="*/ 0 h 33"/>
                  <a:gd name="T2" fmla="*/ 17 w 34"/>
                  <a:gd name="T3" fmla="*/ 1 h 33"/>
                  <a:gd name="T4" fmla="*/ 2 w 34"/>
                  <a:gd name="T5" fmla="*/ 11 h 33"/>
                  <a:gd name="T6" fmla="*/ 1 w 34"/>
                  <a:gd name="T7" fmla="*/ 17 h 33"/>
                  <a:gd name="T8" fmla="*/ 10 w 34"/>
                  <a:gd name="T9" fmla="*/ 31 h 33"/>
                  <a:gd name="T10" fmla="*/ 13 w 34"/>
                  <a:gd name="T11" fmla="*/ 33 h 33"/>
                  <a:gd name="T12" fmla="*/ 15 w 34"/>
                  <a:gd name="T13" fmla="*/ 32 h 33"/>
                  <a:gd name="T14" fmla="*/ 31 w 34"/>
                  <a:gd name="T15" fmla="*/ 22 h 33"/>
                  <a:gd name="T16" fmla="*/ 33 w 34"/>
                  <a:gd name="T17" fmla="*/ 17 h 33"/>
                  <a:gd name="T18" fmla="*/ 32 w 34"/>
                  <a:gd name="T19" fmla="*/ 16 h 33"/>
                  <a:gd name="T20" fmla="*/ 22 w 34"/>
                  <a:gd name="T21" fmla="*/ 2 h 33"/>
                  <a:gd name="T22" fmla="*/ 19 w 34"/>
                  <a:gd name="T2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3">
                    <a:moveTo>
                      <a:pt x="19" y="0"/>
                    </a:moveTo>
                    <a:cubicBezTo>
                      <a:pt x="18" y="0"/>
                      <a:pt x="18" y="1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2"/>
                      <a:pt x="0" y="15"/>
                      <a:pt x="1" y="17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2"/>
                      <a:pt x="12" y="33"/>
                      <a:pt x="13" y="33"/>
                    </a:cubicBezTo>
                    <a:cubicBezTo>
                      <a:pt x="14" y="33"/>
                      <a:pt x="15" y="32"/>
                      <a:pt x="15" y="3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1"/>
                      <a:pt x="34" y="19"/>
                      <a:pt x="33" y="17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20" y="0"/>
                      <a:pt x="19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4" name="îṥḷïdê">
                <a:extLst>
                  <a:ext uri="{FF2B5EF4-FFF2-40B4-BE49-F238E27FC236}">
                    <a16:creationId xmlns:a16="http://schemas.microsoft.com/office/drawing/2014/main" id="{BD3364EF-36B3-9F4D-BF3E-B68B18470EDA}"/>
                  </a:ext>
                </a:extLst>
              </p:cNvPr>
              <p:cNvSpPr/>
              <p:nvPr/>
            </p:nvSpPr>
            <p:spPr bwMode="auto">
              <a:xfrm>
                <a:off x="7816851" y="3217864"/>
                <a:ext cx="50800" cy="49213"/>
              </a:xfrm>
              <a:custGeom>
                <a:avLst/>
                <a:gdLst>
                  <a:gd name="T0" fmla="*/ 20 w 35"/>
                  <a:gd name="T1" fmla="*/ 0 h 34"/>
                  <a:gd name="T2" fmla="*/ 19 w 35"/>
                  <a:gd name="T3" fmla="*/ 1 h 34"/>
                  <a:gd name="T4" fmla="*/ 19 w 35"/>
                  <a:gd name="T5" fmla="*/ 1 h 34"/>
                  <a:gd name="T6" fmla="*/ 1 w 35"/>
                  <a:gd name="T7" fmla="*/ 13 h 34"/>
                  <a:gd name="T8" fmla="*/ 0 w 35"/>
                  <a:gd name="T9" fmla="*/ 16 h 34"/>
                  <a:gd name="T10" fmla="*/ 12 w 35"/>
                  <a:gd name="T11" fmla="*/ 33 h 34"/>
                  <a:gd name="T12" fmla="*/ 13 w 35"/>
                  <a:gd name="T13" fmla="*/ 34 h 34"/>
                  <a:gd name="T14" fmla="*/ 14 w 35"/>
                  <a:gd name="T15" fmla="*/ 34 h 34"/>
                  <a:gd name="T16" fmla="*/ 14 w 35"/>
                  <a:gd name="T17" fmla="*/ 34 h 34"/>
                  <a:gd name="T18" fmla="*/ 34 w 35"/>
                  <a:gd name="T19" fmla="*/ 22 h 34"/>
                  <a:gd name="T20" fmla="*/ 34 w 35"/>
                  <a:gd name="T21" fmla="*/ 19 h 34"/>
                  <a:gd name="T22" fmla="*/ 34 w 35"/>
                  <a:gd name="T23" fmla="*/ 19 h 34"/>
                  <a:gd name="T24" fmla="*/ 22 w 35"/>
                  <a:gd name="T25" fmla="*/ 1 h 34"/>
                  <a:gd name="T26" fmla="*/ 20 w 35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4">
                    <a:moveTo>
                      <a:pt x="20" y="0"/>
                    </a:moveTo>
                    <a:cubicBezTo>
                      <a:pt x="20" y="0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3" y="34"/>
                      <a:pt x="13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1"/>
                      <a:pt x="35" y="20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0"/>
                      <a:pt x="2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5" name="iṡļïḋê">
                <a:extLst>
                  <a:ext uri="{FF2B5EF4-FFF2-40B4-BE49-F238E27FC236}">
                    <a16:creationId xmlns:a16="http://schemas.microsoft.com/office/drawing/2014/main" id="{AD4A98AB-5BC8-1042-808E-0CA426FE9FA8}"/>
                  </a:ext>
                </a:extLst>
              </p:cNvPr>
              <p:cNvSpPr/>
              <p:nvPr/>
            </p:nvSpPr>
            <p:spPr bwMode="auto">
              <a:xfrm>
                <a:off x="7778751" y="3244851"/>
                <a:ext cx="52388" cy="47625"/>
              </a:xfrm>
              <a:custGeom>
                <a:avLst/>
                <a:gdLst>
                  <a:gd name="T0" fmla="*/ 21 w 36"/>
                  <a:gd name="T1" fmla="*/ 0 h 33"/>
                  <a:gd name="T2" fmla="*/ 20 w 36"/>
                  <a:gd name="T3" fmla="*/ 0 h 33"/>
                  <a:gd name="T4" fmla="*/ 2 w 36"/>
                  <a:gd name="T5" fmla="*/ 12 h 33"/>
                  <a:gd name="T6" fmla="*/ 1 w 36"/>
                  <a:gd name="T7" fmla="*/ 15 h 33"/>
                  <a:gd name="T8" fmla="*/ 13 w 36"/>
                  <a:gd name="T9" fmla="*/ 33 h 33"/>
                  <a:gd name="T10" fmla="*/ 14 w 36"/>
                  <a:gd name="T11" fmla="*/ 33 h 33"/>
                  <a:gd name="T12" fmla="*/ 15 w 36"/>
                  <a:gd name="T13" fmla="*/ 33 h 33"/>
                  <a:gd name="T14" fmla="*/ 34 w 36"/>
                  <a:gd name="T15" fmla="*/ 21 h 33"/>
                  <a:gd name="T16" fmla="*/ 35 w 36"/>
                  <a:gd name="T17" fmla="*/ 19 h 33"/>
                  <a:gd name="T18" fmla="*/ 35 w 36"/>
                  <a:gd name="T19" fmla="*/ 18 h 33"/>
                  <a:gd name="T20" fmla="*/ 22 w 36"/>
                  <a:gd name="T21" fmla="*/ 1 h 33"/>
                  <a:gd name="T22" fmla="*/ 21 w 36"/>
                  <a:gd name="T2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33">
                    <a:moveTo>
                      <a:pt x="21" y="0"/>
                    </a:moveTo>
                    <a:cubicBezTo>
                      <a:pt x="21" y="0"/>
                      <a:pt x="20" y="0"/>
                      <a:pt x="20" y="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0" y="14"/>
                      <a:pt x="1" y="15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5" y="33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6" y="20"/>
                      <a:pt x="35" y="19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0"/>
                      <a:pt x="21" y="0"/>
                      <a:pt x="21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6" name="iṩľîḑè">
                <a:extLst>
                  <a:ext uri="{FF2B5EF4-FFF2-40B4-BE49-F238E27FC236}">
                    <a16:creationId xmlns:a16="http://schemas.microsoft.com/office/drawing/2014/main" id="{D290339D-9CD0-BF42-BF7A-7515B55D57D9}"/>
                  </a:ext>
                </a:extLst>
              </p:cNvPr>
              <p:cNvSpPr/>
              <p:nvPr/>
            </p:nvSpPr>
            <p:spPr bwMode="auto">
              <a:xfrm>
                <a:off x="7737476" y="3271839"/>
                <a:ext cx="50800" cy="49213"/>
              </a:xfrm>
              <a:custGeom>
                <a:avLst/>
                <a:gdLst>
                  <a:gd name="T0" fmla="*/ 21 w 35"/>
                  <a:gd name="T1" fmla="*/ 0 h 34"/>
                  <a:gd name="T2" fmla="*/ 20 w 35"/>
                  <a:gd name="T3" fmla="*/ 1 h 34"/>
                  <a:gd name="T4" fmla="*/ 1 w 35"/>
                  <a:gd name="T5" fmla="*/ 13 h 34"/>
                  <a:gd name="T6" fmla="*/ 1 w 35"/>
                  <a:gd name="T7" fmla="*/ 15 h 34"/>
                  <a:gd name="T8" fmla="*/ 12 w 35"/>
                  <a:gd name="T9" fmla="*/ 33 h 34"/>
                  <a:gd name="T10" fmla="*/ 14 w 35"/>
                  <a:gd name="T11" fmla="*/ 34 h 34"/>
                  <a:gd name="T12" fmla="*/ 15 w 35"/>
                  <a:gd name="T13" fmla="*/ 34 h 34"/>
                  <a:gd name="T14" fmla="*/ 34 w 35"/>
                  <a:gd name="T15" fmla="*/ 22 h 34"/>
                  <a:gd name="T16" fmla="*/ 35 w 35"/>
                  <a:gd name="T17" fmla="*/ 19 h 34"/>
                  <a:gd name="T18" fmla="*/ 35 w 35"/>
                  <a:gd name="T19" fmla="*/ 19 h 34"/>
                  <a:gd name="T20" fmla="*/ 22 w 35"/>
                  <a:gd name="T21" fmla="*/ 1 h 34"/>
                  <a:gd name="T22" fmla="*/ 21 w 35"/>
                  <a:gd name="T2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" h="34">
                    <a:moveTo>
                      <a:pt x="21" y="0"/>
                    </a:moveTo>
                    <a:cubicBezTo>
                      <a:pt x="20" y="0"/>
                      <a:pt x="20" y="0"/>
                      <a:pt x="20" y="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5"/>
                      <a:pt x="1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4" y="34"/>
                      <a:pt x="15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1"/>
                      <a:pt x="35" y="20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7" name="ïšļidé">
                <a:extLst>
                  <a:ext uri="{FF2B5EF4-FFF2-40B4-BE49-F238E27FC236}">
                    <a16:creationId xmlns:a16="http://schemas.microsoft.com/office/drawing/2014/main" id="{4A366A5F-C485-D844-8D94-F4FC84DD8A77}"/>
                  </a:ext>
                </a:extLst>
              </p:cNvPr>
              <p:cNvSpPr/>
              <p:nvPr/>
            </p:nvSpPr>
            <p:spPr bwMode="auto">
              <a:xfrm>
                <a:off x="7697788" y="3300414"/>
                <a:ext cx="50800" cy="49213"/>
              </a:xfrm>
              <a:custGeom>
                <a:avLst/>
                <a:gdLst>
                  <a:gd name="T0" fmla="*/ 20 w 35"/>
                  <a:gd name="T1" fmla="*/ 0 h 34"/>
                  <a:gd name="T2" fmla="*/ 19 w 35"/>
                  <a:gd name="T3" fmla="*/ 1 h 34"/>
                  <a:gd name="T4" fmla="*/ 19 w 35"/>
                  <a:gd name="T5" fmla="*/ 1 h 34"/>
                  <a:gd name="T6" fmla="*/ 1 w 35"/>
                  <a:gd name="T7" fmla="*/ 13 h 34"/>
                  <a:gd name="T8" fmla="*/ 0 w 35"/>
                  <a:gd name="T9" fmla="*/ 15 h 34"/>
                  <a:gd name="T10" fmla="*/ 12 w 35"/>
                  <a:gd name="T11" fmla="*/ 33 h 34"/>
                  <a:gd name="T12" fmla="*/ 13 w 35"/>
                  <a:gd name="T13" fmla="*/ 34 h 34"/>
                  <a:gd name="T14" fmla="*/ 14 w 35"/>
                  <a:gd name="T15" fmla="*/ 34 h 34"/>
                  <a:gd name="T16" fmla="*/ 14 w 35"/>
                  <a:gd name="T17" fmla="*/ 34 h 34"/>
                  <a:gd name="T18" fmla="*/ 34 w 35"/>
                  <a:gd name="T19" fmla="*/ 22 h 34"/>
                  <a:gd name="T20" fmla="*/ 35 w 35"/>
                  <a:gd name="T21" fmla="*/ 19 h 34"/>
                  <a:gd name="T22" fmla="*/ 34 w 35"/>
                  <a:gd name="T23" fmla="*/ 19 h 34"/>
                  <a:gd name="T24" fmla="*/ 22 w 35"/>
                  <a:gd name="T25" fmla="*/ 1 h 34"/>
                  <a:gd name="T26" fmla="*/ 20 w 35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4">
                    <a:moveTo>
                      <a:pt x="20" y="0"/>
                    </a:moveTo>
                    <a:cubicBezTo>
                      <a:pt x="20" y="0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3" y="34"/>
                      <a:pt x="13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1"/>
                      <a:pt x="35" y="20"/>
                      <a:pt x="35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0"/>
                      <a:pt x="2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8" name="íślïďè">
                <a:extLst>
                  <a:ext uri="{FF2B5EF4-FFF2-40B4-BE49-F238E27FC236}">
                    <a16:creationId xmlns:a16="http://schemas.microsoft.com/office/drawing/2014/main" id="{D8FC0E15-DE43-004C-91ED-FACAA6098468}"/>
                  </a:ext>
                </a:extLst>
              </p:cNvPr>
              <p:cNvSpPr/>
              <p:nvPr/>
            </p:nvSpPr>
            <p:spPr bwMode="auto">
              <a:xfrm>
                <a:off x="7685088" y="3367089"/>
                <a:ext cx="50800" cy="49213"/>
              </a:xfrm>
              <a:custGeom>
                <a:avLst/>
                <a:gdLst>
                  <a:gd name="T0" fmla="*/ 21 w 35"/>
                  <a:gd name="T1" fmla="*/ 0 h 34"/>
                  <a:gd name="T2" fmla="*/ 20 w 35"/>
                  <a:gd name="T3" fmla="*/ 1 h 34"/>
                  <a:gd name="T4" fmla="*/ 1 w 35"/>
                  <a:gd name="T5" fmla="*/ 13 h 34"/>
                  <a:gd name="T6" fmla="*/ 1 w 35"/>
                  <a:gd name="T7" fmla="*/ 15 h 34"/>
                  <a:gd name="T8" fmla="*/ 1 w 35"/>
                  <a:gd name="T9" fmla="*/ 15 h 34"/>
                  <a:gd name="T10" fmla="*/ 12 w 35"/>
                  <a:gd name="T11" fmla="*/ 33 h 34"/>
                  <a:gd name="T12" fmla="*/ 14 w 35"/>
                  <a:gd name="T13" fmla="*/ 34 h 34"/>
                  <a:gd name="T14" fmla="*/ 15 w 35"/>
                  <a:gd name="T15" fmla="*/ 34 h 34"/>
                  <a:gd name="T16" fmla="*/ 34 w 35"/>
                  <a:gd name="T17" fmla="*/ 22 h 34"/>
                  <a:gd name="T18" fmla="*/ 35 w 35"/>
                  <a:gd name="T19" fmla="*/ 19 h 34"/>
                  <a:gd name="T20" fmla="*/ 35 w 35"/>
                  <a:gd name="T21" fmla="*/ 19 h 34"/>
                  <a:gd name="T22" fmla="*/ 22 w 35"/>
                  <a:gd name="T23" fmla="*/ 1 h 34"/>
                  <a:gd name="T24" fmla="*/ 21 w 35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34">
                    <a:moveTo>
                      <a:pt x="21" y="0"/>
                    </a:moveTo>
                    <a:cubicBezTo>
                      <a:pt x="20" y="0"/>
                      <a:pt x="20" y="0"/>
                      <a:pt x="20" y="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5" y="34"/>
                      <a:pt x="15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1"/>
                      <a:pt x="35" y="20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9" name="íŝḻïḑe">
                <a:extLst>
                  <a:ext uri="{FF2B5EF4-FFF2-40B4-BE49-F238E27FC236}">
                    <a16:creationId xmlns:a16="http://schemas.microsoft.com/office/drawing/2014/main" id="{D7C5698B-DBD9-5242-8770-377EE887E843}"/>
                  </a:ext>
                </a:extLst>
              </p:cNvPr>
              <p:cNvSpPr/>
              <p:nvPr/>
            </p:nvSpPr>
            <p:spPr bwMode="auto">
              <a:xfrm>
                <a:off x="7645401" y="3394076"/>
                <a:ext cx="50800" cy="50800"/>
              </a:xfrm>
              <a:custGeom>
                <a:avLst/>
                <a:gdLst>
                  <a:gd name="T0" fmla="*/ 20 w 35"/>
                  <a:gd name="T1" fmla="*/ 0 h 34"/>
                  <a:gd name="T2" fmla="*/ 19 w 35"/>
                  <a:gd name="T3" fmla="*/ 1 h 34"/>
                  <a:gd name="T4" fmla="*/ 19 w 35"/>
                  <a:gd name="T5" fmla="*/ 1 h 34"/>
                  <a:gd name="T6" fmla="*/ 1 w 35"/>
                  <a:gd name="T7" fmla="*/ 13 h 34"/>
                  <a:gd name="T8" fmla="*/ 0 w 35"/>
                  <a:gd name="T9" fmla="*/ 15 h 34"/>
                  <a:gd name="T10" fmla="*/ 0 w 35"/>
                  <a:gd name="T11" fmla="*/ 15 h 34"/>
                  <a:gd name="T12" fmla="*/ 12 w 35"/>
                  <a:gd name="T13" fmla="*/ 33 h 34"/>
                  <a:gd name="T14" fmla="*/ 13 w 35"/>
                  <a:gd name="T15" fmla="*/ 34 h 34"/>
                  <a:gd name="T16" fmla="*/ 14 w 35"/>
                  <a:gd name="T17" fmla="*/ 34 h 34"/>
                  <a:gd name="T18" fmla="*/ 34 w 35"/>
                  <a:gd name="T19" fmla="*/ 22 h 34"/>
                  <a:gd name="T20" fmla="*/ 34 w 35"/>
                  <a:gd name="T21" fmla="*/ 19 h 34"/>
                  <a:gd name="T22" fmla="*/ 34 w 35"/>
                  <a:gd name="T23" fmla="*/ 19 h 34"/>
                  <a:gd name="T24" fmla="*/ 22 w 35"/>
                  <a:gd name="T25" fmla="*/ 1 h 34"/>
                  <a:gd name="T26" fmla="*/ 20 w 35"/>
                  <a:gd name="T2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4">
                    <a:moveTo>
                      <a:pt x="20" y="0"/>
                    </a:moveTo>
                    <a:cubicBezTo>
                      <a:pt x="20" y="0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3" y="34"/>
                      <a:pt x="13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1"/>
                      <a:pt x="35" y="20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0"/>
                      <a:pt x="2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0" name="ïş1iḑé">
                <a:extLst>
                  <a:ext uri="{FF2B5EF4-FFF2-40B4-BE49-F238E27FC236}">
                    <a16:creationId xmlns:a16="http://schemas.microsoft.com/office/drawing/2014/main" id="{1719E9C7-3C14-224B-BB0A-EA22072305DE}"/>
                  </a:ext>
                </a:extLst>
              </p:cNvPr>
              <p:cNvSpPr/>
              <p:nvPr/>
            </p:nvSpPr>
            <p:spPr bwMode="auto">
              <a:xfrm>
                <a:off x="7707313" y="3230564"/>
                <a:ext cx="52388" cy="49213"/>
              </a:xfrm>
              <a:custGeom>
                <a:avLst/>
                <a:gdLst>
                  <a:gd name="T0" fmla="*/ 20 w 35"/>
                  <a:gd name="T1" fmla="*/ 0 h 33"/>
                  <a:gd name="T2" fmla="*/ 19 w 35"/>
                  <a:gd name="T3" fmla="*/ 0 h 33"/>
                  <a:gd name="T4" fmla="*/ 2 w 35"/>
                  <a:gd name="T5" fmla="*/ 12 h 33"/>
                  <a:gd name="T6" fmla="*/ 1 w 35"/>
                  <a:gd name="T7" fmla="*/ 15 h 33"/>
                  <a:gd name="T8" fmla="*/ 1 w 35"/>
                  <a:gd name="T9" fmla="*/ 15 h 33"/>
                  <a:gd name="T10" fmla="*/ 12 w 35"/>
                  <a:gd name="T11" fmla="*/ 32 h 33"/>
                  <a:gd name="T12" fmla="*/ 14 w 35"/>
                  <a:gd name="T13" fmla="*/ 33 h 33"/>
                  <a:gd name="T14" fmla="*/ 15 w 35"/>
                  <a:gd name="T15" fmla="*/ 33 h 33"/>
                  <a:gd name="T16" fmla="*/ 15 w 35"/>
                  <a:gd name="T17" fmla="*/ 33 h 33"/>
                  <a:gd name="T18" fmla="*/ 33 w 35"/>
                  <a:gd name="T19" fmla="*/ 21 h 33"/>
                  <a:gd name="T20" fmla="*/ 34 w 35"/>
                  <a:gd name="T21" fmla="*/ 18 h 33"/>
                  <a:gd name="T22" fmla="*/ 34 w 35"/>
                  <a:gd name="T23" fmla="*/ 18 h 33"/>
                  <a:gd name="T24" fmla="*/ 22 w 35"/>
                  <a:gd name="T25" fmla="*/ 1 h 33"/>
                  <a:gd name="T26" fmla="*/ 20 w 35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3">
                    <a:moveTo>
                      <a:pt x="20" y="0"/>
                    </a:moveTo>
                    <a:cubicBezTo>
                      <a:pt x="20" y="0"/>
                      <a:pt x="19" y="0"/>
                      <a:pt x="19" y="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5" y="20"/>
                      <a:pt x="35" y="19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0"/>
                      <a:pt x="21" y="0"/>
                      <a:pt x="2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1" name="išḷîḓê">
                <a:extLst>
                  <a:ext uri="{FF2B5EF4-FFF2-40B4-BE49-F238E27FC236}">
                    <a16:creationId xmlns:a16="http://schemas.microsoft.com/office/drawing/2014/main" id="{C83D24AA-AD8C-1D44-9F87-5E7D480F85D7}"/>
                  </a:ext>
                </a:extLst>
              </p:cNvPr>
              <p:cNvSpPr/>
              <p:nvPr/>
            </p:nvSpPr>
            <p:spPr bwMode="auto">
              <a:xfrm>
                <a:off x="7669213" y="3259139"/>
                <a:ext cx="50800" cy="47625"/>
              </a:xfrm>
              <a:custGeom>
                <a:avLst/>
                <a:gdLst>
                  <a:gd name="T0" fmla="*/ 20 w 35"/>
                  <a:gd name="T1" fmla="*/ 0 h 33"/>
                  <a:gd name="T2" fmla="*/ 19 w 35"/>
                  <a:gd name="T3" fmla="*/ 0 h 33"/>
                  <a:gd name="T4" fmla="*/ 19 w 35"/>
                  <a:gd name="T5" fmla="*/ 0 h 33"/>
                  <a:gd name="T6" fmla="*/ 1 w 35"/>
                  <a:gd name="T7" fmla="*/ 12 h 33"/>
                  <a:gd name="T8" fmla="*/ 1 w 35"/>
                  <a:gd name="T9" fmla="*/ 15 h 33"/>
                  <a:gd name="T10" fmla="*/ 1 w 35"/>
                  <a:gd name="T11" fmla="*/ 15 h 33"/>
                  <a:gd name="T12" fmla="*/ 12 w 35"/>
                  <a:gd name="T13" fmla="*/ 32 h 33"/>
                  <a:gd name="T14" fmla="*/ 14 w 35"/>
                  <a:gd name="T15" fmla="*/ 33 h 33"/>
                  <a:gd name="T16" fmla="*/ 15 w 35"/>
                  <a:gd name="T17" fmla="*/ 33 h 33"/>
                  <a:gd name="T18" fmla="*/ 33 w 35"/>
                  <a:gd name="T19" fmla="*/ 21 h 33"/>
                  <a:gd name="T20" fmla="*/ 34 w 35"/>
                  <a:gd name="T21" fmla="*/ 18 h 33"/>
                  <a:gd name="T22" fmla="*/ 34 w 35"/>
                  <a:gd name="T23" fmla="*/ 17 h 33"/>
                  <a:gd name="T24" fmla="*/ 22 w 35"/>
                  <a:gd name="T25" fmla="*/ 1 h 33"/>
                  <a:gd name="T26" fmla="*/ 20 w 35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3">
                    <a:moveTo>
                      <a:pt x="20" y="0"/>
                    </a:moveTo>
                    <a:cubicBezTo>
                      <a:pt x="20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5" y="3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4" y="20"/>
                      <a:pt x="35" y="19"/>
                      <a:pt x="34" y="1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0"/>
                      <a:pt x="21" y="0"/>
                      <a:pt x="2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2" name="íŝļiḍé">
                <a:extLst>
                  <a:ext uri="{FF2B5EF4-FFF2-40B4-BE49-F238E27FC236}">
                    <a16:creationId xmlns:a16="http://schemas.microsoft.com/office/drawing/2014/main" id="{E2AC8590-D9B9-2740-B588-D7E4BDCFF395}"/>
                  </a:ext>
                </a:extLst>
              </p:cNvPr>
              <p:cNvSpPr/>
              <p:nvPr/>
            </p:nvSpPr>
            <p:spPr bwMode="auto">
              <a:xfrm>
                <a:off x="7629526" y="3286126"/>
                <a:ext cx="49213" cy="49213"/>
              </a:xfrm>
              <a:custGeom>
                <a:avLst/>
                <a:gdLst>
                  <a:gd name="T0" fmla="*/ 20 w 34"/>
                  <a:gd name="T1" fmla="*/ 0 h 33"/>
                  <a:gd name="T2" fmla="*/ 18 w 34"/>
                  <a:gd name="T3" fmla="*/ 0 h 33"/>
                  <a:gd name="T4" fmla="*/ 1 w 34"/>
                  <a:gd name="T5" fmla="*/ 12 h 33"/>
                  <a:gd name="T6" fmla="*/ 0 w 34"/>
                  <a:gd name="T7" fmla="*/ 15 h 33"/>
                  <a:gd name="T8" fmla="*/ 0 w 34"/>
                  <a:gd name="T9" fmla="*/ 15 h 33"/>
                  <a:gd name="T10" fmla="*/ 11 w 34"/>
                  <a:gd name="T11" fmla="*/ 32 h 33"/>
                  <a:gd name="T12" fmla="*/ 13 w 34"/>
                  <a:gd name="T13" fmla="*/ 33 h 33"/>
                  <a:gd name="T14" fmla="*/ 15 w 34"/>
                  <a:gd name="T15" fmla="*/ 32 h 33"/>
                  <a:gd name="T16" fmla="*/ 15 w 34"/>
                  <a:gd name="T17" fmla="*/ 32 h 33"/>
                  <a:gd name="T18" fmla="*/ 33 w 34"/>
                  <a:gd name="T19" fmla="*/ 21 h 33"/>
                  <a:gd name="T20" fmla="*/ 34 w 34"/>
                  <a:gd name="T21" fmla="*/ 18 h 33"/>
                  <a:gd name="T22" fmla="*/ 34 w 34"/>
                  <a:gd name="T23" fmla="*/ 17 h 33"/>
                  <a:gd name="T24" fmla="*/ 22 w 34"/>
                  <a:gd name="T25" fmla="*/ 1 h 33"/>
                  <a:gd name="T26" fmla="*/ 20 w 34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33">
                    <a:moveTo>
                      <a:pt x="20" y="0"/>
                    </a:moveTo>
                    <a:cubicBezTo>
                      <a:pt x="19" y="0"/>
                      <a:pt x="19" y="0"/>
                      <a:pt x="18" y="0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2" y="32"/>
                      <a:pt x="12" y="33"/>
                      <a:pt x="13" y="33"/>
                    </a:cubicBezTo>
                    <a:cubicBezTo>
                      <a:pt x="14" y="33"/>
                      <a:pt x="14" y="33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4" y="20"/>
                      <a:pt x="34" y="19"/>
                      <a:pt x="34" y="18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0"/>
                      <a:pt x="21" y="0"/>
                      <a:pt x="2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3" name="iṡľiḍê">
                <a:extLst>
                  <a:ext uri="{FF2B5EF4-FFF2-40B4-BE49-F238E27FC236}">
                    <a16:creationId xmlns:a16="http://schemas.microsoft.com/office/drawing/2014/main" id="{F8DAFB18-6B1C-CC49-A0A9-D19375A9902F}"/>
                  </a:ext>
                </a:extLst>
              </p:cNvPr>
              <p:cNvSpPr/>
              <p:nvPr/>
            </p:nvSpPr>
            <p:spPr bwMode="auto">
              <a:xfrm>
                <a:off x="7588251" y="3313114"/>
                <a:ext cx="50800" cy="49213"/>
              </a:xfrm>
              <a:custGeom>
                <a:avLst/>
                <a:gdLst>
                  <a:gd name="T0" fmla="*/ 21 w 35"/>
                  <a:gd name="T1" fmla="*/ 0 h 34"/>
                  <a:gd name="T2" fmla="*/ 20 w 35"/>
                  <a:gd name="T3" fmla="*/ 1 h 34"/>
                  <a:gd name="T4" fmla="*/ 1 w 35"/>
                  <a:gd name="T5" fmla="*/ 13 h 34"/>
                  <a:gd name="T6" fmla="*/ 1 w 35"/>
                  <a:gd name="T7" fmla="*/ 15 h 34"/>
                  <a:gd name="T8" fmla="*/ 12 w 35"/>
                  <a:gd name="T9" fmla="*/ 33 h 34"/>
                  <a:gd name="T10" fmla="*/ 14 w 35"/>
                  <a:gd name="T11" fmla="*/ 34 h 34"/>
                  <a:gd name="T12" fmla="*/ 15 w 35"/>
                  <a:gd name="T13" fmla="*/ 34 h 34"/>
                  <a:gd name="T14" fmla="*/ 34 w 35"/>
                  <a:gd name="T15" fmla="*/ 22 h 34"/>
                  <a:gd name="T16" fmla="*/ 35 w 35"/>
                  <a:gd name="T17" fmla="*/ 19 h 34"/>
                  <a:gd name="T18" fmla="*/ 35 w 35"/>
                  <a:gd name="T19" fmla="*/ 19 h 34"/>
                  <a:gd name="T20" fmla="*/ 22 w 35"/>
                  <a:gd name="T21" fmla="*/ 1 h 34"/>
                  <a:gd name="T22" fmla="*/ 21 w 35"/>
                  <a:gd name="T2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" h="34">
                    <a:moveTo>
                      <a:pt x="21" y="0"/>
                    </a:moveTo>
                    <a:cubicBezTo>
                      <a:pt x="20" y="0"/>
                      <a:pt x="20" y="0"/>
                      <a:pt x="20" y="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5"/>
                      <a:pt x="1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4" y="34"/>
                      <a:pt x="15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1"/>
                      <a:pt x="35" y="20"/>
                      <a:pt x="35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4" name="îśļiḍè">
                <a:extLst>
                  <a:ext uri="{FF2B5EF4-FFF2-40B4-BE49-F238E27FC236}">
                    <a16:creationId xmlns:a16="http://schemas.microsoft.com/office/drawing/2014/main" id="{11573FAF-D8B1-C449-A085-37A9CC71B71D}"/>
                  </a:ext>
                </a:extLst>
              </p:cNvPr>
              <p:cNvSpPr/>
              <p:nvPr/>
            </p:nvSpPr>
            <p:spPr bwMode="auto">
              <a:xfrm>
                <a:off x="8023226" y="3046414"/>
                <a:ext cx="90488" cy="76200"/>
              </a:xfrm>
              <a:custGeom>
                <a:avLst/>
                <a:gdLst>
                  <a:gd name="T0" fmla="*/ 46 w 62"/>
                  <a:gd name="T1" fmla="*/ 0 h 53"/>
                  <a:gd name="T2" fmla="*/ 44 w 62"/>
                  <a:gd name="T3" fmla="*/ 1 h 53"/>
                  <a:gd name="T4" fmla="*/ 2 w 62"/>
                  <a:gd name="T5" fmla="*/ 31 h 53"/>
                  <a:gd name="T6" fmla="*/ 1 w 62"/>
                  <a:gd name="T7" fmla="*/ 36 h 53"/>
                  <a:gd name="T8" fmla="*/ 11 w 62"/>
                  <a:gd name="T9" fmla="*/ 52 h 53"/>
                  <a:gd name="T10" fmla="*/ 14 w 62"/>
                  <a:gd name="T11" fmla="*/ 53 h 53"/>
                  <a:gd name="T12" fmla="*/ 16 w 62"/>
                  <a:gd name="T13" fmla="*/ 53 h 53"/>
                  <a:gd name="T14" fmla="*/ 16 w 62"/>
                  <a:gd name="T15" fmla="*/ 53 h 53"/>
                  <a:gd name="T16" fmla="*/ 59 w 62"/>
                  <a:gd name="T17" fmla="*/ 23 h 53"/>
                  <a:gd name="T18" fmla="*/ 60 w 62"/>
                  <a:gd name="T19" fmla="*/ 17 h 53"/>
                  <a:gd name="T20" fmla="*/ 49 w 62"/>
                  <a:gd name="T21" fmla="*/ 2 h 53"/>
                  <a:gd name="T22" fmla="*/ 46 w 62"/>
                  <a:gd name="T2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" h="53">
                    <a:moveTo>
                      <a:pt x="46" y="0"/>
                    </a:moveTo>
                    <a:cubicBezTo>
                      <a:pt x="45" y="0"/>
                      <a:pt x="45" y="0"/>
                      <a:pt x="44" y="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2"/>
                      <a:pt x="0" y="34"/>
                      <a:pt x="1" y="36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2" y="53"/>
                      <a:pt x="13" y="53"/>
                      <a:pt x="14" y="53"/>
                    </a:cubicBezTo>
                    <a:cubicBezTo>
                      <a:pt x="15" y="53"/>
                      <a:pt x="16" y="53"/>
                      <a:pt x="16" y="53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1" y="21"/>
                      <a:pt x="62" y="19"/>
                      <a:pt x="60" y="17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1"/>
                      <a:pt x="47" y="0"/>
                      <a:pt x="46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5" name="ï$ḻiďé">
                <a:extLst>
                  <a:ext uri="{FF2B5EF4-FFF2-40B4-BE49-F238E27FC236}">
                    <a16:creationId xmlns:a16="http://schemas.microsoft.com/office/drawing/2014/main" id="{1F7501BD-1708-8544-BADB-9AB5DEC872A2}"/>
                  </a:ext>
                </a:extLst>
              </p:cNvPr>
              <p:cNvSpPr/>
              <p:nvPr/>
            </p:nvSpPr>
            <p:spPr bwMode="auto">
              <a:xfrm>
                <a:off x="7615238" y="3325814"/>
                <a:ext cx="92075" cy="80963"/>
              </a:xfrm>
              <a:custGeom>
                <a:avLst/>
                <a:gdLst>
                  <a:gd name="T0" fmla="*/ 48 w 63"/>
                  <a:gd name="T1" fmla="*/ 0 h 55"/>
                  <a:gd name="T2" fmla="*/ 47 w 63"/>
                  <a:gd name="T3" fmla="*/ 0 h 55"/>
                  <a:gd name="T4" fmla="*/ 47 w 63"/>
                  <a:gd name="T5" fmla="*/ 0 h 55"/>
                  <a:gd name="T6" fmla="*/ 1 w 63"/>
                  <a:gd name="T7" fmla="*/ 32 h 55"/>
                  <a:gd name="T8" fmla="*/ 1 w 63"/>
                  <a:gd name="T9" fmla="*/ 35 h 55"/>
                  <a:gd name="T10" fmla="*/ 13 w 63"/>
                  <a:gd name="T11" fmla="*/ 54 h 55"/>
                  <a:gd name="T12" fmla="*/ 15 w 63"/>
                  <a:gd name="T13" fmla="*/ 55 h 55"/>
                  <a:gd name="T14" fmla="*/ 16 w 63"/>
                  <a:gd name="T15" fmla="*/ 54 h 55"/>
                  <a:gd name="T16" fmla="*/ 16 w 63"/>
                  <a:gd name="T17" fmla="*/ 54 h 55"/>
                  <a:gd name="T18" fmla="*/ 62 w 63"/>
                  <a:gd name="T19" fmla="*/ 22 h 55"/>
                  <a:gd name="T20" fmla="*/ 63 w 63"/>
                  <a:gd name="T21" fmla="*/ 19 h 55"/>
                  <a:gd name="T22" fmla="*/ 50 w 63"/>
                  <a:gd name="T23" fmla="*/ 1 h 55"/>
                  <a:gd name="T24" fmla="*/ 48 w 63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55">
                    <a:moveTo>
                      <a:pt x="48" y="0"/>
                    </a:moveTo>
                    <a:cubicBezTo>
                      <a:pt x="48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3"/>
                      <a:pt x="0" y="34"/>
                      <a:pt x="1" y="35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4" y="54"/>
                      <a:pt x="14" y="55"/>
                      <a:pt x="15" y="55"/>
                    </a:cubicBezTo>
                    <a:cubicBezTo>
                      <a:pt x="15" y="55"/>
                      <a:pt x="16" y="55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3" y="21"/>
                      <a:pt x="63" y="20"/>
                      <a:pt x="63" y="19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0"/>
                      <a:pt x="49" y="0"/>
                      <a:pt x="48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6" name="iṣlïdè">
                <a:extLst>
                  <a:ext uri="{FF2B5EF4-FFF2-40B4-BE49-F238E27FC236}">
                    <a16:creationId xmlns:a16="http://schemas.microsoft.com/office/drawing/2014/main" id="{1C7CBB72-B75F-0242-97A5-4CA20B3D7DE6}"/>
                  </a:ext>
                </a:extLst>
              </p:cNvPr>
              <p:cNvSpPr/>
              <p:nvPr/>
            </p:nvSpPr>
            <p:spPr bwMode="auto">
              <a:xfrm>
                <a:off x="7748588" y="3117851"/>
                <a:ext cx="173038" cy="131763"/>
              </a:xfrm>
              <a:custGeom>
                <a:avLst/>
                <a:gdLst>
                  <a:gd name="T0" fmla="*/ 103 w 118"/>
                  <a:gd name="T1" fmla="*/ 0 h 91"/>
                  <a:gd name="T2" fmla="*/ 102 w 118"/>
                  <a:gd name="T3" fmla="*/ 0 h 91"/>
                  <a:gd name="T4" fmla="*/ 1 w 118"/>
                  <a:gd name="T5" fmla="*/ 69 h 91"/>
                  <a:gd name="T6" fmla="*/ 0 w 118"/>
                  <a:gd name="T7" fmla="*/ 71 h 91"/>
                  <a:gd name="T8" fmla="*/ 13 w 118"/>
                  <a:gd name="T9" fmla="*/ 91 h 91"/>
                  <a:gd name="T10" fmla="*/ 15 w 118"/>
                  <a:gd name="T11" fmla="*/ 91 h 91"/>
                  <a:gd name="T12" fmla="*/ 16 w 118"/>
                  <a:gd name="T13" fmla="*/ 91 h 91"/>
                  <a:gd name="T14" fmla="*/ 16 w 118"/>
                  <a:gd name="T15" fmla="*/ 91 h 91"/>
                  <a:gd name="T16" fmla="*/ 117 w 118"/>
                  <a:gd name="T17" fmla="*/ 21 h 91"/>
                  <a:gd name="T18" fmla="*/ 117 w 118"/>
                  <a:gd name="T19" fmla="*/ 19 h 91"/>
                  <a:gd name="T20" fmla="*/ 117 w 118"/>
                  <a:gd name="T21" fmla="*/ 19 h 91"/>
                  <a:gd name="T22" fmla="*/ 105 w 118"/>
                  <a:gd name="T23" fmla="*/ 1 h 91"/>
                  <a:gd name="T24" fmla="*/ 103 w 118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8" h="91">
                    <a:moveTo>
                      <a:pt x="103" y="0"/>
                    </a:moveTo>
                    <a:cubicBezTo>
                      <a:pt x="103" y="0"/>
                      <a:pt x="103" y="0"/>
                      <a:pt x="102" y="0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69"/>
                      <a:pt x="0" y="71"/>
                      <a:pt x="0" y="71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3" y="91"/>
                      <a:pt x="14" y="91"/>
                      <a:pt x="15" y="91"/>
                    </a:cubicBezTo>
                    <a:cubicBezTo>
                      <a:pt x="15" y="91"/>
                      <a:pt x="15" y="91"/>
                      <a:pt x="16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17" y="21"/>
                      <a:pt x="117" y="21"/>
                      <a:pt x="117" y="21"/>
                    </a:cubicBezTo>
                    <a:cubicBezTo>
                      <a:pt x="118" y="21"/>
                      <a:pt x="118" y="20"/>
                      <a:pt x="117" y="19"/>
                    </a:cubicBezTo>
                    <a:cubicBezTo>
                      <a:pt x="117" y="19"/>
                      <a:pt x="117" y="19"/>
                      <a:pt x="117" y="19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7" name="îŝľíḑe">
                <a:extLst>
                  <a:ext uri="{FF2B5EF4-FFF2-40B4-BE49-F238E27FC236}">
                    <a16:creationId xmlns:a16="http://schemas.microsoft.com/office/drawing/2014/main" id="{C783B294-29FE-D040-BDDD-858E2E6211A4}"/>
                  </a:ext>
                </a:extLst>
              </p:cNvPr>
              <p:cNvSpPr/>
              <p:nvPr/>
            </p:nvSpPr>
            <p:spPr bwMode="auto">
              <a:xfrm>
                <a:off x="8121651" y="3125789"/>
                <a:ext cx="49213" cy="49213"/>
              </a:xfrm>
              <a:custGeom>
                <a:avLst/>
                <a:gdLst>
                  <a:gd name="T0" fmla="*/ 32 w 34"/>
                  <a:gd name="T1" fmla="*/ 17 h 33"/>
                  <a:gd name="T2" fmla="*/ 22 w 34"/>
                  <a:gd name="T3" fmla="*/ 2 h 33"/>
                  <a:gd name="T4" fmla="*/ 17 w 34"/>
                  <a:gd name="T5" fmla="*/ 1 h 33"/>
                  <a:gd name="T6" fmla="*/ 2 w 34"/>
                  <a:gd name="T7" fmla="*/ 11 h 33"/>
                  <a:gd name="T8" fmla="*/ 1 w 34"/>
                  <a:gd name="T9" fmla="*/ 17 h 33"/>
                  <a:gd name="T10" fmla="*/ 10 w 34"/>
                  <a:gd name="T11" fmla="*/ 31 h 33"/>
                  <a:gd name="T12" fmla="*/ 15 w 34"/>
                  <a:gd name="T13" fmla="*/ 32 h 33"/>
                  <a:gd name="T14" fmla="*/ 31 w 34"/>
                  <a:gd name="T15" fmla="*/ 22 h 33"/>
                  <a:gd name="T16" fmla="*/ 32 w 34"/>
                  <a:gd name="T17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3">
                    <a:moveTo>
                      <a:pt x="32" y="17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19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3"/>
                      <a:pt x="0" y="15"/>
                      <a:pt x="1" y="17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3"/>
                      <a:pt x="14" y="33"/>
                      <a:pt x="15" y="3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1"/>
                      <a:pt x="34" y="19"/>
                      <a:pt x="32" y="17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8" name="ïśľíḓe">
                <a:extLst>
                  <a:ext uri="{FF2B5EF4-FFF2-40B4-BE49-F238E27FC236}">
                    <a16:creationId xmlns:a16="http://schemas.microsoft.com/office/drawing/2014/main" id="{53473D87-8B3B-3B4B-89DC-EDB4C4988567}"/>
                  </a:ext>
                </a:extLst>
              </p:cNvPr>
              <p:cNvSpPr/>
              <p:nvPr/>
            </p:nvSpPr>
            <p:spPr bwMode="auto">
              <a:xfrm>
                <a:off x="8081963" y="3154364"/>
                <a:ext cx="50800" cy="47625"/>
              </a:xfrm>
              <a:custGeom>
                <a:avLst/>
                <a:gdLst>
                  <a:gd name="T0" fmla="*/ 32 w 34"/>
                  <a:gd name="T1" fmla="*/ 16 h 33"/>
                  <a:gd name="T2" fmla="*/ 22 w 34"/>
                  <a:gd name="T3" fmla="*/ 2 h 33"/>
                  <a:gd name="T4" fmla="*/ 17 w 34"/>
                  <a:gd name="T5" fmla="*/ 1 h 33"/>
                  <a:gd name="T6" fmla="*/ 2 w 34"/>
                  <a:gd name="T7" fmla="*/ 11 h 33"/>
                  <a:gd name="T8" fmla="*/ 1 w 34"/>
                  <a:gd name="T9" fmla="*/ 16 h 33"/>
                  <a:gd name="T10" fmla="*/ 10 w 34"/>
                  <a:gd name="T11" fmla="*/ 31 h 33"/>
                  <a:gd name="T12" fmla="*/ 15 w 34"/>
                  <a:gd name="T13" fmla="*/ 32 h 33"/>
                  <a:gd name="T14" fmla="*/ 31 w 34"/>
                  <a:gd name="T15" fmla="*/ 22 h 33"/>
                  <a:gd name="T16" fmla="*/ 32 w 34"/>
                  <a:gd name="T17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3">
                    <a:moveTo>
                      <a:pt x="32" y="16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1" y="0"/>
                      <a:pt x="19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2"/>
                      <a:pt x="0" y="15"/>
                      <a:pt x="1" y="16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2"/>
                      <a:pt x="14" y="33"/>
                      <a:pt x="15" y="3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1"/>
                      <a:pt x="34" y="18"/>
                      <a:pt x="32" y="16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9" name="ïṣļíḑè">
                <a:extLst>
                  <a:ext uri="{FF2B5EF4-FFF2-40B4-BE49-F238E27FC236}">
                    <a16:creationId xmlns:a16="http://schemas.microsoft.com/office/drawing/2014/main" id="{A9AD04C7-E409-D941-B718-4BC1B48CC098}"/>
                  </a:ext>
                </a:extLst>
              </p:cNvPr>
              <p:cNvSpPr/>
              <p:nvPr/>
            </p:nvSpPr>
            <p:spPr bwMode="auto">
              <a:xfrm>
                <a:off x="8040688" y="3181351"/>
                <a:ext cx="50800" cy="49213"/>
              </a:xfrm>
              <a:custGeom>
                <a:avLst/>
                <a:gdLst>
                  <a:gd name="T0" fmla="*/ 32 w 34"/>
                  <a:gd name="T1" fmla="*/ 17 h 33"/>
                  <a:gd name="T2" fmla="*/ 22 w 34"/>
                  <a:gd name="T3" fmla="*/ 3 h 33"/>
                  <a:gd name="T4" fmla="*/ 17 w 34"/>
                  <a:gd name="T5" fmla="*/ 2 h 33"/>
                  <a:gd name="T6" fmla="*/ 2 w 34"/>
                  <a:gd name="T7" fmla="*/ 12 h 33"/>
                  <a:gd name="T8" fmla="*/ 1 w 34"/>
                  <a:gd name="T9" fmla="*/ 17 h 33"/>
                  <a:gd name="T10" fmla="*/ 10 w 34"/>
                  <a:gd name="T11" fmla="*/ 31 h 33"/>
                  <a:gd name="T12" fmla="*/ 15 w 34"/>
                  <a:gd name="T13" fmla="*/ 32 h 33"/>
                  <a:gd name="T14" fmla="*/ 31 w 34"/>
                  <a:gd name="T15" fmla="*/ 22 h 33"/>
                  <a:gd name="T16" fmla="*/ 32 w 34"/>
                  <a:gd name="T17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3">
                    <a:moveTo>
                      <a:pt x="32" y="17"/>
                    </a:moveTo>
                    <a:cubicBezTo>
                      <a:pt x="22" y="3"/>
                      <a:pt x="22" y="3"/>
                      <a:pt x="22" y="3"/>
                    </a:cubicBezTo>
                    <a:cubicBezTo>
                      <a:pt x="21" y="1"/>
                      <a:pt x="19" y="0"/>
                      <a:pt x="17" y="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5"/>
                      <a:pt x="1" y="17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3"/>
                      <a:pt x="14" y="33"/>
                      <a:pt x="15" y="3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1"/>
                      <a:pt x="34" y="19"/>
                      <a:pt x="32" y="17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0" name="išľíḓé">
                <a:extLst>
                  <a:ext uri="{FF2B5EF4-FFF2-40B4-BE49-F238E27FC236}">
                    <a16:creationId xmlns:a16="http://schemas.microsoft.com/office/drawing/2014/main" id="{FE6E8152-8328-6C4E-A260-D57FE737F760}"/>
                  </a:ext>
                </a:extLst>
              </p:cNvPr>
              <p:cNvSpPr/>
              <p:nvPr/>
            </p:nvSpPr>
            <p:spPr bwMode="auto">
              <a:xfrm>
                <a:off x="7999413" y="3211514"/>
                <a:ext cx="49213" cy="47625"/>
              </a:xfrm>
              <a:custGeom>
                <a:avLst/>
                <a:gdLst>
                  <a:gd name="T0" fmla="*/ 33 w 34"/>
                  <a:gd name="T1" fmla="*/ 17 h 33"/>
                  <a:gd name="T2" fmla="*/ 23 w 34"/>
                  <a:gd name="T3" fmla="*/ 2 h 33"/>
                  <a:gd name="T4" fmla="*/ 17 w 34"/>
                  <a:gd name="T5" fmla="*/ 1 h 33"/>
                  <a:gd name="T6" fmla="*/ 2 w 34"/>
                  <a:gd name="T7" fmla="*/ 11 h 33"/>
                  <a:gd name="T8" fmla="*/ 1 w 34"/>
                  <a:gd name="T9" fmla="*/ 17 h 33"/>
                  <a:gd name="T10" fmla="*/ 1 w 34"/>
                  <a:gd name="T11" fmla="*/ 17 h 33"/>
                  <a:gd name="T12" fmla="*/ 11 w 34"/>
                  <a:gd name="T13" fmla="*/ 31 h 33"/>
                  <a:gd name="T14" fmla="*/ 16 w 34"/>
                  <a:gd name="T15" fmla="*/ 32 h 33"/>
                  <a:gd name="T16" fmla="*/ 32 w 34"/>
                  <a:gd name="T17" fmla="*/ 22 h 33"/>
                  <a:gd name="T18" fmla="*/ 33 w 34"/>
                  <a:gd name="T19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3">
                    <a:moveTo>
                      <a:pt x="33" y="17"/>
                    </a:moveTo>
                    <a:cubicBezTo>
                      <a:pt x="23" y="2"/>
                      <a:pt x="23" y="2"/>
                      <a:pt x="23" y="2"/>
                    </a:cubicBezTo>
                    <a:cubicBezTo>
                      <a:pt x="21" y="0"/>
                      <a:pt x="19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3"/>
                      <a:pt x="0" y="15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3"/>
                      <a:pt x="14" y="33"/>
                      <a:pt x="16" y="3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4" y="21"/>
                      <a:pt x="34" y="19"/>
                      <a:pt x="33" y="17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1" name="i$ḷïďê">
                <a:extLst>
                  <a:ext uri="{FF2B5EF4-FFF2-40B4-BE49-F238E27FC236}">
                    <a16:creationId xmlns:a16="http://schemas.microsoft.com/office/drawing/2014/main" id="{CC6AA117-AA4D-AF4A-98BD-F1723A7548EC}"/>
                  </a:ext>
                </a:extLst>
              </p:cNvPr>
              <p:cNvSpPr/>
              <p:nvPr/>
            </p:nvSpPr>
            <p:spPr bwMode="auto">
              <a:xfrm>
                <a:off x="7958138" y="3240089"/>
                <a:ext cx="49213" cy="47625"/>
              </a:xfrm>
              <a:custGeom>
                <a:avLst/>
                <a:gdLst>
                  <a:gd name="T0" fmla="*/ 32 w 34"/>
                  <a:gd name="T1" fmla="*/ 16 h 33"/>
                  <a:gd name="T2" fmla="*/ 22 w 34"/>
                  <a:gd name="T3" fmla="*/ 2 h 33"/>
                  <a:gd name="T4" fmla="*/ 17 w 34"/>
                  <a:gd name="T5" fmla="*/ 1 h 33"/>
                  <a:gd name="T6" fmla="*/ 2 w 34"/>
                  <a:gd name="T7" fmla="*/ 11 h 33"/>
                  <a:gd name="T8" fmla="*/ 1 w 34"/>
                  <a:gd name="T9" fmla="*/ 16 h 33"/>
                  <a:gd name="T10" fmla="*/ 10 w 34"/>
                  <a:gd name="T11" fmla="*/ 31 h 33"/>
                  <a:gd name="T12" fmla="*/ 15 w 34"/>
                  <a:gd name="T13" fmla="*/ 32 h 33"/>
                  <a:gd name="T14" fmla="*/ 31 w 34"/>
                  <a:gd name="T15" fmla="*/ 22 h 33"/>
                  <a:gd name="T16" fmla="*/ 32 w 34"/>
                  <a:gd name="T17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3">
                    <a:moveTo>
                      <a:pt x="32" y="16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1" y="0"/>
                      <a:pt x="19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2"/>
                      <a:pt x="0" y="15"/>
                      <a:pt x="1" y="16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2"/>
                      <a:pt x="14" y="33"/>
                      <a:pt x="15" y="3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1"/>
                      <a:pt x="34" y="18"/>
                      <a:pt x="32" y="16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2" name="í$liḍé">
                <a:extLst>
                  <a:ext uri="{FF2B5EF4-FFF2-40B4-BE49-F238E27FC236}">
                    <a16:creationId xmlns:a16="http://schemas.microsoft.com/office/drawing/2014/main" id="{6A030CB8-9021-F44C-88AE-626A4BF098A4}"/>
                  </a:ext>
                </a:extLst>
              </p:cNvPr>
              <p:cNvSpPr/>
              <p:nvPr/>
            </p:nvSpPr>
            <p:spPr bwMode="auto">
              <a:xfrm>
                <a:off x="7915276" y="3267076"/>
                <a:ext cx="50800" cy="50800"/>
              </a:xfrm>
              <a:custGeom>
                <a:avLst/>
                <a:gdLst>
                  <a:gd name="T0" fmla="*/ 34 w 35"/>
                  <a:gd name="T1" fmla="*/ 19 h 34"/>
                  <a:gd name="T2" fmla="*/ 22 w 35"/>
                  <a:gd name="T3" fmla="*/ 1 h 34"/>
                  <a:gd name="T4" fmla="*/ 19 w 35"/>
                  <a:gd name="T5" fmla="*/ 1 h 34"/>
                  <a:gd name="T6" fmla="*/ 19 w 35"/>
                  <a:gd name="T7" fmla="*/ 1 h 34"/>
                  <a:gd name="T8" fmla="*/ 1 w 35"/>
                  <a:gd name="T9" fmla="*/ 13 h 34"/>
                  <a:gd name="T10" fmla="*/ 0 w 35"/>
                  <a:gd name="T11" fmla="*/ 15 h 34"/>
                  <a:gd name="T12" fmla="*/ 0 w 35"/>
                  <a:gd name="T13" fmla="*/ 15 h 34"/>
                  <a:gd name="T14" fmla="*/ 12 w 35"/>
                  <a:gd name="T15" fmla="*/ 33 h 34"/>
                  <a:gd name="T16" fmla="*/ 14 w 35"/>
                  <a:gd name="T17" fmla="*/ 34 h 34"/>
                  <a:gd name="T18" fmla="*/ 34 w 35"/>
                  <a:gd name="T19" fmla="*/ 22 h 34"/>
                  <a:gd name="T20" fmla="*/ 34 w 35"/>
                  <a:gd name="T21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34">
                    <a:moveTo>
                      <a:pt x="34" y="19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1" y="0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3" y="34"/>
                      <a:pt x="14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5" y="20"/>
                      <a:pt x="34" y="19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3" name="íṡḷíḋe">
                <a:extLst>
                  <a:ext uri="{FF2B5EF4-FFF2-40B4-BE49-F238E27FC236}">
                    <a16:creationId xmlns:a16="http://schemas.microsoft.com/office/drawing/2014/main" id="{10DF8E8D-7A30-7A40-929A-5770E7536665}"/>
                  </a:ext>
                </a:extLst>
              </p:cNvPr>
              <p:cNvSpPr/>
              <p:nvPr/>
            </p:nvSpPr>
            <p:spPr bwMode="auto">
              <a:xfrm>
                <a:off x="7874001" y="3297239"/>
                <a:ext cx="50800" cy="49213"/>
              </a:xfrm>
              <a:custGeom>
                <a:avLst/>
                <a:gdLst>
                  <a:gd name="T0" fmla="*/ 35 w 35"/>
                  <a:gd name="T1" fmla="*/ 19 h 34"/>
                  <a:gd name="T2" fmla="*/ 22 w 35"/>
                  <a:gd name="T3" fmla="*/ 1 h 34"/>
                  <a:gd name="T4" fmla="*/ 19 w 35"/>
                  <a:gd name="T5" fmla="*/ 0 h 34"/>
                  <a:gd name="T6" fmla="*/ 19 w 35"/>
                  <a:gd name="T7" fmla="*/ 0 h 34"/>
                  <a:gd name="T8" fmla="*/ 1 w 35"/>
                  <a:gd name="T9" fmla="*/ 13 h 34"/>
                  <a:gd name="T10" fmla="*/ 1 w 35"/>
                  <a:gd name="T11" fmla="*/ 15 h 34"/>
                  <a:gd name="T12" fmla="*/ 1 w 35"/>
                  <a:gd name="T13" fmla="*/ 15 h 34"/>
                  <a:gd name="T14" fmla="*/ 12 w 35"/>
                  <a:gd name="T15" fmla="*/ 33 h 34"/>
                  <a:gd name="T16" fmla="*/ 15 w 35"/>
                  <a:gd name="T17" fmla="*/ 33 h 34"/>
                  <a:gd name="T18" fmla="*/ 15 w 35"/>
                  <a:gd name="T19" fmla="*/ 33 h 34"/>
                  <a:gd name="T20" fmla="*/ 34 w 35"/>
                  <a:gd name="T21" fmla="*/ 21 h 34"/>
                  <a:gd name="T22" fmla="*/ 35 w 35"/>
                  <a:gd name="T23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" h="34">
                    <a:moveTo>
                      <a:pt x="35" y="19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1" y="0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3" y="34"/>
                      <a:pt x="14" y="34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0"/>
                      <a:pt x="35" y="19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4" name="iṥľïḍè">
                <a:extLst>
                  <a:ext uri="{FF2B5EF4-FFF2-40B4-BE49-F238E27FC236}">
                    <a16:creationId xmlns:a16="http://schemas.microsoft.com/office/drawing/2014/main" id="{2FC92907-9DF0-E04E-8DBE-16CFE1D4F417}"/>
                  </a:ext>
                </a:extLst>
              </p:cNvPr>
              <p:cNvSpPr/>
              <p:nvPr/>
            </p:nvSpPr>
            <p:spPr bwMode="auto">
              <a:xfrm>
                <a:off x="7837488" y="3321051"/>
                <a:ext cx="50800" cy="50800"/>
              </a:xfrm>
              <a:custGeom>
                <a:avLst/>
                <a:gdLst>
                  <a:gd name="T0" fmla="*/ 34 w 35"/>
                  <a:gd name="T1" fmla="*/ 19 h 34"/>
                  <a:gd name="T2" fmla="*/ 22 w 35"/>
                  <a:gd name="T3" fmla="*/ 1 h 34"/>
                  <a:gd name="T4" fmla="*/ 19 w 35"/>
                  <a:gd name="T5" fmla="*/ 1 h 34"/>
                  <a:gd name="T6" fmla="*/ 1 w 35"/>
                  <a:gd name="T7" fmla="*/ 13 h 34"/>
                  <a:gd name="T8" fmla="*/ 0 w 35"/>
                  <a:gd name="T9" fmla="*/ 15 h 34"/>
                  <a:gd name="T10" fmla="*/ 12 w 35"/>
                  <a:gd name="T11" fmla="*/ 33 h 34"/>
                  <a:gd name="T12" fmla="*/ 14 w 35"/>
                  <a:gd name="T13" fmla="*/ 34 h 34"/>
                  <a:gd name="T14" fmla="*/ 34 w 35"/>
                  <a:gd name="T15" fmla="*/ 22 h 34"/>
                  <a:gd name="T16" fmla="*/ 34 w 35"/>
                  <a:gd name="T17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34">
                    <a:moveTo>
                      <a:pt x="34" y="19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1" y="0"/>
                      <a:pt x="20" y="0"/>
                      <a:pt x="19" y="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4" y="34"/>
                      <a:pt x="14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1"/>
                      <a:pt x="35" y="20"/>
                      <a:pt x="34" y="19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5" name="iş1iḓè">
                <a:extLst>
                  <a:ext uri="{FF2B5EF4-FFF2-40B4-BE49-F238E27FC236}">
                    <a16:creationId xmlns:a16="http://schemas.microsoft.com/office/drawing/2014/main" id="{0BAFC09B-5838-2E4F-8D05-CA2EE985C1A1}"/>
                  </a:ext>
                </a:extLst>
              </p:cNvPr>
              <p:cNvSpPr/>
              <p:nvPr/>
            </p:nvSpPr>
            <p:spPr bwMode="auto">
              <a:xfrm>
                <a:off x="7796213" y="3351214"/>
                <a:ext cx="50800" cy="49213"/>
              </a:xfrm>
              <a:custGeom>
                <a:avLst/>
                <a:gdLst>
                  <a:gd name="T0" fmla="*/ 34 w 35"/>
                  <a:gd name="T1" fmla="*/ 19 h 34"/>
                  <a:gd name="T2" fmla="*/ 22 w 35"/>
                  <a:gd name="T3" fmla="*/ 1 h 34"/>
                  <a:gd name="T4" fmla="*/ 19 w 35"/>
                  <a:gd name="T5" fmla="*/ 0 h 34"/>
                  <a:gd name="T6" fmla="*/ 1 w 35"/>
                  <a:gd name="T7" fmla="*/ 13 h 34"/>
                  <a:gd name="T8" fmla="*/ 0 w 35"/>
                  <a:gd name="T9" fmla="*/ 15 h 34"/>
                  <a:gd name="T10" fmla="*/ 0 w 35"/>
                  <a:gd name="T11" fmla="*/ 15 h 34"/>
                  <a:gd name="T12" fmla="*/ 12 w 35"/>
                  <a:gd name="T13" fmla="*/ 33 h 34"/>
                  <a:gd name="T14" fmla="*/ 14 w 35"/>
                  <a:gd name="T15" fmla="*/ 34 h 34"/>
                  <a:gd name="T16" fmla="*/ 34 w 35"/>
                  <a:gd name="T17" fmla="*/ 22 h 34"/>
                  <a:gd name="T18" fmla="*/ 34 w 35"/>
                  <a:gd name="T19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4">
                    <a:moveTo>
                      <a:pt x="34" y="19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1" y="0"/>
                      <a:pt x="20" y="0"/>
                      <a:pt x="19" y="0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3" y="34"/>
                      <a:pt x="14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5" y="20"/>
                      <a:pt x="34" y="19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6" name="ïṡḻïḋè">
                <a:extLst>
                  <a:ext uri="{FF2B5EF4-FFF2-40B4-BE49-F238E27FC236}">
                    <a16:creationId xmlns:a16="http://schemas.microsoft.com/office/drawing/2014/main" id="{F51F8371-AA35-6F47-ACA4-0B55004AC4A9}"/>
                  </a:ext>
                </a:extLst>
              </p:cNvPr>
              <p:cNvSpPr/>
              <p:nvPr/>
            </p:nvSpPr>
            <p:spPr bwMode="auto">
              <a:xfrm>
                <a:off x="7754938" y="3378201"/>
                <a:ext cx="50800" cy="50800"/>
              </a:xfrm>
              <a:custGeom>
                <a:avLst/>
                <a:gdLst>
                  <a:gd name="T0" fmla="*/ 35 w 35"/>
                  <a:gd name="T1" fmla="*/ 19 h 34"/>
                  <a:gd name="T2" fmla="*/ 22 w 35"/>
                  <a:gd name="T3" fmla="*/ 1 h 34"/>
                  <a:gd name="T4" fmla="*/ 20 w 35"/>
                  <a:gd name="T5" fmla="*/ 0 h 34"/>
                  <a:gd name="T6" fmla="*/ 20 w 35"/>
                  <a:gd name="T7" fmla="*/ 0 h 34"/>
                  <a:gd name="T8" fmla="*/ 1 w 35"/>
                  <a:gd name="T9" fmla="*/ 13 h 34"/>
                  <a:gd name="T10" fmla="*/ 1 w 35"/>
                  <a:gd name="T11" fmla="*/ 15 h 34"/>
                  <a:gd name="T12" fmla="*/ 1 w 35"/>
                  <a:gd name="T13" fmla="*/ 15 h 34"/>
                  <a:gd name="T14" fmla="*/ 12 w 35"/>
                  <a:gd name="T15" fmla="*/ 33 h 34"/>
                  <a:gd name="T16" fmla="*/ 15 w 35"/>
                  <a:gd name="T17" fmla="*/ 33 h 34"/>
                  <a:gd name="T18" fmla="*/ 15 w 35"/>
                  <a:gd name="T19" fmla="*/ 33 h 34"/>
                  <a:gd name="T20" fmla="*/ 34 w 35"/>
                  <a:gd name="T21" fmla="*/ 21 h 34"/>
                  <a:gd name="T22" fmla="*/ 35 w 35"/>
                  <a:gd name="T23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" h="34">
                    <a:moveTo>
                      <a:pt x="35" y="19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3" y="34"/>
                      <a:pt x="14" y="34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0"/>
                      <a:pt x="35" y="19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7" name="íšľîdé">
                <a:extLst>
                  <a:ext uri="{FF2B5EF4-FFF2-40B4-BE49-F238E27FC236}">
                    <a16:creationId xmlns:a16="http://schemas.microsoft.com/office/drawing/2014/main" id="{1FD4C921-91EC-C845-B31F-E7A702363F68}"/>
                  </a:ext>
                </a:extLst>
              </p:cNvPr>
              <p:cNvSpPr/>
              <p:nvPr/>
            </p:nvSpPr>
            <p:spPr bwMode="auto">
              <a:xfrm>
                <a:off x="7715251" y="3406776"/>
                <a:ext cx="50800" cy="49213"/>
              </a:xfrm>
              <a:custGeom>
                <a:avLst/>
                <a:gdLst>
                  <a:gd name="T0" fmla="*/ 34 w 35"/>
                  <a:gd name="T1" fmla="*/ 18 h 34"/>
                  <a:gd name="T2" fmla="*/ 22 w 35"/>
                  <a:gd name="T3" fmla="*/ 1 h 34"/>
                  <a:gd name="T4" fmla="*/ 19 w 35"/>
                  <a:gd name="T5" fmla="*/ 0 h 34"/>
                  <a:gd name="T6" fmla="*/ 1 w 35"/>
                  <a:gd name="T7" fmla="*/ 12 h 34"/>
                  <a:gd name="T8" fmla="*/ 0 w 35"/>
                  <a:gd name="T9" fmla="*/ 15 h 34"/>
                  <a:gd name="T10" fmla="*/ 12 w 35"/>
                  <a:gd name="T11" fmla="*/ 33 h 34"/>
                  <a:gd name="T12" fmla="*/ 14 w 35"/>
                  <a:gd name="T13" fmla="*/ 33 h 34"/>
                  <a:gd name="T14" fmla="*/ 34 w 35"/>
                  <a:gd name="T15" fmla="*/ 21 h 34"/>
                  <a:gd name="T16" fmla="*/ 35 w 35"/>
                  <a:gd name="T17" fmla="*/ 19 h 34"/>
                  <a:gd name="T18" fmla="*/ 34 w 35"/>
                  <a:gd name="T19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4">
                    <a:moveTo>
                      <a:pt x="34" y="18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1" y="0"/>
                      <a:pt x="20" y="0"/>
                      <a:pt x="19" y="0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3" y="34"/>
                      <a:pt x="14" y="34"/>
                      <a:pt x="14" y="33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0"/>
                      <a:pt x="35" y="19"/>
                    </a:cubicBezTo>
                    <a:lnTo>
                      <a:pt x="34" y="18"/>
                    </a:ln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8" name="ïŝlïďe">
                <a:extLst>
                  <a:ext uri="{FF2B5EF4-FFF2-40B4-BE49-F238E27FC236}">
                    <a16:creationId xmlns:a16="http://schemas.microsoft.com/office/drawing/2014/main" id="{31531D46-6F90-6A42-809C-D562F233F050}"/>
                  </a:ext>
                </a:extLst>
              </p:cNvPr>
              <p:cNvSpPr/>
              <p:nvPr/>
            </p:nvSpPr>
            <p:spPr bwMode="auto">
              <a:xfrm>
                <a:off x="7675563" y="3433764"/>
                <a:ext cx="50800" cy="50800"/>
              </a:xfrm>
              <a:custGeom>
                <a:avLst/>
                <a:gdLst>
                  <a:gd name="T0" fmla="*/ 34 w 35"/>
                  <a:gd name="T1" fmla="*/ 18 h 34"/>
                  <a:gd name="T2" fmla="*/ 21 w 35"/>
                  <a:gd name="T3" fmla="*/ 1 h 34"/>
                  <a:gd name="T4" fmla="*/ 19 w 35"/>
                  <a:gd name="T5" fmla="*/ 0 h 34"/>
                  <a:gd name="T6" fmla="*/ 19 w 35"/>
                  <a:gd name="T7" fmla="*/ 0 h 34"/>
                  <a:gd name="T8" fmla="*/ 1 w 35"/>
                  <a:gd name="T9" fmla="*/ 12 h 34"/>
                  <a:gd name="T10" fmla="*/ 0 w 35"/>
                  <a:gd name="T11" fmla="*/ 15 h 34"/>
                  <a:gd name="T12" fmla="*/ 0 w 35"/>
                  <a:gd name="T13" fmla="*/ 15 h 34"/>
                  <a:gd name="T14" fmla="*/ 12 w 35"/>
                  <a:gd name="T15" fmla="*/ 33 h 34"/>
                  <a:gd name="T16" fmla="*/ 14 w 35"/>
                  <a:gd name="T17" fmla="*/ 33 h 34"/>
                  <a:gd name="T18" fmla="*/ 14 w 35"/>
                  <a:gd name="T19" fmla="*/ 33 h 34"/>
                  <a:gd name="T20" fmla="*/ 33 w 35"/>
                  <a:gd name="T21" fmla="*/ 21 h 34"/>
                  <a:gd name="T22" fmla="*/ 34 w 35"/>
                  <a:gd name="T23" fmla="*/ 19 h 34"/>
                  <a:gd name="T24" fmla="*/ 34 w 35"/>
                  <a:gd name="T25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34">
                    <a:moveTo>
                      <a:pt x="34" y="18"/>
                    </a:moveTo>
                    <a:cubicBezTo>
                      <a:pt x="21" y="1"/>
                      <a:pt x="21" y="1"/>
                      <a:pt x="21" y="1"/>
                    </a:cubicBezTo>
                    <a:cubicBezTo>
                      <a:pt x="21" y="0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3" y="34"/>
                      <a:pt x="14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4" y="21"/>
                      <a:pt x="35" y="20"/>
                      <a:pt x="34" y="19"/>
                    </a:cubicBezTo>
                    <a:lnTo>
                      <a:pt x="34" y="18"/>
                    </a:ln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89" name="íṧļiḋe">
                <a:extLst>
                  <a:ext uri="{FF2B5EF4-FFF2-40B4-BE49-F238E27FC236}">
                    <a16:creationId xmlns:a16="http://schemas.microsoft.com/office/drawing/2014/main" id="{200A8648-F67D-574A-8C2F-AFA972F641D9}"/>
                  </a:ext>
                </a:extLst>
              </p:cNvPr>
              <p:cNvSpPr/>
              <p:nvPr/>
            </p:nvSpPr>
            <p:spPr bwMode="auto">
              <a:xfrm>
                <a:off x="8094663" y="3087689"/>
                <a:ext cx="49213" cy="49213"/>
              </a:xfrm>
              <a:custGeom>
                <a:avLst/>
                <a:gdLst>
                  <a:gd name="T0" fmla="*/ 32 w 33"/>
                  <a:gd name="T1" fmla="*/ 17 h 33"/>
                  <a:gd name="T2" fmla="*/ 22 w 33"/>
                  <a:gd name="T3" fmla="*/ 2 h 33"/>
                  <a:gd name="T4" fmla="*/ 17 w 33"/>
                  <a:gd name="T5" fmla="*/ 1 h 33"/>
                  <a:gd name="T6" fmla="*/ 2 w 33"/>
                  <a:gd name="T7" fmla="*/ 12 h 33"/>
                  <a:gd name="T8" fmla="*/ 1 w 33"/>
                  <a:gd name="T9" fmla="*/ 17 h 33"/>
                  <a:gd name="T10" fmla="*/ 10 w 33"/>
                  <a:gd name="T11" fmla="*/ 31 h 33"/>
                  <a:gd name="T12" fmla="*/ 15 w 33"/>
                  <a:gd name="T13" fmla="*/ 32 h 33"/>
                  <a:gd name="T14" fmla="*/ 31 w 33"/>
                  <a:gd name="T15" fmla="*/ 22 h 33"/>
                  <a:gd name="T16" fmla="*/ 32 w 33"/>
                  <a:gd name="T17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32" y="17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19" y="0"/>
                      <a:pt x="17" y="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5"/>
                      <a:pt x="1" y="17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3"/>
                      <a:pt x="14" y="33"/>
                      <a:pt x="15" y="3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1"/>
                      <a:pt x="33" y="19"/>
                      <a:pt x="32" y="17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0" name="i$ḷíďê">
                <a:extLst>
                  <a:ext uri="{FF2B5EF4-FFF2-40B4-BE49-F238E27FC236}">
                    <a16:creationId xmlns:a16="http://schemas.microsoft.com/office/drawing/2014/main" id="{327DAB06-ADAF-0745-9D34-E6CF4A6CFF48}"/>
                  </a:ext>
                </a:extLst>
              </p:cNvPr>
              <p:cNvSpPr/>
              <p:nvPr/>
            </p:nvSpPr>
            <p:spPr bwMode="auto">
              <a:xfrm>
                <a:off x="8037513" y="3005139"/>
                <a:ext cx="49213" cy="47625"/>
              </a:xfrm>
              <a:custGeom>
                <a:avLst/>
                <a:gdLst>
                  <a:gd name="T0" fmla="*/ 33 w 34"/>
                  <a:gd name="T1" fmla="*/ 17 h 33"/>
                  <a:gd name="T2" fmla="*/ 23 w 34"/>
                  <a:gd name="T3" fmla="*/ 2 h 33"/>
                  <a:gd name="T4" fmla="*/ 17 w 34"/>
                  <a:gd name="T5" fmla="*/ 1 h 33"/>
                  <a:gd name="T6" fmla="*/ 2 w 34"/>
                  <a:gd name="T7" fmla="*/ 12 h 33"/>
                  <a:gd name="T8" fmla="*/ 1 w 34"/>
                  <a:gd name="T9" fmla="*/ 17 h 33"/>
                  <a:gd name="T10" fmla="*/ 11 w 34"/>
                  <a:gd name="T11" fmla="*/ 31 h 33"/>
                  <a:gd name="T12" fmla="*/ 16 w 34"/>
                  <a:gd name="T13" fmla="*/ 32 h 33"/>
                  <a:gd name="T14" fmla="*/ 32 w 34"/>
                  <a:gd name="T15" fmla="*/ 22 h 33"/>
                  <a:gd name="T16" fmla="*/ 33 w 34"/>
                  <a:gd name="T17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3">
                    <a:moveTo>
                      <a:pt x="33" y="17"/>
                    </a:moveTo>
                    <a:cubicBezTo>
                      <a:pt x="23" y="2"/>
                      <a:pt x="23" y="2"/>
                      <a:pt x="23" y="2"/>
                    </a:cubicBezTo>
                    <a:cubicBezTo>
                      <a:pt x="22" y="1"/>
                      <a:pt x="19" y="0"/>
                      <a:pt x="17" y="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0" y="15"/>
                      <a:pt x="1" y="1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3"/>
                      <a:pt x="14" y="33"/>
                      <a:pt x="16" y="3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4" y="21"/>
                      <a:pt x="34" y="19"/>
                      <a:pt x="33" y="17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1" name="îśľïde">
                <a:extLst>
                  <a:ext uri="{FF2B5EF4-FFF2-40B4-BE49-F238E27FC236}">
                    <a16:creationId xmlns:a16="http://schemas.microsoft.com/office/drawing/2014/main" id="{A4814ABA-7343-0A45-91B6-9AE8CFDC00BC}"/>
                  </a:ext>
                </a:extLst>
              </p:cNvPr>
              <p:cNvSpPr/>
              <p:nvPr/>
            </p:nvSpPr>
            <p:spPr bwMode="auto">
              <a:xfrm>
                <a:off x="8056563" y="3116264"/>
                <a:ext cx="49213" cy="47625"/>
              </a:xfrm>
              <a:custGeom>
                <a:avLst/>
                <a:gdLst>
                  <a:gd name="T0" fmla="*/ 32 w 34"/>
                  <a:gd name="T1" fmla="*/ 16 h 33"/>
                  <a:gd name="T2" fmla="*/ 22 w 34"/>
                  <a:gd name="T3" fmla="*/ 2 h 33"/>
                  <a:gd name="T4" fmla="*/ 17 w 34"/>
                  <a:gd name="T5" fmla="*/ 1 h 33"/>
                  <a:gd name="T6" fmla="*/ 2 w 34"/>
                  <a:gd name="T7" fmla="*/ 11 h 33"/>
                  <a:gd name="T8" fmla="*/ 1 w 34"/>
                  <a:gd name="T9" fmla="*/ 16 h 33"/>
                  <a:gd name="T10" fmla="*/ 10 w 34"/>
                  <a:gd name="T11" fmla="*/ 31 h 33"/>
                  <a:gd name="T12" fmla="*/ 16 w 34"/>
                  <a:gd name="T13" fmla="*/ 32 h 33"/>
                  <a:gd name="T14" fmla="*/ 31 w 34"/>
                  <a:gd name="T15" fmla="*/ 22 h 33"/>
                  <a:gd name="T16" fmla="*/ 32 w 34"/>
                  <a:gd name="T17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3">
                    <a:moveTo>
                      <a:pt x="32" y="16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1" y="0"/>
                      <a:pt x="19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2"/>
                      <a:pt x="0" y="15"/>
                      <a:pt x="1" y="16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2"/>
                      <a:pt x="14" y="33"/>
                      <a:pt x="16" y="3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1"/>
                      <a:pt x="34" y="18"/>
                      <a:pt x="32" y="16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2" name="ïṥ1ídè">
                <a:extLst>
                  <a:ext uri="{FF2B5EF4-FFF2-40B4-BE49-F238E27FC236}">
                    <a16:creationId xmlns:a16="http://schemas.microsoft.com/office/drawing/2014/main" id="{F4316696-77EA-BB4F-86D5-136F81487A8E}"/>
                  </a:ext>
                </a:extLst>
              </p:cNvPr>
              <p:cNvSpPr/>
              <p:nvPr/>
            </p:nvSpPr>
            <p:spPr bwMode="auto">
              <a:xfrm>
                <a:off x="8015288" y="3143251"/>
                <a:ext cx="49213" cy="49213"/>
              </a:xfrm>
              <a:custGeom>
                <a:avLst/>
                <a:gdLst>
                  <a:gd name="T0" fmla="*/ 32 w 34"/>
                  <a:gd name="T1" fmla="*/ 17 h 33"/>
                  <a:gd name="T2" fmla="*/ 22 w 34"/>
                  <a:gd name="T3" fmla="*/ 2 h 33"/>
                  <a:gd name="T4" fmla="*/ 17 w 34"/>
                  <a:gd name="T5" fmla="*/ 1 h 33"/>
                  <a:gd name="T6" fmla="*/ 2 w 34"/>
                  <a:gd name="T7" fmla="*/ 11 h 33"/>
                  <a:gd name="T8" fmla="*/ 1 w 34"/>
                  <a:gd name="T9" fmla="*/ 17 h 33"/>
                  <a:gd name="T10" fmla="*/ 10 w 34"/>
                  <a:gd name="T11" fmla="*/ 31 h 33"/>
                  <a:gd name="T12" fmla="*/ 16 w 34"/>
                  <a:gd name="T13" fmla="*/ 32 h 33"/>
                  <a:gd name="T14" fmla="*/ 31 w 34"/>
                  <a:gd name="T15" fmla="*/ 22 h 33"/>
                  <a:gd name="T16" fmla="*/ 32 w 34"/>
                  <a:gd name="T17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3">
                    <a:moveTo>
                      <a:pt x="32" y="17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19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3"/>
                      <a:pt x="0" y="15"/>
                      <a:pt x="1" y="17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3"/>
                      <a:pt x="14" y="33"/>
                      <a:pt x="16" y="3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1"/>
                      <a:pt x="34" y="19"/>
                      <a:pt x="32" y="17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3" name="îṩļïḓé">
                <a:extLst>
                  <a:ext uri="{FF2B5EF4-FFF2-40B4-BE49-F238E27FC236}">
                    <a16:creationId xmlns:a16="http://schemas.microsoft.com/office/drawing/2014/main" id="{5C2D458E-FD93-8E4B-8CFD-02E889CE1F51}"/>
                  </a:ext>
                </a:extLst>
              </p:cNvPr>
              <p:cNvSpPr/>
              <p:nvPr/>
            </p:nvSpPr>
            <p:spPr bwMode="auto">
              <a:xfrm>
                <a:off x="7972426" y="3173414"/>
                <a:ext cx="49213" cy="47625"/>
              </a:xfrm>
              <a:custGeom>
                <a:avLst/>
                <a:gdLst>
                  <a:gd name="T0" fmla="*/ 33 w 34"/>
                  <a:gd name="T1" fmla="*/ 17 h 33"/>
                  <a:gd name="T2" fmla="*/ 23 w 34"/>
                  <a:gd name="T3" fmla="*/ 2 h 33"/>
                  <a:gd name="T4" fmla="*/ 17 w 34"/>
                  <a:gd name="T5" fmla="*/ 1 h 33"/>
                  <a:gd name="T6" fmla="*/ 2 w 34"/>
                  <a:gd name="T7" fmla="*/ 11 h 33"/>
                  <a:gd name="T8" fmla="*/ 1 w 34"/>
                  <a:gd name="T9" fmla="*/ 17 h 33"/>
                  <a:gd name="T10" fmla="*/ 10 w 34"/>
                  <a:gd name="T11" fmla="*/ 31 h 33"/>
                  <a:gd name="T12" fmla="*/ 16 w 34"/>
                  <a:gd name="T13" fmla="*/ 32 h 33"/>
                  <a:gd name="T14" fmla="*/ 32 w 34"/>
                  <a:gd name="T15" fmla="*/ 22 h 33"/>
                  <a:gd name="T16" fmla="*/ 33 w 34"/>
                  <a:gd name="T17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3">
                    <a:moveTo>
                      <a:pt x="33" y="17"/>
                    </a:moveTo>
                    <a:cubicBezTo>
                      <a:pt x="23" y="2"/>
                      <a:pt x="23" y="2"/>
                      <a:pt x="23" y="2"/>
                    </a:cubicBezTo>
                    <a:cubicBezTo>
                      <a:pt x="21" y="0"/>
                      <a:pt x="19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0" y="15"/>
                      <a:pt x="1" y="17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2" y="33"/>
                      <a:pt x="14" y="33"/>
                      <a:pt x="16" y="3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3" y="21"/>
                      <a:pt x="34" y="18"/>
                      <a:pt x="33" y="17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4" name="i$1ïḑê">
                <a:extLst>
                  <a:ext uri="{FF2B5EF4-FFF2-40B4-BE49-F238E27FC236}">
                    <a16:creationId xmlns:a16="http://schemas.microsoft.com/office/drawing/2014/main" id="{8C26E959-7036-994F-958F-4000BB7F5861}"/>
                  </a:ext>
                </a:extLst>
              </p:cNvPr>
              <p:cNvSpPr/>
              <p:nvPr/>
            </p:nvSpPr>
            <p:spPr bwMode="auto">
              <a:xfrm>
                <a:off x="7999413" y="3033714"/>
                <a:ext cx="49213" cy="49213"/>
              </a:xfrm>
              <a:custGeom>
                <a:avLst/>
                <a:gdLst>
                  <a:gd name="T0" fmla="*/ 33 w 34"/>
                  <a:gd name="T1" fmla="*/ 16 h 33"/>
                  <a:gd name="T2" fmla="*/ 23 w 34"/>
                  <a:gd name="T3" fmla="*/ 2 h 33"/>
                  <a:gd name="T4" fmla="*/ 17 w 34"/>
                  <a:gd name="T5" fmla="*/ 1 h 33"/>
                  <a:gd name="T6" fmla="*/ 2 w 34"/>
                  <a:gd name="T7" fmla="*/ 11 h 33"/>
                  <a:gd name="T8" fmla="*/ 1 w 34"/>
                  <a:gd name="T9" fmla="*/ 16 h 33"/>
                  <a:gd name="T10" fmla="*/ 10 w 34"/>
                  <a:gd name="T11" fmla="*/ 31 h 33"/>
                  <a:gd name="T12" fmla="*/ 16 w 34"/>
                  <a:gd name="T13" fmla="*/ 32 h 33"/>
                  <a:gd name="T14" fmla="*/ 32 w 34"/>
                  <a:gd name="T15" fmla="*/ 22 h 33"/>
                  <a:gd name="T16" fmla="*/ 33 w 34"/>
                  <a:gd name="T17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3">
                    <a:moveTo>
                      <a:pt x="33" y="16"/>
                    </a:moveTo>
                    <a:cubicBezTo>
                      <a:pt x="23" y="2"/>
                      <a:pt x="23" y="2"/>
                      <a:pt x="23" y="2"/>
                    </a:cubicBezTo>
                    <a:cubicBezTo>
                      <a:pt x="21" y="0"/>
                      <a:pt x="19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0" y="15"/>
                      <a:pt x="1" y="16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2" y="32"/>
                      <a:pt x="14" y="33"/>
                      <a:pt x="16" y="3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3" y="21"/>
                      <a:pt x="34" y="18"/>
                      <a:pt x="33" y="16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5" name="îŝ1îḓe">
                <a:extLst>
                  <a:ext uri="{FF2B5EF4-FFF2-40B4-BE49-F238E27FC236}">
                    <a16:creationId xmlns:a16="http://schemas.microsoft.com/office/drawing/2014/main" id="{14218C3E-4654-FF4E-A439-0BFB2A54B5C3}"/>
                  </a:ext>
                </a:extLst>
              </p:cNvPr>
              <p:cNvSpPr/>
              <p:nvPr/>
            </p:nvSpPr>
            <p:spPr bwMode="auto">
              <a:xfrm>
                <a:off x="7958138" y="3062289"/>
                <a:ext cx="49213" cy="47625"/>
              </a:xfrm>
              <a:custGeom>
                <a:avLst/>
                <a:gdLst>
                  <a:gd name="T0" fmla="*/ 32 w 34"/>
                  <a:gd name="T1" fmla="*/ 17 h 33"/>
                  <a:gd name="T2" fmla="*/ 22 w 34"/>
                  <a:gd name="T3" fmla="*/ 2 h 33"/>
                  <a:gd name="T4" fmla="*/ 17 w 34"/>
                  <a:gd name="T5" fmla="*/ 1 h 33"/>
                  <a:gd name="T6" fmla="*/ 2 w 34"/>
                  <a:gd name="T7" fmla="*/ 12 h 33"/>
                  <a:gd name="T8" fmla="*/ 1 w 34"/>
                  <a:gd name="T9" fmla="*/ 17 h 33"/>
                  <a:gd name="T10" fmla="*/ 10 w 34"/>
                  <a:gd name="T11" fmla="*/ 31 h 33"/>
                  <a:gd name="T12" fmla="*/ 16 w 34"/>
                  <a:gd name="T13" fmla="*/ 32 h 33"/>
                  <a:gd name="T14" fmla="*/ 31 w 34"/>
                  <a:gd name="T15" fmla="*/ 22 h 33"/>
                  <a:gd name="T16" fmla="*/ 32 w 34"/>
                  <a:gd name="T17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3">
                    <a:moveTo>
                      <a:pt x="32" y="17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19" y="0"/>
                      <a:pt x="17" y="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5"/>
                      <a:pt x="1" y="17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3"/>
                      <a:pt x="14" y="33"/>
                      <a:pt x="16" y="3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1"/>
                      <a:pt x="34" y="19"/>
                      <a:pt x="32" y="17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6" name="îšḻîďê">
                <a:extLst>
                  <a:ext uri="{FF2B5EF4-FFF2-40B4-BE49-F238E27FC236}">
                    <a16:creationId xmlns:a16="http://schemas.microsoft.com/office/drawing/2014/main" id="{5235F242-6B6F-924B-806B-99E3431820A4}"/>
                  </a:ext>
                </a:extLst>
              </p:cNvPr>
              <p:cNvSpPr/>
              <p:nvPr/>
            </p:nvSpPr>
            <p:spPr bwMode="auto">
              <a:xfrm>
                <a:off x="7915276" y="3090864"/>
                <a:ext cx="50800" cy="47625"/>
              </a:xfrm>
              <a:custGeom>
                <a:avLst/>
                <a:gdLst>
                  <a:gd name="T0" fmla="*/ 33 w 34"/>
                  <a:gd name="T1" fmla="*/ 17 h 33"/>
                  <a:gd name="T2" fmla="*/ 23 w 34"/>
                  <a:gd name="T3" fmla="*/ 2 h 33"/>
                  <a:gd name="T4" fmla="*/ 17 w 34"/>
                  <a:gd name="T5" fmla="*/ 1 h 33"/>
                  <a:gd name="T6" fmla="*/ 3 w 34"/>
                  <a:gd name="T7" fmla="*/ 11 h 33"/>
                  <a:gd name="T8" fmla="*/ 1 w 34"/>
                  <a:gd name="T9" fmla="*/ 17 h 33"/>
                  <a:gd name="T10" fmla="*/ 11 w 34"/>
                  <a:gd name="T11" fmla="*/ 31 h 33"/>
                  <a:gd name="T12" fmla="*/ 16 w 34"/>
                  <a:gd name="T13" fmla="*/ 32 h 33"/>
                  <a:gd name="T14" fmla="*/ 32 w 34"/>
                  <a:gd name="T15" fmla="*/ 22 h 33"/>
                  <a:gd name="T16" fmla="*/ 33 w 34"/>
                  <a:gd name="T17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3">
                    <a:moveTo>
                      <a:pt x="33" y="17"/>
                    </a:moveTo>
                    <a:cubicBezTo>
                      <a:pt x="23" y="2"/>
                      <a:pt x="23" y="2"/>
                      <a:pt x="23" y="2"/>
                    </a:cubicBezTo>
                    <a:cubicBezTo>
                      <a:pt x="22" y="0"/>
                      <a:pt x="19" y="0"/>
                      <a:pt x="17" y="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1" y="12"/>
                      <a:pt x="0" y="15"/>
                      <a:pt x="1" y="1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3"/>
                      <a:pt x="14" y="33"/>
                      <a:pt x="16" y="3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4" y="21"/>
                      <a:pt x="34" y="18"/>
                      <a:pt x="33" y="17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7" name="işļidè">
                <a:extLst>
                  <a:ext uri="{FF2B5EF4-FFF2-40B4-BE49-F238E27FC236}">
                    <a16:creationId xmlns:a16="http://schemas.microsoft.com/office/drawing/2014/main" id="{4A2858C2-E2F2-4945-AC9D-EFB494E32C85}"/>
                  </a:ext>
                </a:extLst>
              </p:cNvPr>
              <p:cNvSpPr/>
              <p:nvPr/>
            </p:nvSpPr>
            <p:spPr bwMode="auto">
              <a:xfrm>
                <a:off x="7931151" y="3201989"/>
                <a:ext cx="49213" cy="47625"/>
              </a:xfrm>
              <a:custGeom>
                <a:avLst/>
                <a:gdLst>
                  <a:gd name="T0" fmla="*/ 32 w 33"/>
                  <a:gd name="T1" fmla="*/ 16 h 33"/>
                  <a:gd name="T2" fmla="*/ 22 w 33"/>
                  <a:gd name="T3" fmla="*/ 2 h 33"/>
                  <a:gd name="T4" fmla="*/ 17 w 33"/>
                  <a:gd name="T5" fmla="*/ 1 h 33"/>
                  <a:gd name="T6" fmla="*/ 2 w 33"/>
                  <a:gd name="T7" fmla="*/ 11 h 33"/>
                  <a:gd name="T8" fmla="*/ 1 w 33"/>
                  <a:gd name="T9" fmla="*/ 16 h 33"/>
                  <a:gd name="T10" fmla="*/ 10 w 33"/>
                  <a:gd name="T11" fmla="*/ 30 h 33"/>
                  <a:gd name="T12" fmla="*/ 15 w 33"/>
                  <a:gd name="T13" fmla="*/ 32 h 33"/>
                  <a:gd name="T14" fmla="*/ 31 w 33"/>
                  <a:gd name="T15" fmla="*/ 22 h 33"/>
                  <a:gd name="T16" fmla="*/ 32 w 33"/>
                  <a:gd name="T17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3">
                    <a:moveTo>
                      <a:pt x="32" y="16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1" y="0"/>
                      <a:pt x="19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2"/>
                      <a:pt x="0" y="14"/>
                      <a:pt x="1" y="16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1" y="32"/>
                      <a:pt x="14" y="33"/>
                      <a:pt x="15" y="3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1"/>
                      <a:pt x="33" y="18"/>
                      <a:pt x="32" y="16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8" name="işḷiḑê">
                <a:extLst>
                  <a:ext uri="{FF2B5EF4-FFF2-40B4-BE49-F238E27FC236}">
                    <a16:creationId xmlns:a16="http://schemas.microsoft.com/office/drawing/2014/main" id="{01D381BE-4BD3-3A46-A91D-5E6FE2507A33}"/>
                  </a:ext>
                </a:extLst>
              </p:cNvPr>
              <p:cNvSpPr/>
              <p:nvPr/>
            </p:nvSpPr>
            <p:spPr bwMode="auto">
              <a:xfrm>
                <a:off x="7889876" y="3230564"/>
                <a:ext cx="49213" cy="49213"/>
              </a:xfrm>
              <a:custGeom>
                <a:avLst/>
                <a:gdLst>
                  <a:gd name="T0" fmla="*/ 33 w 34"/>
                  <a:gd name="T1" fmla="*/ 17 h 34"/>
                  <a:gd name="T2" fmla="*/ 23 w 34"/>
                  <a:gd name="T3" fmla="*/ 3 h 34"/>
                  <a:gd name="T4" fmla="*/ 17 w 34"/>
                  <a:gd name="T5" fmla="*/ 2 h 34"/>
                  <a:gd name="T6" fmla="*/ 2 w 34"/>
                  <a:gd name="T7" fmla="*/ 12 h 34"/>
                  <a:gd name="T8" fmla="*/ 1 w 34"/>
                  <a:gd name="T9" fmla="*/ 17 h 34"/>
                  <a:gd name="T10" fmla="*/ 10 w 34"/>
                  <a:gd name="T11" fmla="*/ 31 h 34"/>
                  <a:gd name="T12" fmla="*/ 16 w 34"/>
                  <a:gd name="T13" fmla="*/ 33 h 34"/>
                  <a:gd name="T14" fmla="*/ 32 w 34"/>
                  <a:gd name="T15" fmla="*/ 23 h 34"/>
                  <a:gd name="T16" fmla="*/ 33 w 34"/>
                  <a:gd name="T17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33" y="17"/>
                    </a:moveTo>
                    <a:cubicBezTo>
                      <a:pt x="23" y="3"/>
                      <a:pt x="23" y="3"/>
                      <a:pt x="23" y="3"/>
                    </a:cubicBezTo>
                    <a:cubicBezTo>
                      <a:pt x="21" y="1"/>
                      <a:pt x="19" y="0"/>
                      <a:pt x="17" y="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0" y="15"/>
                      <a:pt x="1" y="17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2" y="33"/>
                      <a:pt x="14" y="34"/>
                      <a:pt x="16" y="3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4" y="22"/>
                      <a:pt x="34" y="19"/>
                      <a:pt x="33" y="17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99" name="îṡľiḍé">
                <a:extLst>
                  <a:ext uri="{FF2B5EF4-FFF2-40B4-BE49-F238E27FC236}">
                    <a16:creationId xmlns:a16="http://schemas.microsoft.com/office/drawing/2014/main" id="{1A8FC3CD-CA59-4A46-B2CB-5116FBD66A5F}"/>
                  </a:ext>
                </a:extLst>
              </p:cNvPr>
              <p:cNvSpPr/>
              <p:nvPr/>
            </p:nvSpPr>
            <p:spPr bwMode="auto">
              <a:xfrm>
                <a:off x="7847013" y="3259139"/>
                <a:ext cx="50800" cy="49213"/>
              </a:xfrm>
              <a:custGeom>
                <a:avLst/>
                <a:gdLst>
                  <a:gd name="T0" fmla="*/ 35 w 35"/>
                  <a:gd name="T1" fmla="*/ 19 h 34"/>
                  <a:gd name="T2" fmla="*/ 22 w 35"/>
                  <a:gd name="T3" fmla="*/ 1 h 34"/>
                  <a:gd name="T4" fmla="*/ 20 w 35"/>
                  <a:gd name="T5" fmla="*/ 0 h 34"/>
                  <a:gd name="T6" fmla="*/ 19 w 35"/>
                  <a:gd name="T7" fmla="*/ 0 h 34"/>
                  <a:gd name="T8" fmla="*/ 1 w 35"/>
                  <a:gd name="T9" fmla="*/ 13 h 34"/>
                  <a:gd name="T10" fmla="*/ 1 w 35"/>
                  <a:gd name="T11" fmla="*/ 15 h 34"/>
                  <a:gd name="T12" fmla="*/ 1 w 35"/>
                  <a:gd name="T13" fmla="*/ 15 h 34"/>
                  <a:gd name="T14" fmla="*/ 12 w 35"/>
                  <a:gd name="T15" fmla="*/ 33 h 34"/>
                  <a:gd name="T16" fmla="*/ 15 w 35"/>
                  <a:gd name="T17" fmla="*/ 33 h 34"/>
                  <a:gd name="T18" fmla="*/ 15 w 35"/>
                  <a:gd name="T19" fmla="*/ 33 h 34"/>
                  <a:gd name="T20" fmla="*/ 34 w 35"/>
                  <a:gd name="T21" fmla="*/ 21 h 34"/>
                  <a:gd name="T22" fmla="*/ 35 w 35"/>
                  <a:gd name="T23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" h="34">
                    <a:moveTo>
                      <a:pt x="35" y="19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1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3" y="34"/>
                      <a:pt x="14" y="34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0"/>
                      <a:pt x="35" y="19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0" name="ïšḷîḍè">
                <a:extLst>
                  <a:ext uri="{FF2B5EF4-FFF2-40B4-BE49-F238E27FC236}">
                    <a16:creationId xmlns:a16="http://schemas.microsoft.com/office/drawing/2014/main" id="{C6CEAF3F-7299-8C45-BD3D-2550ABB36AE9}"/>
                  </a:ext>
                </a:extLst>
              </p:cNvPr>
              <p:cNvSpPr/>
              <p:nvPr/>
            </p:nvSpPr>
            <p:spPr bwMode="auto">
              <a:xfrm>
                <a:off x="7810501" y="3284539"/>
                <a:ext cx="50800" cy="49213"/>
              </a:xfrm>
              <a:custGeom>
                <a:avLst/>
                <a:gdLst>
                  <a:gd name="T0" fmla="*/ 34 w 35"/>
                  <a:gd name="T1" fmla="*/ 19 h 34"/>
                  <a:gd name="T2" fmla="*/ 22 w 35"/>
                  <a:gd name="T3" fmla="*/ 1 h 34"/>
                  <a:gd name="T4" fmla="*/ 19 w 35"/>
                  <a:gd name="T5" fmla="*/ 1 h 34"/>
                  <a:gd name="T6" fmla="*/ 1 w 35"/>
                  <a:gd name="T7" fmla="*/ 13 h 34"/>
                  <a:gd name="T8" fmla="*/ 0 w 35"/>
                  <a:gd name="T9" fmla="*/ 15 h 34"/>
                  <a:gd name="T10" fmla="*/ 12 w 35"/>
                  <a:gd name="T11" fmla="*/ 33 h 34"/>
                  <a:gd name="T12" fmla="*/ 14 w 35"/>
                  <a:gd name="T13" fmla="*/ 34 h 34"/>
                  <a:gd name="T14" fmla="*/ 34 w 35"/>
                  <a:gd name="T15" fmla="*/ 22 h 34"/>
                  <a:gd name="T16" fmla="*/ 35 w 35"/>
                  <a:gd name="T17" fmla="*/ 19 h 34"/>
                  <a:gd name="T18" fmla="*/ 34 w 35"/>
                  <a:gd name="T19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4">
                    <a:moveTo>
                      <a:pt x="34" y="19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1" y="0"/>
                      <a:pt x="20" y="0"/>
                      <a:pt x="19" y="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4" y="34"/>
                      <a:pt x="14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1"/>
                      <a:pt x="35" y="20"/>
                      <a:pt x="35" y="19"/>
                    </a:cubicBezTo>
                    <a:lnTo>
                      <a:pt x="34" y="19"/>
                    </a:ln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1" name="ïsḻiďe">
                <a:extLst>
                  <a:ext uri="{FF2B5EF4-FFF2-40B4-BE49-F238E27FC236}">
                    <a16:creationId xmlns:a16="http://schemas.microsoft.com/office/drawing/2014/main" id="{76D3513B-C1CD-3B49-A33C-212E735531B0}"/>
                  </a:ext>
                </a:extLst>
              </p:cNvPr>
              <p:cNvSpPr/>
              <p:nvPr/>
            </p:nvSpPr>
            <p:spPr bwMode="auto">
              <a:xfrm>
                <a:off x="7769226" y="3313114"/>
                <a:ext cx="50800" cy="49213"/>
              </a:xfrm>
              <a:custGeom>
                <a:avLst/>
                <a:gdLst>
                  <a:gd name="T0" fmla="*/ 34 w 35"/>
                  <a:gd name="T1" fmla="*/ 19 h 34"/>
                  <a:gd name="T2" fmla="*/ 22 w 35"/>
                  <a:gd name="T3" fmla="*/ 1 h 34"/>
                  <a:gd name="T4" fmla="*/ 19 w 35"/>
                  <a:gd name="T5" fmla="*/ 0 h 34"/>
                  <a:gd name="T6" fmla="*/ 1 w 35"/>
                  <a:gd name="T7" fmla="*/ 13 h 34"/>
                  <a:gd name="T8" fmla="*/ 0 w 35"/>
                  <a:gd name="T9" fmla="*/ 15 h 34"/>
                  <a:gd name="T10" fmla="*/ 12 w 35"/>
                  <a:gd name="T11" fmla="*/ 33 h 34"/>
                  <a:gd name="T12" fmla="*/ 14 w 35"/>
                  <a:gd name="T13" fmla="*/ 33 h 34"/>
                  <a:gd name="T14" fmla="*/ 34 w 35"/>
                  <a:gd name="T15" fmla="*/ 21 h 34"/>
                  <a:gd name="T16" fmla="*/ 34 w 35"/>
                  <a:gd name="T17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34">
                    <a:moveTo>
                      <a:pt x="34" y="19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1" y="0"/>
                      <a:pt x="20" y="0"/>
                      <a:pt x="19" y="0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3" y="34"/>
                      <a:pt x="14" y="33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5" y="20"/>
                      <a:pt x="34" y="19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2" name="íSļïḑê">
                <a:extLst>
                  <a:ext uri="{FF2B5EF4-FFF2-40B4-BE49-F238E27FC236}">
                    <a16:creationId xmlns:a16="http://schemas.microsoft.com/office/drawing/2014/main" id="{81605BAB-4CB6-DC46-BE31-F084B053F6BA}"/>
                  </a:ext>
                </a:extLst>
              </p:cNvPr>
              <p:cNvSpPr/>
              <p:nvPr/>
            </p:nvSpPr>
            <p:spPr bwMode="auto">
              <a:xfrm>
                <a:off x="7727951" y="3340101"/>
                <a:ext cx="52388" cy="50800"/>
              </a:xfrm>
              <a:custGeom>
                <a:avLst/>
                <a:gdLst>
                  <a:gd name="T0" fmla="*/ 35 w 35"/>
                  <a:gd name="T1" fmla="*/ 18 h 34"/>
                  <a:gd name="T2" fmla="*/ 22 w 35"/>
                  <a:gd name="T3" fmla="*/ 1 h 34"/>
                  <a:gd name="T4" fmla="*/ 20 w 35"/>
                  <a:gd name="T5" fmla="*/ 0 h 34"/>
                  <a:gd name="T6" fmla="*/ 20 w 35"/>
                  <a:gd name="T7" fmla="*/ 0 h 34"/>
                  <a:gd name="T8" fmla="*/ 1 w 35"/>
                  <a:gd name="T9" fmla="*/ 13 h 34"/>
                  <a:gd name="T10" fmla="*/ 1 w 35"/>
                  <a:gd name="T11" fmla="*/ 15 h 34"/>
                  <a:gd name="T12" fmla="*/ 12 w 35"/>
                  <a:gd name="T13" fmla="*/ 33 h 34"/>
                  <a:gd name="T14" fmla="*/ 15 w 35"/>
                  <a:gd name="T15" fmla="*/ 33 h 34"/>
                  <a:gd name="T16" fmla="*/ 34 w 35"/>
                  <a:gd name="T17" fmla="*/ 21 h 34"/>
                  <a:gd name="T18" fmla="*/ 35 w 35"/>
                  <a:gd name="T19" fmla="*/ 19 h 34"/>
                  <a:gd name="T20" fmla="*/ 35 w 35"/>
                  <a:gd name="T21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34">
                    <a:moveTo>
                      <a:pt x="35" y="18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0" y="14"/>
                      <a:pt x="1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3" y="34"/>
                      <a:pt x="14" y="34"/>
                      <a:pt x="15" y="33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0"/>
                      <a:pt x="35" y="19"/>
                    </a:cubicBezTo>
                    <a:lnTo>
                      <a:pt x="35" y="18"/>
                    </a:ln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3" name="iṧlïḓé">
                <a:extLst>
                  <a:ext uri="{FF2B5EF4-FFF2-40B4-BE49-F238E27FC236}">
                    <a16:creationId xmlns:a16="http://schemas.microsoft.com/office/drawing/2014/main" id="{81AB0B8B-D96B-464B-9004-15B23DE3E9B8}"/>
                  </a:ext>
                </a:extLst>
              </p:cNvPr>
              <p:cNvSpPr/>
              <p:nvPr/>
            </p:nvSpPr>
            <p:spPr bwMode="auto">
              <a:xfrm>
                <a:off x="7986713" y="3103564"/>
                <a:ext cx="50800" cy="49213"/>
              </a:xfrm>
              <a:custGeom>
                <a:avLst/>
                <a:gdLst>
                  <a:gd name="T0" fmla="*/ 32 w 34"/>
                  <a:gd name="T1" fmla="*/ 17 h 33"/>
                  <a:gd name="T2" fmla="*/ 22 w 34"/>
                  <a:gd name="T3" fmla="*/ 2 h 33"/>
                  <a:gd name="T4" fmla="*/ 17 w 34"/>
                  <a:gd name="T5" fmla="*/ 1 h 33"/>
                  <a:gd name="T6" fmla="*/ 2 w 34"/>
                  <a:gd name="T7" fmla="*/ 11 h 33"/>
                  <a:gd name="T8" fmla="*/ 1 w 34"/>
                  <a:gd name="T9" fmla="*/ 17 h 33"/>
                  <a:gd name="T10" fmla="*/ 10 w 34"/>
                  <a:gd name="T11" fmla="*/ 31 h 33"/>
                  <a:gd name="T12" fmla="*/ 16 w 34"/>
                  <a:gd name="T13" fmla="*/ 32 h 33"/>
                  <a:gd name="T14" fmla="*/ 31 w 34"/>
                  <a:gd name="T15" fmla="*/ 22 h 33"/>
                  <a:gd name="T16" fmla="*/ 32 w 34"/>
                  <a:gd name="T17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3">
                    <a:moveTo>
                      <a:pt x="32" y="17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19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13"/>
                      <a:pt x="0" y="15"/>
                      <a:pt x="1" y="17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3"/>
                      <a:pt x="14" y="33"/>
                      <a:pt x="16" y="3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3" y="21"/>
                      <a:pt x="34" y="19"/>
                      <a:pt x="32" y="17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4" name="iṩ1iďè">
                <a:extLst>
                  <a:ext uri="{FF2B5EF4-FFF2-40B4-BE49-F238E27FC236}">
                    <a16:creationId xmlns:a16="http://schemas.microsoft.com/office/drawing/2014/main" id="{C9DA7E69-8309-224B-82B6-8BAB9B276F33}"/>
                  </a:ext>
                </a:extLst>
              </p:cNvPr>
              <p:cNvSpPr/>
              <p:nvPr/>
            </p:nvSpPr>
            <p:spPr bwMode="auto">
              <a:xfrm>
                <a:off x="7945438" y="3133726"/>
                <a:ext cx="49213" cy="47625"/>
              </a:xfrm>
              <a:custGeom>
                <a:avLst/>
                <a:gdLst>
                  <a:gd name="T0" fmla="*/ 33 w 34"/>
                  <a:gd name="T1" fmla="*/ 16 h 33"/>
                  <a:gd name="T2" fmla="*/ 23 w 34"/>
                  <a:gd name="T3" fmla="*/ 2 h 33"/>
                  <a:gd name="T4" fmla="*/ 18 w 34"/>
                  <a:gd name="T5" fmla="*/ 1 h 33"/>
                  <a:gd name="T6" fmla="*/ 3 w 34"/>
                  <a:gd name="T7" fmla="*/ 11 h 33"/>
                  <a:gd name="T8" fmla="*/ 2 w 34"/>
                  <a:gd name="T9" fmla="*/ 17 h 33"/>
                  <a:gd name="T10" fmla="*/ 11 w 34"/>
                  <a:gd name="T11" fmla="*/ 31 h 33"/>
                  <a:gd name="T12" fmla="*/ 16 w 34"/>
                  <a:gd name="T13" fmla="*/ 32 h 33"/>
                  <a:gd name="T14" fmla="*/ 32 w 34"/>
                  <a:gd name="T15" fmla="*/ 22 h 33"/>
                  <a:gd name="T16" fmla="*/ 33 w 34"/>
                  <a:gd name="T17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3">
                    <a:moveTo>
                      <a:pt x="33" y="16"/>
                    </a:moveTo>
                    <a:cubicBezTo>
                      <a:pt x="23" y="2"/>
                      <a:pt x="23" y="2"/>
                      <a:pt x="23" y="2"/>
                    </a:cubicBezTo>
                    <a:cubicBezTo>
                      <a:pt x="22" y="0"/>
                      <a:pt x="19" y="0"/>
                      <a:pt x="18" y="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1" y="12"/>
                      <a:pt x="0" y="15"/>
                      <a:pt x="2" y="1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3"/>
                      <a:pt x="14" y="33"/>
                      <a:pt x="16" y="3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4" y="21"/>
                      <a:pt x="34" y="18"/>
                      <a:pt x="33" y="16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5" name="îṥľíḓê">
                <a:extLst>
                  <a:ext uri="{FF2B5EF4-FFF2-40B4-BE49-F238E27FC236}">
                    <a16:creationId xmlns:a16="http://schemas.microsoft.com/office/drawing/2014/main" id="{77ECD2A0-CBCD-D14C-A765-35E581C4D803}"/>
                  </a:ext>
                </a:extLst>
              </p:cNvPr>
              <p:cNvSpPr/>
              <p:nvPr/>
            </p:nvSpPr>
            <p:spPr bwMode="auto">
              <a:xfrm>
                <a:off x="7904163" y="3162301"/>
                <a:ext cx="49213" cy="49213"/>
              </a:xfrm>
              <a:custGeom>
                <a:avLst/>
                <a:gdLst>
                  <a:gd name="T0" fmla="*/ 33 w 34"/>
                  <a:gd name="T1" fmla="*/ 16 h 33"/>
                  <a:gd name="T2" fmla="*/ 22 w 34"/>
                  <a:gd name="T3" fmla="*/ 2 h 33"/>
                  <a:gd name="T4" fmla="*/ 17 w 34"/>
                  <a:gd name="T5" fmla="*/ 1 h 33"/>
                  <a:gd name="T6" fmla="*/ 2 w 34"/>
                  <a:gd name="T7" fmla="*/ 11 h 33"/>
                  <a:gd name="T8" fmla="*/ 1 w 34"/>
                  <a:gd name="T9" fmla="*/ 16 h 33"/>
                  <a:gd name="T10" fmla="*/ 10 w 34"/>
                  <a:gd name="T11" fmla="*/ 30 h 33"/>
                  <a:gd name="T12" fmla="*/ 16 w 34"/>
                  <a:gd name="T13" fmla="*/ 32 h 33"/>
                  <a:gd name="T14" fmla="*/ 32 w 34"/>
                  <a:gd name="T15" fmla="*/ 22 h 33"/>
                  <a:gd name="T16" fmla="*/ 33 w 34"/>
                  <a:gd name="T17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3">
                    <a:moveTo>
                      <a:pt x="33" y="16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1" y="0"/>
                      <a:pt x="19" y="0"/>
                      <a:pt x="17" y="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0" y="14"/>
                      <a:pt x="1" y="16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2" y="32"/>
                      <a:pt x="14" y="33"/>
                      <a:pt x="16" y="3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3" y="21"/>
                      <a:pt x="34" y="18"/>
                      <a:pt x="33" y="16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6" name="iṥļiḋê">
                <a:extLst>
                  <a:ext uri="{FF2B5EF4-FFF2-40B4-BE49-F238E27FC236}">
                    <a16:creationId xmlns:a16="http://schemas.microsoft.com/office/drawing/2014/main" id="{AF6887D0-D72E-DC47-B909-E9AB99637C84}"/>
                  </a:ext>
                </a:extLst>
              </p:cNvPr>
              <p:cNvSpPr/>
              <p:nvPr/>
            </p:nvSpPr>
            <p:spPr bwMode="auto">
              <a:xfrm>
                <a:off x="7861301" y="3190876"/>
                <a:ext cx="49213" cy="47625"/>
              </a:xfrm>
              <a:custGeom>
                <a:avLst/>
                <a:gdLst>
                  <a:gd name="T0" fmla="*/ 33 w 34"/>
                  <a:gd name="T1" fmla="*/ 17 h 33"/>
                  <a:gd name="T2" fmla="*/ 23 w 34"/>
                  <a:gd name="T3" fmla="*/ 3 h 33"/>
                  <a:gd name="T4" fmla="*/ 18 w 34"/>
                  <a:gd name="T5" fmla="*/ 2 h 33"/>
                  <a:gd name="T6" fmla="*/ 3 w 34"/>
                  <a:gd name="T7" fmla="*/ 12 h 33"/>
                  <a:gd name="T8" fmla="*/ 2 w 34"/>
                  <a:gd name="T9" fmla="*/ 17 h 33"/>
                  <a:gd name="T10" fmla="*/ 11 w 34"/>
                  <a:gd name="T11" fmla="*/ 31 h 33"/>
                  <a:gd name="T12" fmla="*/ 16 w 34"/>
                  <a:gd name="T13" fmla="*/ 32 h 33"/>
                  <a:gd name="T14" fmla="*/ 32 w 34"/>
                  <a:gd name="T15" fmla="*/ 23 h 33"/>
                  <a:gd name="T16" fmla="*/ 33 w 34"/>
                  <a:gd name="T17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3">
                    <a:moveTo>
                      <a:pt x="33" y="17"/>
                    </a:moveTo>
                    <a:cubicBezTo>
                      <a:pt x="23" y="3"/>
                      <a:pt x="23" y="3"/>
                      <a:pt x="23" y="3"/>
                    </a:cubicBezTo>
                    <a:cubicBezTo>
                      <a:pt x="22" y="1"/>
                      <a:pt x="19" y="0"/>
                      <a:pt x="18" y="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3"/>
                      <a:pt x="0" y="15"/>
                      <a:pt x="2" y="1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3"/>
                      <a:pt x="14" y="33"/>
                      <a:pt x="16" y="3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4" y="21"/>
                      <a:pt x="34" y="19"/>
                      <a:pt x="33" y="17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7" name="íş1îḓè">
                <a:extLst>
                  <a:ext uri="{FF2B5EF4-FFF2-40B4-BE49-F238E27FC236}">
                    <a16:creationId xmlns:a16="http://schemas.microsoft.com/office/drawing/2014/main" id="{D646D36F-4A69-FA4F-A6F8-3C96503FB975}"/>
                  </a:ext>
                </a:extLst>
              </p:cNvPr>
              <p:cNvSpPr/>
              <p:nvPr/>
            </p:nvSpPr>
            <p:spPr bwMode="auto">
              <a:xfrm>
                <a:off x="7818438" y="3219451"/>
                <a:ext cx="52388" cy="49213"/>
              </a:xfrm>
              <a:custGeom>
                <a:avLst/>
                <a:gdLst>
                  <a:gd name="T0" fmla="*/ 35 w 35"/>
                  <a:gd name="T1" fmla="*/ 18 h 34"/>
                  <a:gd name="T2" fmla="*/ 22 w 35"/>
                  <a:gd name="T3" fmla="*/ 1 h 34"/>
                  <a:gd name="T4" fmla="*/ 20 w 35"/>
                  <a:gd name="T5" fmla="*/ 0 h 34"/>
                  <a:gd name="T6" fmla="*/ 20 w 35"/>
                  <a:gd name="T7" fmla="*/ 0 h 34"/>
                  <a:gd name="T8" fmla="*/ 1 w 35"/>
                  <a:gd name="T9" fmla="*/ 12 h 34"/>
                  <a:gd name="T10" fmla="*/ 1 w 35"/>
                  <a:gd name="T11" fmla="*/ 15 h 34"/>
                  <a:gd name="T12" fmla="*/ 12 w 35"/>
                  <a:gd name="T13" fmla="*/ 33 h 34"/>
                  <a:gd name="T14" fmla="*/ 15 w 35"/>
                  <a:gd name="T15" fmla="*/ 33 h 34"/>
                  <a:gd name="T16" fmla="*/ 15 w 35"/>
                  <a:gd name="T17" fmla="*/ 33 h 34"/>
                  <a:gd name="T18" fmla="*/ 34 w 35"/>
                  <a:gd name="T19" fmla="*/ 21 h 34"/>
                  <a:gd name="T20" fmla="*/ 35 w 35"/>
                  <a:gd name="T21" fmla="*/ 19 h 34"/>
                  <a:gd name="T22" fmla="*/ 35 w 35"/>
                  <a:gd name="T23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" h="34">
                    <a:moveTo>
                      <a:pt x="35" y="18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0" y="14"/>
                      <a:pt x="1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3" y="34"/>
                      <a:pt x="14" y="34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0"/>
                      <a:pt x="35" y="19"/>
                    </a:cubicBezTo>
                    <a:lnTo>
                      <a:pt x="35" y="18"/>
                    </a:ln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8" name="išḷîďé">
                <a:extLst>
                  <a:ext uri="{FF2B5EF4-FFF2-40B4-BE49-F238E27FC236}">
                    <a16:creationId xmlns:a16="http://schemas.microsoft.com/office/drawing/2014/main" id="{DCA269FE-BED9-6446-8336-849D9B3A6DB2}"/>
                  </a:ext>
                </a:extLst>
              </p:cNvPr>
              <p:cNvSpPr/>
              <p:nvPr/>
            </p:nvSpPr>
            <p:spPr bwMode="auto">
              <a:xfrm>
                <a:off x="7781926" y="3244851"/>
                <a:ext cx="52388" cy="49213"/>
              </a:xfrm>
              <a:custGeom>
                <a:avLst/>
                <a:gdLst>
                  <a:gd name="T0" fmla="*/ 35 w 35"/>
                  <a:gd name="T1" fmla="*/ 19 h 34"/>
                  <a:gd name="T2" fmla="*/ 22 w 35"/>
                  <a:gd name="T3" fmla="*/ 1 h 34"/>
                  <a:gd name="T4" fmla="*/ 20 w 35"/>
                  <a:gd name="T5" fmla="*/ 1 h 34"/>
                  <a:gd name="T6" fmla="*/ 20 w 35"/>
                  <a:gd name="T7" fmla="*/ 1 h 34"/>
                  <a:gd name="T8" fmla="*/ 1 w 35"/>
                  <a:gd name="T9" fmla="*/ 13 h 34"/>
                  <a:gd name="T10" fmla="*/ 1 w 35"/>
                  <a:gd name="T11" fmla="*/ 15 h 34"/>
                  <a:gd name="T12" fmla="*/ 12 w 35"/>
                  <a:gd name="T13" fmla="*/ 33 h 34"/>
                  <a:gd name="T14" fmla="*/ 15 w 35"/>
                  <a:gd name="T15" fmla="*/ 34 h 34"/>
                  <a:gd name="T16" fmla="*/ 34 w 35"/>
                  <a:gd name="T17" fmla="*/ 22 h 34"/>
                  <a:gd name="T18" fmla="*/ 35 w 35"/>
                  <a:gd name="T19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4">
                    <a:moveTo>
                      <a:pt x="35" y="19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5"/>
                      <a:pt x="1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3" y="34"/>
                      <a:pt x="14" y="34"/>
                      <a:pt x="15" y="3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5" y="21"/>
                      <a:pt x="35" y="20"/>
                      <a:pt x="35" y="19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09" name="íş1iḍê">
                <a:extLst>
                  <a:ext uri="{FF2B5EF4-FFF2-40B4-BE49-F238E27FC236}">
                    <a16:creationId xmlns:a16="http://schemas.microsoft.com/office/drawing/2014/main" id="{4BF15A9A-148B-5046-BD53-8CF89CD182FB}"/>
                  </a:ext>
                </a:extLst>
              </p:cNvPr>
              <p:cNvSpPr/>
              <p:nvPr/>
            </p:nvSpPr>
            <p:spPr bwMode="auto">
              <a:xfrm>
                <a:off x="7742238" y="3273426"/>
                <a:ext cx="50800" cy="49213"/>
              </a:xfrm>
              <a:custGeom>
                <a:avLst/>
                <a:gdLst>
                  <a:gd name="T0" fmla="*/ 34 w 35"/>
                  <a:gd name="T1" fmla="*/ 18 h 34"/>
                  <a:gd name="T2" fmla="*/ 22 w 35"/>
                  <a:gd name="T3" fmla="*/ 1 h 34"/>
                  <a:gd name="T4" fmla="*/ 19 w 35"/>
                  <a:gd name="T5" fmla="*/ 0 h 34"/>
                  <a:gd name="T6" fmla="*/ 1 w 35"/>
                  <a:gd name="T7" fmla="*/ 12 h 34"/>
                  <a:gd name="T8" fmla="*/ 0 w 35"/>
                  <a:gd name="T9" fmla="*/ 15 h 34"/>
                  <a:gd name="T10" fmla="*/ 12 w 35"/>
                  <a:gd name="T11" fmla="*/ 33 h 34"/>
                  <a:gd name="T12" fmla="*/ 14 w 35"/>
                  <a:gd name="T13" fmla="*/ 33 h 34"/>
                  <a:gd name="T14" fmla="*/ 34 w 35"/>
                  <a:gd name="T15" fmla="*/ 21 h 34"/>
                  <a:gd name="T16" fmla="*/ 34 w 35"/>
                  <a:gd name="T17" fmla="*/ 19 h 34"/>
                  <a:gd name="T18" fmla="*/ 34 w 35"/>
                  <a:gd name="T19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4">
                    <a:moveTo>
                      <a:pt x="34" y="18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1" y="0"/>
                      <a:pt x="20" y="0"/>
                      <a:pt x="19" y="0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4"/>
                      <a:pt x="14" y="34"/>
                      <a:pt x="14" y="33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0"/>
                      <a:pt x="34" y="19"/>
                    </a:cubicBezTo>
                    <a:lnTo>
                      <a:pt x="34" y="18"/>
                    </a:ln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0" name="íṧ1îḑè">
                <a:extLst>
                  <a:ext uri="{FF2B5EF4-FFF2-40B4-BE49-F238E27FC236}">
                    <a16:creationId xmlns:a16="http://schemas.microsoft.com/office/drawing/2014/main" id="{DCFC1352-F5FE-0042-955B-11498A18B07F}"/>
                  </a:ext>
                </a:extLst>
              </p:cNvPr>
              <p:cNvSpPr/>
              <p:nvPr/>
            </p:nvSpPr>
            <p:spPr bwMode="auto">
              <a:xfrm>
                <a:off x="7702551" y="3302001"/>
                <a:ext cx="50800" cy="49213"/>
              </a:xfrm>
              <a:custGeom>
                <a:avLst/>
                <a:gdLst>
                  <a:gd name="T0" fmla="*/ 34 w 35"/>
                  <a:gd name="T1" fmla="*/ 18 h 34"/>
                  <a:gd name="T2" fmla="*/ 21 w 35"/>
                  <a:gd name="T3" fmla="*/ 1 h 34"/>
                  <a:gd name="T4" fmla="*/ 19 w 35"/>
                  <a:gd name="T5" fmla="*/ 0 h 34"/>
                  <a:gd name="T6" fmla="*/ 19 w 35"/>
                  <a:gd name="T7" fmla="*/ 0 h 34"/>
                  <a:gd name="T8" fmla="*/ 1 w 35"/>
                  <a:gd name="T9" fmla="*/ 12 h 34"/>
                  <a:gd name="T10" fmla="*/ 0 w 35"/>
                  <a:gd name="T11" fmla="*/ 15 h 34"/>
                  <a:gd name="T12" fmla="*/ 0 w 35"/>
                  <a:gd name="T13" fmla="*/ 15 h 34"/>
                  <a:gd name="T14" fmla="*/ 12 w 35"/>
                  <a:gd name="T15" fmla="*/ 33 h 34"/>
                  <a:gd name="T16" fmla="*/ 14 w 35"/>
                  <a:gd name="T17" fmla="*/ 33 h 34"/>
                  <a:gd name="T18" fmla="*/ 14 w 35"/>
                  <a:gd name="T19" fmla="*/ 33 h 34"/>
                  <a:gd name="T20" fmla="*/ 33 w 35"/>
                  <a:gd name="T21" fmla="*/ 21 h 34"/>
                  <a:gd name="T22" fmla="*/ 34 w 35"/>
                  <a:gd name="T23" fmla="*/ 19 h 34"/>
                  <a:gd name="T24" fmla="*/ 34 w 35"/>
                  <a:gd name="T25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34">
                    <a:moveTo>
                      <a:pt x="34" y="18"/>
                    </a:moveTo>
                    <a:cubicBezTo>
                      <a:pt x="21" y="1"/>
                      <a:pt x="21" y="1"/>
                      <a:pt x="21" y="1"/>
                    </a:cubicBezTo>
                    <a:cubicBezTo>
                      <a:pt x="21" y="0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3" y="34"/>
                      <a:pt x="14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4" y="21"/>
                      <a:pt x="35" y="19"/>
                      <a:pt x="34" y="19"/>
                    </a:cubicBezTo>
                    <a:lnTo>
                      <a:pt x="34" y="18"/>
                    </a:ln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1" name="ïslîḓe">
                <a:extLst>
                  <a:ext uri="{FF2B5EF4-FFF2-40B4-BE49-F238E27FC236}">
                    <a16:creationId xmlns:a16="http://schemas.microsoft.com/office/drawing/2014/main" id="{C52D0555-F939-754C-AAE3-CC3BDCEB2681}"/>
                  </a:ext>
                </a:extLst>
              </p:cNvPr>
              <p:cNvSpPr/>
              <p:nvPr/>
            </p:nvSpPr>
            <p:spPr bwMode="auto">
              <a:xfrm>
                <a:off x="7689851" y="3368676"/>
                <a:ext cx="50800" cy="49213"/>
              </a:xfrm>
              <a:custGeom>
                <a:avLst/>
                <a:gdLst>
                  <a:gd name="T0" fmla="*/ 34 w 35"/>
                  <a:gd name="T1" fmla="*/ 18 h 34"/>
                  <a:gd name="T2" fmla="*/ 22 w 35"/>
                  <a:gd name="T3" fmla="*/ 1 h 34"/>
                  <a:gd name="T4" fmla="*/ 19 w 35"/>
                  <a:gd name="T5" fmla="*/ 0 h 34"/>
                  <a:gd name="T6" fmla="*/ 1 w 35"/>
                  <a:gd name="T7" fmla="*/ 12 h 34"/>
                  <a:gd name="T8" fmla="*/ 0 w 35"/>
                  <a:gd name="T9" fmla="*/ 15 h 34"/>
                  <a:gd name="T10" fmla="*/ 12 w 35"/>
                  <a:gd name="T11" fmla="*/ 33 h 34"/>
                  <a:gd name="T12" fmla="*/ 14 w 35"/>
                  <a:gd name="T13" fmla="*/ 33 h 34"/>
                  <a:gd name="T14" fmla="*/ 34 w 35"/>
                  <a:gd name="T15" fmla="*/ 21 h 34"/>
                  <a:gd name="T16" fmla="*/ 35 w 35"/>
                  <a:gd name="T17" fmla="*/ 19 h 34"/>
                  <a:gd name="T18" fmla="*/ 34 w 35"/>
                  <a:gd name="T19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4">
                    <a:moveTo>
                      <a:pt x="34" y="18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1" y="0"/>
                      <a:pt x="20" y="0"/>
                      <a:pt x="19" y="0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4" y="34"/>
                      <a:pt x="14" y="33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0"/>
                      <a:pt x="35" y="19"/>
                    </a:cubicBezTo>
                    <a:lnTo>
                      <a:pt x="34" y="18"/>
                    </a:ln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2" name="iSļíḍê">
                <a:extLst>
                  <a:ext uri="{FF2B5EF4-FFF2-40B4-BE49-F238E27FC236}">
                    <a16:creationId xmlns:a16="http://schemas.microsoft.com/office/drawing/2014/main" id="{610C31C9-DB5A-A847-B336-EA6EC3B9A042}"/>
                  </a:ext>
                </a:extLst>
              </p:cNvPr>
              <p:cNvSpPr/>
              <p:nvPr/>
            </p:nvSpPr>
            <p:spPr bwMode="auto">
              <a:xfrm>
                <a:off x="7650163" y="3394076"/>
                <a:ext cx="50800" cy="52388"/>
              </a:xfrm>
              <a:custGeom>
                <a:avLst/>
                <a:gdLst>
                  <a:gd name="T0" fmla="*/ 34 w 35"/>
                  <a:gd name="T1" fmla="*/ 19 h 35"/>
                  <a:gd name="T2" fmla="*/ 21 w 35"/>
                  <a:gd name="T3" fmla="*/ 2 h 35"/>
                  <a:gd name="T4" fmla="*/ 19 w 35"/>
                  <a:gd name="T5" fmla="*/ 1 h 35"/>
                  <a:gd name="T6" fmla="*/ 19 w 35"/>
                  <a:gd name="T7" fmla="*/ 1 h 35"/>
                  <a:gd name="T8" fmla="*/ 1 w 35"/>
                  <a:gd name="T9" fmla="*/ 13 h 35"/>
                  <a:gd name="T10" fmla="*/ 0 w 35"/>
                  <a:gd name="T11" fmla="*/ 16 h 35"/>
                  <a:gd name="T12" fmla="*/ 12 w 35"/>
                  <a:gd name="T13" fmla="*/ 34 h 35"/>
                  <a:gd name="T14" fmla="*/ 14 w 35"/>
                  <a:gd name="T15" fmla="*/ 34 h 35"/>
                  <a:gd name="T16" fmla="*/ 14 w 35"/>
                  <a:gd name="T17" fmla="*/ 34 h 35"/>
                  <a:gd name="T18" fmla="*/ 33 w 35"/>
                  <a:gd name="T19" fmla="*/ 22 h 35"/>
                  <a:gd name="T20" fmla="*/ 34 w 35"/>
                  <a:gd name="T21" fmla="*/ 20 h 35"/>
                  <a:gd name="T22" fmla="*/ 34 w 35"/>
                  <a:gd name="T23" fmla="*/ 1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" h="35">
                    <a:moveTo>
                      <a:pt x="34" y="1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21" y="1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34"/>
                      <a:pt x="13" y="35"/>
                      <a:pt x="14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4" y="22"/>
                      <a:pt x="35" y="21"/>
                      <a:pt x="34" y="20"/>
                    </a:cubicBezTo>
                    <a:lnTo>
                      <a:pt x="34" y="19"/>
                    </a:ln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3" name="íŝḷîde">
                <a:extLst>
                  <a:ext uri="{FF2B5EF4-FFF2-40B4-BE49-F238E27FC236}">
                    <a16:creationId xmlns:a16="http://schemas.microsoft.com/office/drawing/2014/main" id="{770DA94B-8954-2744-9D3E-F8B79F898657}"/>
                  </a:ext>
                </a:extLst>
              </p:cNvPr>
              <p:cNvSpPr/>
              <p:nvPr/>
            </p:nvSpPr>
            <p:spPr bwMode="auto">
              <a:xfrm>
                <a:off x="7712076" y="3230563"/>
                <a:ext cx="50800" cy="50800"/>
              </a:xfrm>
              <a:custGeom>
                <a:avLst/>
                <a:gdLst>
                  <a:gd name="T0" fmla="*/ 34 w 35"/>
                  <a:gd name="T1" fmla="*/ 18 h 34"/>
                  <a:gd name="T2" fmla="*/ 22 w 35"/>
                  <a:gd name="T3" fmla="*/ 1 h 34"/>
                  <a:gd name="T4" fmla="*/ 19 w 35"/>
                  <a:gd name="T5" fmla="*/ 1 h 34"/>
                  <a:gd name="T6" fmla="*/ 1 w 35"/>
                  <a:gd name="T7" fmla="*/ 12 h 34"/>
                  <a:gd name="T8" fmla="*/ 1 w 35"/>
                  <a:gd name="T9" fmla="*/ 16 h 34"/>
                  <a:gd name="T10" fmla="*/ 11 w 35"/>
                  <a:gd name="T11" fmla="*/ 32 h 34"/>
                  <a:gd name="T12" fmla="*/ 15 w 35"/>
                  <a:gd name="T13" fmla="*/ 33 h 34"/>
                  <a:gd name="T14" fmla="*/ 33 w 35"/>
                  <a:gd name="T15" fmla="*/ 22 h 34"/>
                  <a:gd name="T16" fmla="*/ 34 w 35"/>
                  <a:gd name="T17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34">
                    <a:moveTo>
                      <a:pt x="34" y="18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1" y="0"/>
                      <a:pt x="20" y="0"/>
                      <a:pt x="19" y="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0" y="15"/>
                      <a:pt x="1" y="1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2" y="33"/>
                      <a:pt x="14" y="34"/>
                      <a:pt x="15" y="33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4" y="21"/>
                      <a:pt x="35" y="19"/>
                      <a:pt x="34" y="18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4" name="îşļîďê">
                <a:extLst>
                  <a:ext uri="{FF2B5EF4-FFF2-40B4-BE49-F238E27FC236}">
                    <a16:creationId xmlns:a16="http://schemas.microsoft.com/office/drawing/2014/main" id="{4473990F-BCE5-5D49-B904-4D80E8C3957F}"/>
                  </a:ext>
                </a:extLst>
              </p:cNvPr>
              <p:cNvSpPr/>
              <p:nvPr/>
            </p:nvSpPr>
            <p:spPr bwMode="auto">
              <a:xfrm>
                <a:off x="7672388" y="3259138"/>
                <a:ext cx="50800" cy="49213"/>
              </a:xfrm>
              <a:custGeom>
                <a:avLst/>
                <a:gdLst>
                  <a:gd name="T0" fmla="*/ 34 w 34"/>
                  <a:gd name="T1" fmla="*/ 18 h 34"/>
                  <a:gd name="T2" fmla="*/ 22 w 34"/>
                  <a:gd name="T3" fmla="*/ 1 h 34"/>
                  <a:gd name="T4" fmla="*/ 18 w 34"/>
                  <a:gd name="T5" fmla="*/ 1 h 34"/>
                  <a:gd name="T6" fmla="*/ 18 w 34"/>
                  <a:gd name="T7" fmla="*/ 1 h 34"/>
                  <a:gd name="T8" fmla="*/ 1 w 34"/>
                  <a:gd name="T9" fmla="*/ 12 h 34"/>
                  <a:gd name="T10" fmla="*/ 0 w 34"/>
                  <a:gd name="T11" fmla="*/ 16 h 34"/>
                  <a:gd name="T12" fmla="*/ 11 w 34"/>
                  <a:gd name="T13" fmla="*/ 32 h 34"/>
                  <a:gd name="T14" fmla="*/ 15 w 34"/>
                  <a:gd name="T15" fmla="*/ 33 h 34"/>
                  <a:gd name="T16" fmla="*/ 33 w 34"/>
                  <a:gd name="T17" fmla="*/ 21 h 34"/>
                  <a:gd name="T18" fmla="*/ 34 w 34"/>
                  <a:gd name="T19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4">
                    <a:moveTo>
                      <a:pt x="34" y="18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1" y="0"/>
                      <a:pt x="19" y="0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0" y="14"/>
                      <a:pt x="0" y="16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2" y="33"/>
                      <a:pt x="13" y="34"/>
                      <a:pt x="15" y="3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4" y="21"/>
                      <a:pt x="34" y="19"/>
                      <a:pt x="34" y="18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5" name="ïşlïḓè">
                <a:extLst>
                  <a:ext uri="{FF2B5EF4-FFF2-40B4-BE49-F238E27FC236}">
                    <a16:creationId xmlns:a16="http://schemas.microsoft.com/office/drawing/2014/main" id="{2E1A45FE-83CB-7346-B50F-B5D6C2C68E13}"/>
                  </a:ext>
                </a:extLst>
              </p:cNvPr>
              <p:cNvSpPr/>
              <p:nvPr/>
            </p:nvSpPr>
            <p:spPr bwMode="auto">
              <a:xfrm>
                <a:off x="7632701" y="3286126"/>
                <a:ext cx="50800" cy="50800"/>
              </a:xfrm>
              <a:custGeom>
                <a:avLst/>
                <a:gdLst>
                  <a:gd name="T0" fmla="*/ 34 w 35"/>
                  <a:gd name="T1" fmla="*/ 18 h 34"/>
                  <a:gd name="T2" fmla="*/ 22 w 35"/>
                  <a:gd name="T3" fmla="*/ 1 h 34"/>
                  <a:gd name="T4" fmla="*/ 19 w 35"/>
                  <a:gd name="T5" fmla="*/ 0 h 34"/>
                  <a:gd name="T6" fmla="*/ 2 w 35"/>
                  <a:gd name="T7" fmla="*/ 12 h 34"/>
                  <a:gd name="T8" fmla="*/ 1 w 35"/>
                  <a:gd name="T9" fmla="*/ 16 h 34"/>
                  <a:gd name="T10" fmla="*/ 12 w 35"/>
                  <a:gd name="T11" fmla="*/ 32 h 34"/>
                  <a:gd name="T12" fmla="*/ 15 w 35"/>
                  <a:gd name="T13" fmla="*/ 33 h 34"/>
                  <a:gd name="T14" fmla="*/ 33 w 35"/>
                  <a:gd name="T15" fmla="*/ 21 h 34"/>
                  <a:gd name="T16" fmla="*/ 34 w 35"/>
                  <a:gd name="T17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34">
                    <a:moveTo>
                      <a:pt x="34" y="18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1" y="0"/>
                      <a:pt x="20" y="0"/>
                      <a:pt x="19" y="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4"/>
                      <a:pt x="1" y="16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3"/>
                      <a:pt x="14" y="34"/>
                      <a:pt x="15" y="3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5" y="21"/>
                      <a:pt x="35" y="19"/>
                      <a:pt x="34" y="18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6" name="ïṧľïḓé">
                <a:extLst>
                  <a:ext uri="{FF2B5EF4-FFF2-40B4-BE49-F238E27FC236}">
                    <a16:creationId xmlns:a16="http://schemas.microsoft.com/office/drawing/2014/main" id="{090343E3-0EB9-A541-84E1-6D091694968F}"/>
                  </a:ext>
                </a:extLst>
              </p:cNvPr>
              <p:cNvSpPr/>
              <p:nvPr/>
            </p:nvSpPr>
            <p:spPr bwMode="auto">
              <a:xfrm>
                <a:off x="7593013" y="3314701"/>
                <a:ext cx="50800" cy="49213"/>
              </a:xfrm>
              <a:custGeom>
                <a:avLst/>
                <a:gdLst>
                  <a:gd name="T0" fmla="*/ 34 w 35"/>
                  <a:gd name="T1" fmla="*/ 18 h 34"/>
                  <a:gd name="T2" fmla="*/ 22 w 35"/>
                  <a:gd name="T3" fmla="*/ 1 h 34"/>
                  <a:gd name="T4" fmla="*/ 19 w 35"/>
                  <a:gd name="T5" fmla="*/ 0 h 34"/>
                  <a:gd name="T6" fmla="*/ 1 w 35"/>
                  <a:gd name="T7" fmla="*/ 12 h 34"/>
                  <a:gd name="T8" fmla="*/ 0 w 35"/>
                  <a:gd name="T9" fmla="*/ 15 h 34"/>
                  <a:gd name="T10" fmla="*/ 12 w 35"/>
                  <a:gd name="T11" fmla="*/ 33 h 34"/>
                  <a:gd name="T12" fmla="*/ 14 w 35"/>
                  <a:gd name="T13" fmla="*/ 33 h 34"/>
                  <a:gd name="T14" fmla="*/ 34 w 35"/>
                  <a:gd name="T15" fmla="*/ 21 h 34"/>
                  <a:gd name="T16" fmla="*/ 34 w 35"/>
                  <a:gd name="T17" fmla="*/ 19 h 34"/>
                  <a:gd name="T18" fmla="*/ 34 w 35"/>
                  <a:gd name="T19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4">
                    <a:moveTo>
                      <a:pt x="34" y="18"/>
                    </a:moveTo>
                    <a:cubicBezTo>
                      <a:pt x="22" y="1"/>
                      <a:pt x="22" y="1"/>
                      <a:pt x="22" y="1"/>
                    </a:cubicBezTo>
                    <a:cubicBezTo>
                      <a:pt x="21" y="0"/>
                      <a:pt x="20" y="0"/>
                      <a:pt x="19" y="0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4" y="34"/>
                      <a:pt x="14" y="33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1"/>
                      <a:pt x="35" y="20"/>
                      <a:pt x="34" y="19"/>
                    </a:cubicBezTo>
                    <a:lnTo>
                      <a:pt x="34" y="18"/>
                    </a:ln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7" name="iṥlîḍê">
                <a:extLst>
                  <a:ext uri="{FF2B5EF4-FFF2-40B4-BE49-F238E27FC236}">
                    <a16:creationId xmlns:a16="http://schemas.microsoft.com/office/drawing/2014/main" id="{2F6917A9-DDA1-DF49-811A-92C1C0DDE13C}"/>
                  </a:ext>
                </a:extLst>
              </p:cNvPr>
              <p:cNvSpPr/>
              <p:nvPr/>
            </p:nvSpPr>
            <p:spPr bwMode="auto">
              <a:xfrm>
                <a:off x="8026401" y="3046413"/>
                <a:ext cx="90488" cy="79375"/>
              </a:xfrm>
              <a:custGeom>
                <a:avLst/>
                <a:gdLst>
                  <a:gd name="T0" fmla="*/ 61 w 62"/>
                  <a:gd name="T1" fmla="*/ 18 h 55"/>
                  <a:gd name="T2" fmla="*/ 50 w 62"/>
                  <a:gd name="T3" fmla="*/ 2 h 55"/>
                  <a:gd name="T4" fmla="*/ 45 w 62"/>
                  <a:gd name="T5" fmla="*/ 1 h 55"/>
                  <a:gd name="T6" fmla="*/ 2 w 62"/>
                  <a:gd name="T7" fmla="*/ 31 h 55"/>
                  <a:gd name="T8" fmla="*/ 1 w 62"/>
                  <a:gd name="T9" fmla="*/ 36 h 55"/>
                  <a:gd name="T10" fmla="*/ 12 w 62"/>
                  <a:gd name="T11" fmla="*/ 52 h 55"/>
                  <a:gd name="T12" fmla="*/ 17 w 62"/>
                  <a:gd name="T13" fmla="*/ 53 h 55"/>
                  <a:gd name="T14" fmla="*/ 17 w 62"/>
                  <a:gd name="T15" fmla="*/ 53 h 55"/>
                  <a:gd name="T16" fmla="*/ 60 w 62"/>
                  <a:gd name="T17" fmla="*/ 23 h 55"/>
                  <a:gd name="T18" fmla="*/ 61 w 62"/>
                  <a:gd name="T19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55">
                    <a:moveTo>
                      <a:pt x="61" y="18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9" y="1"/>
                      <a:pt x="47" y="0"/>
                      <a:pt x="45" y="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2"/>
                      <a:pt x="0" y="35"/>
                      <a:pt x="1" y="36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3" y="54"/>
                      <a:pt x="15" y="55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2" y="22"/>
                      <a:pt x="62" y="20"/>
                      <a:pt x="61" y="18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8" name="i$ľíḓé">
                <a:extLst>
                  <a:ext uri="{FF2B5EF4-FFF2-40B4-BE49-F238E27FC236}">
                    <a16:creationId xmlns:a16="http://schemas.microsoft.com/office/drawing/2014/main" id="{55022DBB-D470-DF41-B1B8-E0CC6282DC4D}"/>
                  </a:ext>
                </a:extLst>
              </p:cNvPr>
              <p:cNvSpPr/>
              <p:nvPr/>
            </p:nvSpPr>
            <p:spPr bwMode="auto">
              <a:xfrm>
                <a:off x="7620001" y="3325813"/>
                <a:ext cx="92075" cy="80963"/>
              </a:xfrm>
              <a:custGeom>
                <a:avLst/>
                <a:gdLst>
                  <a:gd name="T0" fmla="*/ 63 w 63"/>
                  <a:gd name="T1" fmla="*/ 20 h 55"/>
                  <a:gd name="T2" fmla="*/ 49 w 63"/>
                  <a:gd name="T3" fmla="*/ 1 h 55"/>
                  <a:gd name="T4" fmla="*/ 47 w 63"/>
                  <a:gd name="T5" fmla="*/ 1 h 55"/>
                  <a:gd name="T6" fmla="*/ 47 w 63"/>
                  <a:gd name="T7" fmla="*/ 1 h 55"/>
                  <a:gd name="T8" fmla="*/ 1 w 63"/>
                  <a:gd name="T9" fmla="*/ 33 h 55"/>
                  <a:gd name="T10" fmla="*/ 1 w 63"/>
                  <a:gd name="T11" fmla="*/ 35 h 55"/>
                  <a:gd name="T12" fmla="*/ 13 w 63"/>
                  <a:gd name="T13" fmla="*/ 54 h 55"/>
                  <a:gd name="T14" fmla="*/ 16 w 63"/>
                  <a:gd name="T15" fmla="*/ 55 h 55"/>
                  <a:gd name="T16" fmla="*/ 16 w 63"/>
                  <a:gd name="T17" fmla="*/ 55 h 55"/>
                  <a:gd name="T18" fmla="*/ 62 w 63"/>
                  <a:gd name="T19" fmla="*/ 22 h 55"/>
                  <a:gd name="T20" fmla="*/ 63 w 63"/>
                  <a:gd name="T21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55">
                    <a:moveTo>
                      <a:pt x="63" y="20"/>
                    </a:moveTo>
                    <a:cubicBezTo>
                      <a:pt x="49" y="1"/>
                      <a:pt x="49" y="1"/>
                      <a:pt x="49" y="1"/>
                    </a:cubicBezTo>
                    <a:cubicBezTo>
                      <a:pt x="49" y="0"/>
                      <a:pt x="48" y="0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3"/>
                      <a:pt x="0" y="34"/>
                      <a:pt x="1" y="35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4" y="55"/>
                      <a:pt x="15" y="55"/>
                      <a:pt x="16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3" y="22"/>
                      <a:pt x="63" y="21"/>
                      <a:pt x="63" y="20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9" name="iṣḷidé">
                <a:extLst>
                  <a:ext uri="{FF2B5EF4-FFF2-40B4-BE49-F238E27FC236}">
                    <a16:creationId xmlns:a16="http://schemas.microsoft.com/office/drawing/2014/main" id="{651F7B67-0DC4-6446-B787-770FB41CDAED}"/>
                  </a:ext>
                </a:extLst>
              </p:cNvPr>
              <p:cNvSpPr/>
              <p:nvPr/>
            </p:nvSpPr>
            <p:spPr bwMode="auto">
              <a:xfrm>
                <a:off x="7753351" y="3117851"/>
                <a:ext cx="171450" cy="133350"/>
              </a:xfrm>
              <a:custGeom>
                <a:avLst/>
                <a:gdLst>
                  <a:gd name="T0" fmla="*/ 117 w 117"/>
                  <a:gd name="T1" fmla="*/ 19 h 92"/>
                  <a:gd name="T2" fmla="*/ 105 w 117"/>
                  <a:gd name="T3" fmla="*/ 1 h 92"/>
                  <a:gd name="T4" fmla="*/ 102 w 117"/>
                  <a:gd name="T5" fmla="*/ 1 h 92"/>
                  <a:gd name="T6" fmla="*/ 1 w 117"/>
                  <a:gd name="T7" fmla="*/ 69 h 92"/>
                  <a:gd name="T8" fmla="*/ 0 w 117"/>
                  <a:gd name="T9" fmla="*/ 72 h 92"/>
                  <a:gd name="T10" fmla="*/ 0 w 117"/>
                  <a:gd name="T11" fmla="*/ 72 h 92"/>
                  <a:gd name="T12" fmla="*/ 13 w 117"/>
                  <a:gd name="T13" fmla="*/ 91 h 92"/>
                  <a:gd name="T14" fmla="*/ 15 w 117"/>
                  <a:gd name="T15" fmla="*/ 92 h 92"/>
                  <a:gd name="T16" fmla="*/ 15 w 117"/>
                  <a:gd name="T17" fmla="*/ 92 h 92"/>
                  <a:gd name="T18" fmla="*/ 117 w 117"/>
                  <a:gd name="T19" fmla="*/ 22 h 92"/>
                  <a:gd name="T20" fmla="*/ 117 w 117"/>
                  <a:gd name="T21" fmla="*/ 1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7" h="92">
                    <a:moveTo>
                      <a:pt x="117" y="19"/>
                    </a:moveTo>
                    <a:cubicBezTo>
                      <a:pt x="105" y="1"/>
                      <a:pt x="105" y="1"/>
                      <a:pt x="105" y="1"/>
                    </a:cubicBezTo>
                    <a:cubicBezTo>
                      <a:pt x="104" y="1"/>
                      <a:pt x="103" y="0"/>
                      <a:pt x="102" y="1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70"/>
                      <a:pt x="0" y="71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3" y="91"/>
                      <a:pt x="13" y="91"/>
                      <a:pt x="13" y="91"/>
                    </a:cubicBezTo>
                    <a:cubicBezTo>
                      <a:pt x="13" y="92"/>
                      <a:pt x="15" y="92"/>
                      <a:pt x="15" y="92"/>
                    </a:cubicBezTo>
                    <a:cubicBezTo>
                      <a:pt x="15" y="92"/>
                      <a:pt x="15" y="92"/>
                      <a:pt x="15" y="92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7" y="21"/>
                      <a:pt x="117" y="20"/>
                      <a:pt x="117" y="19"/>
                    </a:cubicBezTo>
                    <a:close/>
                  </a:path>
                </a:pathLst>
              </a:custGeom>
              <a:solidFill>
                <a:srgbClr val="46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0" name="î$líďé">
                <a:extLst>
                  <a:ext uri="{FF2B5EF4-FFF2-40B4-BE49-F238E27FC236}">
                    <a16:creationId xmlns:a16="http://schemas.microsoft.com/office/drawing/2014/main" id="{80B02FD2-1B38-E84D-8357-651E93B3CB30}"/>
                  </a:ext>
                </a:extLst>
              </p:cNvPr>
              <p:cNvSpPr/>
              <p:nvPr/>
            </p:nvSpPr>
            <p:spPr bwMode="auto">
              <a:xfrm>
                <a:off x="7599363" y="2935288"/>
                <a:ext cx="330200" cy="293688"/>
              </a:xfrm>
              <a:custGeom>
                <a:avLst/>
                <a:gdLst>
                  <a:gd name="T0" fmla="*/ 160 w 225"/>
                  <a:gd name="T1" fmla="*/ 0 h 201"/>
                  <a:gd name="T2" fmla="*/ 155 w 225"/>
                  <a:gd name="T3" fmla="*/ 2 h 201"/>
                  <a:gd name="T4" fmla="*/ 6 w 225"/>
                  <a:gd name="T5" fmla="*/ 102 h 201"/>
                  <a:gd name="T6" fmla="*/ 3 w 225"/>
                  <a:gd name="T7" fmla="*/ 116 h 201"/>
                  <a:gd name="T8" fmla="*/ 3 w 225"/>
                  <a:gd name="T9" fmla="*/ 116 h 201"/>
                  <a:gd name="T10" fmla="*/ 58 w 225"/>
                  <a:gd name="T11" fmla="*/ 196 h 201"/>
                  <a:gd name="T12" fmla="*/ 67 w 225"/>
                  <a:gd name="T13" fmla="*/ 201 h 201"/>
                  <a:gd name="T14" fmla="*/ 72 w 225"/>
                  <a:gd name="T15" fmla="*/ 199 h 201"/>
                  <a:gd name="T16" fmla="*/ 72 w 225"/>
                  <a:gd name="T17" fmla="*/ 199 h 201"/>
                  <a:gd name="T18" fmla="*/ 220 w 225"/>
                  <a:gd name="T19" fmla="*/ 97 h 201"/>
                  <a:gd name="T20" fmla="*/ 222 w 225"/>
                  <a:gd name="T21" fmla="*/ 83 h 201"/>
                  <a:gd name="T22" fmla="*/ 222 w 225"/>
                  <a:gd name="T23" fmla="*/ 83 h 201"/>
                  <a:gd name="T24" fmla="*/ 168 w 225"/>
                  <a:gd name="T25" fmla="*/ 5 h 201"/>
                  <a:gd name="T26" fmla="*/ 160 w 225"/>
                  <a:gd name="T27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5" h="201">
                    <a:moveTo>
                      <a:pt x="160" y="0"/>
                    </a:moveTo>
                    <a:cubicBezTo>
                      <a:pt x="158" y="0"/>
                      <a:pt x="156" y="1"/>
                      <a:pt x="155" y="2"/>
                    </a:cubicBezTo>
                    <a:cubicBezTo>
                      <a:pt x="6" y="102"/>
                      <a:pt x="6" y="102"/>
                      <a:pt x="6" y="102"/>
                    </a:cubicBezTo>
                    <a:cubicBezTo>
                      <a:pt x="1" y="105"/>
                      <a:pt x="0" y="111"/>
                      <a:pt x="3" y="116"/>
                    </a:cubicBezTo>
                    <a:cubicBezTo>
                      <a:pt x="3" y="116"/>
                      <a:pt x="3" y="116"/>
                      <a:pt x="3" y="116"/>
                    </a:cubicBezTo>
                    <a:cubicBezTo>
                      <a:pt x="58" y="196"/>
                      <a:pt x="58" y="196"/>
                      <a:pt x="58" y="196"/>
                    </a:cubicBezTo>
                    <a:cubicBezTo>
                      <a:pt x="60" y="199"/>
                      <a:pt x="63" y="201"/>
                      <a:pt x="67" y="201"/>
                    </a:cubicBezTo>
                    <a:cubicBezTo>
                      <a:pt x="69" y="201"/>
                      <a:pt x="70" y="200"/>
                      <a:pt x="72" y="199"/>
                    </a:cubicBezTo>
                    <a:cubicBezTo>
                      <a:pt x="72" y="199"/>
                      <a:pt x="72" y="199"/>
                      <a:pt x="72" y="199"/>
                    </a:cubicBezTo>
                    <a:cubicBezTo>
                      <a:pt x="220" y="97"/>
                      <a:pt x="220" y="97"/>
                      <a:pt x="220" y="97"/>
                    </a:cubicBezTo>
                    <a:cubicBezTo>
                      <a:pt x="224" y="94"/>
                      <a:pt x="225" y="88"/>
                      <a:pt x="222" y="83"/>
                    </a:cubicBezTo>
                    <a:cubicBezTo>
                      <a:pt x="222" y="83"/>
                      <a:pt x="222" y="83"/>
                      <a:pt x="222" y="83"/>
                    </a:cubicBezTo>
                    <a:cubicBezTo>
                      <a:pt x="168" y="5"/>
                      <a:pt x="168" y="5"/>
                      <a:pt x="168" y="5"/>
                    </a:cubicBezTo>
                    <a:cubicBezTo>
                      <a:pt x="166" y="2"/>
                      <a:pt x="163" y="0"/>
                      <a:pt x="160" y="0"/>
                    </a:cubicBezTo>
                  </a:path>
                </a:pathLst>
              </a:custGeom>
              <a:solidFill>
                <a:srgbClr val="8C8C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1" name="ïṩliḑé">
                <a:extLst>
                  <a:ext uri="{FF2B5EF4-FFF2-40B4-BE49-F238E27FC236}">
                    <a16:creationId xmlns:a16="http://schemas.microsoft.com/office/drawing/2014/main" id="{3DCADD8C-D5D8-7745-A0FB-EC02D5286616}"/>
                  </a:ext>
                </a:extLst>
              </p:cNvPr>
              <p:cNvSpPr/>
              <p:nvPr/>
            </p:nvSpPr>
            <p:spPr bwMode="auto">
              <a:xfrm>
                <a:off x="7604126" y="2935288"/>
                <a:ext cx="328613" cy="295275"/>
              </a:xfrm>
              <a:custGeom>
                <a:avLst/>
                <a:gdLst>
                  <a:gd name="T0" fmla="*/ 222 w 225"/>
                  <a:gd name="T1" fmla="*/ 84 h 203"/>
                  <a:gd name="T2" fmla="*/ 168 w 225"/>
                  <a:gd name="T3" fmla="*/ 5 h 203"/>
                  <a:gd name="T4" fmla="*/ 154 w 225"/>
                  <a:gd name="T5" fmla="*/ 3 h 203"/>
                  <a:gd name="T6" fmla="*/ 6 w 225"/>
                  <a:gd name="T7" fmla="*/ 102 h 203"/>
                  <a:gd name="T8" fmla="*/ 3 w 225"/>
                  <a:gd name="T9" fmla="*/ 116 h 203"/>
                  <a:gd name="T10" fmla="*/ 3 w 225"/>
                  <a:gd name="T11" fmla="*/ 116 h 203"/>
                  <a:gd name="T12" fmla="*/ 58 w 225"/>
                  <a:gd name="T13" fmla="*/ 197 h 203"/>
                  <a:gd name="T14" fmla="*/ 72 w 225"/>
                  <a:gd name="T15" fmla="*/ 200 h 203"/>
                  <a:gd name="T16" fmla="*/ 72 w 225"/>
                  <a:gd name="T17" fmla="*/ 200 h 203"/>
                  <a:gd name="T18" fmla="*/ 219 w 225"/>
                  <a:gd name="T19" fmla="*/ 98 h 203"/>
                  <a:gd name="T20" fmla="*/ 222 w 225"/>
                  <a:gd name="T21" fmla="*/ 8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5" h="203">
                    <a:moveTo>
                      <a:pt x="222" y="84"/>
                    </a:moveTo>
                    <a:cubicBezTo>
                      <a:pt x="168" y="5"/>
                      <a:pt x="168" y="5"/>
                      <a:pt x="168" y="5"/>
                    </a:cubicBezTo>
                    <a:cubicBezTo>
                      <a:pt x="165" y="1"/>
                      <a:pt x="159" y="0"/>
                      <a:pt x="154" y="3"/>
                    </a:cubicBezTo>
                    <a:cubicBezTo>
                      <a:pt x="6" y="102"/>
                      <a:pt x="6" y="102"/>
                      <a:pt x="6" y="102"/>
                    </a:cubicBezTo>
                    <a:cubicBezTo>
                      <a:pt x="1" y="105"/>
                      <a:pt x="0" y="112"/>
                      <a:pt x="3" y="116"/>
                    </a:cubicBezTo>
                    <a:cubicBezTo>
                      <a:pt x="3" y="116"/>
                      <a:pt x="3" y="116"/>
                      <a:pt x="3" y="116"/>
                    </a:cubicBezTo>
                    <a:cubicBezTo>
                      <a:pt x="58" y="197"/>
                      <a:pt x="58" y="197"/>
                      <a:pt x="58" y="197"/>
                    </a:cubicBezTo>
                    <a:cubicBezTo>
                      <a:pt x="61" y="201"/>
                      <a:pt x="67" y="203"/>
                      <a:pt x="72" y="200"/>
                    </a:cubicBezTo>
                    <a:cubicBezTo>
                      <a:pt x="72" y="200"/>
                      <a:pt x="72" y="200"/>
                      <a:pt x="72" y="200"/>
                    </a:cubicBezTo>
                    <a:cubicBezTo>
                      <a:pt x="219" y="98"/>
                      <a:pt x="219" y="98"/>
                      <a:pt x="219" y="98"/>
                    </a:cubicBezTo>
                    <a:cubicBezTo>
                      <a:pt x="224" y="94"/>
                      <a:pt x="225" y="88"/>
                      <a:pt x="222" y="84"/>
                    </a:cubicBezTo>
                    <a:close/>
                  </a:path>
                </a:pathLst>
              </a:custGeom>
              <a:solidFill>
                <a:srgbClr val="9394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222" name="íṣḻiḍé">
                <a:extLst>
                  <a:ext uri="{FF2B5EF4-FFF2-40B4-BE49-F238E27FC236}">
                    <a16:creationId xmlns:a16="http://schemas.microsoft.com/office/drawing/2014/main" id="{CB8DE14E-84BD-9845-8535-A027E83F366B}"/>
                  </a:ext>
                </a:extLst>
              </p:cNvPr>
              <p:cNvSpPr/>
              <p:nvPr/>
            </p:nvSpPr>
            <p:spPr bwMode="auto">
              <a:xfrm>
                <a:off x="7713663" y="3186113"/>
                <a:ext cx="709613" cy="428625"/>
              </a:xfrm>
              <a:custGeom>
                <a:avLst/>
                <a:gdLst>
                  <a:gd name="T0" fmla="*/ 481 w 485"/>
                  <a:gd name="T1" fmla="*/ 38 h 294"/>
                  <a:gd name="T2" fmla="*/ 367 w 485"/>
                  <a:gd name="T3" fmla="*/ 0 h 294"/>
                  <a:gd name="T4" fmla="*/ 0 w 485"/>
                  <a:gd name="T5" fmla="*/ 255 h 294"/>
                  <a:gd name="T6" fmla="*/ 113 w 485"/>
                  <a:gd name="T7" fmla="*/ 292 h 294"/>
                  <a:gd name="T8" fmla="*/ 132 w 485"/>
                  <a:gd name="T9" fmla="*/ 289 h 294"/>
                  <a:gd name="T10" fmla="*/ 482 w 485"/>
                  <a:gd name="T11" fmla="*/ 46 h 294"/>
                  <a:gd name="T12" fmla="*/ 484 w 485"/>
                  <a:gd name="T13" fmla="*/ 40 h 294"/>
                  <a:gd name="T14" fmla="*/ 481 w 485"/>
                  <a:gd name="T15" fmla="*/ 3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5" h="294">
                    <a:moveTo>
                      <a:pt x="481" y="38"/>
                    </a:moveTo>
                    <a:cubicBezTo>
                      <a:pt x="367" y="0"/>
                      <a:pt x="367" y="0"/>
                      <a:pt x="367" y="0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20" y="294"/>
                      <a:pt x="126" y="293"/>
                      <a:pt x="132" y="289"/>
                    </a:cubicBezTo>
                    <a:cubicBezTo>
                      <a:pt x="482" y="46"/>
                      <a:pt x="482" y="46"/>
                      <a:pt x="482" y="46"/>
                    </a:cubicBezTo>
                    <a:cubicBezTo>
                      <a:pt x="484" y="44"/>
                      <a:pt x="485" y="42"/>
                      <a:pt x="484" y="40"/>
                    </a:cubicBezTo>
                    <a:cubicBezTo>
                      <a:pt x="483" y="39"/>
                      <a:pt x="482" y="39"/>
                      <a:pt x="481" y="38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/>
              </a:p>
            </p:txBody>
          </p:sp>
        </p:grpSp>
      </p:grpSp>
      <p:pic>
        <p:nvPicPr>
          <p:cNvPr id="252" name="图片 251">
            <a:extLst>
              <a:ext uri="{FF2B5EF4-FFF2-40B4-BE49-F238E27FC236}">
                <a16:creationId xmlns:a16="http://schemas.microsoft.com/office/drawing/2014/main" id="{98D1414D-7886-D14F-8CF6-20BD26BE3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68" y="1512076"/>
            <a:ext cx="3396008" cy="42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3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And Methods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Objective or research question/hypothesis in the paper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And the methodology used in my research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770104" y="23621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1D087-5432-41AC-B056-D6ED9D73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And Methods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F5C6BC-9BBD-4B86-BB02-AA16B68E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5" name="2238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24CD032-AEAE-4249-9BB4-E629C7B0211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123950"/>
            <a:ext cx="10845800" cy="4971042"/>
            <a:chOff x="673099" y="1123950"/>
            <a:chExt cx="10845800" cy="4971042"/>
          </a:xfrm>
        </p:grpSpPr>
        <p:sp>
          <p:nvSpPr>
            <p:cNvPr id="7" name="ís1îḓè">
              <a:extLst>
                <a:ext uri="{FF2B5EF4-FFF2-40B4-BE49-F238E27FC236}">
                  <a16:creationId xmlns:a16="http://schemas.microsoft.com/office/drawing/2014/main" id="{C1E173A2-DC23-4703-80CC-38B3359FDFD5}"/>
                </a:ext>
              </a:extLst>
            </p:cNvPr>
            <p:cNvSpPr/>
            <p:nvPr/>
          </p:nvSpPr>
          <p:spPr>
            <a:xfrm>
              <a:off x="673099" y="1123950"/>
              <a:ext cx="10845800" cy="1981200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3175">
              <a:noFill/>
              <a:prstDash val="sysDash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 sz="2800" b="1"/>
            </a:p>
          </p:txBody>
        </p:sp>
        <p:sp>
          <p:nvSpPr>
            <p:cNvPr id="8" name="iŝ1ïďé">
              <a:extLst>
                <a:ext uri="{FF2B5EF4-FFF2-40B4-BE49-F238E27FC236}">
                  <a16:creationId xmlns:a16="http://schemas.microsoft.com/office/drawing/2014/main" id="{EF87889B-223F-41F1-AB6D-F490D08286B7}"/>
                </a:ext>
              </a:extLst>
            </p:cNvPr>
            <p:cNvSpPr/>
            <p:nvPr/>
          </p:nvSpPr>
          <p:spPr>
            <a:xfrm>
              <a:off x="5170436" y="2244777"/>
              <a:ext cx="1849538" cy="1848682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The research question 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íS1iḑe">
              <a:extLst>
                <a:ext uri="{FF2B5EF4-FFF2-40B4-BE49-F238E27FC236}">
                  <a16:creationId xmlns:a16="http://schemas.microsoft.com/office/drawing/2014/main" id="{8B076F8F-CA46-4798-BC5E-1F077A327C1D}"/>
                </a:ext>
              </a:extLst>
            </p:cNvPr>
            <p:cNvGrpSpPr/>
            <p:nvPr/>
          </p:nvGrpSpPr>
          <p:grpSpPr>
            <a:xfrm>
              <a:off x="4213251" y="4363037"/>
              <a:ext cx="6995219" cy="474068"/>
              <a:chOff x="3880298" y="4870035"/>
              <a:chExt cx="6995219" cy="474068"/>
            </a:xfrm>
          </p:grpSpPr>
          <p:sp>
            <p:nvSpPr>
              <p:cNvPr id="31" name="íśḻïḓè">
                <a:extLst>
                  <a:ext uri="{FF2B5EF4-FFF2-40B4-BE49-F238E27FC236}">
                    <a16:creationId xmlns:a16="http://schemas.microsoft.com/office/drawing/2014/main" id="{6343A56E-AD49-4936-992D-1DA373413270}"/>
                  </a:ext>
                </a:extLst>
              </p:cNvPr>
              <p:cNvSpPr/>
              <p:nvPr/>
            </p:nvSpPr>
            <p:spPr>
              <a:xfrm>
                <a:off x="3880298" y="5010259"/>
                <a:ext cx="281160" cy="28095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square" lIns="91440" tIns="45720" rIns="91440" bIns="45720">
                <a:normAutofit fontScale="850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ïṣḷíḍê">
                <a:extLst>
                  <a:ext uri="{FF2B5EF4-FFF2-40B4-BE49-F238E27FC236}">
                    <a16:creationId xmlns:a16="http://schemas.microsoft.com/office/drawing/2014/main" id="{B5782297-9E11-4A52-8620-4DD3AC0E5E66}"/>
                  </a:ext>
                </a:extLst>
              </p:cNvPr>
              <p:cNvSpPr/>
              <p:nvPr/>
            </p:nvSpPr>
            <p:spPr bwMode="auto">
              <a:xfrm>
                <a:off x="4305035" y="4870035"/>
                <a:ext cx="6570482" cy="474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buClr>
                    <a:srgbClr val="BD374A"/>
                  </a:buClr>
                  <a:buSzPct val="150000"/>
                  <a:defRPr/>
                </a:pPr>
                <a:r>
                  <a:rPr lang="en-US" altLang="zh-CN" sz="1200" dirty="0"/>
                  <a:t>In what ways do different computer technologies influence the construction of smart cities?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isļîḋê">
              <a:extLst>
                <a:ext uri="{FF2B5EF4-FFF2-40B4-BE49-F238E27FC236}">
                  <a16:creationId xmlns:a16="http://schemas.microsoft.com/office/drawing/2014/main" id="{CDF74D81-6B15-4ADE-8763-FFDA18DE7B13}"/>
                </a:ext>
              </a:extLst>
            </p:cNvPr>
            <p:cNvGrpSpPr/>
            <p:nvPr/>
          </p:nvGrpSpPr>
          <p:grpSpPr>
            <a:xfrm>
              <a:off x="4213251" y="4974580"/>
              <a:ext cx="6995220" cy="474068"/>
              <a:chOff x="3880298" y="4863451"/>
              <a:chExt cx="6995220" cy="474068"/>
            </a:xfrm>
          </p:grpSpPr>
          <p:sp>
            <p:nvSpPr>
              <p:cNvPr id="25" name="íṡ1îďè">
                <a:extLst>
                  <a:ext uri="{FF2B5EF4-FFF2-40B4-BE49-F238E27FC236}">
                    <a16:creationId xmlns:a16="http://schemas.microsoft.com/office/drawing/2014/main" id="{5C4F9CE9-484A-4B70-99B1-2ADA1B846AE4}"/>
                  </a:ext>
                </a:extLst>
              </p:cNvPr>
              <p:cNvSpPr/>
              <p:nvPr/>
            </p:nvSpPr>
            <p:spPr>
              <a:xfrm>
                <a:off x="3880298" y="5022632"/>
                <a:ext cx="281160" cy="28095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square" lIns="91440" tIns="45720" rIns="91440" bIns="45720">
                <a:normAutofit fontScale="850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ïṧļíḋè">
                <a:extLst>
                  <a:ext uri="{FF2B5EF4-FFF2-40B4-BE49-F238E27FC236}">
                    <a16:creationId xmlns:a16="http://schemas.microsoft.com/office/drawing/2014/main" id="{0B9A579B-22CC-4C24-9AC0-E6D30718CF89}"/>
                  </a:ext>
                </a:extLst>
              </p:cNvPr>
              <p:cNvSpPr/>
              <p:nvPr/>
            </p:nvSpPr>
            <p:spPr bwMode="auto">
              <a:xfrm>
                <a:off x="4305036" y="4863451"/>
                <a:ext cx="6570482" cy="474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buClr>
                    <a:srgbClr val="BD374A"/>
                  </a:buClr>
                  <a:buSzPct val="150000"/>
                  <a:defRPr/>
                </a:pPr>
                <a:r>
                  <a:rPr lang="en-US" altLang="zh-CN" sz="1200" dirty="0"/>
                  <a:t>What benefits can we bring to the construction of smart cities by using these methods?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ísḷiḓè">
              <a:extLst>
                <a:ext uri="{FF2B5EF4-FFF2-40B4-BE49-F238E27FC236}">
                  <a16:creationId xmlns:a16="http://schemas.microsoft.com/office/drawing/2014/main" id="{3F9FEB51-E4A8-4979-8E2D-4AC3BE36B827}"/>
                </a:ext>
              </a:extLst>
            </p:cNvPr>
            <p:cNvGrpSpPr/>
            <p:nvPr/>
          </p:nvGrpSpPr>
          <p:grpSpPr>
            <a:xfrm>
              <a:off x="4213251" y="5620924"/>
              <a:ext cx="5369783" cy="474068"/>
              <a:chOff x="3880298" y="4891668"/>
              <a:chExt cx="5369783" cy="474068"/>
            </a:xfrm>
          </p:grpSpPr>
          <p:sp>
            <p:nvSpPr>
              <p:cNvPr id="21" name="ïsľïdê">
                <a:extLst>
                  <a:ext uri="{FF2B5EF4-FFF2-40B4-BE49-F238E27FC236}">
                    <a16:creationId xmlns:a16="http://schemas.microsoft.com/office/drawing/2014/main" id="{3B29DB85-45ED-4C0C-98D3-4462537838C4}"/>
                  </a:ext>
                </a:extLst>
              </p:cNvPr>
              <p:cNvSpPr/>
              <p:nvPr/>
            </p:nvSpPr>
            <p:spPr>
              <a:xfrm>
                <a:off x="3880298" y="5074560"/>
                <a:ext cx="281160" cy="28095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square" lIns="91440" tIns="45720" rIns="91440" bIns="45720">
                <a:normAutofit fontScale="85000" lnSpcReduction="20000"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íŝlïḍè">
                <a:extLst>
                  <a:ext uri="{FF2B5EF4-FFF2-40B4-BE49-F238E27FC236}">
                    <a16:creationId xmlns:a16="http://schemas.microsoft.com/office/drawing/2014/main" id="{F587EACF-4F4C-47E8-9F7C-E3E38D6E4191}"/>
                  </a:ext>
                </a:extLst>
              </p:cNvPr>
              <p:cNvSpPr/>
              <p:nvPr/>
            </p:nvSpPr>
            <p:spPr bwMode="auto">
              <a:xfrm>
                <a:off x="4305035" y="4891668"/>
                <a:ext cx="4945046" cy="474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buClr>
                    <a:srgbClr val="BD374A"/>
                  </a:buClr>
                  <a:buSzPct val="150000"/>
                  <a:defRPr/>
                </a:pPr>
                <a:r>
                  <a:rPr lang="en-US" altLang="zh-CN" sz="1200" dirty="0"/>
                  <a:t>What technologies do we really need?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D27264A-73F0-4926-BDF8-CB9E2CA80CCC}"/>
                </a:ext>
              </a:extLst>
            </p:cNvPr>
            <p:cNvCxnSpPr/>
            <p:nvPr/>
          </p:nvCxnSpPr>
          <p:spPr>
            <a:xfrm>
              <a:off x="673099" y="4982575"/>
              <a:ext cx="10845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F947394-F72A-4951-988A-143D6B88FD54}"/>
                </a:ext>
              </a:extLst>
            </p:cNvPr>
            <p:cNvCxnSpPr/>
            <p:nvPr/>
          </p:nvCxnSpPr>
          <p:spPr>
            <a:xfrm>
              <a:off x="673099" y="5609315"/>
              <a:ext cx="10845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982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73F74-CB43-45E7-A84C-90189F19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 And Methods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23D75D-9E84-40AF-9844-BEE973C0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2437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293323D-CA1A-4C2D-AC96-D509E2EB940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2256509"/>
            <a:ext cx="10719511" cy="4601491"/>
            <a:chOff x="669924" y="2256510"/>
            <a:chExt cx="10719511" cy="4601491"/>
          </a:xfrm>
        </p:grpSpPr>
        <p:grpSp>
          <p:nvGrpSpPr>
            <p:cNvPr id="6" name="íŝļiḓe">
              <a:extLst>
                <a:ext uri="{FF2B5EF4-FFF2-40B4-BE49-F238E27FC236}">
                  <a16:creationId xmlns:a16="http://schemas.microsoft.com/office/drawing/2014/main" id="{61E44496-9F61-4112-8518-007D52DD4D2E}"/>
                </a:ext>
              </a:extLst>
            </p:cNvPr>
            <p:cNvGrpSpPr/>
            <p:nvPr/>
          </p:nvGrpSpPr>
          <p:grpSpPr>
            <a:xfrm>
              <a:off x="3734275" y="2256510"/>
              <a:ext cx="4723445" cy="4601491"/>
              <a:chOff x="3646280" y="1462760"/>
              <a:chExt cx="4899440" cy="4772940"/>
            </a:xfrm>
          </p:grpSpPr>
          <p:sp>
            <p:nvSpPr>
              <p:cNvPr id="15" name="îṧļidé">
                <a:extLst>
                  <a:ext uri="{FF2B5EF4-FFF2-40B4-BE49-F238E27FC236}">
                    <a16:creationId xmlns:a16="http://schemas.microsoft.com/office/drawing/2014/main" id="{7F39F9AE-155B-4881-9DE6-37491F98600F}"/>
                  </a:ext>
                </a:extLst>
              </p:cNvPr>
              <p:cNvSpPr/>
              <p:nvPr/>
            </p:nvSpPr>
            <p:spPr bwMode="auto">
              <a:xfrm flipH="1">
                <a:off x="6808676" y="3077327"/>
                <a:ext cx="1731445" cy="2418803"/>
              </a:xfrm>
              <a:custGeom>
                <a:avLst/>
                <a:gdLst>
                  <a:gd name="T0" fmla="*/ 1738377 w 21180"/>
                  <a:gd name="T1" fmla="*/ 2428202 h 21600"/>
                  <a:gd name="T2" fmla="*/ 1738377 w 21180"/>
                  <a:gd name="T3" fmla="*/ 2428202 h 21600"/>
                  <a:gd name="T4" fmla="*/ 1738377 w 21180"/>
                  <a:gd name="T5" fmla="*/ 2428202 h 21600"/>
                  <a:gd name="T6" fmla="*/ 1738377 w 21180"/>
                  <a:gd name="T7" fmla="*/ 242820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80" h="21600">
                    <a:moveTo>
                      <a:pt x="17423" y="21599"/>
                    </a:moveTo>
                    <a:cubicBezTo>
                      <a:pt x="17530" y="20851"/>
                      <a:pt x="17642" y="20103"/>
                      <a:pt x="17759" y="19356"/>
                    </a:cubicBezTo>
                    <a:cubicBezTo>
                      <a:pt x="17884" y="18557"/>
                      <a:pt x="18015" y="17758"/>
                      <a:pt x="18152" y="16960"/>
                    </a:cubicBezTo>
                    <a:cubicBezTo>
                      <a:pt x="19116" y="16169"/>
                      <a:pt x="19874" y="15258"/>
                      <a:pt x="20391" y="14269"/>
                    </a:cubicBezTo>
                    <a:cubicBezTo>
                      <a:pt x="20967" y="13168"/>
                      <a:pt x="21232" y="11994"/>
                      <a:pt x="21172" y="10817"/>
                    </a:cubicBezTo>
                    <a:lnTo>
                      <a:pt x="5234" y="10471"/>
                    </a:lnTo>
                    <a:cubicBezTo>
                      <a:pt x="5054" y="8592"/>
                      <a:pt x="5244" y="6719"/>
                      <a:pt x="5781" y="4898"/>
                    </a:cubicBezTo>
                    <a:cubicBezTo>
                      <a:pt x="6190" y="3510"/>
                      <a:pt x="6777" y="1958"/>
                      <a:pt x="5506" y="786"/>
                    </a:cubicBezTo>
                    <a:cubicBezTo>
                      <a:pt x="5012" y="331"/>
                      <a:pt x="4279" y="46"/>
                      <a:pt x="3486" y="0"/>
                    </a:cubicBezTo>
                    <a:cubicBezTo>
                      <a:pt x="3081" y="85"/>
                      <a:pt x="2715" y="249"/>
                      <a:pt x="2425" y="472"/>
                    </a:cubicBezTo>
                    <a:cubicBezTo>
                      <a:pt x="1370" y="1286"/>
                      <a:pt x="1558" y="2383"/>
                      <a:pt x="1507" y="3475"/>
                    </a:cubicBezTo>
                    <a:cubicBezTo>
                      <a:pt x="1461" y="4497"/>
                      <a:pt x="1100" y="5567"/>
                      <a:pt x="806" y="6586"/>
                    </a:cubicBezTo>
                    <a:cubicBezTo>
                      <a:pt x="208" y="8660"/>
                      <a:pt x="-367" y="10801"/>
                      <a:pt x="297" y="12903"/>
                    </a:cubicBezTo>
                    <a:cubicBezTo>
                      <a:pt x="827" y="14581"/>
                      <a:pt x="2126" y="16075"/>
                      <a:pt x="3983" y="17137"/>
                    </a:cubicBezTo>
                    <a:lnTo>
                      <a:pt x="2944" y="19951"/>
                    </a:lnTo>
                    <a:lnTo>
                      <a:pt x="17423" y="21599"/>
                    </a:lnTo>
                    <a:close/>
                  </a:path>
                </a:pathLst>
              </a:custGeom>
              <a:solidFill>
                <a:srgbClr val="F9DDB7"/>
              </a:solidFill>
              <a:ln w="50800" cap="flat" cmpd="sng">
                <a:solidFill>
                  <a:srgbClr val="D9AD70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6" name="îṣliḋé">
                <a:extLst>
                  <a:ext uri="{FF2B5EF4-FFF2-40B4-BE49-F238E27FC236}">
                    <a16:creationId xmlns:a16="http://schemas.microsoft.com/office/drawing/2014/main" id="{36996343-885C-46B0-BDAE-5F2D1DB3E5CC}"/>
                  </a:ext>
                </a:extLst>
              </p:cNvPr>
              <p:cNvSpPr/>
              <p:nvPr/>
            </p:nvSpPr>
            <p:spPr bwMode="auto">
              <a:xfrm>
                <a:off x="3651880" y="3077327"/>
                <a:ext cx="1731444" cy="2418803"/>
              </a:xfrm>
              <a:custGeom>
                <a:avLst/>
                <a:gdLst>
                  <a:gd name="T0" fmla="*/ 1738376 w 21180"/>
                  <a:gd name="T1" fmla="*/ 2428202 h 21600"/>
                  <a:gd name="T2" fmla="*/ 1738376 w 21180"/>
                  <a:gd name="T3" fmla="*/ 2428202 h 21600"/>
                  <a:gd name="T4" fmla="*/ 1738376 w 21180"/>
                  <a:gd name="T5" fmla="*/ 2428202 h 21600"/>
                  <a:gd name="T6" fmla="*/ 1738376 w 21180"/>
                  <a:gd name="T7" fmla="*/ 2428202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80" h="21600">
                    <a:moveTo>
                      <a:pt x="17423" y="21599"/>
                    </a:moveTo>
                    <a:cubicBezTo>
                      <a:pt x="17530" y="20851"/>
                      <a:pt x="17642" y="20103"/>
                      <a:pt x="17759" y="19356"/>
                    </a:cubicBezTo>
                    <a:cubicBezTo>
                      <a:pt x="17884" y="18557"/>
                      <a:pt x="18015" y="17758"/>
                      <a:pt x="18152" y="16960"/>
                    </a:cubicBezTo>
                    <a:cubicBezTo>
                      <a:pt x="19116" y="16169"/>
                      <a:pt x="19874" y="15258"/>
                      <a:pt x="20391" y="14269"/>
                    </a:cubicBezTo>
                    <a:cubicBezTo>
                      <a:pt x="20967" y="13168"/>
                      <a:pt x="21232" y="11994"/>
                      <a:pt x="21172" y="10817"/>
                    </a:cubicBezTo>
                    <a:lnTo>
                      <a:pt x="5234" y="10471"/>
                    </a:lnTo>
                    <a:cubicBezTo>
                      <a:pt x="5054" y="8592"/>
                      <a:pt x="5244" y="6719"/>
                      <a:pt x="5781" y="4898"/>
                    </a:cubicBezTo>
                    <a:cubicBezTo>
                      <a:pt x="6190" y="3510"/>
                      <a:pt x="6777" y="1958"/>
                      <a:pt x="5506" y="786"/>
                    </a:cubicBezTo>
                    <a:cubicBezTo>
                      <a:pt x="5012" y="331"/>
                      <a:pt x="4279" y="46"/>
                      <a:pt x="3486" y="0"/>
                    </a:cubicBezTo>
                    <a:cubicBezTo>
                      <a:pt x="3081" y="85"/>
                      <a:pt x="2715" y="249"/>
                      <a:pt x="2425" y="472"/>
                    </a:cubicBezTo>
                    <a:cubicBezTo>
                      <a:pt x="1370" y="1286"/>
                      <a:pt x="1558" y="2383"/>
                      <a:pt x="1507" y="3475"/>
                    </a:cubicBezTo>
                    <a:cubicBezTo>
                      <a:pt x="1461" y="4497"/>
                      <a:pt x="1100" y="5567"/>
                      <a:pt x="806" y="6586"/>
                    </a:cubicBezTo>
                    <a:cubicBezTo>
                      <a:pt x="208" y="8660"/>
                      <a:pt x="-367" y="10801"/>
                      <a:pt x="297" y="12903"/>
                    </a:cubicBezTo>
                    <a:cubicBezTo>
                      <a:pt x="827" y="14581"/>
                      <a:pt x="2126" y="16075"/>
                      <a:pt x="3983" y="17137"/>
                    </a:cubicBezTo>
                    <a:lnTo>
                      <a:pt x="2944" y="19951"/>
                    </a:lnTo>
                    <a:lnTo>
                      <a:pt x="17423" y="21599"/>
                    </a:lnTo>
                    <a:close/>
                  </a:path>
                </a:pathLst>
              </a:custGeom>
              <a:solidFill>
                <a:srgbClr val="F9DDB7"/>
              </a:solidFill>
              <a:ln w="50800" cap="flat" cmpd="sng">
                <a:solidFill>
                  <a:srgbClr val="D9AD70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7" name="íS1iḋe">
                <a:extLst>
                  <a:ext uri="{FF2B5EF4-FFF2-40B4-BE49-F238E27FC236}">
                    <a16:creationId xmlns:a16="http://schemas.microsoft.com/office/drawing/2014/main" id="{6EDBBC72-398D-4624-AFF7-78B1C9B6B58D}"/>
                  </a:ext>
                </a:extLst>
              </p:cNvPr>
              <p:cNvSpPr/>
              <p:nvPr/>
            </p:nvSpPr>
            <p:spPr bwMode="auto">
              <a:xfrm rot="16200000">
                <a:off x="4647288" y="848068"/>
                <a:ext cx="2870837" cy="4100221"/>
              </a:xfrm>
              <a:custGeom>
                <a:avLst/>
                <a:gdLst>
                  <a:gd name="T0" fmla="*/ 2881993 w 21600"/>
                  <a:gd name="T1" fmla="*/ 4116637 h 21600"/>
                  <a:gd name="T2" fmla="*/ 2881993 w 21600"/>
                  <a:gd name="T3" fmla="*/ 4116637 h 21600"/>
                  <a:gd name="T4" fmla="*/ 2881993 w 21600"/>
                  <a:gd name="T5" fmla="*/ 4116637 h 21600"/>
                  <a:gd name="T6" fmla="*/ 2881993 w 21600"/>
                  <a:gd name="T7" fmla="*/ 411663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12" y="0"/>
                    </a:moveTo>
                    <a:lnTo>
                      <a:pt x="19988" y="0"/>
                    </a:lnTo>
                    <a:cubicBezTo>
                      <a:pt x="20878" y="0"/>
                      <a:pt x="21599" y="549"/>
                      <a:pt x="21599" y="1227"/>
                    </a:cubicBezTo>
                    <a:lnTo>
                      <a:pt x="21599" y="20372"/>
                    </a:lnTo>
                    <a:cubicBezTo>
                      <a:pt x="21599" y="21050"/>
                      <a:pt x="20878" y="21599"/>
                      <a:pt x="19988" y="21599"/>
                    </a:cubicBezTo>
                    <a:lnTo>
                      <a:pt x="1612" y="21599"/>
                    </a:lnTo>
                    <a:cubicBezTo>
                      <a:pt x="721" y="21599"/>
                      <a:pt x="0" y="21050"/>
                      <a:pt x="0" y="20372"/>
                    </a:cubicBezTo>
                    <a:lnTo>
                      <a:pt x="0" y="1227"/>
                    </a:lnTo>
                    <a:cubicBezTo>
                      <a:pt x="0" y="549"/>
                      <a:pt x="721" y="0"/>
                      <a:pt x="1612" y="0"/>
                    </a:cubicBezTo>
                    <a:cubicBezTo>
                      <a:pt x="1612" y="0"/>
                      <a:pt x="1612" y="0"/>
                      <a:pt x="1612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50800" cap="flat" cmpd="sng">
                <a:solidFill>
                  <a:schemeClr val="bg1">
                    <a:lumMod val="65000"/>
                  </a:schemeClr>
                </a:solidFill>
                <a:prstDash val="solid"/>
                <a:miter lim="0"/>
                <a:headEnd/>
                <a:tailEnd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8" name="îśľiḋé">
                <a:extLst>
                  <a:ext uri="{FF2B5EF4-FFF2-40B4-BE49-F238E27FC236}">
                    <a16:creationId xmlns:a16="http://schemas.microsoft.com/office/drawing/2014/main" id="{3A25623E-9F54-43D9-9E3A-03C8993E7D1E}"/>
                  </a:ext>
                </a:extLst>
              </p:cNvPr>
              <p:cNvSpPr/>
              <p:nvPr/>
            </p:nvSpPr>
            <p:spPr bwMode="auto">
              <a:xfrm rot="16200000">
                <a:off x="7748228" y="2755466"/>
                <a:ext cx="177589" cy="176998"/>
              </a:xfrm>
              <a:custGeom>
                <a:avLst/>
                <a:gdLst>
                  <a:gd name="T0" fmla="*/ 178279 w 21600"/>
                  <a:gd name="T1" fmla="*/ 177708 h 21600"/>
                  <a:gd name="T2" fmla="*/ 178279 w 21600"/>
                  <a:gd name="T3" fmla="*/ 177708 h 21600"/>
                  <a:gd name="T4" fmla="*/ 178279 w 21600"/>
                  <a:gd name="T5" fmla="*/ 177708 h 21600"/>
                  <a:gd name="T6" fmla="*/ 178279 w 21600"/>
                  <a:gd name="T7" fmla="*/ 177708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70"/>
                      <a:pt x="16764" y="21599"/>
                      <a:pt x="10800" y="21599"/>
                    </a:cubicBezTo>
                    <a:cubicBezTo>
                      <a:pt x="4829" y="21599"/>
                      <a:pt x="0" y="16770"/>
                      <a:pt x="0" y="10800"/>
                    </a:cubicBezTo>
                    <a:cubicBezTo>
                      <a:pt x="0" y="4835"/>
                      <a:pt x="4829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lose/>
                  </a:path>
                </a:pathLst>
              </a:custGeom>
              <a:noFill/>
              <a:ln w="25400" cap="flat" cmpd="sng">
                <a:solidFill>
                  <a:schemeClr val="bg1">
                    <a:lumMod val="65000"/>
                  </a:schemeClr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9" name="ïŝḻíḓê">
                <a:extLst>
                  <a:ext uri="{FF2B5EF4-FFF2-40B4-BE49-F238E27FC236}">
                    <a16:creationId xmlns:a16="http://schemas.microsoft.com/office/drawing/2014/main" id="{F5AA0DBD-985E-47CC-8382-0AB3C4599CA8}"/>
                  </a:ext>
                </a:extLst>
              </p:cNvPr>
              <p:cNvSpPr/>
              <p:nvPr/>
            </p:nvSpPr>
            <p:spPr bwMode="auto">
              <a:xfrm rot="16200000">
                <a:off x="4235057" y="2815023"/>
                <a:ext cx="364171" cy="42707"/>
              </a:xfrm>
              <a:custGeom>
                <a:avLst/>
                <a:gdLst>
                  <a:gd name="T0" fmla="*/ 365586 w 21600"/>
                  <a:gd name="T1" fmla="*/ 42878 h 21600"/>
                  <a:gd name="T2" fmla="*/ 365586 w 21600"/>
                  <a:gd name="T3" fmla="*/ 42878 h 21600"/>
                  <a:gd name="T4" fmla="*/ 365586 w 21600"/>
                  <a:gd name="T5" fmla="*/ 42878 h 21600"/>
                  <a:gd name="T6" fmla="*/ 365586 w 21600"/>
                  <a:gd name="T7" fmla="*/ 42878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331" y="21599"/>
                    </a:moveTo>
                    <a:lnTo>
                      <a:pt x="7624" y="21599"/>
                    </a:lnTo>
                    <a:cubicBezTo>
                      <a:pt x="6922" y="21599"/>
                      <a:pt x="6351" y="16769"/>
                      <a:pt x="6351" y="10800"/>
                    </a:cubicBezTo>
                    <a:cubicBezTo>
                      <a:pt x="6351" y="4830"/>
                      <a:pt x="6922" y="0"/>
                      <a:pt x="7624" y="0"/>
                    </a:cubicBezTo>
                    <a:lnTo>
                      <a:pt x="20331" y="0"/>
                    </a:lnTo>
                    <a:cubicBezTo>
                      <a:pt x="21031" y="0"/>
                      <a:pt x="21600" y="4830"/>
                      <a:pt x="21600" y="10800"/>
                    </a:cubicBezTo>
                    <a:cubicBezTo>
                      <a:pt x="21600" y="16769"/>
                      <a:pt x="21031" y="21599"/>
                      <a:pt x="20331" y="21599"/>
                    </a:cubicBezTo>
                    <a:cubicBezTo>
                      <a:pt x="20331" y="21599"/>
                      <a:pt x="20331" y="21599"/>
                      <a:pt x="20331" y="21599"/>
                    </a:cubicBezTo>
                    <a:close/>
                    <a:moveTo>
                      <a:pt x="1270" y="21599"/>
                    </a:moveTo>
                    <a:cubicBezTo>
                      <a:pt x="568" y="21599"/>
                      <a:pt x="0" y="16769"/>
                      <a:pt x="0" y="10800"/>
                    </a:cubicBezTo>
                    <a:cubicBezTo>
                      <a:pt x="0" y="4830"/>
                      <a:pt x="568" y="0"/>
                      <a:pt x="1270" y="0"/>
                    </a:cubicBezTo>
                    <a:cubicBezTo>
                      <a:pt x="1973" y="0"/>
                      <a:pt x="2541" y="4830"/>
                      <a:pt x="2541" y="10800"/>
                    </a:cubicBezTo>
                    <a:cubicBezTo>
                      <a:pt x="2541" y="16769"/>
                      <a:pt x="1973" y="21599"/>
                      <a:pt x="1270" y="21599"/>
                    </a:cubicBezTo>
                    <a:cubicBezTo>
                      <a:pt x="1270" y="21599"/>
                      <a:pt x="1270" y="21599"/>
                      <a:pt x="1270" y="21599"/>
                    </a:cubicBezTo>
                    <a:close/>
                  </a:path>
                </a:pathLst>
              </a:custGeom>
              <a:noFill/>
              <a:ln w="25400" cap="flat" cmpd="sng">
                <a:solidFill>
                  <a:schemeClr val="bg1">
                    <a:lumMod val="65000"/>
                  </a:schemeClr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20" name="îŝḷiḓè">
                <a:extLst>
                  <a:ext uri="{FF2B5EF4-FFF2-40B4-BE49-F238E27FC236}">
                    <a16:creationId xmlns:a16="http://schemas.microsoft.com/office/drawing/2014/main" id="{D11B085D-8458-44DB-975A-D65627C9EADC}"/>
                  </a:ext>
                </a:extLst>
              </p:cNvPr>
              <p:cNvSpPr/>
              <p:nvPr/>
            </p:nvSpPr>
            <p:spPr bwMode="auto">
              <a:xfrm>
                <a:off x="3646280" y="3077431"/>
                <a:ext cx="1049032" cy="2240738"/>
              </a:xfrm>
              <a:custGeom>
                <a:avLst/>
                <a:gdLst>
                  <a:gd name="T0" fmla="*/ 1053181 w 20853"/>
                  <a:gd name="T1" fmla="*/ 2249445 h 21600"/>
                  <a:gd name="T2" fmla="*/ 1053181 w 20853"/>
                  <a:gd name="T3" fmla="*/ 2249445 h 21600"/>
                  <a:gd name="T4" fmla="*/ 1053181 w 20853"/>
                  <a:gd name="T5" fmla="*/ 2249445 h 21600"/>
                  <a:gd name="T6" fmla="*/ 1053181 w 20853"/>
                  <a:gd name="T7" fmla="*/ 224944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853" h="21600">
                    <a:moveTo>
                      <a:pt x="4671" y="21599"/>
                    </a:moveTo>
                    <a:lnTo>
                      <a:pt x="6392" y="18502"/>
                    </a:lnTo>
                    <a:cubicBezTo>
                      <a:pt x="3097" y="17158"/>
                      <a:pt x="912" y="15283"/>
                      <a:pt x="239" y="13220"/>
                    </a:cubicBezTo>
                    <a:cubicBezTo>
                      <a:pt x="-332" y="11469"/>
                      <a:pt x="214" y="9708"/>
                      <a:pt x="888" y="7992"/>
                    </a:cubicBezTo>
                    <a:cubicBezTo>
                      <a:pt x="1197" y="7206"/>
                      <a:pt x="1536" y="6419"/>
                      <a:pt x="1820" y="5626"/>
                    </a:cubicBezTo>
                    <a:cubicBezTo>
                      <a:pt x="2114" y="4803"/>
                      <a:pt x="2349" y="3973"/>
                      <a:pt x="2522" y="3137"/>
                    </a:cubicBezTo>
                    <a:cubicBezTo>
                      <a:pt x="2402" y="2671"/>
                      <a:pt x="2445" y="2204"/>
                      <a:pt x="2640" y="1754"/>
                    </a:cubicBezTo>
                    <a:cubicBezTo>
                      <a:pt x="2854" y="1261"/>
                      <a:pt x="3260" y="773"/>
                      <a:pt x="4047" y="419"/>
                    </a:cubicBezTo>
                    <a:cubicBezTo>
                      <a:pt x="4521" y="205"/>
                      <a:pt x="5108" y="61"/>
                      <a:pt x="5742" y="0"/>
                    </a:cubicBezTo>
                    <a:cubicBezTo>
                      <a:pt x="7249" y="63"/>
                      <a:pt x="8583" y="481"/>
                      <a:pt x="9325" y="1110"/>
                    </a:cubicBezTo>
                    <a:cubicBezTo>
                      <a:pt x="9816" y="1526"/>
                      <a:pt x="10009" y="2007"/>
                      <a:pt x="10062" y="2493"/>
                    </a:cubicBezTo>
                    <a:cubicBezTo>
                      <a:pt x="10163" y="3422"/>
                      <a:pt x="9766" y="4333"/>
                      <a:pt x="9433" y="5234"/>
                    </a:cubicBezTo>
                    <a:cubicBezTo>
                      <a:pt x="9143" y="6018"/>
                      <a:pt x="8896" y="6807"/>
                      <a:pt x="8723" y="7602"/>
                    </a:cubicBezTo>
                    <a:cubicBezTo>
                      <a:pt x="8462" y="8803"/>
                      <a:pt x="8372" y="10013"/>
                      <a:pt x="8457" y="11225"/>
                    </a:cubicBezTo>
                    <a:cubicBezTo>
                      <a:pt x="9324" y="11185"/>
                      <a:pt x="10192" y="11188"/>
                      <a:pt x="11046" y="11233"/>
                    </a:cubicBezTo>
                    <a:cubicBezTo>
                      <a:pt x="11896" y="11277"/>
                      <a:pt x="12737" y="11363"/>
                      <a:pt x="13539" y="11512"/>
                    </a:cubicBezTo>
                    <a:cubicBezTo>
                      <a:pt x="15586" y="11894"/>
                      <a:pt x="17225" y="12654"/>
                      <a:pt x="18444" y="13559"/>
                    </a:cubicBezTo>
                    <a:cubicBezTo>
                      <a:pt x="20482" y="15072"/>
                      <a:pt x="21267" y="16902"/>
                      <a:pt x="20645" y="18684"/>
                    </a:cubicBezTo>
                  </a:path>
                </a:pathLst>
              </a:custGeom>
              <a:solidFill>
                <a:srgbClr val="F9DDB7"/>
              </a:solidFill>
              <a:ln w="50800" cap="flat" cmpd="sng">
                <a:solidFill>
                  <a:srgbClr val="D9AD70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21" name="ïṡḻíḋè">
                <a:extLst>
                  <a:ext uri="{FF2B5EF4-FFF2-40B4-BE49-F238E27FC236}">
                    <a16:creationId xmlns:a16="http://schemas.microsoft.com/office/drawing/2014/main" id="{61AD838C-6347-442D-AD8C-BD08B8C3A641}"/>
                  </a:ext>
                </a:extLst>
              </p:cNvPr>
              <p:cNvSpPr/>
              <p:nvPr/>
            </p:nvSpPr>
            <p:spPr bwMode="auto">
              <a:xfrm>
                <a:off x="3785972" y="3123494"/>
                <a:ext cx="149138" cy="272531"/>
              </a:xfrm>
              <a:custGeom>
                <a:avLst/>
                <a:gdLst>
                  <a:gd name="T0" fmla="*/ 149727 w 20219"/>
                  <a:gd name="T1" fmla="*/ 273591 h 21590"/>
                  <a:gd name="T2" fmla="*/ 149727 w 20219"/>
                  <a:gd name="T3" fmla="*/ 273591 h 21590"/>
                  <a:gd name="T4" fmla="*/ 149727 w 20219"/>
                  <a:gd name="T5" fmla="*/ 273591 h 21590"/>
                  <a:gd name="T6" fmla="*/ 149727 w 20219"/>
                  <a:gd name="T7" fmla="*/ 273591 h 2159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219" h="21590">
                    <a:moveTo>
                      <a:pt x="531" y="21589"/>
                    </a:moveTo>
                    <a:cubicBezTo>
                      <a:pt x="-560" y="17165"/>
                      <a:pt x="33" y="12655"/>
                      <a:pt x="2270" y="8381"/>
                    </a:cubicBezTo>
                    <a:cubicBezTo>
                      <a:pt x="3833" y="5394"/>
                      <a:pt x="6178" y="2567"/>
                      <a:pt x="9224" y="0"/>
                    </a:cubicBezTo>
                    <a:cubicBezTo>
                      <a:pt x="16667" y="2052"/>
                      <a:pt x="21040" y="6651"/>
                      <a:pt x="20089" y="11429"/>
                    </a:cubicBezTo>
                    <a:cubicBezTo>
                      <a:pt x="18936" y="17229"/>
                      <a:pt x="10521" y="21599"/>
                      <a:pt x="531" y="21589"/>
                    </a:cubicBezTo>
                    <a:close/>
                  </a:path>
                </a:pathLst>
              </a:custGeom>
              <a:solidFill>
                <a:srgbClr val="FBEAD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22" name="iśḷïḋè">
                <a:extLst>
                  <a:ext uri="{FF2B5EF4-FFF2-40B4-BE49-F238E27FC236}">
                    <a16:creationId xmlns:a16="http://schemas.microsoft.com/office/drawing/2014/main" id="{7B56E87C-EC07-4D64-B0E1-13BD76550A6D}"/>
                  </a:ext>
                </a:extLst>
              </p:cNvPr>
              <p:cNvSpPr/>
              <p:nvPr/>
            </p:nvSpPr>
            <p:spPr bwMode="auto">
              <a:xfrm>
                <a:off x="3654337" y="5298062"/>
                <a:ext cx="1592557" cy="937637"/>
              </a:xfrm>
              <a:custGeom>
                <a:avLst/>
                <a:gdLst>
                  <a:gd name="T0" fmla="*/ 1598933 w 21600"/>
                  <a:gd name="T1" fmla="*/ 941281 h 21600"/>
                  <a:gd name="T2" fmla="*/ 1598933 w 21600"/>
                  <a:gd name="T3" fmla="*/ 941281 h 21600"/>
                  <a:gd name="T4" fmla="*/ 1598933 w 21600"/>
                  <a:gd name="T5" fmla="*/ 941281 h 21600"/>
                  <a:gd name="T6" fmla="*/ 1598933 w 21600"/>
                  <a:gd name="T7" fmla="*/ 94128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5" y="0"/>
                    </a:moveTo>
                    <a:lnTo>
                      <a:pt x="21599" y="5237"/>
                    </a:lnTo>
                    <a:lnTo>
                      <a:pt x="20327" y="21599"/>
                    </a:lnTo>
                    <a:lnTo>
                      <a:pt x="0" y="21599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rgbClr val="3C4959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23" name="ïṧḷîḑè">
                <a:extLst>
                  <a:ext uri="{FF2B5EF4-FFF2-40B4-BE49-F238E27FC236}">
                    <a16:creationId xmlns:a16="http://schemas.microsoft.com/office/drawing/2014/main" id="{4C47A8E1-AE19-456D-9554-E1CBCB3A8AFD}"/>
                  </a:ext>
                </a:extLst>
              </p:cNvPr>
              <p:cNvSpPr/>
              <p:nvPr/>
            </p:nvSpPr>
            <p:spPr bwMode="auto">
              <a:xfrm flipH="1">
                <a:off x="7496688" y="3077431"/>
                <a:ext cx="1049032" cy="2240738"/>
              </a:xfrm>
              <a:custGeom>
                <a:avLst/>
                <a:gdLst>
                  <a:gd name="T0" fmla="*/ 1053181 w 20853"/>
                  <a:gd name="T1" fmla="*/ 2249445 h 21600"/>
                  <a:gd name="T2" fmla="*/ 1053181 w 20853"/>
                  <a:gd name="T3" fmla="*/ 2249445 h 21600"/>
                  <a:gd name="T4" fmla="*/ 1053181 w 20853"/>
                  <a:gd name="T5" fmla="*/ 2249445 h 21600"/>
                  <a:gd name="T6" fmla="*/ 1053181 w 20853"/>
                  <a:gd name="T7" fmla="*/ 224944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853" h="21600">
                    <a:moveTo>
                      <a:pt x="4671" y="21599"/>
                    </a:moveTo>
                    <a:lnTo>
                      <a:pt x="6392" y="18502"/>
                    </a:lnTo>
                    <a:cubicBezTo>
                      <a:pt x="3097" y="17158"/>
                      <a:pt x="912" y="15283"/>
                      <a:pt x="239" y="13220"/>
                    </a:cubicBezTo>
                    <a:cubicBezTo>
                      <a:pt x="-332" y="11469"/>
                      <a:pt x="214" y="9708"/>
                      <a:pt x="888" y="7992"/>
                    </a:cubicBezTo>
                    <a:cubicBezTo>
                      <a:pt x="1197" y="7206"/>
                      <a:pt x="1536" y="6419"/>
                      <a:pt x="1820" y="5626"/>
                    </a:cubicBezTo>
                    <a:cubicBezTo>
                      <a:pt x="2114" y="4803"/>
                      <a:pt x="2349" y="3973"/>
                      <a:pt x="2522" y="3137"/>
                    </a:cubicBezTo>
                    <a:cubicBezTo>
                      <a:pt x="2402" y="2671"/>
                      <a:pt x="2445" y="2204"/>
                      <a:pt x="2640" y="1754"/>
                    </a:cubicBezTo>
                    <a:cubicBezTo>
                      <a:pt x="2854" y="1261"/>
                      <a:pt x="3260" y="773"/>
                      <a:pt x="4047" y="419"/>
                    </a:cubicBezTo>
                    <a:cubicBezTo>
                      <a:pt x="4521" y="205"/>
                      <a:pt x="5108" y="61"/>
                      <a:pt x="5742" y="0"/>
                    </a:cubicBezTo>
                    <a:cubicBezTo>
                      <a:pt x="7249" y="63"/>
                      <a:pt x="8583" y="481"/>
                      <a:pt x="9325" y="1110"/>
                    </a:cubicBezTo>
                    <a:cubicBezTo>
                      <a:pt x="9816" y="1526"/>
                      <a:pt x="10009" y="2007"/>
                      <a:pt x="10062" y="2493"/>
                    </a:cubicBezTo>
                    <a:cubicBezTo>
                      <a:pt x="10163" y="3422"/>
                      <a:pt x="9766" y="4333"/>
                      <a:pt x="9433" y="5234"/>
                    </a:cubicBezTo>
                    <a:cubicBezTo>
                      <a:pt x="9143" y="6018"/>
                      <a:pt x="8896" y="6807"/>
                      <a:pt x="8723" y="7602"/>
                    </a:cubicBezTo>
                    <a:cubicBezTo>
                      <a:pt x="8462" y="8803"/>
                      <a:pt x="8372" y="10013"/>
                      <a:pt x="8457" y="11225"/>
                    </a:cubicBezTo>
                    <a:cubicBezTo>
                      <a:pt x="9324" y="11185"/>
                      <a:pt x="10192" y="11188"/>
                      <a:pt x="11046" y="11233"/>
                    </a:cubicBezTo>
                    <a:cubicBezTo>
                      <a:pt x="11896" y="11277"/>
                      <a:pt x="12737" y="11363"/>
                      <a:pt x="13539" y="11512"/>
                    </a:cubicBezTo>
                    <a:cubicBezTo>
                      <a:pt x="15586" y="11894"/>
                      <a:pt x="17225" y="12654"/>
                      <a:pt x="18444" y="13559"/>
                    </a:cubicBezTo>
                    <a:cubicBezTo>
                      <a:pt x="20482" y="15072"/>
                      <a:pt x="21267" y="16902"/>
                      <a:pt x="20645" y="18684"/>
                    </a:cubicBezTo>
                  </a:path>
                </a:pathLst>
              </a:custGeom>
              <a:solidFill>
                <a:srgbClr val="F9DDB7"/>
              </a:solidFill>
              <a:ln w="50800" cap="flat" cmpd="sng">
                <a:solidFill>
                  <a:srgbClr val="D9AD70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24" name="íṩľïḋè">
                <a:extLst>
                  <a:ext uri="{FF2B5EF4-FFF2-40B4-BE49-F238E27FC236}">
                    <a16:creationId xmlns:a16="http://schemas.microsoft.com/office/drawing/2014/main" id="{BE4C6711-5F6F-49D0-B771-38C1F1BC8BCB}"/>
                  </a:ext>
                </a:extLst>
              </p:cNvPr>
              <p:cNvSpPr/>
              <p:nvPr/>
            </p:nvSpPr>
            <p:spPr bwMode="auto">
              <a:xfrm flipH="1">
                <a:off x="8256890" y="3123494"/>
                <a:ext cx="149138" cy="272531"/>
              </a:xfrm>
              <a:custGeom>
                <a:avLst/>
                <a:gdLst>
                  <a:gd name="T0" fmla="*/ 149727 w 20219"/>
                  <a:gd name="T1" fmla="*/ 273591 h 21590"/>
                  <a:gd name="T2" fmla="*/ 149727 w 20219"/>
                  <a:gd name="T3" fmla="*/ 273591 h 21590"/>
                  <a:gd name="T4" fmla="*/ 149727 w 20219"/>
                  <a:gd name="T5" fmla="*/ 273591 h 21590"/>
                  <a:gd name="T6" fmla="*/ 149727 w 20219"/>
                  <a:gd name="T7" fmla="*/ 273591 h 2159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219" h="21590">
                    <a:moveTo>
                      <a:pt x="531" y="21589"/>
                    </a:moveTo>
                    <a:cubicBezTo>
                      <a:pt x="-560" y="17165"/>
                      <a:pt x="33" y="12655"/>
                      <a:pt x="2270" y="8381"/>
                    </a:cubicBezTo>
                    <a:cubicBezTo>
                      <a:pt x="3833" y="5394"/>
                      <a:pt x="6178" y="2567"/>
                      <a:pt x="9224" y="0"/>
                    </a:cubicBezTo>
                    <a:cubicBezTo>
                      <a:pt x="16667" y="2052"/>
                      <a:pt x="21040" y="6651"/>
                      <a:pt x="20089" y="11429"/>
                    </a:cubicBezTo>
                    <a:cubicBezTo>
                      <a:pt x="18936" y="17229"/>
                      <a:pt x="10521" y="21599"/>
                      <a:pt x="531" y="21589"/>
                    </a:cubicBezTo>
                    <a:close/>
                  </a:path>
                </a:pathLst>
              </a:custGeom>
              <a:solidFill>
                <a:srgbClr val="FBEAD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25" name="îSḷîḍè">
                <a:extLst>
                  <a:ext uri="{FF2B5EF4-FFF2-40B4-BE49-F238E27FC236}">
                    <a16:creationId xmlns:a16="http://schemas.microsoft.com/office/drawing/2014/main" id="{0C182C8C-F91F-4B1A-9513-1DE9A8845F4F}"/>
                  </a:ext>
                </a:extLst>
              </p:cNvPr>
              <p:cNvSpPr/>
              <p:nvPr/>
            </p:nvSpPr>
            <p:spPr bwMode="auto">
              <a:xfrm flipH="1">
                <a:off x="6945106" y="5298063"/>
                <a:ext cx="1592557" cy="937637"/>
              </a:xfrm>
              <a:custGeom>
                <a:avLst/>
                <a:gdLst>
                  <a:gd name="T0" fmla="*/ 1598933 w 21600"/>
                  <a:gd name="T1" fmla="*/ 941281 h 21600"/>
                  <a:gd name="T2" fmla="*/ 1598933 w 21600"/>
                  <a:gd name="T3" fmla="*/ 941281 h 21600"/>
                  <a:gd name="T4" fmla="*/ 1598933 w 21600"/>
                  <a:gd name="T5" fmla="*/ 941281 h 21600"/>
                  <a:gd name="T6" fmla="*/ 1598933 w 21600"/>
                  <a:gd name="T7" fmla="*/ 94128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5" y="0"/>
                    </a:moveTo>
                    <a:lnTo>
                      <a:pt x="21599" y="5237"/>
                    </a:lnTo>
                    <a:lnTo>
                      <a:pt x="20327" y="21599"/>
                    </a:lnTo>
                    <a:lnTo>
                      <a:pt x="0" y="21599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rgbClr val="3C4959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en-US"/>
                </a:defPPr>
                <a:lvl1pPr marL="854074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1pPr>
                <a:lvl2pPr marL="1489073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2pPr>
                <a:lvl3pPr marL="2124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3pPr>
                <a:lvl4pPr marL="2759072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4pPr>
                <a:lvl5pPr marL="3394071" indent="-854074" algn="ctr" defTabSz="825499" rtl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SzPct val="75000"/>
                  <a:buChar char="•"/>
                  <a:defRPr sz="7000" kern="1200">
                    <a:solidFill>
                      <a:srgbClr val="777776"/>
                    </a:solidFill>
                  </a:defRPr>
                </a:lvl5pPr>
                <a:lvl6pPr marL="2285998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6pPr>
                <a:lvl7pPr marL="27431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7pPr>
                <a:lvl8pPr marL="3200397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8pPr>
                <a:lvl9pPr marL="3657596" algn="l" defTabSz="914399" rtl="0" eaLnBrk="1" latinLnBrk="0" hangingPunct="1">
                  <a:defRPr sz="7000" kern="1200">
                    <a:solidFill>
                      <a:srgbClr val="777776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26" name="ïṡľîdê">
                <a:extLst>
                  <a:ext uri="{FF2B5EF4-FFF2-40B4-BE49-F238E27FC236}">
                    <a16:creationId xmlns:a16="http://schemas.microsoft.com/office/drawing/2014/main" id="{747E83E1-7D2A-4C3D-9921-CE3D014CEC03}"/>
                  </a:ext>
                </a:extLst>
              </p:cNvPr>
              <p:cNvSpPr/>
              <p:nvPr/>
            </p:nvSpPr>
            <p:spPr>
              <a:xfrm>
                <a:off x="4518509" y="1739060"/>
                <a:ext cx="3195840" cy="231386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buSzPct val="25000"/>
                </a:pPr>
                <a:r>
                  <a:rPr lang="en-US" altLang="zh-CN" sz="2400" b="1" dirty="0">
                    <a:solidFill>
                      <a:schemeClr val="tx1"/>
                    </a:solidFill>
                  </a:rPr>
                  <a:t>How to do research</a:t>
                </a:r>
              </a:p>
            </p:txBody>
          </p:sp>
        </p:grpSp>
        <p:sp>
          <p:nvSpPr>
            <p:cNvPr id="8" name="ïsľîḍê">
              <a:extLst>
                <a:ext uri="{FF2B5EF4-FFF2-40B4-BE49-F238E27FC236}">
                  <a16:creationId xmlns:a16="http://schemas.microsoft.com/office/drawing/2014/main" id="{BC69BE64-8214-4D8A-AA87-E5CFEC275ABA}"/>
                </a:ext>
              </a:extLst>
            </p:cNvPr>
            <p:cNvSpPr txBox="1"/>
            <p:nvPr/>
          </p:nvSpPr>
          <p:spPr bwMode="auto">
            <a:xfrm>
              <a:off x="669924" y="2301982"/>
              <a:ext cx="2861327" cy="44180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Literature analysis</a:t>
              </a:r>
            </a:p>
          </p:txBody>
        </p:sp>
        <p:sp>
          <p:nvSpPr>
            <p:cNvPr id="12" name="ïṡḷïḑè">
              <a:extLst>
                <a:ext uri="{FF2B5EF4-FFF2-40B4-BE49-F238E27FC236}">
                  <a16:creationId xmlns:a16="http://schemas.microsoft.com/office/drawing/2014/main" id="{BC69BE64-8214-4D8A-AA87-E5CFEC275ABA}"/>
                </a:ext>
              </a:extLst>
            </p:cNvPr>
            <p:cNvSpPr txBox="1"/>
            <p:nvPr/>
          </p:nvSpPr>
          <p:spPr bwMode="auto">
            <a:xfrm>
              <a:off x="8528108" y="2301982"/>
              <a:ext cx="2861327" cy="44180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Case</a:t>
              </a:r>
              <a:r>
                <a:rPr lang="zh-CN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</a:rPr>
                <a:t>study</a:t>
              </a: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36901129-DDB1-2040-9048-B23308014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3" y="3069274"/>
            <a:ext cx="2715594" cy="256849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6E061A2-00E3-9E4E-9E1C-7D82FB4D9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599" y="3227097"/>
            <a:ext cx="3385284" cy="17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4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The main findings of the paper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770104" y="23621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949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4ad5e5e2-9fe4-4d4f-907f-ba077801c2a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1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38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347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38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37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34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365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82A4D"/>
      </a:accent1>
      <a:accent2>
        <a:srgbClr val="788387"/>
      </a:accent2>
      <a:accent3>
        <a:srgbClr val="9BC713"/>
      </a:accent3>
      <a:accent4>
        <a:srgbClr val="0A3A4E"/>
      </a:accent4>
      <a:accent5>
        <a:srgbClr val="394244"/>
      </a:accent5>
      <a:accent6>
        <a:srgbClr val="505D60"/>
      </a:accent6>
      <a:hlink>
        <a:srgbClr val="2ABC5D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2133</TotalTime>
  <Words>403</Words>
  <Application>Microsoft Macintosh PowerPoint</Application>
  <PresentationFormat>宽屏</PresentationFormat>
  <Paragraphs>92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华文细黑</vt:lpstr>
      <vt:lpstr>Arial</vt:lpstr>
      <vt:lpstr>Calibri</vt:lpstr>
      <vt:lpstr>Impact</vt:lpstr>
      <vt:lpstr>主题5</vt:lpstr>
      <vt:lpstr>The Influence of  all kinds of Computer Technology on Urban Construction</vt:lpstr>
      <vt:lpstr>PowerPoint 演示文稿</vt:lpstr>
      <vt:lpstr>The Background of my research</vt:lpstr>
      <vt:lpstr>What is Smart city?</vt:lpstr>
      <vt:lpstr>International status of smart city construction</vt:lpstr>
      <vt:lpstr>Questions And Methods</vt:lpstr>
      <vt:lpstr>Questions And Methods</vt:lpstr>
      <vt:lpstr>Questions And Methods</vt:lpstr>
      <vt:lpstr>Findings</vt:lpstr>
      <vt:lpstr>Findings</vt:lpstr>
      <vt:lpstr>Other content</vt:lpstr>
      <vt:lpstr>Other content</vt:lpstr>
      <vt:lpstr>Other content</vt:lpstr>
      <vt:lpstr>Thank you for listening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Microsoft Office User</cp:lastModifiedBy>
  <cp:revision>26</cp:revision>
  <cp:lastPrinted>2018-08-28T16:00:00Z</cp:lastPrinted>
  <dcterms:created xsi:type="dcterms:W3CDTF">2018-08-28T16:00:00Z</dcterms:created>
  <dcterms:modified xsi:type="dcterms:W3CDTF">2021-06-06T10:09:36Z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