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0" r:id="rId2"/>
    <p:sldId id="256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59" y="-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Home\Movies\Data-%20Query%20a%20Digital%20Music%20Store%20Database%20by%20shikunxia%2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Home\Movies\Project-%20Query%20a%20Digital%20Music%20Store%20Database%20by%20shikunxia\Data-%20Query%20a%20Digital%20Music%20Store%20Database%20by%20shikunxia%2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Home\Movies\Data-%20Query%20a%20Digital%20Music%20Store%20Database%20by%20shikunxia%2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Mac\Home\Movies\Project-%20Query%20a%20Digital%20Music%20Store%20Database%20by%20shikunxia\Data-%20Query%20a%20Digital%20Music%20Store%20Database%20by%20shikunxia%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Numbers of </a:t>
            </a:r>
            <a:r>
              <a:rPr lang="en-US" smtClean="0"/>
              <a:t>Released Albums by Different Artists 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NumAlbums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'1'!$A$2:$A$59</c:f>
              <c:strCache>
                <c:ptCount val="58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Metallica</c:v>
                </c:pt>
                <c:pt idx="4">
                  <c:v>U2</c:v>
                </c:pt>
                <c:pt idx="5">
                  <c:v>Ozzy Osbourne</c:v>
                </c:pt>
                <c:pt idx="6">
                  <c:v>Pearl Jam</c:v>
                </c:pt>
                <c:pt idx="7">
                  <c:v>Faith No More</c:v>
                </c:pt>
                <c:pt idx="8">
                  <c:v>Foo Fighters</c:v>
                </c:pt>
                <c:pt idx="9">
                  <c:v>Lost</c:v>
                </c:pt>
                <c:pt idx="10">
                  <c:v>Van Halen</c:v>
                </c:pt>
                <c:pt idx="11">
                  <c:v>Various Artists</c:v>
                </c:pt>
                <c:pt idx="12">
                  <c:v>Audioslave</c:v>
                </c:pt>
                <c:pt idx="13">
                  <c:v>Berliner Philharmoniker &amp; Herbert Von Karajan</c:v>
                </c:pt>
                <c:pt idx="14">
                  <c:v>Eugene Ormandy</c:v>
                </c:pt>
                <c:pt idx="15">
                  <c:v>Gilberto Gil</c:v>
                </c:pt>
                <c:pt idx="16">
                  <c:v>Guns N' Roses</c:v>
                </c:pt>
                <c:pt idx="17">
                  <c:v>Jamiroquai</c:v>
                </c:pt>
                <c:pt idx="18">
                  <c:v>Miles Davis</c:v>
                </c:pt>
                <c:pt idx="19">
                  <c:v>Os Paralamas Do Sucesso</c:v>
                </c:pt>
                <c:pt idx="20">
                  <c:v>Queen</c:v>
                </c:pt>
                <c:pt idx="21">
                  <c:v>R.E.M.</c:v>
                </c:pt>
                <c:pt idx="22">
                  <c:v>Red Hot Chili Peppers</c:v>
                </c:pt>
                <c:pt idx="23">
                  <c:v>Santana</c:v>
                </c:pt>
                <c:pt idx="24">
                  <c:v>The Office</c:v>
                </c:pt>
                <c:pt idx="25">
                  <c:v>The Rolling Stones</c:v>
                </c:pt>
                <c:pt idx="26">
                  <c:v>AC/DC</c:v>
                </c:pt>
                <c:pt idx="27">
                  <c:v>Accept</c:v>
                </c:pt>
                <c:pt idx="28">
                  <c:v>Amy Winehouse</c:v>
                </c:pt>
                <c:pt idx="29">
                  <c:v>Ant么nio Carlos Jobim</c:v>
                </c:pt>
                <c:pt idx="30">
                  <c:v>Battlestar Galactica</c:v>
                </c:pt>
                <c:pt idx="31">
                  <c:v>Black Label Society</c:v>
                </c:pt>
                <c:pt idx="32">
                  <c:v>Black Sabbath</c:v>
                </c:pt>
                <c:pt idx="33">
                  <c:v>Caetano Veloso</c:v>
                </c:pt>
                <c:pt idx="34">
                  <c:v>Chico Science &amp; Na莽茫o Zumbi</c:v>
                </c:pt>
                <c:pt idx="35">
                  <c:v>Cidade Negra</c:v>
                </c:pt>
                <c:pt idx="36">
                  <c:v>Creedence Clearwater Revival</c:v>
                </c:pt>
                <c:pt idx="37">
                  <c:v>C谩ssia Eller</c:v>
                </c:pt>
                <c:pt idx="38">
                  <c:v>Djavan</c:v>
                </c:pt>
                <c:pt idx="39">
                  <c:v>English Concert &amp; Trevor Pinnock</c:v>
                </c:pt>
                <c:pt idx="40">
                  <c:v>Eric Clapton</c:v>
                </c:pt>
                <c:pt idx="41">
                  <c:v>Green Day</c:v>
                </c:pt>
                <c:pt idx="42">
                  <c:v>Kiss</c:v>
                </c:pt>
                <c:pt idx="43">
                  <c:v>Legi茫o Urbana</c:v>
                </c:pt>
                <c:pt idx="44">
                  <c:v>Lulu Santos</c:v>
                </c:pt>
                <c:pt idx="45">
                  <c:v>Michael Tilson Thomas &amp; San Francisco Symphony</c:v>
                </c:pt>
                <c:pt idx="46">
                  <c:v>Milton Nascimento</c:v>
                </c:pt>
                <c:pt idx="47">
                  <c:v>Nirvana</c:v>
                </c:pt>
                <c:pt idx="48">
                  <c:v>Skank</c:v>
                </c:pt>
                <c:pt idx="49">
                  <c:v>Smashing Pumpkins</c:v>
                </c:pt>
                <c:pt idx="50">
                  <c:v>Spyro Gyra</c:v>
                </c:pt>
                <c:pt idx="51">
                  <c:v>The Black Crowes</c:v>
                </c:pt>
                <c:pt idx="52">
                  <c:v>The Cult</c:v>
                </c:pt>
                <c:pt idx="53">
                  <c:v>The Tea Party</c:v>
                </c:pt>
                <c:pt idx="54">
                  <c:v>Tim Maia</c:v>
                </c:pt>
                <c:pt idx="55">
                  <c:v>Tit茫s</c:v>
                </c:pt>
                <c:pt idx="56">
                  <c:v>Aaron Copland &amp; London Symphony Orchestra</c:v>
                </c:pt>
                <c:pt idx="57">
                  <c:v>Aaron Goldberg</c:v>
                </c:pt>
              </c:strCache>
            </c:strRef>
          </c:cat>
          <c:val>
            <c:numRef>
              <c:f>'1'!$B$2:$B$59</c:f>
              <c:numCache>
                <c:formatCode>General</c:formatCode>
                <c:ptCount val="58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88797568"/>
        <c:axId val="88799488"/>
      </c:barChart>
      <c:catAx>
        <c:axId val="88797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Artist Name</a:t>
                </a: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88799488"/>
        <c:crosses val="autoZero"/>
        <c:auto val="1"/>
        <c:lblAlgn val="ctr"/>
        <c:lblOffset val="100"/>
        <c:noMultiLvlLbl val="0"/>
      </c:catAx>
      <c:valAx>
        <c:axId val="887994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CN"/>
                  <a:t>Numbers</a:t>
                </a:r>
                <a:r>
                  <a:rPr lang="en-US" altLang="zh-CN" baseline="0"/>
                  <a:t> of Albums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797568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/>
              </a:rPr>
              <a:t>Numbers of Selled Albums by Different Artists </a:t>
            </a:r>
            <a:endParaRPr lang="zh-CN" altLang="zh-CN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NumAlbums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9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2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'2'!$A$2:$A$166</c:f>
              <c:strCache>
                <c:ptCount val="165"/>
                <c:pt idx="0">
                  <c:v>Iron Maiden</c:v>
                </c:pt>
                <c:pt idx="1">
                  <c:v>Led Zeppelin</c:v>
                </c:pt>
                <c:pt idx="2">
                  <c:v>Deep Purple</c:v>
                </c:pt>
                <c:pt idx="3">
                  <c:v>Metallica</c:v>
                </c:pt>
                <c:pt idx="4">
                  <c:v>U2</c:v>
                </c:pt>
                <c:pt idx="5">
                  <c:v>Ozzy Osbourne</c:v>
                </c:pt>
                <c:pt idx="6">
                  <c:v>Pearl Jam</c:v>
                </c:pt>
                <c:pt idx="7">
                  <c:v>Faith No More</c:v>
                </c:pt>
                <c:pt idx="8">
                  <c:v>Foo Fighters</c:v>
                </c:pt>
                <c:pt idx="9">
                  <c:v>Lost</c:v>
                </c:pt>
                <c:pt idx="10">
                  <c:v>Van Halen</c:v>
                </c:pt>
                <c:pt idx="11">
                  <c:v>Various Artists</c:v>
                </c:pt>
                <c:pt idx="12">
                  <c:v>Audioslave</c:v>
                </c:pt>
                <c:pt idx="13">
                  <c:v>Gilberto Gil</c:v>
                </c:pt>
                <c:pt idx="14">
                  <c:v>Guns N' Roses</c:v>
                </c:pt>
                <c:pt idx="15">
                  <c:v>Jamiroquai</c:v>
                </c:pt>
                <c:pt idx="16">
                  <c:v>Miles Davis</c:v>
                </c:pt>
                <c:pt idx="17">
                  <c:v>Os Paralamas Do Sucesso</c:v>
                </c:pt>
                <c:pt idx="18">
                  <c:v>Queen</c:v>
                </c:pt>
                <c:pt idx="19">
                  <c:v>R.E.M.</c:v>
                </c:pt>
                <c:pt idx="20">
                  <c:v>Red Hot Chili Peppers</c:v>
                </c:pt>
                <c:pt idx="21">
                  <c:v>Santana</c:v>
                </c:pt>
                <c:pt idx="22">
                  <c:v>The Office</c:v>
                </c:pt>
                <c:pt idx="23">
                  <c:v>The Rolling Stones</c:v>
                </c:pt>
                <c:pt idx="24">
                  <c:v>AC/DC</c:v>
                </c:pt>
                <c:pt idx="25">
                  <c:v>Accept</c:v>
                </c:pt>
                <c:pt idx="26">
                  <c:v>Amy Winehouse</c:v>
                </c:pt>
                <c:pt idx="27">
                  <c:v>Ant么nio Carlos Jobim</c:v>
                </c:pt>
                <c:pt idx="28">
                  <c:v>Berliner Philharmoniker &amp; Herbert Von Karajan</c:v>
                </c:pt>
                <c:pt idx="29">
                  <c:v>Black Label Society</c:v>
                </c:pt>
                <c:pt idx="30">
                  <c:v>Black Sabbath</c:v>
                </c:pt>
                <c:pt idx="31">
                  <c:v>Caetano Veloso</c:v>
                </c:pt>
                <c:pt idx="32">
                  <c:v>Chico Science &amp; Na莽茫o Zumbi</c:v>
                </c:pt>
                <c:pt idx="33">
                  <c:v>Cidade Negra</c:v>
                </c:pt>
                <c:pt idx="34">
                  <c:v>Creedence Clearwater Revival</c:v>
                </c:pt>
                <c:pt idx="35">
                  <c:v>C谩ssia Eller</c:v>
                </c:pt>
                <c:pt idx="36">
                  <c:v>Djavan</c:v>
                </c:pt>
                <c:pt idx="37">
                  <c:v>Eric Clapton</c:v>
                </c:pt>
                <c:pt idx="38">
                  <c:v>Eugene Ormandy</c:v>
                </c:pt>
                <c:pt idx="39">
                  <c:v>Green Day</c:v>
                </c:pt>
                <c:pt idx="40">
                  <c:v>Kiss</c:v>
                </c:pt>
                <c:pt idx="41">
                  <c:v>Legi茫o Urbana</c:v>
                </c:pt>
                <c:pt idx="42">
                  <c:v>Lulu Santos</c:v>
                </c:pt>
                <c:pt idx="43">
                  <c:v>Michael Tilson Thomas &amp; San Francisco Symphony</c:v>
                </c:pt>
                <c:pt idx="44">
                  <c:v>Milton Nascimento</c:v>
                </c:pt>
                <c:pt idx="45">
                  <c:v>Nirvana</c:v>
                </c:pt>
                <c:pt idx="46">
                  <c:v>Skank</c:v>
                </c:pt>
                <c:pt idx="47">
                  <c:v>Smashing Pumpkins</c:v>
                </c:pt>
                <c:pt idx="48">
                  <c:v>Spyro Gyra</c:v>
                </c:pt>
                <c:pt idx="49">
                  <c:v>The Black Crowes</c:v>
                </c:pt>
                <c:pt idx="50">
                  <c:v>The Cult</c:v>
                </c:pt>
                <c:pt idx="51">
                  <c:v>The Tea Party</c:v>
                </c:pt>
                <c:pt idx="52">
                  <c:v>Tim Maia</c:v>
                </c:pt>
                <c:pt idx="53">
                  <c:v>Tit茫s</c:v>
                </c:pt>
                <c:pt idx="54">
                  <c:v>Academy of St. Martin in the Fields &amp; Sir Neville Marriner</c:v>
                </c:pt>
                <c:pt idx="55">
                  <c:v>Academy of St. Martin in the Fields, John Birch, Sir Neville Marriner &amp; Sylvia McNair</c:v>
                </c:pt>
                <c:pt idx="56">
                  <c:v>Academy of St. Martin in the Fields, Sir Neville Marriner &amp; Thurston Dart</c:v>
                </c:pt>
                <c:pt idx="57">
                  <c:v>Adrian Leaper &amp; Doreen de Feis</c:v>
                </c:pt>
                <c:pt idx="58">
                  <c:v>Aerosmith</c:v>
                </c:pt>
                <c:pt idx="59">
                  <c:v>Alanis Morissette</c:v>
                </c:pt>
                <c:pt idx="60">
                  <c:v>Alice In Chains</c:v>
                </c:pt>
                <c:pt idx="61">
                  <c:v>Antal Dor谩ti &amp; London Symphony Orchestra</c:v>
                </c:pt>
                <c:pt idx="62">
                  <c:v>Apocalyptica</c:v>
                </c:pt>
                <c:pt idx="63">
                  <c:v>Aquaman</c:v>
                </c:pt>
                <c:pt idx="64">
                  <c:v>BackBeat</c:v>
                </c:pt>
                <c:pt idx="65">
                  <c:v>Battlestar Galactica</c:v>
                </c:pt>
                <c:pt idx="66">
                  <c:v>Battlestar Galactica (Classic)</c:v>
                </c:pt>
                <c:pt idx="67">
                  <c:v>Berliner Philharmoniker &amp; Hans Rosbaud</c:v>
                </c:pt>
                <c:pt idx="68">
                  <c:v>Billy Cobham</c:v>
                </c:pt>
                <c:pt idx="69">
                  <c:v>Body Count</c:v>
                </c:pt>
                <c:pt idx="70">
                  <c:v>Bruce Dickinson</c:v>
                </c:pt>
                <c:pt idx="71">
                  <c:v>Buddy Guy</c:v>
                </c:pt>
                <c:pt idx="72">
                  <c:v>Calexico</c:v>
                </c:pt>
                <c:pt idx="73">
                  <c:v>Chicago Symphony Orchestra &amp; Fritz Reiner</c:v>
                </c:pt>
                <c:pt idx="74">
                  <c:v>Chico Buarque</c:v>
                </c:pt>
                <c:pt idx="75">
                  <c:v>Chris Cornell</c:v>
                </c:pt>
                <c:pt idx="76">
                  <c:v>Cl谩udio Zoli</c:v>
                </c:pt>
                <c:pt idx="77">
                  <c:v>David Coverdale</c:v>
                </c:pt>
                <c:pt idx="78">
                  <c:v>Def Leppard</c:v>
                </c:pt>
                <c:pt idx="79">
                  <c:v>Dennis Chambers</c:v>
                </c:pt>
                <c:pt idx="80">
                  <c:v>Dread Zeppelin</c:v>
                </c:pt>
                <c:pt idx="81">
                  <c:v>Ed Motta</c:v>
                </c:pt>
                <c:pt idx="82">
                  <c:v>Edo de Waart &amp; San Francisco Symphony</c:v>
                </c:pt>
                <c:pt idx="83">
                  <c:v>Elis Regina</c:v>
                </c:pt>
                <c:pt idx="84">
                  <c:v>Emanuel Ax, Eugene Ormandy &amp; Philadelphia Orchestra</c:v>
                </c:pt>
                <c:pt idx="85">
                  <c:v>Emerson String Quartet</c:v>
                </c:pt>
                <c:pt idx="86">
                  <c:v>English Concert &amp; Trevor Pinnock</c:v>
                </c:pt>
                <c:pt idx="87">
                  <c:v>Equale Brass Ensemble, John Eliot Gardiner &amp; Munich Monteverdi Orchestra and Choir</c:v>
                </c:pt>
                <c:pt idx="88">
                  <c:v>Falamansa</c:v>
                </c:pt>
                <c:pt idx="89">
                  <c:v>Felix Schmidt, London Symphony Orchestra &amp; Rafael Fr眉hbeck de Burgos</c:v>
                </c:pt>
                <c:pt idx="90">
                  <c:v>Frank Sinatra</c:v>
                </c:pt>
                <c:pt idx="91">
                  <c:v>Frank Zappa &amp; Captain Beefheart</c:v>
                </c:pt>
                <c:pt idx="92">
                  <c:v>Funk Como Le Gusta</c:v>
                </c:pt>
                <c:pt idx="93">
                  <c:v>Gene Krupa</c:v>
                </c:pt>
                <c:pt idx="94">
                  <c:v>Godsmack</c:v>
                </c:pt>
                <c:pt idx="95">
                  <c:v>Gonzaguinha</c:v>
                </c:pt>
                <c:pt idx="96">
                  <c:v>G枚teborgs Symfoniker &amp; Neeme J盲rvi</c:v>
                </c:pt>
                <c:pt idx="97">
                  <c:v>Habib Koit茅 and Bamada</c:v>
                </c:pt>
                <c:pt idx="98">
                  <c:v>Heroes</c:v>
                </c:pt>
                <c:pt idx="99">
                  <c:v>House Of Pain</c:v>
                </c:pt>
                <c:pt idx="100">
                  <c:v>Incognito</c:v>
                </c:pt>
                <c:pt idx="101">
                  <c:v>JET</c:v>
                </c:pt>
                <c:pt idx="102">
                  <c:v>James Brown</c:v>
                </c:pt>
                <c:pt idx="103">
                  <c:v>Jimi Hendrix</c:v>
                </c:pt>
                <c:pt idx="104">
                  <c:v>Joe Satriani</c:v>
                </c:pt>
                <c:pt idx="105">
                  <c:v>Jorge Ben</c:v>
                </c:pt>
                <c:pt idx="106">
                  <c:v>Jota Quest</c:v>
                </c:pt>
                <c:pt idx="107">
                  <c:v>Jo茫o Suplicy</c:v>
                </c:pt>
                <c:pt idx="108">
                  <c:v>Judas Priest</c:v>
                </c:pt>
                <c:pt idx="109">
                  <c:v>Julian Bream</c:v>
                </c:pt>
                <c:pt idx="110">
                  <c:v>Kent Nagano and Orchestre de l'Op茅ra de Lyon</c:v>
                </c:pt>
                <c:pt idx="111">
                  <c:v>Lenny Kravitz</c:v>
                </c:pt>
                <c:pt idx="112">
                  <c:v>Luciana Souza/Romero Lubambo</c:v>
                </c:pt>
                <c:pt idx="113">
                  <c:v>Marcos Valle</c:v>
                </c:pt>
                <c:pt idx="114">
                  <c:v>Marillion</c:v>
                </c:pt>
                <c:pt idx="115">
                  <c:v>Marisa Monte</c:v>
                </c:pt>
                <c:pt idx="116">
                  <c:v>Martin Roscoe</c:v>
                </c:pt>
                <c:pt idx="117">
                  <c:v>Marvin Gaye</c:v>
                </c:pt>
                <c:pt idx="118">
                  <c:v>Maurizio Pollini</c:v>
                </c:pt>
                <c:pt idx="119">
                  <c:v>Men At Work</c:v>
                </c:pt>
                <c:pt idx="120">
                  <c:v>Michele Campanella</c:v>
                </c:pt>
                <c:pt idx="121">
                  <c:v>Mot枚rhead</c:v>
                </c:pt>
                <c:pt idx="122">
                  <c:v>M么nica Marianno</c:v>
                </c:pt>
                <c:pt idx="123">
                  <c:v>M枚tley Cr眉e</c:v>
                </c:pt>
                <c:pt idx="124">
                  <c:v>O Rappa</c:v>
                </c:pt>
                <c:pt idx="125">
                  <c:v>O Ter莽o</c:v>
                </c:pt>
                <c:pt idx="126">
                  <c:v>Olodum</c:v>
                </c:pt>
                <c:pt idx="127">
                  <c:v>Orchestra of The Age of Enlightenment</c:v>
                </c:pt>
                <c:pt idx="128">
                  <c:v>Os Mutantes</c:v>
                </c:pt>
                <c:pt idx="129">
                  <c:v>Otto Klemperer &amp; Philharmonia Orchestra</c:v>
                </c:pt>
                <c:pt idx="130">
                  <c:v>Page &amp; Plant</c:v>
                </c:pt>
                <c:pt idx="131">
                  <c:v>Passengers</c:v>
                </c:pt>
                <c:pt idx="132">
                  <c:v>Paul D'Ianno</c:v>
                </c:pt>
                <c:pt idx="133">
                  <c:v>Philharmonia Orchestra &amp; Sir Neville Marriner</c:v>
                </c:pt>
                <c:pt idx="134">
                  <c:v>Pink Floyd</c:v>
                </c:pt>
                <c:pt idx="135">
                  <c:v>Planet Hemp</c:v>
                </c:pt>
                <c:pt idx="136">
                  <c:v>R.E.M. Feat. Kate Pearson</c:v>
                </c:pt>
                <c:pt idx="137">
                  <c:v>Raimundos</c:v>
                </c:pt>
                <c:pt idx="138">
                  <c:v>Raul Seixas</c:v>
                </c:pt>
                <c:pt idx="139">
                  <c:v>Roger Norrington, London Classical Players</c:v>
                </c:pt>
                <c:pt idx="140">
                  <c:v>Royal Philharmonic Orchestra &amp; Sir Thomas Beecham</c:v>
                </c:pt>
                <c:pt idx="141">
                  <c:v>Rush</c:v>
                </c:pt>
                <c:pt idx="142">
                  <c:v>Scholars Baroque Ensemble</c:v>
                </c:pt>
                <c:pt idx="143">
                  <c:v>Scorpions</c:v>
                </c:pt>
                <c:pt idx="144">
                  <c:v>Sir Georg Solti &amp; Wiener Philharmoniker</c:v>
                </c:pt>
                <c:pt idx="145">
                  <c:v>Soundgarden</c:v>
                </c:pt>
                <c:pt idx="146">
                  <c:v>Stevie Ray Vaughan &amp; Double Trouble</c:v>
                </c:pt>
                <c:pt idx="147">
                  <c:v>Stone Temple Pilots</c:v>
                </c:pt>
                <c:pt idx="148">
                  <c:v>System Of A Down</c:v>
                </c:pt>
                <c:pt idx="149">
                  <c:v>Temple of the Dog</c:v>
                </c:pt>
                <c:pt idx="150">
                  <c:v>Terry Bozzio, Tony Levin &amp; Steve Stevens</c:v>
                </c:pt>
                <c:pt idx="151">
                  <c:v>The 12 Cellists of The Berlin Philharmonic</c:v>
                </c:pt>
                <c:pt idx="152">
                  <c:v>The Clash</c:v>
                </c:pt>
                <c:pt idx="153">
                  <c:v>The Doors</c:v>
                </c:pt>
                <c:pt idx="154">
                  <c:v>The King's Singers</c:v>
                </c:pt>
                <c:pt idx="155">
                  <c:v>The Police</c:v>
                </c:pt>
                <c:pt idx="156">
                  <c:v>The Posies</c:v>
                </c:pt>
                <c:pt idx="157">
                  <c:v>The Who</c:v>
                </c:pt>
                <c:pt idx="158">
                  <c:v>Toquinho &amp; Vin铆cius</c:v>
                </c:pt>
                <c:pt idx="159">
                  <c:v>UB40</c:v>
                </c:pt>
                <c:pt idx="160">
                  <c:v>Velvet Revolver</c:v>
                </c:pt>
                <c:pt idx="161">
                  <c:v>Vin铆cius De Moraes</c:v>
                </c:pt>
                <c:pt idx="162">
                  <c:v>Yehudi Menuhin</c:v>
                </c:pt>
                <c:pt idx="163">
                  <c:v>Yo-Yo Ma</c:v>
                </c:pt>
                <c:pt idx="164">
                  <c:v>Zeca Pagodinho</c:v>
                </c:pt>
              </c:strCache>
            </c:strRef>
          </c:cat>
          <c:val>
            <c:numRef>
              <c:f>'2'!$B$2:$B$166</c:f>
              <c:numCache>
                <c:formatCode>General</c:formatCode>
                <c:ptCount val="165"/>
                <c:pt idx="0">
                  <c:v>21</c:v>
                </c:pt>
                <c:pt idx="1">
                  <c:v>14</c:v>
                </c:pt>
                <c:pt idx="2">
                  <c:v>11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080512"/>
        <c:axId val="22099456"/>
      </c:barChart>
      <c:catAx>
        <c:axId val="22080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Artist Name</a:t>
                </a: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22099456"/>
        <c:crosses val="autoZero"/>
        <c:auto val="1"/>
        <c:lblAlgn val="ctr"/>
        <c:lblOffset val="100"/>
        <c:noMultiLvlLbl val="0"/>
      </c:catAx>
      <c:valAx>
        <c:axId val="220994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CN"/>
                  <a:t>Numbers</a:t>
                </a:r>
                <a:r>
                  <a:rPr lang="en-US" altLang="zh-CN" baseline="0"/>
                  <a:t> of Albums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2080512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mtClean="0"/>
              <a:t>Distrubuition of Genre</a:t>
            </a:r>
            <a:endParaRPr lang="zh-CN" alt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2060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rgbClr val="00B050"/>
              </a:solidFill>
            </c:spPr>
          </c:dPt>
          <c:dPt>
            <c:idx val="4"/>
            <c:bubble3D val="0"/>
            <c:spPr>
              <a:solidFill>
                <a:srgbClr val="92D050"/>
              </a:solidFill>
            </c:spPr>
          </c:dPt>
          <c:dPt>
            <c:idx val="5"/>
            <c:bubble3D val="0"/>
            <c:spPr>
              <a:solidFill>
                <a:srgbClr val="FFFF00"/>
              </a:solidFill>
            </c:spPr>
          </c:dPt>
          <c:dPt>
            <c:idx val="6"/>
            <c:bubble3D val="0"/>
            <c:spPr>
              <a:solidFill>
                <a:srgbClr val="FFC000"/>
              </a:solidFill>
            </c:spPr>
          </c:dPt>
          <c:dPt>
            <c:idx val="7"/>
            <c:bubble3D val="0"/>
            <c:spPr>
              <a:solidFill>
                <a:srgbClr val="FF0000"/>
              </a:solidFill>
            </c:spPr>
          </c:dPt>
          <c:dPt>
            <c:idx val="8"/>
            <c:bubble3D val="0"/>
            <c:spPr>
              <a:solidFill>
                <a:srgbClr val="C00000"/>
              </a:solidFill>
            </c:spPr>
          </c:dPt>
          <c:dPt>
            <c:idx val="9"/>
            <c:bubble3D val="0"/>
            <c:spPr>
              <a:solidFill>
                <a:schemeClr val="accent4">
                  <a:lumMod val="50000"/>
                </a:schemeClr>
              </a:solidFill>
            </c:spPr>
          </c:dPt>
          <c:dPt>
            <c:idx val="10"/>
            <c:bubble3D val="0"/>
            <c:spPr>
              <a:solidFill>
                <a:schemeClr val="accent5"/>
              </a:solidFill>
            </c:spPr>
          </c:dPt>
          <c:dLbls>
            <c:dLbl>
              <c:idx val="0"/>
              <c:layout>
                <c:manualLayout>
                  <c:x val="-1.8041355838511169E-2"/>
                  <c:y val="-4.12533853251278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/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bestFit"/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'3'!$A$2:$A$25</c:f>
              <c:strCache>
                <c:ptCount val="24"/>
                <c:pt idx="0">
                  <c:v>Rock</c:v>
                </c:pt>
                <c:pt idx="1">
                  <c:v>Latin</c:v>
                </c:pt>
                <c:pt idx="2">
                  <c:v>Metal</c:v>
                </c:pt>
                <c:pt idx="3">
                  <c:v>Alternative &amp; Punk</c:v>
                </c:pt>
                <c:pt idx="4">
                  <c:v>Jazz</c:v>
                </c:pt>
                <c:pt idx="5">
                  <c:v>Blues</c:v>
                </c:pt>
                <c:pt idx="6">
                  <c:v>TV Shows</c:v>
                </c:pt>
                <c:pt idx="7">
                  <c:v>Classical</c:v>
                </c:pt>
                <c:pt idx="8">
                  <c:v>R&amp;B/Soul</c:v>
                </c:pt>
                <c:pt idx="9">
                  <c:v>Reggae</c:v>
                </c:pt>
                <c:pt idx="10">
                  <c:v>Drama</c:v>
                </c:pt>
                <c:pt idx="11">
                  <c:v>Pop</c:v>
                </c:pt>
                <c:pt idx="12">
                  <c:v>Sci Fi &amp; Fantasy</c:v>
                </c:pt>
                <c:pt idx="13">
                  <c:v>Soundtrack</c:v>
                </c:pt>
                <c:pt idx="14">
                  <c:v>Hip Hop/Rap</c:v>
                </c:pt>
                <c:pt idx="15">
                  <c:v>Bossa Nova</c:v>
                </c:pt>
                <c:pt idx="16">
                  <c:v>Alternative</c:v>
                </c:pt>
                <c:pt idx="17">
                  <c:v>World</c:v>
                </c:pt>
                <c:pt idx="18">
                  <c:v>Electronica/Dance</c:v>
                </c:pt>
                <c:pt idx="19">
                  <c:v>Heavy Metal</c:v>
                </c:pt>
                <c:pt idx="20">
                  <c:v>Easy Listening</c:v>
                </c:pt>
                <c:pt idx="21">
                  <c:v>Comedy</c:v>
                </c:pt>
                <c:pt idx="22">
                  <c:v>Rock And Roll</c:v>
                </c:pt>
                <c:pt idx="23">
                  <c:v>Science Fiction</c:v>
                </c:pt>
              </c:strCache>
            </c:strRef>
          </c:cat>
          <c:val>
            <c:numRef>
              <c:f>'3'!$C$2:$C$25</c:f>
              <c:numCache>
                <c:formatCode>0.00%</c:formatCode>
                <c:ptCount val="24"/>
                <c:pt idx="0">
                  <c:v>0.37276785714285715</c:v>
                </c:pt>
                <c:pt idx="1">
                  <c:v>0.17232142857142857</c:v>
                </c:pt>
                <c:pt idx="2">
                  <c:v>0.11785714285714285</c:v>
                </c:pt>
                <c:pt idx="3">
                  <c:v>0.10892857142857143</c:v>
                </c:pt>
                <c:pt idx="4">
                  <c:v>3.5714285714285712E-2</c:v>
                </c:pt>
                <c:pt idx="5">
                  <c:v>2.7232142857142858E-2</c:v>
                </c:pt>
                <c:pt idx="6">
                  <c:v>2.0982142857142855E-2</c:v>
                </c:pt>
                <c:pt idx="7">
                  <c:v>1.8303571428571429E-2</c:v>
                </c:pt>
                <c:pt idx="8">
                  <c:v>1.8303571428571429E-2</c:v>
                </c:pt>
                <c:pt idx="9">
                  <c:v>1.3392857142857142E-2</c:v>
                </c:pt>
                <c:pt idx="10">
                  <c:v>1.2946428571428572E-2</c:v>
                </c:pt>
                <c:pt idx="11">
                  <c:v>1.2500000000000001E-2</c:v>
                </c:pt>
                <c:pt idx="12">
                  <c:v>8.9285714285714281E-3</c:v>
                </c:pt>
                <c:pt idx="13">
                  <c:v>8.9285714285714281E-3</c:v>
                </c:pt>
                <c:pt idx="14">
                  <c:v>7.5892857142857142E-3</c:v>
                </c:pt>
                <c:pt idx="15">
                  <c:v>6.6964285714285711E-3</c:v>
                </c:pt>
                <c:pt idx="16">
                  <c:v>6.2500000000000003E-3</c:v>
                </c:pt>
                <c:pt idx="17">
                  <c:v>5.8035714285714288E-3</c:v>
                </c:pt>
                <c:pt idx="18">
                  <c:v>5.3571428571428572E-3</c:v>
                </c:pt>
                <c:pt idx="19">
                  <c:v>5.3571428571428572E-3</c:v>
                </c:pt>
                <c:pt idx="20">
                  <c:v>4.464285714285714E-3</c:v>
                </c:pt>
                <c:pt idx="21">
                  <c:v>4.0178571428571425E-3</c:v>
                </c:pt>
                <c:pt idx="22">
                  <c:v>2.6785714285714286E-3</c:v>
                </c:pt>
                <c:pt idx="23">
                  <c:v>2.6785714285714286E-3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/>
              </a:rPr>
              <a:t>Numbers of Selled Rock Albums by Different Artists </a:t>
            </a:r>
            <a:endParaRPr lang="zh-CN" altLang="zh-CN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'4'!$B$1</c:f>
              <c:strCache>
                <c:ptCount val="1"/>
                <c:pt idx="0">
                  <c:v>NumAlbums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'4'!$A$2:$A$52</c:f>
              <c:strCache>
                <c:ptCount val="51"/>
                <c:pt idx="0">
                  <c:v>Led Zeppelin</c:v>
                </c:pt>
                <c:pt idx="1">
                  <c:v>Deep Purple</c:v>
                </c:pt>
                <c:pt idx="2">
                  <c:v>Iron Maiden</c:v>
                </c:pt>
                <c:pt idx="3">
                  <c:v>U2</c:v>
                </c:pt>
                <c:pt idx="4">
                  <c:v>Ozzy Osbourne</c:v>
                </c:pt>
                <c:pt idx="5">
                  <c:v>Pearl Jam</c:v>
                </c:pt>
                <c:pt idx="6">
                  <c:v>Van Halen</c:v>
                </c:pt>
                <c:pt idx="7">
                  <c:v>Foo Fighters</c:v>
                </c:pt>
                <c:pt idx="8">
                  <c:v>Queen</c:v>
                </c:pt>
                <c:pt idx="9">
                  <c:v>Santana</c:v>
                </c:pt>
                <c:pt idx="10">
                  <c:v>The Rolling Stones</c:v>
                </c:pt>
                <c:pt idx="11">
                  <c:v>AC/DC</c:v>
                </c:pt>
                <c:pt idx="12">
                  <c:v>Accept</c:v>
                </c:pt>
                <c:pt idx="13">
                  <c:v>Creedence Clearwater Revival</c:v>
                </c:pt>
                <c:pt idx="14">
                  <c:v>Guns N' Roses</c:v>
                </c:pt>
                <c:pt idx="15">
                  <c:v>Kiss</c:v>
                </c:pt>
                <c:pt idx="16">
                  <c:v>Nirvana</c:v>
                </c:pt>
                <c:pt idx="17">
                  <c:v>Red Hot Chili Peppers</c:v>
                </c:pt>
                <c:pt idx="18">
                  <c:v>Skank</c:v>
                </c:pt>
                <c:pt idx="19">
                  <c:v>The Cult</c:v>
                </c:pt>
                <c:pt idx="20">
                  <c:v>Aerosmith</c:v>
                </c:pt>
                <c:pt idx="21">
                  <c:v>Alanis Morissette</c:v>
                </c:pt>
                <c:pt idx="22">
                  <c:v>Alice In Chains</c:v>
                </c:pt>
                <c:pt idx="23">
                  <c:v>Audioslave</c:v>
                </c:pt>
                <c:pt idx="24">
                  <c:v>David Coverdale</c:v>
                </c:pt>
                <c:pt idx="25">
                  <c:v>Def Leppard</c:v>
                </c:pt>
                <c:pt idx="26">
                  <c:v>Dread Zeppelin</c:v>
                </c:pt>
                <c:pt idx="27">
                  <c:v>Faith No More</c:v>
                </c:pt>
                <c:pt idx="28">
                  <c:v>Frank Zappa &amp; Captain Beefheart</c:v>
                </c:pt>
                <c:pt idx="29">
                  <c:v>Jamiroquai</c:v>
                </c:pt>
                <c:pt idx="30">
                  <c:v>Jimi Hendrix</c:v>
                </c:pt>
                <c:pt idx="31">
                  <c:v>Joe Satriani</c:v>
                </c:pt>
                <c:pt idx="32">
                  <c:v>Lenny Kravitz</c:v>
                </c:pt>
                <c:pt idx="33">
                  <c:v>Marillion</c:v>
                </c:pt>
                <c:pt idx="34">
                  <c:v>Men At Work</c:v>
                </c:pt>
                <c:pt idx="35">
                  <c:v>O Ter莽o</c:v>
                </c:pt>
                <c:pt idx="36">
                  <c:v>Page &amp; Plant</c:v>
                </c:pt>
                <c:pt idx="37">
                  <c:v>Paul D'Ianno</c:v>
                </c:pt>
                <c:pt idx="38">
                  <c:v>Pink Floyd</c:v>
                </c:pt>
                <c:pt idx="39">
                  <c:v>R.E.M.</c:v>
                </c:pt>
                <c:pt idx="40">
                  <c:v>Raul Seixas</c:v>
                </c:pt>
                <c:pt idx="41">
                  <c:v>Rush</c:v>
                </c:pt>
                <c:pt idx="42">
                  <c:v>Scorpions</c:v>
                </c:pt>
                <c:pt idx="43">
                  <c:v>Soundgarden</c:v>
                </c:pt>
                <c:pt idx="44">
                  <c:v>Stone Temple Pilots</c:v>
                </c:pt>
                <c:pt idx="45">
                  <c:v>Terry Bozzio, Tony Levin &amp; Steve Stevens</c:v>
                </c:pt>
                <c:pt idx="46">
                  <c:v>The Doors</c:v>
                </c:pt>
                <c:pt idx="47">
                  <c:v>The Police</c:v>
                </c:pt>
                <c:pt idx="48">
                  <c:v>The Posies</c:v>
                </c:pt>
                <c:pt idx="49">
                  <c:v>The Who</c:v>
                </c:pt>
                <c:pt idx="50">
                  <c:v>Velvet Revolver</c:v>
                </c:pt>
              </c:strCache>
            </c:strRef>
          </c:cat>
          <c:val>
            <c:numRef>
              <c:f>'4'!$B$2:$B$52</c:f>
              <c:numCache>
                <c:formatCode>General</c:formatCode>
                <c:ptCount val="51"/>
                <c:pt idx="0">
                  <c:v>14</c:v>
                </c:pt>
                <c:pt idx="1">
                  <c:v>11</c:v>
                </c:pt>
                <c:pt idx="2">
                  <c:v>9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521920"/>
        <c:axId val="21734528"/>
      </c:barChart>
      <c:catAx>
        <c:axId val="215219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Artist</a:t>
                </a:r>
                <a:r>
                  <a:rPr lang="en-US" altLang="zh-CN" baseline="0"/>
                  <a:t> Name</a:t>
                </a:r>
                <a:endParaRPr lang="zh-CN" alt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21734528"/>
        <c:crosses val="autoZero"/>
        <c:auto val="1"/>
        <c:lblAlgn val="ctr"/>
        <c:lblOffset val="100"/>
        <c:noMultiLvlLbl val="0"/>
      </c:catAx>
      <c:valAx>
        <c:axId val="2173452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altLang="zh-CN"/>
                  <a:t>Albums</a:t>
                </a:r>
                <a:r>
                  <a:rPr lang="en-US" altLang="zh-CN" baseline="0"/>
                  <a:t> of Numbers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21920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10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347614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/>
              <a:t>Project</a:t>
            </a:r>
          </a:p>
          <a:p>
            <a:pPr algn="ctr"/>
            <a:endParaRPr lang="zh-CN" altLang="en-US" sz="3200" dirty="0" smtClean="0"/>
          </a:p>
          <a:p>
            <a:pPr algn="ctr"/>
            <a:r>
              <a:rPr lang="en-US" altLang="zh-CN" sz="3200" dirty="0" smtClean="0"/>
              <a:t>Query a Digital Music Store Database</a:t>
            </a:r>
          </a:p>
          <a:p>
            <a:pPr algn="ctr"/>
            <a:r>
              <a:rPr lang="en-US" altLang="zh-CN" sz="3200" dirty="0" smtClean="0"/>
              <a:t> </a:t>
            </a:r>
          </a:p>
          <a:p>
            <a:pPr algn="ctr"/>
            <a:r>
              <a:rPr lang="en-US" altLang="zh-CN" sz="3200" dirty="0" smtClean="0"/>
              <a:t>By </a:t>
            </a:r>
            <a:r>
              <a:rPr lang="en-US" altLang="zh-CN" sz="3200" dirty="0" err="1" smtClean="0"/>
              <a:t>ShikunXia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hich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 has released the most number of albums?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775377"/>
              </p:ext>
            </p:extLst>
          </p:nvPr>
        </p:nvGraphicFramePr>
        <p:xfrm>
          <a:off x="-36512" y="843558"/>
          <a:ext cx="918051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3939902"/>
            <a:ext cx="7560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the graph, we could found that the artist called Iron Maiden  has </a:t>
            </a:r>
            <a:r>
              <a:rPr lang="en-US" altLang="zh-CN" smtClean="0"/>
              <a:t>released </a:t>
            </a:r>
            <a:r>
              <a:rPr lang="en-US" altLang="zh-CN"/>
              <a:t>the most number of albums. He has </a:t>
            </a:r>
            <a:r>
              <a:rPr lang="en-US" altLang="zh-CN" smtClean="0"/>
              <a:t>created 21 </a:t>
            </a:r>
            <a:r>
              <a:rPr lang="en-US" altLang="zh-CN"/>
              <a:t>albums.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Besides, you would found that the distribution is similar to the distribution of  Long Tail Effect .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4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hich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 </a:t>
            </a:r>
            <a:r>
              <a:rPr lang="en-US" sz="24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has selled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most number of albums?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3723878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the graph, we could found that the artist called Iron Maiden  has </a:t>
            </a:r>
            <a:r>
              <a:rPr lang="en-US" altLang="zh-CN" smtClean="0"/>
              <a:t>selled </a:t>
            </a:r>
            <a:r>
              <a:rPr lang="en-US" altLang="zh-CN"/>
              <a:t>the most number of albums. He has </a:t>
            </a:r>
            <a:r>
              <a:rPr lang="en-US" altLang="zh-CN" smtClean="0"/>
              <a:t>selled </a:t>
            </a:r>
            <a:r>
              <a:rPr lang="en-US" altLang="zh-CN" smtClean="0"/>
              <a:t>21 </a:t>
            </a:r>
            <a:r>
              <a:rPr lang="en-US" altLang="zh-CN"/>
              <a:t>albums. </a:t>
            </a:r>
            <a:endParaRPr lang="en-US" altLang="zh-CN" smtClean="0"/>
          </a:p>
          <a:p>
            <a:r>
              <a:rPr lang="en-US" altLang="zh-CN" smtClean="0"/>
              <a:t>If you have enough attention, you would the artist who has created the most albums is </a:t>
            </a:r>
            <a:r>
              <a:rPr lang="en-US" altLang="zh-CN"/>
              <a:t>Iron </a:t>
            </a:r>
            <a:r>
              <a:rPr lang="en-US" altLang="zh-CN" smtClean="0"/>
              <a:t>Maiden. </a:t>
            </a:r>
          </a:p>
          <a:p>
            <a:endParaRPr lang="en-US" altLang="zh-CN" smtClean="0"/>
          </a:p>
          <a:p>
            <a:r>
              <a:rPr lang="en-US" altLang="zh-CN" smtClean="0"/>
              <a:t>Notice: To let the graph is beautiful and simple, I didn’t list the all data tags.</a:t>
            </a:r>
            <a:endParaRPr lang="en-US" altLang="zh-CN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89048"/>
              </p:ext>
            </p:extLst>
          </p:nvPr>
        </p:nvGraphicFramePr>
        <p:xfrm>
          <a:off x="323528" y="915566"/>
          <a:ext cx="8496944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087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style of album is most popular with consumers?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436096" y="1768883"/>
            <a:ext cx="34563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the graph, we could found </a:t>
            </a:r>
            <a:r>
              <a:rPr lang="en-US" altLang="zh-CN" smtClean="0"/>
              <a:t>that the most of consumers like the Rock.</a:t>
            </a:r>
          </a:p>
          <a:p>
            <a:endParaRPr lang="en-US" altLang="zh-CN" smtClean="0"/>
          </a:p>
          <a:p>
            <a:r>
              <a:rPr lang="en-US" altLang="zh-CN" smtClean="0"/>
              <a:t>There are 37.28% consumers like the Rock .</a:t>
            </a:r>
          </a:p>
          <a:p>
            <a:endParaRPr lang="en-US" altLang="zh-CN" smtClean="0"/>
          </a:p>
          <a:p>
            <a:r>
              <a:rPr lang="en-US" altLang="zh-CN"/>
              <a:t>There are </a:t>
            </a:r>
            <a:r>
              <a:rPr lang="en-US" altLang="zh-CN" smtClean="0"/>
              <a:t>17.23% consumers </a:t>
            </a:r>
            <a:r>
              <a:rPr lang="en-US" altLang="zh-CN"/>
              <a:t>like the </a:t>
            </a:r>
            <a:r>
              <a:rPr lang="en-US" altLang="zh-CN" smtClean="0"/>
              <a:t>Latin.</a:t>
            </a:r>
          </a:p>
          <a:p>
            <a:endParaRPr lang="en-US" altLang="zh-CN" smtClean="0"/>
          </a:p>
          <a:p>
            <a:r>
              <a:rPr lang="en-US" altLang="zh-CN"/>
              <a:t>There </a:t>
            </a:r>
            <a:r>
              <a:rPr lang="en-US" altLang="zh-CN" smtClean="0"/>
              <a:t>11.79%consumers </a:t>
            </a:r>
            <a:r>
              <a:rPr lang="en-US" altLang="zh-CN"/>
              <a:t>like the </a:t>
            </a:r>
            <a:r>
              <a:rPr lang="en-US" altLang="zh-CN" smtClean="0"/>
              <a:t>Metal </a:t>
            </a:r>
            <a:r>
              <a:rPr lang="en-US" altLang="zh-CN"/>
              <a:t>.</a:t>
            </a:r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04250"/>
              </p:ext>
            </p:extLst>
          </p:nvPr>
        </p:nvGraphicFramePr>
        <p:xfrm>
          <a:off x="-396552" y="771550"/>
          <a:ext cx="590465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59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Who is the most popular rock </a:t>
            </a:r>
            <a:r>
              <a:rPr lang="en-US" sz="240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artist ?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4248" y="4155926"/>
            <a:ext cx="7560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the graph, we could found that </a:t>
            </a:r>
            <a:r>
              <a:rPr lang="en-US" altLang="zh-CN" smtClean="0"/>
              <a:t>the Led </a:t>
            </a:r>
            <a:r>
              <a:rPr lang="en-US" altLang="zh-CN"/>
              <a:t>Zeppelin are most </a:t>
            </a:r>
            <a:r>
              <a:rPr lang="en-US" altLang="zh-CN" smtClean="0"/>
              <a:t>popular rock artist. </a:t>
            </a:r>
          </a:p>
          <a:p>
            <a:r>
              <a:rPr lang="en-US" altLang="zh-CN"/>
              <a:t>Led Zeppelin  </a:t>
            </a:r>
            <a:r>
              <a:rPr lang="en-US" altLang="zh-CN" smtClean="0"/>
              <a:t>has selled </a:t>
            </a:r>
            <a:r>
              <a:rPr lang="en-US" altLang="zh-CN" smtClean="0"/>
              <a:t>14 </a:t>
            </a:r>
            <a:r>
              <a:rPr lang="en-US" altLang="zh-CN" smtClean="0"/>
              <a:t>albums.</a:t>
            </a:r>
          </a:p>
          <a:p>
            <a:endParaRPr lang="en-US" altLang="zh-CN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385609"/>
              </p:ext>
            </p:extLst>
          </p:nvPr>
        </p:nvGraphicFramePr>
        <p:xfrm>
          <a:off x="-180528" y="1203598"/>
          <a:ext cx="9324528" cy="273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44333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290</Words>
  <Application>Microsoft Office PowerPoint</Application>
  <PresentationFormat>全屏显示(16:9)</PresentationFormat>
  <Paragraphs>52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宋体</vt:lpstr>
      <vt:lpstr>Open Sans</vt:lpstr>
      <vt:lpstr>Simple Light</vt:lpstr>
      <vt:lpstr>PowerPoint 演示文稿</vt:lpstr>
      <vt:lpstr>Which artist has released the most number of albums?</vt:lpstr>
      <vt:lpstr>Which artist has selled the most number of albums?</vt:lpstr>
      <vt:lpstr>Which style of album is most popular with consumers?</vt:lpstr>
      <vt:lpstr>Who is the most popular rock artist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</dc:creator>
  <cp:lastModifiedBy>xb21cn</cp:lastModifiedBy>
  <cp:revision>13</cp:revision>
  <dcterms:modified xsi:type="dcterms:W3CDTF">2018-11-06T14:43:26Z</dcterms:modified>
</cp:coreProperties>
</file>