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2B39-7F50-4D9C-A6F1-49584856F87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139C-7D69-479D-95D1-F84C41D33A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 2.4 </a:t>
            </a:r>
            <a:r>
              <a:rPr lang="fr-FR" dirty="0">
                <a:solidFill>
                  <a:srgbClr val="0070C0"/>
                </a:solidFill>
              </a:rPr>
              <a:t>Équilibre liquide </a:t>
            </a:r>
            <a:r>
              <a:rPr lang="fr-FR" dirty="0" smtClean="0">
                <a:solidFill>
                  <a:srgbClr val="0070C0"/>
                </a:solidFill>
              </a:rPr>
              <a:t>vapeur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        . </a:t>
            </a:r>
            <a:r>
              <a:rPr lang="fr-FR" sz="4000" dirty="0" smtClean="0">
                <a:solidFill>
                  <a:srgbClr val="FF0000"/>
                </a:solidFill>
              </a:rPr>
              <a:t>Exemples </a:t>
            </a:r>
            <a:r>
              <a:rPr lang="fr-FR" sz="4000" dirty="0">
                <a:solidFill>
                  <a:srgbClr val="FF0000"/>
                </a:solidFill>
              </a:rPr>
              <a:t>du cours corrigés</a:t>
            </a: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-2002790" y="5357813"/>
            <a:ext cx="10515600" cy="1500187"/>
          </a:xfrm>
        </p:spPr>
        <p:txBody>
          <a:bodyPr>
            <a:normAutofit/>
          </a:bodyPr>
          <a:lstStyle/>
          <a:p>
            <a:pPr algn="r"/>
            <a:r>
              <a:rPr lang="fr-FR" sz="1800" i="1" u="sng" dirty="0" smtClean="0">
                <a:solidFill>
                  <a:srgbClr val="002060"/>
                </a:solidFill>
              </a:rPr>
              <a:t>Aut-2020- </a:t>
            </a:r>
            <a:r>
              <a:rPr lang="fr-FR" sz="1800" i="1" u="sng" dirty="0" err="1" smtClean="0">
                <a:solidFill>
                  <a:srgbClr val="002060"/>
                </a:solidFill>
              </a:rPr>
              <a:t>Zéhira.Hamoudi</a:t>
            </a:r>
            <a:endParaRPr lang="en-US" sz="1800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5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0" y="139609"/>
            <a:ext cx="7877175" cy="8572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9" y="1423849"/>
            <a:ext cx="7000875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7498080" y="1904862"/>
                <a:ext cx="4310743" cy="3883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=35.275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1904862"/>
                <a:ext cx="4310743" cy="38831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991144"/>
            <a:ext cx="8782050" cy="1266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44" y="4522551"/>
            <a:ext cx="3613942" cy="71727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7740" y="4373047"/>
            <a:ext cx="6743700" cy="866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803" y="5678203"/>
            <a:ext cx="1381125" cy="4667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3378" y="5749640"/>
            <a:ext cx="3781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3" y="253910"/>
            <a:ext cx="8048625" cy="6286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1495969"/>
            <a:ext cx="8763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87433" y="618700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(a)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14846" y="2037806"/>
            <a:ext cx="1567543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4"/>
          <p:cNvCxnSpPr>
            <a:endCxn id="3" idx="0"/>
          </p:cNvCxnSpPr>
          <p:nvPr/>
        </p:nvCxnSpPr>
        <p:spPr>
          <a:xfrm flipH="1">
            <a:off x="1998618" y="1214846"/>
            <a:ext cx="13062" cy="822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214847" y="2037806"/>
            <a:ext cx="15675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/>
          <p:cNvSpPr/>
          <p:nvPr/>
        </p:nvSpPr>
        <p:spPr>
          <a:xfrm>
            <a:off x="2886891" y="3200400"/>
            <a:ext cx="117566" cy="966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colade fermante 12"/>
          <p:cNvSpPr/>
          <p:nvPr/>
        </p:nvSpPr>
        <p:spPr>
          <a:xfrm>
            <a:off x="2886891" y="2168434"/>
            <a:ext cx="117566" cy="966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4846" y="3135086"/>
            <a:ext cx="1567543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1397725" y="349906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méthanol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3263534" y="2318939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gazeuse</a:t>
            </a:r>
          </a:p>
          <a:p>
            <a:r>
              <a:rPr lang="fr-FR" dirty="0" smtClean="0"/>
              <a:t>V = 1 L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161210" y="3360560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liquide</a:t>
            </a:r>
          </a:p>
          <a:p>
            <a:r>
              <a:rPr lang="fr-FR" dirty="0" smtClean="0"/>
              <a:t>V = 1 L</a:t>
            </a:r>
            <a:endParaRPr lang="en-US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268581" y="2979225"/>
            <a:ext cx="13063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66602" y="2223393"/>
            <a:ext cx="19595" cy="34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251165" y="2370939"/>
            <a:ext cx="17416" cy="34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397725" y="2953099"/>
            <a:ext cx="13063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214846" y="4480560"/>
                <a:ext cx="156754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/>
                  <a:t>É. L. V à   20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46" y="4480560"/>
                <a:ext cx="1567543" cy="369332"/>
              </a:xfrm>
              <a:prstGeom prst="rect">
                <a:avLst/>
              </a:prstGeom>
              <a:blipFill>
                <a:blip r:embed="rId2"/>
                <a:stretch>
                  <a:fillRect l="-3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13952" y="5282140"/>
                <a:ext cx="5512528" cy="3883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à</m:t>
                      </m:r>
                      <m:r>
                        <m:rPr>
                          <m:nor/>
                        </m:rPr>
                        <a:rPr lang="fr-FR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fr-FR" b="1" dirty="0" smtClean="0"/>
                        <m:t>20 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     (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𝒗𝒐𝒊𝒓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𝑻𝒂𝒃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2" y="5282140"/>
                <a:ext cx="5512528" cy="38831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7826" y="6037107"/>
                <a:ext cx="3793283" cy="3883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=12.912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6" y="6037107"/>
                <a:ext cx="3793283" cy="38831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8686799" y="597320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(b)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8316686" y="2037806"/>
            <a:ext cx="1567543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9087395" y="1948152"/>
            <a:ext cx="13062" cy="822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8316687" y="2795457"/>
            <a:ext cx="15675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/>
          <p:cNvSpPr/>
          <p:nvPr/>
        </p:nvSpPr>
        <p:spPr>
          <a:xfrm>
            <a:off x="9988731" y="3200400"/>
            <a:ext cx="117566" cy="966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colade fermante 33"/>
          <p:cNvSpPr/>
          <p:nvPr/>
        </p:nvSpPr>
        <p:spPr>
          <a:xfrm>
            <a:off x="10060577" y="2795456"/>
            <a:ext cx="45719" cy="3396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16686" y="3135086"/>
            <a:ext cx="1567543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8499565" y="349906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méthanol</a:t>
            </a:r>
            <a:endParaRPr lang="en-US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H="1" flipV="1">
            <a:off x="9348659" y="3005351"/>
            <a:ext cx="1" cy="18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8316686" y="4480560"/>
                <a:ext cx="156754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/>
                  <a:t>É. L. V à   20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86" y="4480560"/>
                <a:ext cx="1567543" cy="369332"/>
              </a:xfrm>
              <a:prstGeom prst="rect">
                <a:avLst/>
              </a:prstGeom>
              <a:blipFill>
                <a:blip r:embed="rId2"/>
                <a:stretch>
                  <a:fillRect l="-3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10189028" y="3499060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liquide</a:t>
            </a:r>
          </a:p>
          <a:p>
            <a:r>
              <a:rPr lang="fr-FR" dirty="0" smtClean="0"/>
              <a:t>V = 1 L</a:t>
            </a:r>
            <a:endParaRPr lang="en-US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H="1" flipV="1">
            <a:off x="8501744" y="2965270"/>
            <a:ext cx="1" cy="18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9117876" y="2884129"/>
            <a:ext cx="9799" cy="13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9613176" y="2896300"/>
            <a:ext cx="22868" cy="17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452017" y="5648796"/>
                <a:ext cx="3793283" cy="3883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=12.912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17" y="5648796"/>
                <a:ext cx="3793283" cy="38831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/>
          <p:cNvSpPr txBox="1"/>
          <p:nvPr/>
        </p:nvSpPr>
        <p:spPr>
          <a:xfrm>
            <a:off x="10282644" y="2670742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gazeuse</a:t>
            </a:r>
          </a:p>
          <a:p>
            <a:r>
              <a:rPr lang="fr-FR" dirty="0" smtClean="0"/>
              <a:t>V = 0.250 L</a:t>
            </a:r>
            <a:endParaRPr lang="en-US" dirty="0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419" y="-7347"/>
            <a:ext cx="8048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  <p:bldP spid="13" grpId="0" animBg="1"/>
      <p:bldP spid="14" grpId="0" animBg="1"/>
      <p:bldP spid="15" grpId="0"/>
      <p:bldP spid="17" grpId="0"/>
      <p:bldP spid="18" grpId="0"/>
      <p:bldP spid="26" grpId="0" animBg="1"/>
      <p:bldP spid="27" grpId="0" animBg="1"/>
      <p:bldP spid="28" grpId="0" animBg="1"/>
      <p:bldP spid="29" grpId="0"/>
      <p:bldP spid="30" grpId="0" animBg="1"/>
      <p:bldP spid="33" grpId="0" animBg="1"/>
      <p:bldP spid="34" grpId="0" animBg="1"/>
      <p:bldP spid="35" grpId="0" animBg="1"/>
      <p:bldP spid="36" grpId="0"/>
      <p:bldP spid="41" grpId="0" animBg="1"/>
      <p:bldP spid="42" grpId="0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22818" y="5100809"/>
                <a:ext cx="5512528" cy="3883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à</m:t>
                      </m:r>
                      <m:r>
                        <m:rPr>
                          <m:nor/>
                        </m:rPr>
                        <a:rPr lang="fr-FR" b="1" i="0" smtClean="0">
                          <a:latin typeface="Cambria Math" panose="02040503050406030204" pitchFamily="18" charset="0"/>
                        </a:rPr>
                        <m:t>    4</m:t>
                      </m:r>
                      <m:r>
                        <m:rPr>
                          <m:nor/>
                        </m:rPr>
                        <a:rPr lang="fr-FR" b="1" dirty="0" smtClean="0"/>
                        <m:t>0 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     (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𝒗𝒐𝒊𝒓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𝑻𝒂𝒃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8" y="5100809"/>
                <a:ext cx="5512528" cy="388311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6633764" y="1090417"/>
            <a:ext cx="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(C)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6183096" y="1916056"/>
            <a:ext cx="1567543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6953805" y="1826402"/>
            <a:ext cx="13062" cy="822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6183097" y="2673707"/>
            <a:ext cx="15675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/>
          <p:cNvSpPr/>
          <p:nvPr/>
        </p:nvSpPr>
        <p:spPr>
          <a:xfrm>
            <a:off x="7855141" y="3078650"/>
            <a:ext cx="117566" cy="966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colade fermante 33"/>
          <p:cNvSpPr/>
          <p:nvPr/>
        </p:nvSpPr>
        <p:spPr>
          <a:xfrm>
            <a:off x="7926987" y="2673706"/>
            <a:ext cx="45719" cy="3396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83096" y="3013336"/>
            <a:ext cx="1567543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6365975" y="337731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méthanol</a:t>
            </a:r>
            <a:endParaRPr lang="en-US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H="1" flipV="1">
            <a:off x="7215069" y="2883601"/>
            <a:ext cx="1" cy="18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183096" y="4358810"/>
                <a:ext cx="156754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/>
                  <a:t>É. L. V à   40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6" y="4358810"/>
                <a:ext cx="1567543" cy="369332"/>
              </a:xfrm>
              <a:prstGeom prst="rect">
                <a:avLst/>
              </a:prstGeom>
              <a:blipFill>
                <a:blip r:embed="rId3"/>
                <a:stretch>
                  <a:fillRect l="-3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8055438" y="3377310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liquide</a:t>
            </a:r>
          </a:p>
          <a:p>
            <a:r>
              <a:rPr lang="fr-FR" dirty="0" smtClean="0"/>
              <a:t>V = 1 L</a:t>
            </a:r>
            <a:endParaRPr lang="en-US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H="1" flipV="1">
            <a:off x="6368154" y="2843520"/>
            <a:ext cx="1" cy="18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6984286" y="2762379"/>
            <a:ext cx="9799" cy="13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479586" y="2774550"/>
            <a:ext cx="22868" cy="17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61252" y="5873186"/>
                <a:ext cx="3844579" cy="3883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=35.275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2" y="5873186"/>
                <a:ext cx="3844579" cy="38831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/>
          <p:cNvSpPr txBox="1"/>
          <p:nvPr/>
        </p:nvSpPr>
        <p:spPr>
          <a:xfrm>
            <a:off x="8366770" y="2538123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Phase gazeuse</a:t>
            </a:r>
          </a:p>
          <a:p>
            <a:r>
              <a:rPr lang="fr-FR" dirty="0" smtClean="0"/>
              <a:t>V = 0.250 L</a:t>
            </a:r>
            <a:endParaRPr lang="en-US" dirty="0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298" y="128624"/>
            <a:ext cx="804862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2818" y="1548630"/>
                <a:ext cx="312827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/>
                  <a:t>Chauffé à 40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8" y="1548630"/>
                <a:ext cx="312827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 animBg="1"/>
      <p:bldP spid="33" grpId="0" animBg="1"/>
      <p:bldP spid="34" grpId="0" animBg="1"/>
      <p:bldP spid="35" grpId="0" animBg="1"/>
      <p:bldP spid="36" grpId="0"/>
      <p:bldP spid="41" grpId="0" animBg="1"/>
      <p:bldP spid="42" grpId="0"/>
      <p:bldP spid="58" grpId="0" animBg="1"/>
      <p:bldP spid="59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2" y="271598"/>
            <a:ext cx="7896225" cy="723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6" y="1157170"/>
            <a:ext cx="10795177" cy="53783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3771" y="2935162"/>
            <a:ext cx="429768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Équation d’Antoine pour le méthanol</a:t>
            </a:r>
            <a:endParaRPr lang="en-US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3933740"/>
            <a:ext cx="7277100" cy="76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252" y="4958986"/>
            <a:ext cx="5722620" cy="17470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386" y="2618001"/>
            <a:ext cx="3613942" cy="71727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61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  2.4 Équilibre liquide vapeur          . Exemples du cours corrigés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15</cp:revision>
  <dcterms:created xsi:type="dcterms:W3CDTF">2020-10-07T19:21:16Z</dcterms:created>
  <dcterms:modified xsi:type="dcterms:W3CDTF">2020-10-08T15:18:32Z</dcterms:modified>
</cp:coreProperties>
</file>