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2" r:id="rId3"/>
    <p:sldId id="266" r:id="rId4"/>
    <p:sldId id="264" r:id="rId5"/>
    <p:sldId id="267" r:id="rId6"/>
    <p:sldId id="268" r:id="rId7"/>
    <p:sldId id="269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ECFF"/>
    <a:srgbClr val="66FFFF"/>
    <a:srgbClr val="FFFF99"/>
    <a:srgbClr val="99FF66"/>
    <a:srgbClr val="99CCFF"/>
    <a:srgbClr val="FFCC66"/>
    <a:srgbClr val="CCFF99"/>
    <a:srgbClr val="99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9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10-15T00:50:57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18058 17562 0,'25'-25'47,"24"-25"-31,26 1-1,-1-26 1,0-24-16,1 25 16,-26 24-1,-24 25-15,0 0 16,0 1 0,-25-1-16,0 0 15,25 25 173,-25 50-188,25 24 15,-25-24-15,0 49 16,0-50 0,0 26-16,0-26 15,0-24 1,0 0-16,0 0 15,0 0 1,0 0 0,0-1-1,0 1 17,0 0 14,0 0-14,0 0 61</inkml:trace>
  <inkml:trace contextRef="#ctx0" brushRef="#br0" timeOffset="1946.8148">18827 15875 0,'0'50'63,"0"49"-63,0 99 15,0 50-15,0 0 16,0-74-1,0 49 1,0-49-16,0-1 16,0-48-16,0 48 15,0-74 1,0 25-16,0-24 16,0-26-1,0 0-15,0-24 16,0-25-1,0 0-15,0-1 32,0 1 15,-25 0 62,-25 0-93,-24-25-16,-25 25 15,-125-25-15,51 24 16,24 1-1,25-25-15,-25 0 16,50 0 0,25 0-16,24 0 15,0 0 1,1 0-16,24 0 16,0 0-1,0 0-15,25-25 16,-25 25-1,1-24-15,24-76 16,0 51 0,0-50-16,0 24 15,0 1 1,0-25-16,0-25 16,24-25-16,1-25 15,-25 0 1,0 75-16,25-124 15,-25 74 1,0 0-16,0 50 16,0-50-1,0 50-15,0 0 16,0-50 0,0 25-16,0 25 15,0-25-15,0 49 16,-25 1-1,25 49-15,-25-24 16,25 24 0,0-25-1,0 25 1,0 1 15,75 24 0,49 0-15,74 0 0,-49 24-16,25 1 15,24 25-15,-24-25 16,-50-1 0,0 1-16,-74 0 15,-1 0 1,-24-25-16,0 25 15,0-25 1,-1 0 0,-24 24 109,0 1-63,0 0 1</inkml:trace>
  <inkml:trace contextRef="#ctx0" brushRef="#br0" timeOffset="4765.0325">22200 15850 0,'0'0'16,"0"75"-16,25-1 16,-25 50-16,0 50 15,25 99-15,0 24 16,-1 26-1,26 49-15,-25-75 16,49-24 0,-24 0-1,-25-99-15,24-1 16,-49-49-16,25-49 16,-25-1-1,25-74-15,0 0 16,-1 0 15,1 0-15,0 0 46,25 0-46,-25-25-1,24 25 1,1 0-16,49 0 16,0 0-1,0 0-15,50 25 16,-50-25 0,-24 0-16,24 0 15,-74 0 1,0 0-16,-1 0 15,1 0 1,0 0-16,0 0 47,0 0-16,-25-49 0,0-1-31,0-99 16,0 50 0,0-75-16,0-49 15,0 25 1,0-50-16,0 24 16,0 26-1,0-1-15,0 26 16,0-1-16,0 50 15,0 0 1,0 75-16,-25-1 16,0 25-1,0-24-15,25-1 16,0 25 0,-25 0-16,25 0 15,0 1 1,-24-1-1,-1 0 17,25 0-17,-25 0 1,25-24-16,0 24 16,-25-25-1,0 50-15,25-24 16,0-1-1,-24 0-15,24-25 16,-25 26 0,0-1-1,25 0 1,0 0-16,-25 25 16,25-25-1,0 1 1,0-1-1,0 0 17,-49 25 15,-26 0-47,1 0 15,-25 0 1,-25 25-16,-50 0 15,25 24 1,25-24-16,-25 0 16,50-25-16,25 25 15,-1-25 1,26 0 0,-26 0-16,50 0 15,1 0 1,-1 0-1,0 0 1,0 0 31</inkml:trace>
  <inkml:trace contextRef="#ctx0" brushRef="#br0" timeOffset="7901.7642">26045 16173 0,'-25'0'16,"0"49"15,25 1-15,-24 24 0,24 75-16,0 74 15,0-24-15,0 24 16,0 0-1,0 50-15,0 0 16,0-75 0,0-49-16,0 25 15,0-75 1,0-24-16,0-1 16,0-24-1,0-26-15,0 1 16,24-25 140,51 0-156,-1 0 16,-24 0-1,24 0-15,-24 0 16,-1 0 0,1 0-16,24 0 15,-49 0-15,25 0 16,-25 0-1,-1 0-15,26 0 32,-25 0-1,-25-25 16,0 1-32,0-26 1,0 25-16,0-99 16,-25 25-1,-25-50-15,26 25 16,24-74 0,0-50-16,0 99 15,0-25 1,0 25-16,0 50 15,0-25 1,0 50-16,0-26 16,0 1-1,0 25-15,0 24 16,0-24 0,0 24-16,0-24 15,0 24-15,0 25 16,0 0-1,0-24-15,0 24 32,0 0-17,0 0 1,0 1 218,-50 24-234,25 0 16,-24 0-16,-1 0 16,-24 24-1,-1 1-15,1-25 16,24 0-1,25 0-15,1 0 16,-1 0 0,0 0 171,0 0-171,-24 0-1,-1 0-15,-25 0 16,26 25-16,-1-25 16,25 25-1,1-25-15,-1 0 16</inkml:trace>
  <inkml:trace contextRef="#ctx0" brushRef="#br0" timeOffset="10436.6138">28575 16396 0,'0'25'78,"0"49"-62,0 50-16,0 0 15,0 99 1,0-24-16,25-26 16,0 51-1,-1-75-15,1 24 16,-25-24 0,0-25-16,0-50 15,0 1-15,0-26 16,0 1-1,0 0-15,0-26 16,0 1 0,0 0-1,25-25 173,49 0-188,-49 0 15,0 25 1,49-25-16,-24 25 16,0-25-1,-26 0-15,1 25 16,0-25 0,0 24-16,0-24 15,0 0 1,-1 0-1,1 0 17,0-24 30,-25-1-46,0-50-1,0 1-15,0-1 16,0-24-16,0-50 16,0-24-1,-25-26-15,25 1 16,-25-25 0,25-1-16,0 51 15,0-50 1,0 24-16,0 25 15,0 50 1,0-24-16,0 73 16,0 26-1,0 24-15,0 0 32,0 0-32,-24 25 93,-1 0 17,0 25-95,0-25 1,25 25-16,-50 0 16,-24-1-16,24 26 15,1-25 1,-1 0-16,25-25 15,1 24 1,-26-24-16,50 25 16,-25-25-1,0 25 17,1-25-1,-1 25 109,25 0-140,0-1 32,0 1-1,0 0 31,0 0-30</inkml:trace>
  <inkml:trace contextRef="#ctx0" brushRef="#br0" timeOffset="11285.4882">28848 16718 0,'0'0'0,"0"25"47,25 50-31,-1-1-16,1 100 15,0-50-15,-25 0 16,0-25 0,0 0-1,0-24-15,0-26 16,0 26-16,0-51 15,0 1 1,0 0-16</inkml:trace>
  <inkml:trace contextRef="#ctx0" brushRef="#br0" timeOffset="18391.3193">30113 14387 0,'0'-50'16,"-50"75"46,1 25-46,-26 24-16,-49 50 16,25 0-1,-25 25-15,25-25 16,49-75-1,1 26-15,24-26 16,0-24 0,25 0 15</inkml:trace>
  <inkml:trace contextRef="#ctx0" brushRef="#br0" timeOffset="19648.7513">29890 15056 0,'0'25'15,"-25"-25"1,25 25-1,-25-25 1,0 25-16,0 0 16,-24-25-1,-26 49-15,51-24 16,-1-25 0,-25 0-16,25 25 15,1-25 1,-1 25-16,0-25 15,0 0 1,0 0 15,1 0 1,-1 0-17,0 0 16,0 0-15,0 0 0,1-25-16,-26 0 15,50 0 1,-25 25 0,0-25-16,1 25 15,-1-49 1,0 24-16,0 0 15,0 0 1,25 1-16,-25 24 16,1-25-1,-1 25-15,25-25 16,-25 25 0,25-25-1,0 0 16,25 1 1,0 24-17,24 0 1,26 0-16,-1 0 16,-24 0-1,24 0-15,1 0 16,-1 24-1,-24 1-15,24-25 16,-49 0-16,0 0 16,24 25-1,-24 0 1,0-25-16,24 0 16,-24 0-1,0 0 1,0 0-16,0 0 15,-1 0 17,1 0-17</inkml:trace>
  <inkml:trace contextRef="#ctx0" brushRef="#br0" timeOffset="20631.1707">27905 14188 0,'0'0'0,"-25"-74"15,1 49 1,-1 25 0,25-25-1,-25 25 32,0 0-31,-24 75-1,-75 73-15,-25 51 16,-50 49 0,1-50-16,99-49 15,24 0 1,26-75-16,-1 26 15,25-51-15,25 1 16,-25-25 0,1 24-1,24-24 1,0 0-16,0 0 16</inkml:trace>
  <inkml:trace contextRef="#ctx0" brushRef="#br0" timeOffset="21757.6515">27310 15354 0,'0'25'31,"0"0"-15,-50 49-1,1-49 1,-1 49-16,-24-24 16,49-25-1,0 24-15,-25-49 16,50 50 0,-24-50-16,-1 0 15,0 25 1,0-25-1,0 0 1,-24 0-16,-1 0 16,1 0-1,-1-25-15,0-25 16,-49 1-16,50-26 16,24 26-1,-25 24-15,25-25 16,1 26-1,-1-1-15,0-25 16,0 50 0,25-25-16,-25 0 15,1 25-15,24-24 16,-25 24 15,25-25 0,25 25 48,24 0-64,26 0 1,49 0-16,24 0 15,1 0-15,0 0 16,-25 0 0,-25 0-16,-24 0 15,-26 0 1,-24 0-16,0 0 16,0 0-1,0 0 16</inkml:trace>
  <inkml:trace contextRef="#ctx0" brushRef="#br0" timeOffset="22623.9388">24036 14139 0,'-25'0'62,"-25"0"-46,1 49-1,-26 50-15,-98 50 16,-1 75 0,-24-51-16,-1 50 15,26 50 1,-125 0-16,99-50 16,51-49-16,24-50 15,0-25 1,49-49-1,26-50-15,-1 0 16,25 0 15</inkml:trace>
  <inkml:trace contextRef="#ctx0" brushRef="#br0" timeOffset="23858.7161">22597 16123 0,'0'0'0,"0"25"16,0 0-16,0-1 15,-50-24 1,26 50-1,-26-25-15,0 0 16,26-1 0,-26 1-16,25 0 31,0-25-31,1 25 31,-1-25-31,0 0 16,0 0-1,0 0-15,1 0 16,-1 0-16,-25 0 16,1 0-1,24-25-15,-25 0 16,50 0 0,-49-24-16,-1-1 31,25 1-16,-24-1 1,24 0-16,0 50 16,0-49-1,0 24-15,0 0 16,25 0-16,-24 1 16,24-1-1,-25 0 16,0 25-31,25-25 32,-25 0-17,100 25 48,-1 0-48,50 0-15,0 25 16,25 25-16,-50-25 16,25-1-1,-25 51-15,1-26 16,-26-24 0,-24 25-16,-1-50 15,-24 25 1,0-1-16,0-24 31</inkml:trace>
  <inkml:trace contextRef="#ctx0" brushRef="#br0" timeOffset="24925.3454">18504 14337 0,'0'-25'63,"0"0"-32,25-24-16,25 49 1,-1-25-16,1-25 16,-25 50-1,24-24-15,-24-1 16,0 0-16,0 25 31,-25 50 32,-50 74-48,-24 0 1,-1-25-16,1 0 16,-1-24-1,26 24-15,-1-50 16,50 1-1,-49-25-15,49 0 16,0-1-16,-25-24 16,25 25 15</inkml:trace>
  <inkml:trace contextRef="#ctx0" brushRef="#br0" timeOffset="26250.0861">18703 15304 0,'0'0'0,"-50"25"15,25 0 1,1-25-16,-1 0 31,0 0 0,0 0 1,25 25-1,-25 0 0,0-25-15,1 0 15,-1 0-31,0 0 31,-25 0-31,26-25 16,-26 0 0,25 0-16,-49-49 15,49 49 1,0-25-1,0 1-15,1 49 16,-1-50-16,0 50 16,0-25-1,25 1 1,-25-1-16,25 0 31,-24 25-15,24-25 31,0 0 0,49 25 31,50 0-63,1 0-15,24 25 16,24 0 0,-23 25-16,-26-26 15,-50 26 1,1-25-16,-25-25 15,0 25 1,-1-25-16,1 0 31,-25 24-15,0 1 31</inkml:trace>
  <inkml:trace contextRef="#ctx0" brushRef="#br0" timeOffset="28043.9295">21258 13395 0,'-25'0'31,"0"0"-31,0 24 16,0 1-1,-49 25-15,-25 49 16,0 0 0,49 0-16,-24 1 15,49-1 1,0-50-16,0 1 16,25 24-1,0-49-15,0 25 16,0-25-1,25 24-15,0-24 16,24 0-16,1-25 16,0 0-1,24 0 1,-24 0-16,-1 0 16,1 0-16,-1 0 15,-49-25 1,25 25-16,-25-25 15,25 25 1,0-25-16,-25 1 16,0-1-1,0 0 1,0 0 0,0 0-1,0 1 16,25 24-15,-1 0 15,26 24-15,-25 1 0,24 25-1,-24-25-15,0 24 16,0-49-1,0 25-15,-1-25 16,1 25-16,0 0 31,0-25-31,0 0 16,24 0 15,-24-25-15,-25 0-16,0-25 15,0 1 1,-25-1-16,0 1 16,1 24-1,-1 0-15,0 25 16,25-25 0,-25 25-16,-24 0 15,24 0 16,0 0 1,0-25-17,25 50 142,-25 0-126,25 0-31,0 0 15,0-1 1,0 1 15</inkml:trace>
  <inkml:trace contextRef="#ctx0" brushRef="#br0" timeOffset="29017.0591">21406 14188 0,'50'0'109,"0"0"-93,-26 0 0,1 0-1,25 0 1,-25 0-16,-1 0 15,26 0-15,-25 0 16,0 0 0,74 0-16,-49-25 15,24 1 1,0 24-16,1-25 16,-1 25-1,-24 0-15,-25-50 16,24 50-1,-24-25-15,0 1 16,24-1 0,-49 0-16,0-25 15,0 26 1,-24-1 0,-1 25 15,0 0 0,0 0-15,0 0-1,1 0-15,-1 25 32,0-1-17,25 1 1,0 0-1,-25-25-15,25 50 16,0-26 0,0 26-16,0-25 15,0 0 1,0-1-16,0 1 16,0 0-1,25-25 1,0 0-1,0 50 1,-1-50-16,26 0 16,-25 0-1,0 0 1,-1 0 0,1 0-16,0 0 15,0-25 1</inkml:trace>
  <inkml:trace contextRef="#ctx0" brushRef="#br0" timeOffset="29752.412">22895 13519 0,'0'0'15,"-75"-124"-15,26 99 16,24 25-16,-25-25 16,25 25 15,1 0-15,-1 25-16,25 74 15,-25-25-15,0 50 16,0 0-1,25 25-15,0-25 16,0 0 0,0 50-16,0 0 15,0-75 1,0 0-16,0-25 16,25 1-1,-25-1-15,25-49 16,-25 0-1,0 0-15,0-1 32</inkml:trace>
  <inkml:trace contextRef="#ctx0" brushRef="#br0" timeOffset="30539.7211">22597 14362 0,'0'-25'32,"0"0"14,25 25-30,24-49 0,-24 49-1,25-75-15,0 1 16,-26 24 0,1 1-16,0-1 15,0-49-15,0 24 16,-1-24-1,-24 50-15,0-26 16,0 50 0,0-24-16,0 24 15,0 0 1,0 0 0,0 1-1,0-1 16</inkml:trace>
  <inkml:trace contextRef="#ctx0" brushRef="#br0" timeOffset="31531.8385">23143 14238 0,'25'0'47,"49"-75"-47,-24 26 15,49-75-15,-25 25 16,1-25 0,-26 0-1,-49 74-15,0-24 16,0 49-16,0-50 16,-49 26-1,24-1-15,-25 25 16,25-24-1,1 49-15,-1-25 16,0 25 0,0 0 15,0 0 0,1 74-15,-1-24-1,25 0 1,-25 49 0,25 0-16,0 50 15,0-25-15,0-25 16,0 50 0,0-50-16,0 25 15,0-49 1,0 24-16,0-25 15,0 1-15,0-1 16,0-49 0,0 0-1,0 24-15,0-24 16,0 0-16,0 0 16,0-1-1,0 1 1,0 0-1</inkml:trace>
  <inkml:trace contextRef="#ctx0" brushRef="#br0" timeOffset="33129.9988">23044 14312 0,'24'-25'47,"51"1"-31,-1 24-1,-24-25-15,-25 25 16,-1 0-1,51 0-15,-26-25 16,1 25-16,0-25 16,-1 25-1,1 0-15,-25-25 16,-1 1 0,26-1-16,-25 25 15,0-50 1,-1 25-16,-24 1 15,25-26 1,0 25-16,-25 0 16,0 1-1,0-1-15,0 0 16,0 0 0,0 0 15,0 1 31,0 73 532,0 26-594,0-1 16,0 25-1,50-24-15,-25-1 16,-25-24-16,0-26 16,24 26-1,-24-25 1,0 0 31</inkml:trace>
  <inkml:trace contextRef="#ctx0" brushRef="#br0" timeOffset="34559.0853">24383 13816 0,'0'-25'15,"0"1"1,0-1 15,-25 25 32,0 25-63,-24 49 15,-50 0 1,74-24-16,0 0 16,-25-1-1,50 1-15,0-25 16,-24-1-1,24 26 1,0-25 0,0 0-1,49-25 1,1 0 0,24 24-1,75-24 1,-99 0-16,24 0 15,0 0 1,-24 0-16,-25-49 16,24 24-1,-24 0-15,0 0 16,-25 1-16,0-1 16,25 25-1,-25-50-15,0 25 31,0 1-31,0-1 16,0 0 0,0 0-1,0 0 32,0 1-16,0 48 63,0 51-78,25-26-1,-1 51-15,1-26 16,0-24-16,-25-1 16,0-24-1,25 0-15,0-25 16,-25 25-16,0 0 31</inkml:trace>
  <inkml:trace contextRef="#ctx0" brushRef="#br0" timeOffset="36530.5621">25152 14163 0,'25'-24'157,"0"-1"-142,-1 25 1,1-25-16,0-25 15,0 50 1,-25-49-16,25 49 16,-25-25-1,0 0 1,0 0 0,0 1-1,-25 24 16,0 0 1,0 0-32,0 0 47,25 24-16,0 26-16,0 0 1,0-26-16,0 26 16,25 0-1,0-26-15,0 1 16,0-25 0,-1 25-16,26-25 31,-25 0-16,24 0 1,1 0-16,-25 0 16,49-50-1,-24 1-15,-25 24 16,-1 0-16,1-49 16,-25 49-1,0 0 1,0 0-1,0 1 1,0-1 15,0 0 1,0 0-1,25 25 0,25 0-15,-50 25-1,49 25-15,-49-26 16,25 1 0,-25 25-16,25-25 15,-25-1 1,25 1-16,-25 0 15,25 0 1,-25 0-16,0-1 31,0 1-31,0 0 63,24-25-16,-24-50-47,0-49 15,50-50 1,24-24-16,-49-1 16,50 50-1,-26 0-15,-24 75 16,-25-1-1,25 50-15,0 0 32,-1 50-17,26 24 1,-25 25 0,0-24-16,24 49 15,-24-50 1,-25 0-16,25 1 15,0-26 1,-25 1-16,24-25 16,-24 0-1,0-1-15,0 1 16,0 0 15,0 0 47</inkml:trace>
  <inkml:trace contextRef="#ctx0" brushRef="#br0" timeOffset="37116.6964">26665 13022 0,'0'25'78,"25"50"-63,0 24-15,74 124 16,-50-24 0,26 49-16,-26-50 15,1-24 1,-25-1-16,25-73 15,-26 24 1,1-25-16,-25-50 16,0-24-1,0 25-15,0-25 47</inkml:trace>
  <inkml:trace contextRef="#ctx0" brushRef="#br0" timeOffset="37795.2208">27136 14337 0,'0'0'0,"-49"0"16,24 25-1,0-25 1,0 0 31,50-25 47,50 0-94,-26 0 15,26-24-15,-1 24 16,0 0 0,1 0-1,-26 25-15,-24 0 16,0-24-1,25 24-15</inkml:trace>
  <inkml:trace contextRef="#ctx0" brushRef="#br0" timeOffset="38337.0123">27831 13767 0,'0'0'0,"-99"49"15,49-24 1,25 25-1,0-26-15,25 26 16,0-25 0,50 24-1,74 51-15,-25-51 16,50 1 0,-74-25-16,24-1 15,-25-24-15,1 0 16,-51 25-1,26-25-15,-25 25 32,-25 0-17,-25 25 1,-25-1-16,26-24 16,-26 0-1</inkml:trace>
  <inkml:trace contextRef="#ctx0" brushRef="#br0" timeOffset="39250.4627">24557 13370 0</inkml:trace>
  <inkml:trace contextRef="#ctx0" brushRef="#br0" timeOffset="44475.6627">28352 16966 0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10-15T01:01:35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2828 11460 0,'0'0'0,"-25"49"15,-25-24-15,-99 422 32,100-274-32,24-24 15,25 25 1,0-1-16,0-24 15,0 0 1,0-50-16,0 0 16,25-24-1,0 24-15,24-49 16,-49-1 0,25-24-16,0 25 15,0-50-15,-25 25 16,25-25-1,-25 24-15,24-24 16,1 0 15,0 0-15,25-24-16,-1-1 31,-24-50-31,25 1 16,49-125-1,-25 26-15,25-1 16,-49 1-16,0 24 16,-1 0-1,-24 75 1,0-26-16,-25 1 16,25 25-16,-25 24 15,0 0 1,0 26-16,0-26 15,0 25 1,0 0-16,0 1 16,-25-1 15,25 0-15,-25 0-1,0 25 1,25-25-1,-49 25 1,24 0 0,0-24-16,0 24 15,0 0 17,25-25-17,-24 25 1,-26 0-1,25 0 1,0 0 0,1 25-16,-1-1 15,0-24 1,25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10-15T01:01:37.5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8458 11584 0,'0'25'31,"25"-1"16,-25 26-47,25 24 15,-25 26 1,25 48-16,0-24 16,-1 50-1,1 74-15,0-49 16,25-51-1,24-48-15,-74-26 16,74 25-16,-24-49 16,-25 0-1,24-1 1,-49-24-16,50 0 16,-25-25-1,0 0 16,0 0-15,-1 0-16,1 0 16,0 0-1,0-25-15,0 0 16,-1 25 0,1-49-16,0 24 15,25-50-15,-26 1 16,-24 49-1,25-25-15,0-24 16,-25-25 0,0-75-16,-25 1 15,-24-1 1,-1 75-16,0-25 16,-49 0-1,50 24-15,-26 26 16,25 24-1,1 1-15,-26-1 16,51 25-16,-1-49 16,-50 74-1,75-50 1,-24 26-16,-1-1 16,0 25-1,25-25 1,-25 25-1,0-25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10-15T01:01:39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11212 11460 0,'-50'0'15,"25"0"-15,0 25 16,1 24 0,-1 1-16,0 24 15,0-24 1,0 24-16,1 1 16,24-26-16,0 26 15,0-1 1,0 50-16,0-25 15,49 50 1,-24 0-16,49-50 16,-24 0-1,0-24-15,-25-26 16,24 26 0,-49-26-16,50-24 15,-50 25 1,25-50-16,-25 25 15,24-25 1,1 0 15,0 24-31,0-24 16,0 0 0,24 0-1,-24 0-15,0 0 16,0 0-1,24-24-15,1 24 16,-1-25 0,1 0-16,0 0 15,-26-24 1,51-1-16,-26 0 16,1-49-1,-25 50-15,-25-1 16,0-24-16,0-1 15,0-24 1,-25 25-16,-25-100 16,1 50-1,-1 25-15,1-25 16,-1 24 0,0 26-16,1 0 15,24 24 1,-25 0-16,-24 1 15,24-1 1,26 1-16,-51-1 16,50 25-1,-24 0-15,24-24 16,-25 49-16,26-25 16,-26 0-1,50 0 16,-25 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10-15T01:01:41.1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14015 11237 0,'0'24'47,"0"26"-31,-25 24-1,-25 75 1,1 0-16,-26 25 15,1 24-15,49 1 16,25 49 0,0-50-1,0 50-15,0-25 16,50-99-16,24 25 16,-24-25-1,-26-49-15,26-26 16,-25-24-1,0 0-15,74 0 16,-74-1 0,-1-24-16,1 0 15,25 0 1,-1 0-16,-24 0 16,25-24-1,0-1-15,-26 0 16,1 0-16,0 0 15,-25-24 1,0 24-16,25 0 16,0-74-1,-1 0-15,1-25 16,-25 49 0,0-98-16,0 73 15,0-24 1,-49-24-16,24-1 15,-25 50 1,25 24-16,1 1 16,24 24-1,0 0-15,-25 26 16,25-1-16,-25 0 16,25 0-1,0 0-15,-25-24 31,25-1-31,-25 1 16,25-26 0,-25 50-16,25-24 15,-24 24 1,24-25-16,-25 26 31,0-1-31,25 0 31,-25 0-31,0 0 32,1 1-1,-1 24-15,0-25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10-15T01:01:42.6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17016 11782 0,'-25'50'62,"-24"74"-46,24-25-16,-50 50 15,26 49 1,-1-24-16,1 0 16,24-75-1,25 25-15,0-50 16,0-24 0,0-1-16,25 1 15,-25-25-15,24 25 16,1-26-1,0 1 1,0-25 0,0 0-16,-1 0 31,1 0-31,0 0 16,0 0-1,0 0 1,-1 0-16,26-25 15,-25 1 1,24-26-16,-24-49 16,25-1-1,-1-24-15,-24 50 16,-25 0 0,25-1-16,-25-24 15,0 49 1,0-24-16,0-25 15,-25 24 1,0 1-16,1 49 16,24-25-1,-25 1-15,25 24 16,-25 0-16,25 0 16,-25 1-1,25-1 1,-25 25-1,1-25-15,24 0 32,-25 25-17,25-25 1,-25 25 0,25-24-1,-25 24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57C0-FA8D-4F37-AFCE-767058DCD5A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7B05-124C-4C4B-891C-B9C3E69F1F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7B05-124C-4C4B-891C-B9C3E69F1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7B05-124C-4C4B-891C-B9C3E69F1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emf"/><Relationship Id="rId4" Type="http://schemas.openxmlformats.org/officeDocument/2006/relationships/image" Target="../media/image7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customXml" Target="../ink/ink6.xml"/><Relationship Id="rId3" Type="http://schemas.openxmlformats.org/officeDocument/2006/relationships/image" Target="../media/image26.png"/><Relationship Id="rId7" Type="http://schemas.openxmlformats.org/officeDocument/2006/relationships/customXml" Target="../ink/ink3.xml"/><Relationship Id="rId12" Type="http://schemas.openxmlformats.org/officeDocument/2006/relationships/image" Target="../media/image3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0.emf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Exemples  du cours 2.7 réactions chimiques </a:t>
            </a:r>
            <a:endParaRPr lang="en-US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57677" y="453387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fr-FR" sz="2000" i="1" dirty="0" err="1" smtClean="0">
                <a:solidFill>
                  <a:srgbClr val="0070C0"/>
                </a:solidFill>
              </a:rPr>
              <a:t>Z.Hamoudi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102159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Exemple d’application #  4      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calcul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stœchiométrique à l’aide d’une équation balancée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2" y="1317894"/>
            <a:ext cx="10254516" cy="901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281227" y="2510830"/>
                <a:ext cx="508876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𝐂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𝐏𝐛𝐎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  </m:t>
                      </m:r>
                      <m:sSub>
                        <m:sSubPr>
                          <m:ctrlPr>
                            <a:rPr kumimoji="0" lang="fr-FR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𝐂𝐎</m:t>
                          </m:r>
                        </m:e>
                        <m:sub>
                          <m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27" y="2510830"/>
                <a:ext cx="50887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068504" y="2452205"/>
            <a:ext cx="352371" cy="5818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7673" y="2460176"/>
            <a:ext cx="352371" cy="5818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473604" y="3088477"/>
            <a:ext cx="10254" cy="3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239562" y="3129015"/>
            <a:ext cx="10254" cy="3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168474" y="3608573"/>
            <a:ext cx="483054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Coefficients stœchiométriques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560004" y="3657600"/>
                <a:ext cx="384637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𝐏𝐛𝐎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𝒎𝒐𝒍</m:t>
                      </m:r>
                      <m:sSub>
                        <m:sSubPr>
                          <m:ctrlPr>
                            <a:rPr lang="fr-FR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𝐂𝐎</m:t>
                          </m:r>
                        </m:e>
                        <m:sub>
                          <m:r>
                            <a:rPr lang="fr-FR" sz="2000" b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4" y="3657600"/>
                <a:ext cx="3846374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850451" y="4820529"/>
                <a:ext cx="4708468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𝟐𝟐𝟒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𝟗𝟗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𝐏𝐛𝐎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𝐦𝐨𝐥</m:t>
                      </m:r>
                      <m:sSub>
                        <m:sSubPr>
                          <m:ctrlPr>
                            <a:rPr lang="fr-FR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𝐂𝐎</m:t>
                          </m:r>
                        </m:e>
                        <m:sub>
                          <m:r>
                            <a:rPr lang="fr-FR" sz="2000" b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51" y="4820529"/>
                <a:ext cx="4708468" cy="400110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H="1">
            <a:off x="7952509" y="3608573"/>
            <a:ext cx="374073" cy="64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369991" y="4299978"/>
            <a:ext cx="300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15.999+209 = 224.99 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7493150" y="5566895"/>
                <a:ext cx="3090077" cy="426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FR" sz="2000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fr-FR" sz="2000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𝐠</m:t>
                    </m:r>
                    <m:r>
                      <a:rPr lang="fr-FR" sz="2000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2000" b="1" dirty="0">
                        <a:latin typeface="Cambria Math" panose="02040503050406030204" pitchFamily="18" charset="0"/>
                      </a:rPr>
                      <m:t>𝐏𝐛</m:t>
                    </m:r>
                    <m:r>
                      <m:rPr>
                        <m:nor/>
                      </m:rPr>
                      <a:rPr lang="fr-FR" sz="2000" b="0" i="0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fr-FR" sz="2000" dirty="0"/>
                      <m:t>→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sSub>
                          <m:sSubPr>
                            <m:ctrlPr>
                              <a:rPr lang="fr-FR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fr-FR" sz="200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𝐂𝐎</m:t>
                            </m:r>
                          </m:e>
                          <m:sub>
                            <m:r>
                              <a:rPr lang="fr-FR" sz="200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150" y="5566895"/>
                <a:ext cx="3090077" cy="426527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>
            <a:off x="8326582" y="5220639"/>
            <a:ext cx="1524000" cy="33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8294036" y="5096073"/>
            <a:ext cx="1312428" cy="5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5" grpId="0" animBg="1"/>
      <p:bldP spid="21" grpId="0" animBg="1"/>
      <p:bldP spid="22" grpId="0" animBg="1"/>
      <p:bldP spid="23" grpId="0" animBg="1"/>
      <p:bldP spid="29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1         </a:t>
            </a:r>
            <a:r>
              <a:rPr lang="fr-FR" b="1" dirty="0" smtClean="0">
                <a:solidFill>
                  <a:srgbClr val="C00000"/>
                </a:solidFill>
              </a:rPr>
              <a:t>Méthode directe</a:t>
            </a:r>
            <a:r>
              <a:rPr lang="fr-FR" dirty="0" smtClean="0">
                <a:solidFill>
                  <a:srgbClr val="C00000"/>
                </a:solidFill>
              </a:rPr>
              <a:t>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2"/>
            <a:ext cx="11691258" cy="5465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73" y="1277633"/>
            <a:ext cx="4257675" cy="542925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13508" y="1348214"/>
            <a:ext cx="604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Équilibrez l’équation chimique  suivante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13508" y="2066962"/>
            <a:ext cx="10953346" cy="33855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On place 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/>
              <a:t> devant la substance dont l’élément apparait une fois dans les réactifs et une fois dans les produits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313508" y="2782326"/>
                <a:ext cx="10953346" cy="338554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Exemple :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fr-FR" sz="1600" dirty="0" smtClean="0"/>
                  <a:t> devant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𝐅𝐞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fr-FR" sz="1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1600" dirty="0" smtClean="0"/>
                  <a:t> On peut ensuite équilibrer </a:t>
                </a:r>
                <a:r>
                  <a:rPr lang="fr-FR" sz="1600" b="1" dirty="0" smtClean="0">
                    <a:solidFill>
                      <a:srgbClr val="FF0000"/>
                    </a:solidFill>
                  </a:rPr>
                  <a:t>Fe</a:t>
                </a:r>
                <a:r>
                  <a:rPr lang="fr-FR" sz="1600" dirty="0" smtClean="0"/>
                  <a:t> ou </a:t>
                </a:r>
                <a:r>
                  <a:rPr lang="fr-FR" sz="1600" b="1" dirty="0" smtClean="0">
                    <a:solidFill>
                      <a:srgbClr val="FF0000"/>
                    </a:solidFill>
                  </a:rPr>
                  <a:t>O</a:t>
                </a:r>
                <a:r>
                  <a:rPr lang="fr-FR" sz="1600" dirty="0" smtClean="0"/>
                  <a:t> dans les deux cotés de l’équation.</a:t>
                </a:r>
                <a:endParaRPr lang="en-US" sz="16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" y="2782326"/>
                <a:ext cx="10953346" cy="338554"/>
              </a:xfrm>
              <a:prstGeom prst="rect">
                <a:avLst/>
              </a:prstGeom>
              <a:blipFill>
                <a:blip r:embed="rId3"/>
                <a:stretch>
                  <a:fillRect l="-2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8" y="3430571"/>
            <a:ext cx="4264712" cy="5398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313508" y="4190604"/>
                <a:ext cx="10953346" cy="58477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On continue maintenant d’équilibrer le </a:t>
                </a:r>
                <a:r>
                  <a:rPr lang="fr-FR" sz="1600" b="1" dirty="0" smtClean="0">
                    <a:solidFill>
                      <a:srgbClr val="FF0000"/>
                    </a:solidFill>
                  </a:rPr>
                  <a:t>O</a:t>
                </a:r>
                <a:r>
                  <a:rPr lang="fr-FR" sz="1600" dirty="0" smtClean="0"/>
                  <a:t>, du moment qu’on aura </a:t>
                </a:r>
                <a:r>
                  <a:rPr lang="fr-FR" sz="1600" b="1" dirty="0" smtClean="0">
                    <a:solidFill>
                      <a:srgbClr val="FF0000"/>
                    </a:solidFill>
                  </a:rPr>
                  <a:t>3 O</a:t>
                </a:r>
                <a:r>
                  <a:rPr lang="fr-FR" sz="1600" dirty="0" smtClean="0"/>
                  <a:t> à gauche de l’équation donc, il faut multiplier par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fr-FR" sz="16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𝐀𝐥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fr-FR" sz="1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sz="1600" dirty="0" smtClean="0"/>
                  <a:t>Pour avoir finalement </a:t>
                </a:r>
                <a:r>
                  <a:rPr lang="fr-FR" sz="1600" b="1" dirty="0" smtClean="0"/>
                  <a:t>3 O</a:t>
                </a:r>
                <a:r>
                  <a:rPr lang="fr-FR" sz="1600" dirty="0" smtClean="0"/>
                  <a:t> à droite de l’équation chimique</a:t>
                </a:r>
                <a:endParaRPr lang="en-US" sz="16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" y="4190604"/>
                <a:ext cx="10953346" cy="584775"/>
              </a:xfrm>
              <a:prstGeom prst="rect">
                <a:avLst/>
              </a:prstGeom>
              <a:blipFill>
                <a:blip r:embed="rId5"/>
                <a:stretch>
                  <a:fillRect l="-22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08" y="4947628"/>
            <a:ext cx="4551965" cy="441495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313508" y="5504602"/>
            <a:ext cx="10953346" cy="33855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 nous reste maintenant qu’à équilibrer l’</a:t>
            </a:r>
            <a:r>
              <a:rPr lang="fr-FR" sz="1600" b="1" dirty="0" smtClean="0"/>
              <a:t>Al</a:t>
            </a:r>
            <a:r>
              <a:rPr lang="fr-FR" sz="1600" dirty="0" smtClean="0"/>
              <a:t> à gauche de l’équation chimique car à droite on a </a:t>
            </a:r>
            <a:r>
              <a:rPr lang="fr-FR" sz="1600" b="1" dirty="0" smtClean="0">
                <a:solidFill>
                  <a:srgbClr val="FF0000"/>
                </a:solidFill>
              </a:rPr>
              <a:t>2 Al</a:t>
            </a:r>
            <a:r>
              <a:rPr lang="fr-FR" sz="1600" dirty="0" smtClean="0"/>
              <a:t>.</a:t>
            </a:r>
            <a:endParaRPr lang="en-US" sz="1600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32" y="5958635"/>
            <a:ext cx="4472441" cy="47919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154" y="5958635"/>
            <a:ext cx="5281918" cy="61374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28" name="Connecteur droit avec flèche 27"/>
          <p:cNvCxnSpPr/>
          <p:nvPr/>
        </p:nvCxnSpPr>
        <p:spPr>
          <a:xfrm>
            <a:off x="5233481" y="6217686"/>
            <a:ext cx="88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Encre 28"/>
              <p14:cNvContentPartPr/>
              <p14:nvPr/>
            </p14:nvContentPartPr>
            <p14:xfrm>
              <a:off x="6233040" y="4687920"/>
              <a:ext cx="4608000" cy="2161440"/>
            </p14:xfrm>
          </p:contentPart>
        </mc:Choice>
        <mc:Fallback>
          <p:pic>
            <p:nvPicPr>
              <p:cNvPr id="29" name="Encre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3680" y="4678560"/>
                <a:ext cx="4626720" cy="21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2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9" grpId="0" animBg="1"/>
      <p:bldP spid="20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0481" y="170602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187" y="623961"/>
            <a:ext cx="11868579" cy="5901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0328" y="843992"/>
                <a:ext cx="624728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4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4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4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400" b="1" dirty="0"/>
                        <m:t> </m:t>
                      </m:r>
                      <m:r>
                        <m:rPr>
                          <m:nor/>
                        </m:rPr>
                        <a:rPr lang="fr-FR" sz="2400" b="1" dirty="0" smtClean="0"/>
                        <m:t>       </m:t>
                      </m:r>
                      <m:r>
                        <m:rPr>
                          <m:nor/>
                        </m:rPr>
                        <a:rPr lang="fr-FR" sz="2400" b="1" dirty="0"/>
                        <m:t>→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sz="24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4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400" b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4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4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400" b="1" dirty="0" smtClean="0"/>
                        <m:t>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28" y="843992"/>
                <a:ext cx="6247287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270430" y="1756525"/>
                <a:ext cx="4986811" cy="338554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On place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fr-FR" sz="1600" dirty="0" smtClean="0"/>
                  <a:t> devant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dirty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1600" b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dirty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1600" b="1" dirty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dirty="0"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fr-FR" sz="1600" b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1600" b="1" dirty="0"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fr-FR" sz="1600" b="1" dirty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0" y="1756525"/>
                <a:ext cx="4986811" cy="338554"/>
              </a:xfrm>
              <a:prstGeom prst="rect">
                <a:avLst/>
              </a:prstGeom>
              <a:blipFill>
                <a:blip r:embed="rId3"/>
                <a:stretch>
                  <a:fillRect l="-48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270429" y="2440176"/>
            <a:ext cx="4986812" cy="58477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On choisit après l’élément de droit qu’on peut équilibrer immédiatement: le </a:t>
            </a:r>
            <a:r>
              <a:rPr lang="fr-FR" sz="1600" b="1" dirty="0" smtClean="0">
                <a:solidFill>
                  <a:srgbClr val="C00000"/>
                </a:solidFill>
              </a:rPr>
              <a:t>C</a:t>
            </a:r>
            <a:endParaRPr lang="en-US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852574" y="1793405"/>
                <a:ext cx="5388398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74" y="1793405"/>
                <a:ext cx="5388398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852574" y="2459367"/>
                <a:ext cx="545572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74" y="2459367"/>
                <a:ext cx="5455724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270429" y="3278281"/>
            <a:ext cx="4986812" cy="58477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On passe ensuite à équilibrer le </a:t>
            </a:r>
            <a:r>
              <a:rPr lang="fr-FR" sz="1600" b="1" dirty="0" smtClean="0">
                <a:solidFill>
                  <a:srgbClr val="C00000"/>
                </a:solidFill>
              </a:rPr>
              <a:t>H. </a:t>
            </a:r>
            <a:r>
              <a:rPr lang="fr-FR" sz="1600" dirty="0" smtClean="0"/>
              <a:t>On en a </a:t>
            </a:r>
            <a:r>
              <a:rPr lang="fr-FR" sz="1600" b="1" dirty="0" smtClean="0"/>
              <a:t>5 H</a:t>
            </a:r>
            <a:r>
              <a:rPr lang="fr-FR" sz="1600" dirty="0" smtClean="0"/>
              <a:t> </a:t>
            </a:r>
          </a:p>
          <a:p>
            <a:r>
              <a:rPr lang="fr-FR" sz="1600" dirty="0"/>
              <a:t> </a:t>
            </a:r>
            <a:r>
              <a:rPr lang="fr-FR" sz="1600" dirty="0" smtClean="0"/>
              <a:t>à gauche, il faut en avoir autant à droite 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817140" y="3188256"/>
                <a:ext cx="5912067" cy="67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40" y="3188256"/>
                <a:ext cx="5912067" cy="674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270429" y="4852568"/>
                <a:ext cx="5328809" cy="690254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On équilibre finalement </a:t>
                </a:r>
                <a:r>
                  <a:rPr lang="fr-FR" sz="1600" b="1" dirty="0" smtClean="0"/>
                  <a:t>O</a:t>
                </a:r>
                <a:r>
                  <a:rPr lang="fr-FR" sz="160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On en a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9</a:t>
                </a:r>
                <a:r>
                  <a:rPr lang="fr-FR" sz="1600" dirty="0" smtClean="0"/>
                  <a:t> </a:t>
                </a:r>
                <a:r>
                  <a:rPr lang="fr-FR" sz="1600" b="1" dirty="0" smtClean="0"/>
                  <a:t>O</a:t>
                </a:r>
                <a:r>
                  <a:rPr lang="fr-FR" sz="1600" dirty="0" smtClean="0"/>
                  <a:t> à gauche, à droite on en a: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6+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F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9" y="4852568"/>
                <a:ext cx="5328809" cy="690254"/>
              </a:xfrm>
              <a:prstGeom prst="rect">
                <a:avLst/>
              </a:prstGeom>
              <a:blipFill>
                <a:blip r:embed="rId7"/>
                <a:stretch>
                  <a:fillRect l="-457" t="-2655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817139" y="4895017"/>
                <a:ext cx="5912067" cy="67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39" y="4895017"/>
                <a:ext cx="5912067" cy="674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85702" y="5826153"/>
                <a:ext cx="5328809" cy="616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𝒔𝒐𝒍𝒗𝒆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2" y="5826153"/>
                <a:ext cx="5328809" cy="616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327315" y="5818811"/>
                <a:ext cx="81464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15" y="5818811"/>
                <a:ext cx="814647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852574" y="5786879"/>
                <a:ext cx="5912067" cy="67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74" y="5786879"/>
                <a:ext cx="5912067" cy="674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645482" y="5949744"/>
                <a:ext cx="436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82" y="5949744"/>
                <a:ext cx="4363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270429" y="4093862"/>
            <a:ext cx="4986812" cy="58477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 n’est toujours pas possible d’équilibrer l’oxygène, on passe à l’azote </a:t>
            </a:r>
            <a:r>
              <a:rPr lang="fr-FR" sz="1600" dirty="0" smtClean="0">
                <a:solidFill>
                  <a:srgbClr val="C00000"/>
                </a:solidFill>
              </a:rPr>
              <a:t>N</a:t>
            </a:r>
            <a:endParaRPr lang="en-US" sz="1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817139" y="4117882"/>
                <a:ext cx="5667385" cy="67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f>
                        <m:fPr>
                          <m:ctrlP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39" y="4117882"/>
                <a:ext cx="5667385" cy="6748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2      suite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8550" y="1286159"/>
                <a:ext cx="5912067" cy="67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fr-F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0" y="1286159"/>
                <a:ext cx="5912067" cy="674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58550" y="2381421"/>
            <a:ext cx="9767455" cy="369332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Pour écrire l’équation dans les règles, il faut multiplier tous les coefficients par </a:t>
            </a:r>
            <a:r>
              <a:rPr lang="fr-FR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58550" y="3188245"/>
                <a:ext cx="616264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0" y="3188245"/>
                <a:ext cx="6162649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58550" y="4296441"/>
                <a:ext cx="616264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/>
                        <m:t> </m:t>
                      </m:r>
                      <m:r>
                        <m:rPr>
                          <m:nor/>
                        </m:rPr>
                        <a:rPr lang="fr-FR" sz="2000" b="1" dirty="0" smtClean="0"/>
                        <m:t>    </m:t>
                      </m:r>
                      <m:r>
                        <m:rPr>
                          <m:nor/>
                        </m:rPr>
                        <a:rPr lang="fr-FR" sz="2000" b="1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0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m:rPr>
                          <m:nor/>
                        </m:rPr>
                        <a:rPr lang="fr-FR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fr-FR" sz="20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0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m:rPr>
                          <m:nor/>
                        </m:rPr>
                        <a:rPr lang="fr-FR" sz="2000" b="1" dirty="0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fr-FR" sz="20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 b="1" dirty="0" smtClean="0"/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0" y="4296441"/>
                <a:ext cx="6162649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cre 8"/>
              <p14:cNvContentPartPr/>
              <p14:nvPr/>
            </p14:nvContentPartPr>
            <p14:xfrm>
              <a:off x="910800" y="4125600"/>
              <a:ext cx="339840" cy="750240"/>
            </p14:xfrm>
          </p:contentPart>
        </mc:Choice>
        <mc:Fallback>
          <p:pic>
            <p:nvPicPr>
              <p:cNvPr id="9" name="Encre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960" y="4061880"/>
                <a:ext cx="37152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cre 9"/>
              <p14:cNvContentPartPr/>
              <p14:nvPr/>
            </p14:nvContentPartPr>
            <p14:xfrm>
              <a:off x="3044880" y="4107600"/>
              <a:ext cx="339840" cy="705960"/>
            </p14:xfrm>
          </p:contentPart>
        </mc:Choice>
        <mc:Fallback>
          <p:pic>
            <p:nvPicPr>
              <p:cNvPr id="10" name="Encre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9040" y="4044240"/>
                <a:ext cx="37152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Encre 10"/>
              <p14:cNvContentPartPr/>
              <p14:nvPr/>
            </p14:nvContentPartPr>
            <p14:xfrm>
              <a:off x="3947040" y="4009320"/>
              <a:ext cx="402120" cy="723600"/>
            </p14:xfrm>
          </p:contentPart>
        </mc:Choice>
        <mc:Fallback>
          <p:pic>
            <p:nvPicPr>
              <p:cNvPr id="11" name="Encre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1200" y="3945960"/>
                <a:ext cx="43380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Encre 11"/>
              <p14:cNvContentPartPr/>
              <p14:nvPr/>
            </p14:nvContentPartPr>
            <p14:xfrm>
              <a:off x="4938120" y="4045320"/>
              <a:ext cx="312840" cy="919800"/>
            </p14:xfrm>
          </p:contentPart>
        </mc:Choice>
        <mc:Fallback>
          <p:pic>
            <p:nvPicPr>
              <p:cNvPr id="12" name="Encre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22280" y="3981600"/>
                <a:ext cx="344520" cy="10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Encre 12"/>
              <p14:cNvContentPartPr/>
              <p14:nvPr/>
            </p14:nvContentPartPr>
            <p14:xfrm>
              <a:off x="6000840" y="4241520"/>
              <a:ext cx="214560" cy="554040"/>
            </p14:xfrm>
          </p:contentPart>
        </mc:Choice>
        <mc:Fallback>
          <p:pic>
            <p:nvPicPr>
              <p:cNvPr id="13" name="Encre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5000" y="4178160"/>
                <a:ext cx="246240" cy="6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2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7542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 3      </a:t>
            </a:r>
            <a:r>
              <a:rPr lang="fr-FR" b="1" dirty="0" smtClean="0">
                <a:solidFill>
                  <a:srgbClr val="C00000"/>
                </a:solidFill>
              </a:rPr>
              <a:t>méthode de système d’équations    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60886" y="1613100"/>
                <a:ext cx="7622984" cy="548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b="1" dirty="0" smtClean="0"/>
                        <m:t> </m:t>
                      </m:r>
                      <m:sSub>
                        <m:sSubPr>
                          <m:ctrlPr>
                            <a:rPr lang="fr-FR" sz="24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𝐂𝐮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4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sz="2400" b="1" dirty="0"/>
                            <m:t>s</m:t>
                          </m:r>
                          <m:r>
                            <m:rPr>
                              <m:nor/>
                            </m:rPr>
                            <a:rPr lang="fr-FR" sz="2400" b="1" dirty="0"/>
                            <m:t>)</m:t>
                          </m:r>
                        </m:sub>
                      </m:sSub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𝐇𝐍</m:t>
                      </m:r>
                      <m:sSub>
                        <m:sSubPr>
                          <m:ctrlPr>
                            <a:rPr lang="fr-FR" sz="24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400" b="1" dirty="0"/>
                        <m:t>→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fr-FR" sz="2400" b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0" dirty="0">
                              <a:latin typeface="Cambria Math" panose="02040503050406030204" pitchFamily="18" charset="0"/>
                            </a:rPr>
                            <m:t>𝐂𝐮</m:t>
                          </m:r>
                          <m:d>
                            <m:dPr>
                              <m:ctrlPr>
                                <a:rPr lang="fr-FR" sz="2400" b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 i="0" dirty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  <m:sSub>
                                <m:sSubPr>
                                  <m:ctrlPr>
                                    <a:rPr lang="fr-FR" sz="2400" b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0" dirty="0">
                                      <a:latin typeface="Cambria Math" panose="02040503050406030204" pitchFamily="18" charset="0"/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lang="fr-FR" sz="2400" b="1" i="0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fr-FR" sz="24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𝐍𝐎</m:t>
                      </m:r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0" dirty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6" y="1613100"/>
                <a:ext cx="7622984" cy="548163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55327"/>
              </p:ext>
            </p:extLst>
          </p:nvPr>
        </p:nvGraphicFramePr>
        <p:xfrm>
          <a:off x="743667" y="2781300"/>
          <a:ext cx="11243880" cy="2712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2481">
                  <a:extLst>
                    <a:ext uri="{9D8B030D-6E8A-4147-A177-3AD203B41FA5}">
                      <a16:colId xmlns:a16="http://schemas.microsoft.com/office/drawing/2014/main" val="724640854"/>
                    </a:ext>
                  </a:extLst>
                </a:gridCol>
                <a:gridCol w="2991488">
                  <a:extLst>
                    <a:ext uri="{9D8B030D-6E8A-4147-A177-3AD203B41FA5}">
                      <a16:colId xmlns:a16="http://schemas.microsoft.com/office/drawing/2014/main" val="1446764094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3701630959"/>
                    </a:ext>
                  </a:extLst>
                </a:gridCol>
                <a:gridCol w="3965765">
                  <a:extLst>
                    <a:ext uri="{9D8B030D-6E8A-4147-A177-3AD203B41FA5}">
                      <a16:colId xmlns:a16="http://schemas.microsoft.com/office/drawing/2014/main" val="188602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 d’atome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À gauche de l’équation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À droite de l’équation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équation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6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24609"/>
                  </a:ext>
                </a:extLst>
              </a:tr>
              <a:tr h="356755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717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32362" y="345907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15767" y="343517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122744" y="387134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a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94462" y="3833581"/>
                <a:ext cx="784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462" y="3833581"/>
                <a:ext cx="7841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113069" y="4359494"/>
                <a:ext cx="369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69" y="4359494"/>
                <a:ext cx="3690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196065" y="4367900"/>
            <a:ext cx="78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2 + b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932204" y="4996802"/>
                <a:ext cx="774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04" y="4996802"/>
                <a:ext cx="7745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028769" y="4996802"/>
                <a:ext cx="1188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69" y="4996802"/>
                <a:ext cx="1188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148449" y="390242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latin typeface="Arial Black" panose="020B0A04020102020204" pitchFamily="34" charset="0"/>
              </a:rPr>
              <a:t>H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4843" y="346600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Cu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12" y="441961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latin typeface="Arial Black" panose="020B0A04020102020204" pitchFamily="34" charset="0"/>
              </a:rPr>
              <a:t>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57827" y="503173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latin typeface="Arial Black" panose="020B0A04020102020204" pitchFamily="34" charset="0"/>
              </a:rPr>
              <a:t>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99172" y="34382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=1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9416242" y="3829349"/>
                <a:ext cx="1212190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fr-F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242" y="3829349"/>
                <a:ext cx="12121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9416242" y="4337911"/>
                <a:ext cx="1290738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242" y="4337911"/>
                <a:ext cx="1290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089911" y="5040345"/>
                <a:ext cx="2124299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911" y="5040345"/>
                <a:ext cx="21242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3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  <p:bldP spid="4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80703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Exemple d’application #  3       suite      </a:t>
            </a:r>
            <a:r>
              <a:rPr lang="fr-FR" b="1" dirty="0">
                <a:solidFill>
                  <a:srgbClr val="C00000"/>
                </a:solidFill>
              </a:rPr>
              <a:t>méthode de système d’équations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60886" y="1613100"/>
                <a:ext cx="7622984" cy="548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𝐚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𝐇𝐍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𝐎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𝐂𝐮</m:t>
                          </m:r>
                          <m:d>
                            <m:dPr>
                              <m:ctrlPr>
                                <a:rPr kumimoji="0" lang="fr-FR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𝐍</m:t>
                              </m:r>
                              <m:sSub>
                                <m:sSubPr>
                                  <m:ctrlP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𝐛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𝐍𝐎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𝐜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𝐇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𝐎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6" y="1613100"/>
                <a:ext cx="7622984" cy="548163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087217" y="3289355"/>
                <a:ext cx="1212190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𝐚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𝐂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17" y="3289355"/>
                <a:ext cx="12121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087217" y="3801402"/>
                <a:ext cx="1290738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17" y="3801402"/>
                <a:ext cx="1290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087217" y="4467607"/>
                <a:ext cx="2124299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𝐚</m:t>
                      </m:r>
                      <m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𝒄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17" y="4467607"/>
                <a:ext cx="21242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760886" y="2433484"/>
            <a:ext cx="472080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On obtient le système d’équations suivant:</a:t>
            </a:r>
            <a:endParaRPr lang="en-US" sz="1600" dirty="0"/>
          </a:p>
        </p:txBody>
      </p:sp>
      <p:sp>
        <p:nvSpPr>
          <p:cNvPr id="5" name="Accolade ouvrante 4"/>
          <p:cNvSpPr/>
          <p:nvPr/>
        </p:nvSpPr>
        <p:spPr>
          <a:xfrm>
            <a:off x="760886" y="3289355"/>
            <a:ext cx="192850" cy="15840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062" y="3068911"/>
            <a:ext cx="8232466" cy="10748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599726" y="4265209"/>
                <a:ext cx="7603748" cy="7861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fr-FR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CC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CC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𝟖</m:t>
                          </m:r>
                        </m:num>
                        <m:den>
                          <m:r>
                            <a:rPr kumimoji="0" lang="fr-FR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CC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𝐇𝐍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𝐎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𝐂𝐮</m:t>
                          </m:r>
                          <m:d>
                            <m:dPr>
                              <m:ctrlPr>
                                <a:rPr kumimoji="0" lang="fr-FR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𝐍</m:t>
                              </m:r>
                              <m:sSub>
                                <m:sSubPr>
                                  <m:ctrlP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fr-FR" sz="2400" b="1" i="1" dirty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dirty="0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fr-FR" sz="2400" b="1" i="1" dirty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𝐍𝐎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FR" sz="2400" b="1" i="1" dirty="0">
                                  <a:solidFill>
                                    <a:srgbClr val="00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 dirty="0" smtClean="0">
                                  <a:solidFill>
                                    <a:srgbClr val="00CC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fr-FR" sz="2400" b="1" i="1" dirty="0">
                                  <a:solidFill>
                                    <a:srgbClr val="00CC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𝐇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𝐎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26" y="4265209"/>
                <a:ext cx="7603748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599726" y="5228335"/>
                <a:ext cx="7536422" cy="548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𝟖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𝐇𝐍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𝐎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𝐂𝐮</m:t>
                          </m:r>
                          <m:d>
                            <m:dPr>
                              <m:ctrlPr>
                                <a:rPr kumimoji="0" lang="fr-FR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𝐍</m:t>
                              </m:r>
                              <m:sSub>
                                <m:sSubPr>
                                  <m:ctrlP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kumimoji="0" lang="fr-FR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fr-FR" sz="2400" b="1" i="1" dirty="0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dirty="0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𝐍𝐎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2400" b="1" i="1" dirty="0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fr-FR" sz="2400" b="1" i="1" dirty="0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𝐇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𝐎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26" y="5228335"/>
                <a:ext cx="7536422" cy="548163"/>
              </a:xfrm>
              <a:prstGeom prst="rect">
                <a:avLst/>
              </a:prstGeom>
              <a:blipFill>
                <a:blip r:embed="rId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3" grpId="0" animBg="1"/>
      <p:bldP spid="24" grpId="0" animBg="1"/>
      <p:bldP spid="25" grpId="0" animBg="1"/>
      <p:bldP spid="26" grpId="0" animBg="1"/>
      <p:bldP spid="5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102159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Exemple d’application #  4      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calcul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stœchiométrique à l’aide d’une équation balancée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40102" y="5064897"/>
                <a:ext cx="4603633" cy="783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𝐂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𝐏𝐛𝐎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fr-FR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fr-FR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2400" b="1" i="1" dirty="0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𝐂𝐎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02" y="5064897"/>
                <a:ext cx="4603633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4" y="1258727"/>
            <a:ext cx="6162675" cy="14001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4" y="2789815"/>
            <a:ext cx="7029450" cy="10572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1724" y="4471975"/>
            <a:ext cx="7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  Équilibrer l’équation chimique (méthode directe (simple)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911411" y="5140946"/>
                <a:ext cx="4552335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𝐂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𝐏𝐛𝐎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</m:t>
                      </m:r>
                      <m:r>
                        <a:rPr kumimoji="0" lang="fr-F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sSub>
                        <m:sSubPr>
                          <m:ctrlP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2400" b="1" i="1" dirty="0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fr-FR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𝐂𝐎</m:t>
                          </m:r>
                        </m:e>
                        <m:sub>
                          <m:r>
                            <a:rPr kumimoji="0" lang="fr-FR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411" y="5140946"/>
                <a:ext cx="455233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9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102159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Exemple d’application #  4      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calcul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stœchiométrique à l’aide d’une équation balancée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83902" y="2512124"/>
                <a:ext cx="508876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𝐂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𝐏𝐛𝐎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m:rPr>
                          <m:nor/>
                        </m:rP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𝐏𝐛</m:t>
                      </m:r>
                      <m:r>
                        <a:rPr kumimoji="0" lang="fr-F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  </m:t>
                      </m:r>
                      <m:sSub>
                        <m:sSubPr>
                          <m:ctrlPr>
                            <a:rPr kumimoji="0" lang="fr-FR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𝐂𝐎</m:t>
                          </m:r>
                        </m:e>
                        <m:sub>
                          <m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02" y="2512124"/>
                <a:ext cx="50887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168474" y="2432471"/>
            <a:ext cx="352371" cy="609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8504" y="2452205"/>
            <a:ext cx="352371" cy="5818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6713" y="2465668"/>
            <a:ext cx="352371" cy="5818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7673" y="2460176"/>
            <a:ext cx="352371" cy="5818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9" y="1438355"/>
            <a:ext cx="9930585" cy="445863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1373648" y="3129015"/>
            <a:ext cx="10254" cy="3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5473604" y="3088477"/>
            <a:ext cx="10254" cy="3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282644" y="3070980"/>
            <a:ext cx="10254" cy="3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239562" y="3129015"/>
            <a:ext cx="10254" cy="3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168474" y="3608573"/>
            <a:ext cx="483054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Coefficients stœchiométriques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560004" y="3657600"/>
                <a:ext cx="3273332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𝒎𝒐𝒍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𝑃𝑏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4" y="3657600"/>
                <a:ext cx="32733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850451" y="4820529"/>
                <a:ext cx="4692438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𝟎𝟏𝟏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𝑷𝒃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51" y="4820529"/>
                <a:ext cx="4692438" cy="400110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H="1">
            <a:off x="7952509" y="3608573"/>
            <a:ext cx="374073" cy="64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10093036" y="3521090"/>
            <a:ext cx="374073" cy="64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469918" y="4267199"/>
            <a:ext cx="13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12.011 g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9610445" y="4267199"/>
            <a:ext cx="13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209 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493150" y="5566895"/>
                <a:ext cx="2943883" cy="429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</m:sSub>
                        </m:e>
                        <m:sub>
                          <m:r>
                            <a:rPr lang="fr-FR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0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𝟏𝟓𝟎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𝐏𝐛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150" y="5566895"/>
                <a:ext cx="2943883" cy="42992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>
            <a:off x="8326582" y="5220639"/>
            <a:ext cx="683052" cy="42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8294036" y="5096073"/>
            <a:ext cx="1312428" cy="5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8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102159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Exemple d’application #  4      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calcul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stœchiométrique à l’aide d’une équation balancée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9" y="1438355"/>
            <a:ext cx="9930585" cy="445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54451" y="2280099"/>
                <a:ext cx="4692438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𝟎𝟏𝟏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  <m:r>
                            <a:rPr lang="fr-FR" sz="20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0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𝑷𝒃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51" y="2280099"/>
                <a:ext cx="4692438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397150" y="3026465"/>
                <a:ext cx="2943883" cy="429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b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fr-FR" sz="2000" b="1" i="0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</m:sSub>
                        </m:e>
                        <m:sub>
                          <m:r>
                            <a:rPr lang="fr-FR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000" b="0" i="0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sz="2000" dirty="0"/>
                        <m:t>→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𝟏𝟓𝟎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fr-FR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𝐏𝐛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50" y="3026465"/>
                <a:ext cx="2943883" cy="429926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>
            <a:off x="2230582" y="2680209"/>
            <a:ext cx="683052" cy="42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2198036" y="2555643"/>
            <a:ext cx="1312428" cy="5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634" y="4013134"/>
            <a:ext cx="8118476" cy="963209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5980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1454</TotalTime>
  <Words>398</Words>
  <Application>Microsoft Office PowerPoint</Application>
  <PresentationFormat>Grand écran</PresentationFormat>
  <Paragraphs>86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Rockwell</vt:lpstr>
      <vt:lpstr>Rockwell Condensed</vt:lpstr>
      <vt:lpstr>Wingdings</vt:lpstr>
      <vt:lpstr>Type de bois</vt:lpstr>
      <vt:lpstr>Exemples  du cours 2.7 réactions chimiques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 du cours 2.5</dc:title>
  <dc:creator>Utilisateur Windows</dc:creator>
  <cp:lastModifiedBy>Utilisateur Windows</cp:lastModifiedBy>
  <cp:revision>72</cp:revision>
  <dcterms:created xsi:type="dcterms:W3CDTF">2020-10-14T16:37:09Z</dcterms:created>
  <dcterms:modified xsi:type="dcterms:W3CDTF">2020-10-15T16:51:45Z</dcterms:modified>
</cp:coreProperties>
</file>