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88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  <p15:guide id="5" orient="horz" pos="410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576" y="108"/>
      </p:cViewPr>
      <p:guideLst>
        <p:guide pos="438"/>
        <p:guide pos="7488"/>
        <p:guide orient="horz" pos="432"/>
        <p:guide orient="horz" pos="799"/>
        <p:guide orient="horz" pos="410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37ED-6895-43EF-B840-15D22D1D7433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8F1E5-A49B-468D-9680-31663E1C2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2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CC2D4-644D-94A8-547E-43ABCF72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D6962-2074-3545-39ED-2128A1007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2A6A9-66A5-788F-8F0E-BCBC6475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E06BF-A429-4E29-EC3B-D94913CA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3BF4E-C97F-C3F1-CEF7-C24D81E8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01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BB05C-5842-AD77-7298-42B5C15F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70271-0B01-C9C3-91EE-0A4ED142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DF893-5C6B-43E5-F69D-B28E8656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F75AB-A18C-4F1B-A2B7-494252F8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84063-41C6-C328-1A86-AD2D9ABC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E86CF-0C9B-0CF3-FC74-DE412B72B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734C94-95BA-6EFD-A33A-AD803AA18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B37A4-9436-EFBF-2127-3D1CB6F2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1060B-C837-5B15-1D19-58D3C05F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8245E-E3D3-85C4-9B48-351B5CFA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0B2B5-AC67-CC18-B566-994F7F4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8E1CD-F6D7-0B40-E32A-46286786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8966-5C32-4B71-5563-44D175BE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F4AE8-41DA-8292-0782-43FFA254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3FD6B-1F6D-BC53-EAB4-C65BE02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1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65E17-2918-A917-6DE5-769C00FE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1FCF4-F5DF-C9DB-9D25-7685FE26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9A5D1-A2E2-87FB-6B59-4D241381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2415A-3E61-B09B-14E0-7C6243D4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27FAC-222F-F211-E99C-9C5BB6B1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7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7394F-D4CC-D43C-6E64-A3E11FB3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6EB9B-377B-7BF9-4E08-31123C5C6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587CA2-E846-3CCA-F371-9C0AEA659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36BAF-3584-EC78-C33A-5FB2F66D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0CC3F-FED6-01BC-4213-D82C329A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68FBF-7959-97DC-D208-B73D92C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9A4EE-6390-A60B-F318-79AC6545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DC98B-EF08-4757-31A2-BC5A4957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E83DA-AFB5-0EC0-543F-D8DCED1C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DC3DD5-5E7E-C668-3FAE-9EEBB3B7B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792A15-B733-FF30-BFE9-600719EA0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5D328D-BE9F-FEFD-7003-DDA0CEF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56EB12-CDD2-09DB-9442-A7F5CDE8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EFBC0-2912-104E-4814-BA47C533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9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C6B3-881D-4AFB-1EAB-2D0CCEE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EE3447-15E2-7ACF-2E30-60A4D51C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31637D-5AD5-633C-D3A0-0457833B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EC4D0-6029-D015-7A1E-8B9E8E92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44FA34-CEC9-7340-63CA-278F7AB9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499232-CB7C-1D48-0AA3-992E794E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0A9F6-2769-A7C7-E053-6F0CD766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7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57AF6-3C22-88EF-38A7-64EB6261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83A84-64CC-6B63-8936-B21E2C1B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332FC-2274-5800-AEDB-58368A57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3A576-F2C9-9288-597B-AE4A69A1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F2917-FE52-083D-4770-6A04251D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171E7-A977-7DF7-A225-AB8593B0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3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EFE93-A0AE-2A4D-55BA-6F60AA63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A5657E-C449-DC8B-FFB2-F33CEFD34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E6322-AF34-AEF9-C2F9-0600F7EB0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F904C-FD3E-F3C2-F94E-F1E3C6A1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7C80D-8AB0-37B7-AE98-273C02F4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B1A62-800C-B9FB-4329-268B893E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7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9E7FB0-96C1-EB28-8669-435F0467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80250-9995-099A-505E-26ACB4E5B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41017-1FB6-7B6A-8D56-1AA82DD4D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A366-2002-4E07-86F1-4F2BC13839C1}" type="datetimeFigureOut">
              <a:rPr lang="zh-CN" altLang="en-US" smtClean="0"/>
              <a:t>2024/10/19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6BFA4-4A16-8AE0-03AE-3ACF2E474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CB8F7-C84D-5AC9-B2E2-5290E7BA6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40B0-73DD-4F8D-9F87-B32B0BD44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F08BC6-ECDC-7D5F-D68C-0FFD9554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5655"/>
              </p:ext>
            </p:extLst>
          </p:nvPr>
        </p:nvGraphicFramePr>
        <p:xfrm>
          <a:off x="0" y="685800"/>
          <a:ext cx="12191999" cy="6172198"/>
        </p:xfrm>
        <a:graphic>
          <a:graphicData uri="http://schemas.openxmlformats.org/drawingml/2006/table">
            <a:tbl>
              <a:tblPr/>
              <a:tblGrid>
                <a:gridCol w="695195">
                  <a:extLst>
                    <a:ext uri="{9D8B030D-6E8A-4147-A177-3AD203B41FA5}">
                      <a16:colId xmlns:a16="http://schemas.microsoft.com/office/drawing/2014/main" val="1341942073"/>
                    </a:ext>
                  </a:extLst>
                </a:gridCol>
                <a:gridCol w="1605244">
                  <a:extLst>
                    <a:ext uri="{9D8B030D-6E8A-4147-A177-3AD203B41FA5}">
                      <a16:colId xmlns:a16="http://schemas.microsoft.com/office/drawing/2014/main" val="1853689599"/>
                    </a:ext>
                  </a:extLst>
                </a:gridCol>
                <a:gridCol w="1978312">
                  <a:extLst>
                    <a:ext uri="{9D8B030D-6E8A-4147-A177-3AD203B41FA5}">
                      <a16:colId xmlns:a16="http://schemas.microsoft.com/office/drawing/2014/main" val="4197453646"/>
                    </a:ext>
                  </a:extLst>
                </a:gridCol>
                <a:gridCol w="1978312">
                  <a:extLst>
                    <a:ext uri="{9D8B030D-6E8A-4147-A177-3AD203B41FA5}">
                      <a16:colId xmlns:a16="http://schemas.microsoft.com/office/drawing/2014/main" val="2496946063"/>
                    </a:ext>
                  </a:extLst>
                </a:gridCol>
                <a:gridCol w="1978312">
                  <a:extLst>
                    <a:ext uri="{9D8B030D-6E8A-4147-A177-3AD203B41FA5}">
                      <a16:colId xmlns:a16="http://schemas.microsoft.com/office/drawing/2014/main" val="2352898715"/>
                    </a:ext>
                  </a:extLst>
                </a:gridCol>
                <a:gridCol w="1978312">
                  <a:extLst>
                    <a:ext uri="{9D8B030D-6E8A-4147-A177-3AD203B41FA5}">
                      <a16:colId xmlns:a16="http://schemas.microsoft.com/office/drawing/2014/main" val="1611229875"/>
                    </a:ext>
                  </a:extLst>
                </a:gridCol>
                <a:gridCol w="1978312">
                  <a:extLst>
                    <a:ext uri="{9D8B030D-6E8A-4147-A177-3AD203B41FA5}">
                      <a16:colId xmlns:a16="http://schemas.microsoft.com/office/drawing/2014/main" val="3917531629"/>
                    </a:ext>
                  </a:extLst>
                </a:gridCol>
              </a:tblGrid>
              <a:tr h="587356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44344"/>
                  </a:ext>
                </a:extLst>
              </a:tr>
              <a:tr h="930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靓仔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游戏王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扪参历井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救猫还是救画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E=mc²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= love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039766"/>
                  </a:ext>
                </a:extLst>
              </a:tr>
              <a:tr h="930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飞花令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献血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这球你不免？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满环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楚汉河界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摩斯电码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83689"/>
                  </a:ext>
                </a:extLst>
              </a:tr>
              <a:tr h="930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酒醉的蝴蝶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蒙太奇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见证奇迹时刻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天命人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职场导航仪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片手斩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796534"/>
                  </a:ext>
                </a:extLst>
              </a:tr>
              <a:tr h="930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喝饱了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青青子衿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空间思维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张三丰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解忧杂货铺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红色经典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59989"/>
                  </a:ext>
                </a:extLst>
              </a:tr>
              <a:tr h="930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创客聚集地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二分查找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曝光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掐丝珐琅画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颜筋柳骨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指北针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9128"/>
                  </a:ext>
                </a:extLst>
              </a:tr>
              <a:tr h="930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心之语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Sing for me！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消防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傅里叶变换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黑暗森林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飛</a:t>
                      </a:r>
                      <a:r>
                        <a:rPr lang="ja-JP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D1B6E4-4D97-C3CF-EC13-246F34EB9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48902"/>
              </p:ext>
            </p:extLst>
          </p:nvPr>
        </p:nvGraphicFramePr>
        <p:xfrm>
          <a:off x="0" y="685800"/>
          <a:ext cx="12192000" cy="6172202"/>
        </p:xfrm>
        <a:graphic>
          <a:graphicData uri="http://schemas.openxmlformats.org/drawingml/2006/table">
            <a:tbl>
              <a:tblPr/>
              <a:tblGrid>
                <a:gridCol w="685969">
                  <a:extLst>
                    <a:ext uri="{9D8B030D-6E8A-4147-A177-3AD203B41FA5}">
                      <a16:colId xmlns:a16="http://schemas.microsoft.com/office/drawing/2014/main" val="3616632458"/>
                    </a:ext>
                  </a:extLst>
                </a:gridCol>
                <a:gridCol w="2175282">
                  <a:extLst>
                    <a:ext uri="{9D8B030D-6E8A-4147-A177-3AD203B41FA5}">
                      <a16:colId xmlns:a16="http://schemas.microsoft.com/office/drawing/2014/main" val="3386083259"/>
                    </a:ext>
                  </a:extLst>
                </a:gridCol>
                <a:gridCol w="2159805">
                  <a:extLst>
                    <a:ext uri="{9D8B030D-6E8A-4147-A177-3AD203B41FA5}">
                      <a16:colId xmlns:a16="http://schemas.microsoft.com/office/drawing/2014/main" val="3583949434"/>
                    </a:ext>
                  </a:extLst>
                </a:gridCol>
                <a:gridCol w="1792736">
                  <a:extLst>
                    <a:ext uri="{9D8B030D-6E8A-4147-A177-3AD203B41FA5}">
                      <a16:colId xmlns:a16="http://schemas.microsoft.com/office/drawing/2014/main" val="3922102942"/>
                    </a:ext>
                  </a:extLst>
                </a:gridCol>
                <a:gridCol w="1792736">
                  <a:extLst>
                    <a:ext uri="{9D8B030D-6E8A-4147-A177-3AD203B41FA5}">
                      <a16:colId xmlns:a16="http://schemas.microsoft.com/office/drawing/2014/main" val="415519788"/>
                    </a:ext>
                  </a:extLst>
                </a:gridCol>
                <a:gridCol w="1792736">
                  <a:extLst>
                    <a:ext uri="{9D8B030D-6E8A-4147-A177-3AD203B41FA5}">
                      <a16:colId xmlns:a16="http://schemas.microsoft.com/office/drawing/2014/main" val="3923556170"/>
                    </a:ext>
                  </a:extLst>
                </a:gridCol>
                <a:gridCol w="1792736">
                  <a:extLst>
                    <a:ext uri="{9D8B030D-6E8A-4147-A177-3AD203B41FA5}">
                      <a16:colId xmlns:a16="http://schemas.microsoft.com/office/drawing/2014/main" val="1034311218"/>
                    </a:ext>
                  </a:extLst>
                </a:gridCol>
              </a:tblGrid>
              <a:tr h="588314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56806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粤港澳文化社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心海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TCG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卡牌社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明光天文社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争鸣辩论社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物理学术协会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网球社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43250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鸣鸾古风社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红十字志愿服务队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台球社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鸿雁射箭协会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翰轩棋社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业余无线电社团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347051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蝴蝶广场舞社团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电影协会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JN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魔术社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GMC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游戏开发社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学生职业发展协会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秋水剑术研究协会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14388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游泳社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关雎汉服社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magic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魔方交流协会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武术协会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心理协会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红星书社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811177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winworks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周行算法爱好者协会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摄影社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手工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DIY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书画协会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定向越野社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918625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手语社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音乐剧社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平安北邮志愿者服务队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数学人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科幻协会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排球社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942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8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97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0C2634-AFD4-7396-3D3B-E70F3C0FB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07611"/>
              </p:ext>
            </p:extLst>
          </p:nvPr>
        </p:nvGraphicFramePr>
        <p:xfrm>
          <a:off x="0" y="685800"/>
          <a:ext cx="12191999" cy="6172197"/>
        </p:xfrm>
        <a:graphic>
          <a:graphicData uri="http://schemas.openxmlformats.org/drawingml/2006/table">
            <a:tbl>
              <a:tblPr/>
              <a:tblGrid>
                <a:gridCol w="688932">
                  <a:extLst>
                    <a:ext uri="{9D8B030D-6E8A-4147-A177-3AD203B41FA5}">
                      <a16:colId xmlns:a16="http://schemas.microsoft.com/office/drawing/2014/main" val="3828683252"/>
                    </a:ext>
                  </a:extLst>
                </a:gridCol>
                <a:gridCol w="2166911">
                  <a:extLst>
                    <a:ext uri="{9D8B030D-6E8A-4147-A177-3AD203B41FA5}">
                      <a16:colId xmlns:a16="http://schemas.microsoft.com/office/drawing/2014/main" val="601821990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3588442287"/>
                    </a:ext>
                  </a:extLst>
                </a:gridCol>
                <a:gridCol w="1937545">
                  <a:extLst>
                    <a:ext uri="{9D8B030D-6E8A-4147-A177-3AD203B41FA5}">
                      <a16:colId xmlns:a16="http://schemas.microsoft.com/office/drawing/2014/main" val="2073130171"/>
                    </a:ext>
                  </a:extLst>
                </a:gridCol>
                <a:gridCol w="1905585">
                  <a:extLst>
                    <a:ext uri="{9D8B030D-6E8A-4147-A177-3AD203B41FA5}">
                      <a16:colId xmlns:a16="http://schemas.microsoft.com/office/drawing/2014/main" val="264980405"/>
                    </a:ext>
                  </a:extLst>
                </a:gridCol>
                <a:gridCol w="1728109">
                  <a:extLst>
                    <a:ext uri="{9D8B030D-6E8A-4147-A177-3AD203B41FA5}">
                      <a16:colId xmlns:a16="http://schemas.microsoft.com/office/drawing/2014/main" val="448236620"/>
                    </a:ext>
                  </a:extLst>
                </a:gridCol>
                <a:gridCol w="1816847">
                  <a:extLst>
                    <a:ext uri="{9D8B030D-6E8A-4147-A177-3AD203B41FA5}">
                      <a16:colId xmlns:a16="http://schemas.microsoft.com/office/drawing/2014/main" val="369405608"/>
                    </a:ext>
                  </a:extLst>
                </a:gridCol>
              </a:tblGrid>
              <a:tr h="594093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176860"/>
                  </a:ext>
                </a:extLst>
              </a:tr>
              <a:tr h="929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丝竹管弦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学活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讲述北邮故事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雅俗共赏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最悠久的媒介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624121"/>
                  </a:ext>
                </a:extLst>
              </a:tr>
              <a:tr h="929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浪漫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押韵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阿克塞尔跳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书香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敬语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科技助老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940508"/>
                  </a:ext>
                </a:extLst>
              </a:tr>
              <a:tr h="929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暑期支教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军事教育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智能汽车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五排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摔倒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44010"/>
                  </a:ext>
                </a:extLst>
              </a:tr>
              <a:tr h="929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熊本熊先生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汉江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手球接力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桌上剧团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摩登拉丁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888959"/>
                  </a:ext>
                </a:extLst>
              </a:tr>
              <a:tr h="929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冰上国际象棋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竞技叫牌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图书漂流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投掷、打击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乡村教育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255085"/>
                  </a:ext>
                </a:extLst>
              </a:tr>
              <a:tr h="929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HiFi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心灵互助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进击的机器狗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太平歌词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汲古习今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65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5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F610CB-5A34-DEBD-2555-B929C4371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78440"/>
              </p:ext>
            </p:extLst>
          </p:nvPr>
        </p:nvGraphicFramePr>
        <p:xfrm>
          <a:off x="0" y="685801"/>
          <a:ext cx="12191999" cy="6176126"/>
        </p:xfrm>
        <a:graphic>
          <a:graphicData uri="http://schemas.openxmlformats.org/drawingml/2006/table">
            <a:tbl>
              <a:tblPr/>
              <a:tblGrid>
                <a:gridCol w="695195">
                  <a:extLst>
                    <a:ext uri="{9D8B030D-6E8A-4147-A177-3AD203B41FA5}">
                      <a16:colId xmlns:a16="http://schemas.microsoft.com/office/drawing/2014/main" val="4000610727"/>
                    </a:ext>
                  </a:extLst>
                </a:gridCol>
                <a:gridCol w="2412569">
                  <a:extLst>
                    <a:ext uri="{9D8B030D-6E8A-4147-A177-3AD203B41FA5}">
                      <a16:colId xmlns:a16="http://schemas.microsoft.com/office/drawing/2014/main" val="2447704077"/>
                    </a:ext>
                  </a:extLst>
                </a:gridCol>
                <a:gridCol w="1816847">
                  <a:extLst>
                    <a:ext uri="{9D8B030D-6E8A-4147-A177-3AD203B41FA5}">
                      <a16:colId xmlns:a16="http://schemas.microsoft.com/office/drawing/2014/main" val="647581068"/>
                    </a:ext>
                  </a:extLst>
                </a:gridCol>
                <a:gridCol w="1816847">
                  <a:extLst>
                    <a:ext uri="{9D8B030D-6E8A-4147-A177-3AD203B41FA5}">
                      <a16:colId xmlns:a16="http://schemas.microsoft.com/office/drawing/2014/main" val="3180181483"/>
                    </a:ext>
                  </a:extLst>
                </a:gridCol>
                <a:gridCol w="1816847">
                  <a:extLst>
                    <a:ext uri="{9D8B030D-6E8A-4147-A177-3AD203B41FA5}">
                      <a16:colId xmlns:a16="http://schemas.microsoft.com/office/drawing/2014/main" val="1551402166"/>
                    </a:ext>
                  </a:extLst>
                </a:gridCol>
                <a:gridCol w="1816847">
                  <a:extLst>
                    <a:ext uri="{9D8B030D-6E8A-4147-A177-3AD203B41FA5}">
                      <a16:colId xmlns:a16="http://schemas.microsoft.com/office/drawing/2014/main" val="1805534838"/>
                    </a:ext>
                  </a:extLst>
                </a:gridCol>
                <a:gridCol w="1816847">
                  <a:extLst>
                    <a:ext uri="{9D8B030D-6E8A-4147-A177-3AD203B41FA5}">
                      <a16:colId xmlns:a16="http://schemas.microsoft.com/office/drawing/2014/main" val="1076680520"/>
                    </a:ext>
                  </a:extLst>
                </a:gridCol>
              </a:tblGrid>
              <a:tr h="582486"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2880"/>
                  </a:ext>
                </a:extLst>
              </a:tr>
              <a:tr h="7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民乐社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羽毛球协会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法学社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大学生记者团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钢琴社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萌芽文学社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70049"/>
                  </a:ext>
                </a:extLst>
              </a:tr>
              <a:tr h="970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法语俱乐部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RAP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说唱社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滑冰社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益友书社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樱兰日语协会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夕阳再晨志愿者协会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051061"/>
                  </a:ext>
                </a:extLst>
              </a:tr>
              <a:tr h="970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晨馨未来志愿者协会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国防教育协会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智能创新设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My Way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电竞社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篮协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FallFree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滑板社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973690"/>
                  </a:ext>
                </a:extLst>
              </a:tr>
              <a:tr h="970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乒乓球协会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韩语社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檐枫动漫社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北邮触式橄榄球社团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德馨桌游社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舞蹈协会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080408"/>
                  </a:ext>
                </a:extLst>
              </a:tr>
              <a:tr h="970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冰壶社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桥牌社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环保</a:t>
                      </a: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BYR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爱学习学生管委会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板球社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鸿雁助学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978742"/>
                  </a:ext>
                </a:extLst>
              </a:tr>
              <a:tr h="970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数码社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朋辈心理互助社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IR</a:t>
                      </a:r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机器人社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曲艺社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国学经典阅读社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沙邮吉他社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1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69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436</Words>
  <Application>Microsoft Office PowerPoint</Application>
  <PresentationFormat>宽屏</PresentationFormat>
  <Paragraphs>192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炜康 胡</dc:creator>
  <cp:lastModifiedBy>炜康 胡</cp:lastModifiedBy>
  <cp:revision>2</cp:revision>
  <dcterms:created xsi:type="dcterms:W3CDTF">2024-10-19T15:03:49Z</dcterms:created>
  <dcterms:modified xsi:type="dcterms:W3CDTF">2024-10-19T15:34:15Z</dcterms:modified>
</cp:coreProperties>
</file>