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6" r:id="rId7"/>
    <p:sldId id="268" r:id="rId8"/>
    <p:sldId id="267" r:id="rId9"/>
    <p:sldId id="263" r:id="rId10"/>
    <p:sldId id="264" r:id="rId11"/>
    <p:sldId id="265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83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373D-1D0F-45EE-AF31-210D17D45FD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7AB5-6ABC-4521-A5AE-988ACD52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Directives are HTML attributes that indicate that they are special attributes provided by </a:t>
            </a:r>
            <a:r>
              <a:rPr lang="en-US" dirty="0" err="1" smtClean="0"/>
              <a:t>Vue</a:t>
            </a:r>
            <a:r>
              <a:rPr lang="en-US" dirty="0" smtClean="0"/>
              <a:t> that apply special behavior to the rendered DOM (Document Object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 worked for Google using AngularJS and wanted to extract the part he “…really liked about Angular and build something really lightweight”</a:t>
            </a:r>
          </a:p>
          <a:p>
            <a:r>
              <a:rPr lang="en-US" dirty="0" smtClean="0"/>
              <a:t>There were 14 before the version we have today (Title: </a:t>
            </a:r>
            <a:r>
              <a:rPr lang="en-US" dirty="0" err="1" smtClean="0"/>
              <a:t>Macross</a:t>
            </a:r>
            <a:r>
              <a:rPr lang="en-US" dirty="0" smtClean="0"/>
              <a:t>, v.2.6)</a:t>
            </a:r>
          </a:p>
          <a:p>
            <a:pPr lvl="1"/>
            <a:r>
              <a:rPr lang="en-US" dirty="0" smtClean="0"/>
              <a:t>Other Version names included Ghost in the Shell, </a:t>
            </a:r>
            <a:r>
              <a:rPr lang="en-US" dirty="0" err="1" smtClean="0"/>
              <a:t>Evangelion</a:t>
            </a:r>
            <a:r>
              <a:rPr lang="en-US" dirty="0" smtClean="0"/>
              <a:t>, Dragon Ball,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57AB5-6ABC-4521-A5AE-988ACD52A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0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6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94EB-AF30-42B3-8DE6-E96C9387411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E2D0-DBDF-4C10-8CDD-AA811CFFF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vue.asp" TargetMode="External"/><Relationship Id="rId2" Type="http://schemas.openxmlformats.org/officeDocument/2006/relationships/hyperlink" Target="https://en.wikipedia.org/wiki/Vue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uejs.org/v2/gui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Example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HTML:	</a:t>
            </a:r>
            <a:r>
              <a:rPr lang="en-US" sz="2200" dirty="0" smtClean="0">
                <a:latin typeface="Century" panose="02040604050505020304" pitchFamily="18" charset="0"/>
              </a:rPr>
              <a:t>&lt;div id=‘app’&gt; {{ message }} &lt;/div&gt;</a:t>
            </a:r>
          </a:p>
          <a:p>
            <a:endParaRPr lang="en-US" dirty="0" smtClean="0"/>
          </a:p>
          <a:p>
            <a:r>
              <a:rPr lang="en-US" dirty="0" smtClean="0"/>
              <a:t>JS:		</a:t>
            </a:r>
            <a:r>
              <a:rPr lang="en-US" sz="2200" dirty="0" err="1" smtClean="0">
                <a:latin typeface="Century" panose="02040604050505020304" pitchFamily="18" charset="0"/>
              </a:rPr>
              <a:t>var</a:t>
            </a:r>
            <a:r>
              <a:rPr lang="en-US" sz="2200" dirty="0" smtClean="0">
                <a:latin typeface="Century" panose="02040604050505020304" pitchFamily="18" charset="0"/>
              </a:rPr>
              <a:t> app = new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 ({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el: ‘#app’, 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data: {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	message: ‘Hello </a:t>
            </a:r>
            <a:r>
              <a:rPr lang="en-US" sz="2200" dirty="0" err="1" smtClean="0">
                <a:latin typeface="Century" panose="02040604050505020304" pitchFamily="18" charset="0"/>
              </a:rPr>
              <a:t>Vue</a:t>
            </a:r>
            <a:r>
              <a:rPr lang="en-US" sz="2200" dirty="0" smtClean="0">
                <a:latin typeface="Century" panose="02040604050505020304" pitchFamily="18" charset="0"/>
              </a:rPr>
              <a:t>!’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	}</a:t>
            </a:r>
          </a:p>
          <a:p>
            <a:pPr marL="1371600" lvl="3" indent="0">
              <a:buNone/>
            </a:pPr>
            <a:r>
              <a:rPr lang="en-US" sz="2200" dirty="0">
                <a:latin typeface="Century" panose="02040604050505020304" pitchFamily="18" charset="0"/>
              </a:rPr>
              <a:t>	</a:t>
            </a:r>
            <a:r>
              <a:rPr lang="en-US" sz="2200" dirty="0" smtClean="0">
                <a:latin typeface="Century" panose="02040604050505020304" pitchFamily="18" charset="0"/>
              </a:rPr>
              <a:t>})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US" dirty="0" smtClean="0"/>
              <a:t>Result:	Hello </a:t>
            </a:r>
            <a:r>
              <a:rPr lang="en-US" dirty="0" err="1" smtClean="0"/>
              <a:t>Vue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50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Example 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Dynamic Student Rating List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1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en.wikipedia.org/wiki/Vue.js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www.w3schools.com/whatis/whatis_vue.asp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https://vuejs.org/v2/guide/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Hope You Enjoyed!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3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Team Members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2296" cy="3599316"/>
          </a:xfrm>
        </p:spPr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Burnes</a:t>
            </a:r>
            <a:r>
              <a:rPr lang="en-US" dirty="0" smtClean="0"/>
              <a:t>, Ben Brown, Clinton </a:t>
            </a:r>
            <a:r>
              <a:rPr lang="en-US" dirty="0" err="1" smtClean="0"/>
              <a:t>Davelaar</a:t>
            </a:r>
            <a:r>
              <a:rPr lang="en-US" dirty="0" smtClean="0"/>
              <a:t>, Cole Houston, Jacob Taylor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0" y="3528389"/>
            <a:ext cx="2613683" cy="174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85" y="3204366"/>
            <a:ext cx="2087168" cy="2390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48" y="3101145"/>
            <a:ext cx="2047603" cy="27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53" y="3291343"/>
            <a:ext cx="2349742" cy="2349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9096" y="3800638"/>
            <a:ext cx="2725816" cy="15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Vue.js?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Progressive Framework for building user interfaces</a:t>
            </a:r>
          </a:p>
          <a:p>
            <a:endParaRPr lang="en-US" dirty="0" smtClean="0"/>
          </a:p>
          <a:p>
            <a:r>
              <a:rPr lang="en-US" dirty="0" smtClean="0"/>
              <a:t>Lets you extend HTML with HTML attributes called “Directives”</a:t>
            </a:r>
          </a:p>
          <a:p>
            <a:endParaRPr lang="en-US" dirty="0" smtClean="0"/>
          </a:p>
          <a:p>
            <a:r>
              <a:rPr lang="en-US" dirty="0" smtClean="0"/>
              <a:t>Provides built-in directives and user defined directives</a:t>
            </a:r>
          </a:p>
          <a:p>
            <a:endParaRPr lang="en-US" dirty="0" smtClean="0"/>
          </a:p>
          <a:p>
            <a:r>
              <a:rPr lang="en-US" dirty="0" smtClean="0"/>
              <a:t>Designed from the ground-up to be incrementally adoptable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History of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by Evan You in 2014</a:t>
            </a:r>
          </a:p>
          <a:p>
            <a:endParaRPr lang="en-US" sz="3200" dirty="0" smtClean="0"/>
          </a:p>
          <a:p>
            <a:r>
              <a:rPr lang="en-US" sz="3200" dirty="0" smtClean="0"/>
              <a:t>Wanted something “Really Lightweight”</a:t>
            </a:r>
          </a:p>
          <a:p>
            <a:endParaRPr lang="en-US" sz="3200" dirty="0"/>
          </a:p>
          <a:p>
            <a:r>
              <a:rPr lang="en-US" sz="3200" dirty="0" smtClean="0"/>
              <a:t>Currently on version 2.6</a:t>
            </a:r>
          </a:p>
          <a:p>
            <a:pPr lvl="1"/>
            <a:r>
              <a:rPr lang="en-US" sz="2800" dirty="0" smtClean="0"/>
              <a:t>14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7133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Directives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Vue.js lets you extend HTML with HTML attributes called directives</a:t>
            </a:r>
          </a:p>
          <a:p>
            <a:r>
              <a:rPr lang="en-US" sz="2800" dirty="0" smtClean="0"/>
              <a:t>Directives offer functionality to HTML applications</a:t>
            </a:r>
          </a:p>
          <a:p>
            <a:r>
              <a:rPr lang="en-US" sz="2800" dirty="0" smtClean="0"/>
              <a:t>Vue.js uses double braces </a:t>
            </a:r>
            <a:r>
              <a:rPr lang="en-US" sz="2800" b="1" dirty="0" smtClean="0"/>
              <a:t>{{ }} </a:t>
            </a:r>
            <a:r>
              <a:rPr lang="en-US" sz="2800" dirty="0" smtClean="0"/>
              <a:t>as placeholders for data</a:t>
            </a:r>
          </a:p>
          <a:p>
            <a:r>
              <a:rPr lang="en-US" sz="2800" dirty="0" smtClean="0"/>
              <a:t>Vue.js directives are HTML attributes with the prefix </a:t>
            </a:r>
            <a:r>
              <a:rPr lang="en-US" sz="2800" b="1" dirty="0" smtClean="0"/>
              <a:t>v-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Templates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964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uses an HTML-based template syntax that allows binding the rendered DOM (Document Object Model) to the underlying </a:t>
            </a:r>
            <a:r>
              <a:rPr lang="en-US" sz="3200" dirty="0" err="1" smtClean="0"/>
              <a:t>Vue</a:t>
            </a:r>
            <a:r>
              <a:rPr lang="en-US" sz="3200" dirty="0" smtClean="0"/>
              <a:t> instance’s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Vue</a:t>
            </a:r>
            <a:r>
              <a:rPr lang="en-US" sz="4400" dirty="0" smtClean="0"/>
              <a:t> Templates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</a:t>
            </a:r>
            <a:r>
              <a:rPr lang="en-US" sz="3200" dirty="0" err="1"/>
              <a:t>Vue</a:t>
            </a:r>
            <a:r>
              <a:rPr lang="en-US" sz="3200" dirty="0"/>
              <a:t> templates are valid HTML that can be parsed by specification-compliant browsers and HTML parsers.</a:t>
            </a:r>
          </a:p>
          <a:p>
            <a:r>
              <a:rPr lang="en-US" sz="3200" dirty="0"/>
              <a:t>A virtual DOM allows </a:t>
            </a:r>
            <a:r>
              <a:rPr lang="en-US" sz="3200" dirty="0" err="1"/>
              <a:t>Vue</a:t>
            </a:r>
            <a:r>
              <a:rPr lang="en-US" sz="3200" dirty="0"/>
              <a:t> to render components in its memory before updating the browser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25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 to </a:t>
            </a:r>
            <a:r>
              <a:rPr lang="en-US" sz="4400" dirty="0" err="1" smtClean="0"/>
              <a:t>Vue</a:t>
            </a:r>
            <a:r>
              <a:rPr lang="en-US" sz="4400" dirty="0" smtClean="0"/>
              <a:t> Reactivity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Vue</a:t>
            </a:r>
            <a:r>
              <a:rPr lang="en-US" sz="3200" dirty="0" smtClean="0"/>
              <a:t> features a reactivity system that uses plain JavaScript objects and optimized re-rendering.</a:t>
            </a:r>
          </a:p>
          <a:p>
            <a:r>
              <a:rPr lang="en-US" sz="3200" dirty="0" smtClean="0"/>
              <a:t>Each component keeps track of its reactive dependencies during its render, so the system knows precisely when to re-render, and which components to re-render.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4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Simple Way of Including Vue.js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top of your index.html file include the following: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&lt;!-- development version, includes helpful console warnings </a:t>
            </a:r>
            <a:r>
              <a:rPr lang="en-US" dirty="0" smtClean="0">
                <a:latin typeface="Century" panose="02040604050505020304" pitchFamily="18" charset="0"/>
              </a:rPr>
              <a:t>--&gt;</a:t>
            </a:r>
          </a:p>
          <a:p>
            <a:pPr marL="0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&lt;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script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src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="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https://cdn.jsdelivr.net/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vue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dist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/vue.js"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607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604</TotalTime>
  <Words>374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</vt:lpstr>
      <vt:lpstr>Trebuchet MS</vt:lpstr>
      <vt:lpstr>Berlin</vt:lpstr>
      <vt:lpstr>Vue.js</vt:lpstr>
      <vt:lpstr>Team Members</vt:lpstr>
      <vt:lpstr>What is Vue.js?</vt:lpstr>
      <vt:lpstr>History of Vue.js</vt:lpstr>
      <vt:lpstr>Vue Directives</vt:lpstr>
      <vt:lpstr>Intro to Vue Templates</vt:lpstr>
      <vt:lpstr>Vue Templates Cont.</vt:lpstr>
      <vt:lpstr>Intro to Vue Reactivity</vt:lpstr>
      <vt:lpstr>Simple Way of Including Vue.js</vt:lpstr>
      <vt:lpstr>Simple Example of Vue.js</vt:lpstr>
      <vt:lpstr>Our Example I</vt:lpstr>
      <vt:lpstr>References</vt:lpstr>
      <vt:lpstr>The End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Taylor,Jacob M</dc:creator>
  <cp:lastModifiedBy>Brown,Benjamin A</cp:lastModifiedBy>
  <cp:revision>13</cp:revision>
  <dcterms:created xsi:type="dcterms:W3CDTF">2019-09-22T21:01:16Z</dcterms:created>
  <dcterms:modified xsi:type="dcterms:W3CDTF">2019-10-04T03:05:43Z</dcterms:modified>
</cp:coreProperties>
</file>