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3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373D-1D0F-45EE-AF31-210D17D45FD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7AB5-6ABC-4521-A5AE-988ACD52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Directives are HTML attributes that indicate that they are special attributes provided by </a:t>
            </a:r>
            <a:r>
              <a:rPr lang="en-US" dirty="0" err="1" smtClean="0"/>
              <a:t>Vue</a:t>
            </a:r>
            <a:r>
              <a:rPr lang="en-US" dirty="0" smtClean="0"/>
              <a:t> that apply special behavior to the rendered DOM (Document Object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 worked for Google using AngularJS and wanted to extract the part he “…really liked about Angular and build something really lightweight”</a:t>
            </a:r>
          </a:p>
          <a:p>
            <a:r>
              <a:rPr lang="en-US" dirty="0" smtClean="0"/>
              <a:t>There were 14 before the version we have today (Title: </a:t>
            </a:r>
            <a:r>
              <a:rPr lang="en-US" dirty="0" err="1" smtClean="0"/>
              <a:t>Macross</a:t>
            </a:r>
            <a:r>
              <a:rPr lang="en-US" dirty="0" smtClean="0"/>
              <a:t>, v.2.6)</a:t>
            </a:r>
          </a:p>
          <a:p>
            <a:pPr lvl="1"/>
            <a:r>
              <a:rPr lang="en-US" dirty="0" smtClean="0"/>
              <a:t>Other Version names included Ghost in the Shell, </a:t>
            </a:r>
            <a:r>
              <a:rPr lang="en-US" dirty="0" err="1" smtClean="0"/>
              <a:t>Evangelion</a:t>
            </a:r>
            <a:r>
              <a:rPr lang="en-US" dirty="0" smtClean="0"/>
              <a:t>, Dragon Ball,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0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94EB-AF30-42B3-8DE6-E96C9387411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vue.asp" TargetMode="External"/><Relationship Id="rId2" Type="http://schemas.openxmlformats.org/officeDocument/2006/relationships/hyperlink" Target="https://en.wikipedia.org/wiki/Vue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org/v2/guid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62296" cy="3599316"/>
          </a:xfrm>
        </p:spPr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Burnes</a:t>
            </a:r>
            <a:r>
              <a:rPr lang="en-US" dirty="0" smtClean="0"/>
              <a:t>, Ben Brown, Clinton </a:t>
            </a:r>
            <a:r>
              <a:rPr lang="en-US" dirty="0" err="1" smtClean="0"/>
              <a:t>Davelaar</a:t>
            </a:r>
            <a:r>
              <a:rPr lang="en-US" dirty="0" smtClean="0"/>
              <a:t>, Cole Houston, Jacob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Vue.js?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Progressive Framework for building user interfaces</a:t>
            </a:r>
          </a:p>
          <a:p>
            <a:endParaRPr lang="en-US" dirty="0" smtClean="0"/>
          </a:p>
          <a:p>
            <a:r>
              <a:rPr lang="en-US" dirty="0" smtClean="0"/>
              <a:t>Lets you extend HTML with HTML attributes called “Directives”</a:t>
            </a:r>
          </a:p>
          <a:p>
            <a:endParaRPr lang="en-US" dirty="0" smtClean="0"/>
          </a:p>
          <a:p>
            <a:r>
              <a:rPr lang="en-US" dirty="0" smtClean="0"/>
              <a:t>Provides built-in directives and user defined directives</a:t>
            </a:r>
          </a:p>
          <a:p>
            <a:endParaRPr lang="en-US" dirty="0" smtClean="0"/>
          </a:p>
          <a:p>
            <a:r>
              <a:rPr lang="en-US" dirty="0" smtClean="0"/>
              <a:t>Designed from the group-up to be incrementally adoptable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04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Vue.js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Evan You in 2014</a:t>
            </a:r>
          </a:p>
          <a:p>
            <a:endParaRPr lang="en-US" dirty="0" smtClean="0"/>
          </a:p>
          <a:p>
            <a:r>
              <a:rPr lang="en-US" dirty="0" smtClean="0"/>
              <a:t>Wanted something “Really Lightweight”</a:t>
            </a:r>
          </a:p>
          <a:p>
            <a:endParaRPr lang="en-US" dirty="0"/>
          </a:p>
          <a:p>
            <a:r>
              <a:rPr lang="en-US" dirty="0" smtClean="0"/>
              <a:t>Currently on version 2.6</a:t>
            </a:r>
          </a:p>
          <a:p>
            <a:pPr lvl="1"/>
            <a:r>
              <a:rPr lang="en-US" dirty="0" smtClean="0"/>
              <a:t>14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133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Way of Including Vue.js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your index.html file include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entury" panose="02040604050505020304" pitchFamily="18" charset="0"/>
              </a:rPr>
              <a:t>&lt;!-- development version, includes helpful console warnings </a:t>
            </a:r>
            <a:r>
              <a:rPr lang="en-US" sz="2000" dirty="0" smtClean="0">
                <a:latin typeface="Century" panose="02040604050505020304" pitchFamily="18" charset="0"/>
              </a:rPr>
              <a:t>--&gt;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&lt;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script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src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="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https://cdn.jsdelivr.net/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npm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vue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dist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/vue.js"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&gt;&lt;/script&gt;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5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of Vue.js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HTML:	</a:t>
            </a:r>
            <a:r>
              <a:rPr lang="en-US" sz="2200" dirty="0" smtClean="0">
                <a:latin typeface="Century" panose="02040604050505020304" pitchFamily="18" charset="0"/>
              </a:rPr>
              <a:t>&lt;div id=‘app’&gt; {{ message }} &lt;/div&gt;</a:t>
            </a:r>
          </a:p>
          <a:p>
            <a:endParaRPr lang="en-US" dirty="0" smtClean="0"/>
          </a:p>
          <a:p>
            <a:r>
              <a:rPr lang="en-US" dirty="0" smtClean="0"/>
              <a:t>JS:		</a:t>
            </a:r>
            <a:r>
              <a:rPr lang="en-US" sz="2200" dirty="0" err="1" smtClean="0">
                <a:latin typeface="Century" panose="02040604050505020304" pitchFamily="18" charset="0"/>
              </a:rPr>
              <a:t>var</a:t>
            </a:r>
            <a:r>
              <a:rPr lang="en-US" sz="2200" dirty="0" smtClean="0">
                <a:latin typeface="Century" panose="02040604050505020304" pitchFamily="18" charset="0"/>
              </a:rPr>
              <a:t> app = new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 ({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el: ‘#app’, 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data: 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	message: ‘Hello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!’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}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})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 smtClean="0"/>
              <a:t>Result:	Hello </a:t>
            </a:r>
            <a:r>
              <a:rPr lang="en-US" dirty="0" err="1" smtClean="0"/>
              <a:t>Vue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50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 Student Rating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en.wikipedia.org/wiki/Vue.js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www.w3schools.com/whatis/whatis_vue.asp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https://vuejs.org/v2/guide/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 Enjoyed!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587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</TotalTime>
  <Words>227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</vt:lpstr>
      <vt:lpstr>Trebuchet MS</vt:lpstr>
      <vt:lpstr>Berlin</vt:lpstr>
      <vt:lpstr>Vue.js</vt:lpstr>
      <vt:lpstr>Team Members</vt:lpstr>
      <vt:lpstr>What is Vue.js?</vt:lpstr>
      <vt:lpstr>History of Vue.js</vt:lpstr>
      <vt:lpstr>Simple Way of Including Vue.js</vt:lpstr>
      <vt:lpstr>Simple Example of Vue.js</vt:lpstr>
      <vt:lpstr>Our Example I</vt:lpstr>
      <vt:lpstr>References</vt:lpstr>
      <vt:lpstr>The End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Taylor,Jacob M</dc:creator>
  <cp:lastModifiedBy>Taylor,Jacob M</cp:lastModifiedBy>
  <cp:revision>8</cp:revision>
  <dcterms:created xsi:type="dcterms:W3CDTF">2019-09-22T21:01:16Z</dcterms:created>
  <dcterms:modified xsi:type="dcterms:W3CDTF">2019-09-22T22:23:12Z</dcterms:modified>
</cp:coreProperties>
</file>