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C"/>
    <a:srgbClr val="00689D"/>
    <a:srgbClr val="009CDA"/>
    <a:srgbClr val="F5A300"/>
    <a:srgbClr val="FDCA00"/>
    <a:srgbClr val="9C1C26"/>
    <a:srgbClr val="312C8C"/>
    <a:srgbClr val="000000"/>
    <a:srgbClr val="B5B5B5"/>
    <a:srgbClr val="E950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91185" autoAdjust="0"/>
  </p:normalViewPr>
  <p:slideViewPr>
    <p:cSldViewPr snapToObjects="1">
      <p:cViewPr varScale="1">
        <p:scale>
          <a:sx n="126" d="100"/>
          <a:sy n="126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19. Dezember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19. Dezember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Roboter</a:t>
            </a:r>
            <a:r>
              <a:rPr lang="de-DE" baseline="0" dirty="0" smtClean="0"/>
              <a:t> Erklären, Sensoren erklären</a:t>
            </a:r>
          </a:p>
          <a:p>
            <a:r>
              <a:rPr lang="de-DE" baseline="0" dirty="0" smtClean="0"/>
              <a:t>Kabel Überprüfen!</a:t>
            </a:r>
          </a:p>
          <a:p>
            <a:r>
              <a:rPr lang="de-DE" baseline="0" dirty="0" smtClean="0"/>
              <a:t>Sensoren, Motoren, und Brick!</a:t>
            </a:r>
          </a:p>
          <a:p>
            <a:r>
              <a:rPr lang="de-DE" baseline="0" dirty="0" smtClean="0"/>
              <a:t>Tasten benennen,</a:t>
            </a:r>
            <a:br>
              <a:rPr lang="de-DE" baseline="0" dirty="0" smtClean="0"/>
            </a:br>
            <a:r>
              <a:rPr lang="de-DE" baseline="0" dirty="0" smtClean="0"/>
              <a:t>Links Rechts Oben Unten </a:t>
            </a:r>
          </a:p>
          <a:p>
            <a:r>
              <a:rPr lang="de-DE" baseline="0" dirty="0" smtClean="0"/>
              <a:t>Enter Escape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19.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Roboter</a:t>
            </a:r>
            <a:r>
              <a:rPr lang="de-DE" baseline="0" dirty="0" smtClean="0"/>
              <a:t> Erklären, Sensoren erklären</a:t>
            </a:r>
          </a:p>
          <a:p>
            <a:r>
              <a:rPr lang="de-DE" baseline="0" dirty="0" smtClean="0"/>
              <a:t>Kabel Überprüfen!</a:t>
            </a:r>
          </a:p>
          <a:p>
            <a:r>
              <a:rPr lang="de-DE" baseline="0" dirty="0" smtClean="0"/>
              <a:t>Sensoren, Motoren, und Brick!</a:t>
            </a:r>
          </a:p>
          <a:p>
            <a:r>
              <a:rPr lang="de-DE" baseline="0" dirty="0" smtClean="0"/>
              <a:t>Tasten benennen,</a:t>
            </a:r>
            <a:br>
              <a:rPr lang="de-DE" baseline="0" dirty="0" smtClean="0"/>
            </a:br>
            <a:r>
              <a:rPr lang="de-DE" baseline="0" dirty="0" smtClean="0"/>
              <a:t>Links Rechts Oben Unten </a:t>
            </a:r>
          </a:p>
          <a:p>
            <a:r>
              <a:rPr lang="de-DE" baseline="0" dirty="0" smtClean="0"/>
              <a:t>Enter Escape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19.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8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19.12.2018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TU Darmstadt | NeXT Generation on Campus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1" descr="D:\Dokumente und Einstellungen\schuster\Eigene Dateien\TUD\GSCE_Logo_2c_POS_D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7237" y="6381328"/>
            <a:ext cx="446051" cy="41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8426" y="6381328"/>
            <a:ext cx="399436" cy="41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2" y="6489700"/>
            <a:ext cx="863917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19.12.2018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TU Darmstadt | NeXT Generation on Campus 					                       </a:t>
            </a:r>
            <a:fld id="{BD386F6E-5760-44EA-863D-6162B30654B1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21" descr="D:\Dokumente und Einstellungen\schuster\Eigene Dateien\TUD\GSCE_Logo_2c_POS_DE.emf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21811" y="6381328"/>
            <a:ext cx="446051" cy="41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3000" y="6381328"/>
            <a:ext cx="399436" cy="41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Mindroid Workshop</a:t>
            </a:r>
            <a:endParaRPr lang="de-DE" sz="5400" dirty="0"/>
          </a:p>
        </p:txBody>
      </p:sp>
      <p:sp>
        <p:nvSpPr>
          <p:cNvPr id="4" name="Textfeld 3"/>
          <p:cNvSpPr txBox="1"/>
          <p:nvPr/>
        </p:nvSpPr>
        <p:spPr>
          <a:xfrm>
            <a:off x="1691680" y="34290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Cooles Bild von Mindroids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 descr="C:\Users\Marcel\Documents\Mindroid\doc\IntroPresentation\Server_small_conn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708920"/>
            <a:ext cx="4762501" cy="2381250"/>
          </a:xfrm>
          <a:prstGeom prst="rect">
            <a:avLst/>
          </a:prstGeom>
          <a:noFill/>
        </p:spPr>
      </p:pic>
      <p:pic>
        <p:nvPicPr>
          <p:cNvPr id="5123" name="Picture 3" descr="C:\Users\Marcel\Documents\Mindroid\doc\IntroPresentation\Screenshot_20181219-1545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4644" y="1620000"/>
            <a:ext cx="2637742" cy="468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Studieren an der TU Darmstadt</a:t>
            </a:r>
          </a:p>
        </p:txBody>
      </p:sp>
      <p:pic>
        <p:nvPicPr>
          <p:cNvPr id="7172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2852738"/>
            <a:ext cx="7740650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GSCE_Logo_RGB_POS_D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775" y="4722813"/>
            <a:ext cx="496887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1933" y="1484784"/>
            <a:ext cx="3482067" cy="152558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9"/>
          <p:cNvGrpSpPr/>
          <p:nvPr/>
        </p:nvGrpSpPr>
        <p:grpSpPr>
          <a:xfrm>
            <a:off x="86295" y="1657896"/>
            <a:ext cx="8784976" cy="4742903"/>
            <a:chOff x="230311" y="1234797"/>
            <a:chExt cx="8784976" cy="5166003"/>
          </a:xfrm>
        </p:grpSpPr>
        <p:pic>
          <p:nvPicPr>
            <p:cNvPr id="7" name="Bild 10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4" y="1412875"/>
              <a:ext cx="8540751" cy="498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eck 7"/>
            <p:cNvSpPr/>
            <p:nvPr/>
          </p:nvSpPr>
          <p:spPr>
            <a:xfrm>
              <a:off x="230311" y="1234797"/>
              <a:ext cx="8784976" cy="259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Inhaltsplatzhalter 3"/>
          <p:cNvSpPr>
            <a:spLocks noGrp="1"/>
          </p:cNvSpPr>
          <p:nvPr>
            <p:ph idx="1"/>
          </p:nvPr>
        </p:nvSpPr>
        <p:spPr>
          <a:xfrm>
            <a:off x="831404" y="1761085"/>
            <a:ext cx="6188868" cy="38281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Wer wir sind:</a:t>
            </a: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Gegründet 1877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Technik im Fokus aller Disziplinen</a:t>
            </a:r>
          </a:p>
          <a:p>
            <a:pPr>
              <a:lnSpc>
                <a:spcPct val="100000"/>
              </a:lnSpc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Naturwissenschaften sowie Sozial- und Geisteswissenschaften arbeiten eng mit Ingenieurwissenschaften zusammen</a:t>
            </a:r>
          </a:p>
          <a:p>
            <a:pPr>
              <a:lnSpc>
                <a:spcPct val="100000"/>
              </a:lnSpc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Erste autonome Universität Deutschlands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Universität Darmstadt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44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Universität Darmstadt</a:t>
            </a:r>
            <a:endParaRPr lang="en-GB" dirty="0"/>
          </a:p>
        </p:txBody>
      </p:sp>
      <p:grpSp>
        <p:nvGrpSpPr>
          <p:cNvPr id="2" name="Gruppierung 9"/>
          <p:cNvGrpSpPr/>
          <p:nvPr/>
        </p:nvGrpSpPr>
        <p:grpSpPr>
          <a:xfrm>
            <a:off x="107504" y="1689077"/>
            <a:ext cx="8784976" cy="4711722"/>
            <a:chOff x="251520" y="1268760"/>
            <a:chExt cx="8784976" cy="5132040"/>
          </a:xfrm>
        </p:grpSpPr>
        <p:pic>
          <p:nvPicPr>
            <p:cNvPr id="7" name="Bild 10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4" y="1412875"/>
              <a:ext cx="8540751" cy="498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eck 7"/>
            <p:cNvSpPr/>
            <p:nvPr/>
          </p:nvSpPr>
          <p:spPr>
            <a:xfrm>
              <a:off x="251520" y="1268760"/>
              <a:ext cx="8784976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899592" y="1700808"/>
            <a:ext cx="73448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  <a:cs typeface="+mn-cs"/>
              </a:defRPr>
            </a:lvl1pPr>
            <a:lvl2pPr marL="349250" indent="-1682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2pPr>
            <a:lvl3pPr marL="5381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3pPr>
            <a:lvl4pPr marL="717550" indent="-1730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4pPr>
            <a:lvl5pPr marL="9080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kern="0" dirty="0" smtClean="0">
                <a:cs typeface="Calibri"/>
              </a:rPr>
              <a:t>Fakten und Zahlen:</a:t>
            </a:r>
          </a:p>
          <a:p>
            <a:pPr marL="0" indent="0">
              <a:buNone/>
            </a:pPr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13 Fachbereiche und 5 Studienbereiche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110 Studiengänge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303 Professoren und 25.100 (inkl. 4.350 internationale) Studenten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2.400 wissenschaftliche Mitarbeiter und 1.850 nicht-wissenschaftliche Mitarbeiter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>
                <a:cs typeface="Calibri"/>
              </a:rPr>
              <a:t>241 </a:t>
            </a:r>
            <a:r>
              <a:rPr lang="de-DE" sz="1800" kern="0" dirty="0" smtClean="0">
                <a:cs typeface="Calibri"/>
              </a:rPr>
              <a:t>Mio. </a:t>
            </a:r>
            <a:r>
              <a:rPr lang="de-DE" sz="1800" kern="0" dirty="0">
                <a:cs typeface="Calibri"/>
              </a:rPr>
              <a:t>Euro Landesmittel, 160 </a:t>
            </a:r>
            <a:r>
              <a:rPr lang="de-DE" sz="1800" kern="0" dirty="0" smtClean="0">
                <a:cs typeface="Calibri"/>
              </a:rPr>
              <a:t>Mio. </a:t>
            </a:r>
            <a:r>
              <a:rPr lang="de-DE" sz="1800" kern="0" dirty="0">
                <a:cs typeface="Calibri"/>
              </a:rPr>
              <a:t>Euro Drittmittel und 31 </a:t>
            </a:r>
            <a:r>
              <a:rPr lang="de-DE" sz="1800" kern="0" dirty="0" smtClean="0">
                <a:cs typeface="Calibri"/>
              </a:rPr>
              <a:t>Mio. </a:t>
            </a:r>
            <a:r>
              <a:rPr lang="de-DE" sz="1800" kern="0" dirty="0">
                <a:cs typeface="Calibri"/>
              </a:rPr>
              <a:t>Euro </a:t>
            </a:r>
            <a:r>
              <a:rPr lang="de-DE" sz="1800" kern="0" dirty="0" smtClean="0">
                <a:cs typeface="Calibri"/>
              </a:rPr>
              <a:t>Bund-Länder-Hochschulpakt</a:t>
            </a:r>
            <a:endParaRPr lang="de-DE" sz="1800" kern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9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857620" y="1620001"/>
            <a:ext cx="5000660" cy="2241048"/>
          </a:xfrm>
        </p:spPr>
        <p:txBody>
          <a:bodyPr/>
          <a:lstStyle/>
          <a:p>
            <a:r>
              <a:rPr lang="de-DE" dirty="0" smtClean="0"/>
              <a:t>Tolles Bild von Mindroid, Markierung über einzelne Teile laufen lassen.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Lego-Mindstorms EV3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2 große Motoren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Ultraschallsensor (Abstand)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Gyrosensor (Drehung)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2 Farbsensoren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6 Tasten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Roboter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Lego-Mindstorms EV3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2 große Motoren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Ultraschallsensor (Abstand)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Gyrosensor (Drehung)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2 Farbsensoren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6 Tasten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LED-Beleuchtung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Roboter</a:t>
            </a:r>
            <a:endParaRPr lang="de-DE" dirty="0"/>
          </a:p>
        </p:txBody>
      </p:sp>
      <p:pic>
        <p:nvPicPr>
          <p:cNvPr id="1026" name="Picture 2" descr="C:\Users\Marcel\Documents\Mindroid\doc\WorkshopInstructions\img\ev3_butt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502024"/>
            <a:ext cx="3810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Nexus 5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LineageOS (Android)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Mindroid-App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		</a:t>
            </a:r>
            <a:endParaRPr lang="de-DE" dirty="0"/>
          </a:p>
        </p:txBody>
      </p:sp>
      <p:pic>
        <p:nvPicPr>
          <p:cNvPr id="2052" name="Picture 4" descr="C:\Users\Marcel\Documents\Mindroid\doc\WorkshopInstructions\img\app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73016"/>
            <a:ext cx="2313056" cy="2313056"/>
          </a:xfrm>
          <a:prstGeom prst="rect">
            <a:avLst/>
          </a:prstGeom>
          <a:noFill/>
        </p:spPr>
      </p:pic>
      <p:pic>
        <p:nvPicPr>
          <p:cNvPr id="2054" name="Picture 6" descr="C:\Users\Marcel\Documents\Mindroid\doc\IntroPresentation\Screenshot_20181219-14545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84784"/>
            <a:ext cx="2666681" cy="4741087"/>
          </a:xfrm>
          <a:prstGeom prst="rect">
            <a:avLst/>
          </a:prstGeom>
          <a:noFill/>
        </p:spPr>
      </p:pic>
      <p:pic>
        <p:nvPicPr>
          <p:cNvPr id="2055" name="Picture 7" descr="C:\Users\Marcel\Documents\Mindroid\doc\IntroPresentation\Screenshot_20181219-1454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1502" y="1473646"/>
            <a:ext cx="2672946" cy="475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2 Programme benötigt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Java-Editor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Mindroid Server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 Computer</a:t>
            </a:r>
            <a:endParaRPr lang="de-DE" dirty="0"/>
          </a:p>
        </p:txBody>
      </p:sp>
      <p:pic>
        <p:nvPicPr>
          <p:cNvPr id="3074" name="Picture 2" descr="C:\Users\Marcel\Documents\Mindroid\doc\IntroPresentation\pc_serverb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155" y="4581128"/>
            <a:ext cx="1602717" cy="1052289"/>
          </a:xfrm>
          <a:prstGeom prst="rect">
            <a:avLst/>
          </a:prstGeom>
          <a:noFill/>
        </p:spPr>
      </p:pic>
      <p:pic>
        <p:nvPicPr>
          <p:cNvPr id="3075" name="Picture 3" descr="C:\Users\Marcel\Documents\Mindroid\doc\IntroPresentation\javaed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478" y="2659794"/>
            <a:ext cx="1567036" cy="1567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Mindroid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IP im Handy anpassen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099" name="Picture 3" descr="C:\Users\Marcel\Documents\Mindroid\doc\IntroPresentation\Server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780928"/>
            <a:ext cx="4657725" cy="2381250"/>
          </a:xfrm>
          <a:prstGeom prst="rect">
            <a:avLst/>
          </a:prstGeom>
          <a:noFill/>
        </p:spPr>
      </p:pic>
      <p:pic>
        <p:nvPicPr>
          <p:cNvPr id="4100" name="Picture 4" descr="C:\Users\Marcel\Documents\Mindroid\doc\IntroPresentation\Screenshot_20181219-1455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4787" y="1628800"/>
            <a:ext cx="2637563" cy="468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217</Words>
  <Application>Microsoft Office PowerPoint</Application>
  <PresentationFormat>Bildschirmpräsentation (4:3)</PresentationFormat>
  <Paragraphs>68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Präsentationsvorlage_BWL9</vt:lpstr>
      <vt:lpstr>Mindroid Workshop</vt:lpstr>
      <vt:lpstr>Studieren an der TU Darmstadt</vt:lpstr>
      <vt:lpstr>Technische Universität Darmstadt</vt:lpstr>
      <vt:lpstr>Technische Universität Darmstadt</vt:lpstr>
      <vt:lpstr>Die Roboter</vt:lpstr>
      <vt:lpstr>Die Roboter</vt:lpstr>
      <vt:lpstr>Smartphone  </vt:lpstr>
      <vt:lpstr>Am Computer</vt:lpstr>
      <vt:lpstr>Mindroid Server</vt:lpstr>
      <vt:lpstr>Verbinden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Marcel Mann</cp:lastModifiedBy>
  <cp:revision>52</cp:revision>
  <dcterms:created xsi:type="dcterms:W3CDTF">2009-12-23T09:42:49Z</dcterms:created>
  <dcterms:modified xsi:type="dcterms:W3CDTF">2018-12-19T14:50:39Z</dcterms:modified>
</cp:coreProperties>
</file>