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3BA2FF"/>
    <a:srgbClr val="B5B5B5"/>
    <a:srgbClr val="F5A300"/>
    <a:srgbClr val="FDCA00"/>
    <a:srgbClr val="9C1C26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713" autoAdjust="0"/>
    <p:restoredTop sz="91188" autoAdjust="0"/>
  </p:normalViewPr>
  <p:slideViewPr>
    <p:cSldViewPr snapToObjects="1" showGuides="1">
      <p:cViewPr varScale="1">
        <p:scale>
          <a:sx n="88" d="100"/>
          <a:sy n="88" d="100"/>
        </p:scale>
        <p:origin x="92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36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2" name="Text Box 25"/>
          <p:cNvSpPr txBox="1">
            <a:spLocks noChangeArrowheads="1"/>
          </p:cNvSpPr>
          <p:nvPr userDrawn="1"/>
        </p:nvSpPr>
        <p:spPr bwMode="auto">
          <a:xfrm>
            <a:off x="4860032" y="3564355"/>
            <a:ext cx="4203792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Fachgebiet</a:t>
            </a:r>
            <a:r>
              <a:rPr kumimoji="0" lang="en-US" alt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Echtzeitsysteme</a:t>
            </a:r>
            <a:endParaRPr kumimoji="0" lang="en-US" alt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4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Prof. Dr.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rer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. nat. Andy Schürr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Fachbereich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Elektrotechnik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und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Informationstechnik</a:t>
            </a:r>
            <a:endParaRPr kumimoji="0" lang="en-US" alt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Fachbereich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Informatik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(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assoziierte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Professur)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endParaRPr kumimoji="0" lang="en-US" alt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www.es.tu-darmstadt.de</a:t>
            </a:r>
          </a:p>
        </p:txBody>
      </p:sp>
      <p:pic>
        <p:nvPicPr>
          <p:cNvPr id="24" name="Picture 24" descr="logo(200x184)_es02_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20586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3F71168B-671F-E906-2E49-FBE20DDB5816}"/>
              </a:ext>
            </a:extLst>
          </p:cNvPr>
          <p:cNvSpPr txBox="1">
            <a:spLocks/>
          </p:cNvSpPr>
          <p:nvPr userDrawn="1"/>
        </p:nvSpPr>
        <p:spPr>
          <a:xfrm>
            <a:off x="84138" y="4775200"/>
            <a:ext cx="8160270" cy="2016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17.09.2024  |  Fachbereich Elektrotechnik und Informationstechnik  |  Fachgebiet Echtzeitsysteme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775200"/>
            <a:ext cx="8160270" cy="2016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17.09.2024  |  Fachbereich Elektrotechnik und Informationstechnik  |  Fachgebiet Echtzeitsysteme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logo(200x184)_es02_3">
            <a:extLst>
              <a:ext uri="{FF2B5EF4-FFF2-40B4-BE49-F238E27FC236}">
                <a16:creationId xmlns:a16="http://schemas.microsoft.com/office/drawing/2014/main" id="{F7DDD06D-4C31-4BCE-894D-68526E472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9" y="4803998"/>
            <a:ext cx="363656" cy="3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3" y="1087438"/>
            <a:ext cx="6821487" cy="708025"/>
          </a:xfrm>
        </p:spPr>
        <p:txBody>
          <a:bodyPr/>
          <a:lstStyle/>
          <a:p>
            <a:pPr eaLnBrk="1" hangingPunct="1"/>
            <a:r>
              <a:rPr lang="de-DE" altLang="de-DE" dirty="0"/>
              <a:t>{Bachelor, Master} Thesis (Abschlusspräsentation)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 dirty="0"/>
              <a:t>Dein Titel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EFA9938D-C30F-48E6-85D3-E5171627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80782"/>
            <a:ext cx="34573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Dein Name </a:t>
            </a:r>
            <a:r>
              <a:rPr kumimoji="0" lang="de-DE" altLang="de-DE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(Du@stud.tu-darmstadt.de)</a:t>
            </a:r>
          </a:p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de-DE" altLang="de-DE" sz="1200" kern="0" dirty="0">
                <a:solidFill>
                  <a:srgbClr val="000000"/>
                </a:solidFill>
              </a:rPr>
              <a:t>Betreuer: TODO</a:t>
            </a:r>
            <a:endParaRPr kumimoji="0" lang="de-DE" alt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BDC85-1D0B-4BCA-B61D-18630F96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ED84E-805A-4E19-852F-8056A15CE0D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Inhalt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Inhalt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de-DE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86861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33</Words>
  <Application>Microsoft Office PowerPoint</Application>
  <PresentationFormat>Bildschirmpräsentation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Bitstream Charter</vt:lpstr>
      <vt:lpstr>Stafford</vt:lpstr>
      <vt:lpstr>Tahoma</vt:lpstr>
      <vt:lpstr>Wingdings</vt:lpstr>
      <vt:lpstr>Präsentationsvorlage_BWL9</vt:lpstr>
      <vt:lpstr>Dein Titel</vt:lpstr>
      <vt:lpstr>Überschrift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al85zeha</cp:lastModifiedBy>
  <cp:revision>92</cp:revision>
  <dcterms:created xsi:type="dcterms:W3CDTF">2009-12-23T09:42:49Z</dcterms:created>
  <dcterms:modified xsi:type="dcterms:W3CDTF">2024-09-17T11:12:43Z</dcterms:modified>
</cp:coreProperties>
</file>