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8" r:id="rId3"/>
  </p:sldIdLst>
  <p:sldSz cx="9144000" cy="5143500" type="screen16x9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A9"/>
    <a:srgbClr val="3BA2FF"/>
    <a:srgbClr val="B5B5B5"/>
    <a:srgbClr val="F5A300"/>
    <a:srgbClr val="FDCA00"/>
    <a:srgbClr val="9C1C26"/>
    <a:srgbClr val="312C8C"/>
    <a:srgbClr val="000000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3" autoAdjust="0"/>
    <p:restoredTop sz="91188" autoAdjust="0"/>
  </p:normalViewPr>
  <p:slideViewPr>
    <p:cSldViewPr snapToObjects="1" showGuides="1">
      <p:cViewPr varScale="1">
        <p:scale>
          <a:sx n="79" d="100"/>
          <a:sy n="79" d="100"/>
        </p:scale>
        <p:origin x="1184" y="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BF52CA6D-F34F-4BCE-AC2C-27AD29D4161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E1C23756-E966-4DDF-9706-E3F82D489E6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fld id="{A99F611C-575C-4834-9C2A-51245EF7EACB}" type="datetime4">
              <a:rPr lang="de-DE"/>
              <a:pPr>
                <a:defRPr/>
              </a:pPr>
              <a:t>17. September 2024</a:t>
            </a:fld>
            <a:endParaRPr lang="de-DE"/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60A8F69D-799E-4809-A3CB-A83076B2CFF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01932BEB-430A-42A6-8F70-9A312E292F6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anose="00000400000000000000" pitchFamily="2" charset="0"/>
              </a:defRPr>
            </a:lvl1pPr>
          </a:lstStyle>
          <a:p>
            <a:r>
              <a:rPr lang="de-DE" altLang="de-DE"/>
              <a:t>|  </a:t>
            </a:r>
            <a:fld id="{FD9BFB44-02B7-4F5A-9510-D6A7EC1ADE92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5126" name="Picture 6" descr="tud_logo">
            <a:extLst>
              <a:ext uri="{FF2B5EF4-FFF2-40B4-BE49-F238E27FC236}">
                <a16:creationId xmlns:a16="http://schemas.microsoft.com/office/drawing/2014/main" id="{590072C5-8688-49DE-A490-18B1E548B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Rectangle 7">
            <a:extLst>
              <a:ext uri="{FF2B5EF4-FFF2-40B4-BE49-F238E27FC236}">
                <a16:creationId xmlns:a16="http://schemas.microsoft.com/office/drawing/2014/main" id="{9318DC75-C84B-4C0F-B4D9-05403E87F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sp>
        <p:nvSpPr>
          <p:cNvPr id="5128" name="Line 8">
            <a:extLst>
              <a:ext uri="{FF2B5EF4-FFF2-40B4-BE49-F238E27FC236}">
                <a16:creationId xmlns:a16="http://schemas.microsoft.com/office/drawing/2014/main" id="{C37880C4-2BBD-4E30-B382-A047EC7AC2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129" name="Line 9">
            <a:extLst>
              <a:ext uri="{FF2B5EF4-FFF2-40B4-BE49-F238E27FC236}">
                <a16:creationId xmlns:a16="http://schemas.microsoft.com/office/drawing/2014/main" id="{2599EBF7-9DEC-4FEF-B15E-9E64BA718B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130" name="Line 10">
            <a:extLst>
              <a:ext uri="{FF2B5EF4-FFF2-40B4-BE49-F238E27FC236}">
                <a16:creationId xmlns:a16="http://schemas.microsoft.com/office/drawing/2014/main" id="{41EA1A19-A695-42C7-B18B-A764FACF30D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3" descr="tud_logo">
            <a:extLst>
              <a:ext uri="{FF2B5EF4-FFF2-40B4-BE49-F238E27FC236}">
                <a16:creationId xmlns:a16="http://schemas.microsoft.com/office/drawing/2014/main" id="{234DAB62-2175-4858-AD67-FD349A96E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>
            <a:extLst>
              <a:ext uri="{FF2B5EF4-FFF2-40B4-BE49-F238E27FC236}">
                <a16:creationId xmlns:a16="http://schemas.microsoft.com/office/drawing/2014/main" id="{16EFB971-CED3-415E-A4EE-9417C55F284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fld id="{457AE8EF-E871-46D0-AD98-1F6D460EB5F2}" type="datetime4">
              <a:rPr lang="de-DE"/>
              <a:pPr>
                <a:defRPr/>
              </a:pPr>
              <a:t>17. September 2024</a:t>
            </a:fld>
            <a:endParaRPr lang="de-DE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3551BEFF-595F-4814-9A9F-89A6D460C89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8975" y="923925"/>
            <a:ext cx="5461000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76D595CD-BAFD-49BF-861C-6D329C9BFF3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A7D9B6B0-3B95-4D8E-9A94-64E186FA48C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15CA2C80-7CB2-4CFA-B183-9B23BFCE57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r>
              <a:rPr lang="de-DE" altLang="de-DE"/>
              <a:t>|  </a:t>
            </a:r>
            <a:fld id="{E526A819-9FA5-480B-AA80-B0EE2CE4290D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68585946-9504-4C79-A243-8C17C2457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endParaRPr lang="de-DE" altLang="de-DE" sz="1000" b="1">
              <a:latin typeface="Stafford" pitchFamily="2" charset="0"/>
            </a:endParaRPr>
          </a:p>
        </p:txBody>
      </p:sp>
      <p:sp>
        <p:nvSpPr>
          <p:cNvPr id="4105" name="Rectangle 9">
            <a:extLst>
              <a:ext uri="{FF2B5EF4-FFF2-40B4-BE49-F238E27FC236}">
                <a16:creationId xmlns:a16="http://schemas.microsoft.com/office/drawing/2014/main" id="{FECE2218-2F32-4E01-B171-7D5DFCCAD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sp>
        <p:nvSpPr>
          <p:cNvPr id="4106" name="Line 10">
            <a:extLst>
              <a:ext uri="{FF2B5EF4-FFF2-40B4-BE49-F238E27FC236}">
                <a16:creationId xmlns:a16="http://schemas.microsoft.com/office/drawing/2014/main" id="{FA59C84D-5D3E-4007-97FD-908FEC98F03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07" name="Line 11">
            <a:extLst>
              <a:ext uri="{FF2B5EF4-FFF2-40B4-BE49-F238E27FC236}">
                <a16:creationId xmlns:a16="http://schemas.microsoft.com/office/drawing/2014/main" id="{74D129A1-E2D2-4949-B6C9-C1467FEDAB5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08" name="Line 12">
            <a:extLst>
              <a:ext uri="{FF2B5EF4-FFF2-40B4-BE49-F238E27FC236}">
                <a16:creationId xmlns:a16="http://schemas.microsoft.com/office/drawing/2014/main" id="{BE7D3108-39A9-4436-AA29-502561181A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09" name="Line 14">
            <a:extLst>
              <a:ext uri="{FF2B5EF4-FFF2-40B4-BE49-F238E27FC236}">
                <a16:creationId xmlns:a16="http://schemas.microsoft.com/office/drawing/2014/main" id="{479DDD7D-9D8A-4C13-9DEE-A5501FE9E65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57AE8EF-E871-46D0-AD98-1F6D460EB5F2}" type="datetime4">
              <a:rPr lang="de-DE" smtClean="0"/>
              <a:pPr>
                <a:defRPr/>
              </a:pPr>
              <a:t>17. September 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altLang="de-DE"/>
              <a:t>|  </a:t>
            </a:r>
            <a:fld id="{E526A819-9FA5-480B-AA80-B0EE2CE4290D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88365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AC98F4B-0F8B-4A71-988D-C71390328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84163"/>
            <a:ext cx="8786812" cy="1566862"/>
          </a:xfrm>
          <a:prstGeom prst="rect">
            <a:avLst/>
          </a:prstGeom>
          <a:solidFill>
            <a:srgbClr val="005AA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3C98749-4023-42AD-AE3A-55643258CEF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9388" y="155575"/>
            <a:ext cx="8786812" cy="109538"/>
          </a:xfrm>
          <a:prstGeom prst="rect">
            <a:avLst/>
          </a:prstGeom>
          <a:solidFill>
            <a:srgbClr val="005AA9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>
              <a:cs typeface="Tahoma" pitchFamily="34" charset="0"/>
            </a:endParaRPr>
          </a:p>
        </p:txBody>
      </p:sp>
      <p:sp>
        <p:nvSpPr>
          <p:cNvPr id="7" name="Line 14">
            <a:extLst>
              <a:ext uri="{FF2B5EF4-FFF2-40B4-BE49-F238E27FC236}">
                <a16:creationId xmlns:a16="http://schemas.microsoft.com/office/drawing/2014/main" id="{11AA16B0-9512-4673-88DC-53A41D5D20C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9388" y="1851025"/>
            <a:ext cx="878681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" name="Line 15">
            <a:extLst>
              <a:ext uri="{FF2B5EF4-FFF2-40B4-BE49-F238E27FC236}">
                <a16:creationId xmlns:a16="http://schemas.microsoft.com/office/drawing/2014/main" id="{A0ED927A-FA80-4894-87F9-6E781C5FD02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9388" y="4775200"/>
            <a:ext cx="878681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" name="Line 14">
            <a:extLst>
              <a:ext uri="{FF2B5EF4-FFF2-40B4-BE49-F238E27FC236}">
                <a16:creationId xmlns:a16="http://schemas.microsoft.com/office/drawing/2014/main" id="{490DDCD5-9538-4201-817E-E5A1A39DA8F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9388" y="285750"/>
            <a:ext cx="8786812" cy="0"/>
          </a:xfrm>
          <a:prstGeom prst="line">
            <a:avLst/>
          </a:prstGeom>
          <a:noFill/>
          <a:ln w="152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Fußzeilenplatzhalter 3">
            <a:extLst>
              <a:ext uri="{FF2B5EF4-FFF2-40B4-BE49-F238E27FC236}">
                <a16:creationId xmlns:a16="http://schemas.microsoft.com/office/drawing/2014/main" id="{9E799F22-779D-4E5F-85E6-D168D6F0E2FB}"/>
              </a:ext>
            </a:extLst>
          </p:cNvPr>
          <p:cNvSpPr txBox="1">
            <a:spLocks/>
          </p:cNvSpPr>
          <p:nvPr userDrawn="1"/>
        </p:nvSpPr>
        <p:spPr>
          <a:xfrm>
            <a:off x="84138" y="4803775"/>
            <a:ext cx="8304286" cy="173038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F51A46B-51C9-420F-A396-44C23711C593}" type="slidenum">
              <a:rPr lang="de-DE" altLang="de-DE" sz="1000" smtClean="0">
                <a:cs typeface="Tahoma" panose="020B0604030504040204" pitchFamily="34" charset="0"/>
              </a:rPr>
              <a:pPr eaLnBrk="1" hangingPunct="1"/>
              <a:t>‹Nr.›</a:t>
            </a:fld>
            <a:r>
              <a:rPr lang="de-DE" altLang="de-DE" sz="1000" dirty="0">
                <a:cs typeface="Tahoma" panose="020B0604030504040204" pitchFamily="34" charset="0"/>
              </a:rPr>
              <a:t>  |  </a:t>
            </a:r>
            <a:fld id="{4EF755E0-093E-4083-862A-2E6D1DD0D61B}" type="datetime4">
              <a:rPr lang="en-US" altLang="de-DE" sz="1000" smtClean="0">
                <a:cs typeface="Tahoma" panose="020B0604030504040204" pitchFamily="34" charset="0"/>
              </a:rPr>
              <a:t>September 17, 2024</a:t>
            </a:fld>
            <a:r>
              <a:rPr lang="de-DE" altLang="de-DE" sz="1000" dirty="0">
                <a:cs typeface="Tahoma" panose="020B0604030504040204" pitchFamily="34" charset="0"/>
              </a:rPr>
              <a:t>  |  Department </a:t>
            </a:r>
            <a:r>
              <a:rPr lang="de-DE" altLang="de-DE" sz="1000" dirty="0" err="1">
                <a:cs typeface="Tahoma" panose="020B0604030504040204" pitchFamily="34" charset="0"/>
              </a:rPr>
              <a:t>of</a:t>
            </a:r>
            <a:r>
              <a:rPr lang="de-DE" altLang="de-DE" sz="1000" dirty="0">
                <a:cs typeface="Tahoma" panose="020B0604030504040204" pitchFamily="34" charset="0"/>
              </a:rPr>
              <a:t> </a:t>
            </a:r>
            <a:r>
              <a:rPr lang="de-DE" altLang="de-DE" sz="1000" dirty="0" err="1">
                <a:cs typeface="Tahoma" panose="020B0604030504040204" pitchFamily="34" charset="0"/>
              </a:rPr>
              <a:t>Electrical</a:t>
            </a:r>
            <a:r>
              <a:rPr lang="de-DE" altLang="de-DE" sz="1000" dirty="0">
                <a:cs typeface="Tahoma" panose="020B0604030504040204" pitchFamily="34" charset="0"/>
              </a:rPr>
              <a:t> Engineering and Information Technology  |  Real-Time Systems Lab  |  Prof. Schürr</a:t>
            </a:r>
          </a:p>
          <a:p>
            <a:pPr eaLnBrk="1" hangingPunct="1"/>
            <a:endParaRPr lang="de-DE" altLang="de-DE" sz="1000" dirty="0">
              <a:cs typeface="Tahoma" panose="020B0604030504040204" pitchFamily="34" charset="0"/>
            </a:endParaRPr>
          </a:p>
        </p:txBody>
      </p:sp>
      <p:pic>
        <p:nvPicPr>
          <p:cNvPr id="11" name="Picture 9" descr="tud_logo">
            <a:extLst>
              <a:ext uri="{FF2B5EF4-FFF2-40B4-BE49-F238E27FC236}">
                <a16:creationId xmlns:a16="http://schemas.microsoft.com/office/drawing/2014/main" id="{41F4CD59-5D99-41B4-B850-54F06089FBA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653338" y="401638"/>
            <a:ext cx="14271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1520" y="1095623"/>
            <a:ext cx="6840760" cy="708422"/>
          </a:xfrm>
        </p:spPr>
        <p:txBody>
          <a:bodyPr t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270898" y="375294"/>
            <a:ext cx="6821383" cy="6286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22" name="Text Box 25"/>
          <p:cNvSpPr txBox="1">
            <a:spLocks noChangeArrowheads="1"/>
          </p:cNvSpPr>
          <p:nvPr userDrawn="1"/>
        </p:nvSpPr>
        <p:spPr bwMode="auto">
          <a:xfrm>
            <a:off x="4860032" y="3564355"/>
            <a:ext cx="4203792" cy="120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marL="0" marR="0" lvl="0" indent="0" algn="r" defTabSz="449263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ct val="1000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altLang="de-DE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t>Real-Time Systems Lab</a:t>
            </a:r>
          </a:p>
          <a:p>
            <a:pPr marL="0" marR="0" lvl="0" indent="0" algn="r" defTabSz="449263" eaLnBrk="0" fontAlgn="auto" latinLnBrk="0" hangingPunct="0">
              <a:lnSpc>
                <a:spcPct val="140000"/>
              </a:lnSpc>
              <a:spcBef>
                <a:spcPts val="0"/>
              </a:spcBef>
              <a:spcAft>
                <a:spcPct val="1000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alt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t>Prof. Dr. </a:t>
            </a:r>
            <a:r>
              <a:rPr kumimoji="0" lang="en-US" altLang="de-DE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t>rer</a:t>
            </a:r>
            <a:r>
              <a:rPr kumimoji="0" lang="en-US" alt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t>. nat. Andy Schürr</a:t>
            </a:r>
            <a:br>
              <a:rPr kumimoji="0" lang="en-US" alt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</a:br>
            <a:r>
              <a:rPr kumimoji="0" lang="en-US" alt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t>Dept. of Electrical Engineering and Information Technology</a:t>
            </a:r>
          </a:p>
          <a:p>
            <a:pPr marL="0" marR="0" lvl="0" indent="0" algn="r" defTabSz="449263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ct val="1000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alt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t>Dept. of Computer Science (adjunct Professor)</a:t>
            </a:r>
            <a:br>
              <a:rPr kumimoji="0" lang="en-US" alt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</a:br>
            <a:endParaRPr kumimoji="0" lang="en-US" altLang="de-DE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Lucida Sans Unicode" panose="020B0602030504020204" pitchFamily="34" charset="0"/>
            </a:endParaRPr>
          </a:p>
          <a:p>
            <a:pPr marL="0" marR="0" lvl="0" indent="0" algn="r" defTabSz="449263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ct val="1000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alt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t>www.es.tu-darmstadt.de</a:t>
            </a:r>
          </a:p>
        </p:txBody>
      </p:sp>
      <p:pic>
        <p:nvPicPr>
          <p:cNvPr id="24" name="Picture 24" descr="logo(200x184)_es02_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420586"/>
            <a:ext cx="1112838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448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1500" y="366712"/>
            <a:ext cx="6821383" cy="62865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1"/>
          </p:nvPr>
        </p:nvSpPr>
        <p:spPr>
          <a:xfrm>
            <a:off x="180490" y="1185474"/>
            <a:ext cx="8783998" cy="3359957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204445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3" y="3305177"/>
            <a:ext cx="8784975" cy="1021557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79513" y="2180035"/>
            <a:ext cx="8784975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98801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1122" y="366712"/>
            <a:ext cx="6821383" cy="62865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81121" y="1194198"/>
            <a:ext cx="4357220" cy="3413536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sz="half" idx="10"/>
          </p:nvPr>
        </p:nvSpPr>
        <p:spPr>
          <a:xfrm>
            <a:off x="4663618" y="1194198"/>
            <a:ext cx="4300870" cy="3413536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562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4" y="366712"/>
            <a:ext cx="6808162" cy="62865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79514" y="1194197"/>
            <a:ext cx="2860710" cy="3486072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0"/>
          </p:nvPr>
        </p:nvSpPr>
        <p:spPr>
          <a:xfrm>
            <a:off x="3131840" y="1194197"/>
            <a:ext cx="2860710" cy="3486072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sz="half" idx="12"/>
          </p:nvPr>
        </p:nvSpPr>
        <p:spPr>
          <a:xfrm>
            <a:off x="6084168" y="1194197"/>
            <a:ext cx="2880320" cy="3486072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453546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4" y="366712"/>
            <a:ext cx="6808162" cy="62865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8246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84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419872" y="1184707"/>
            <a:ext cx="5544616" cy="343058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512" y="1184707"/>
            <a:ext cx="3147109" cy="343058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179512" y="366712"/>
            <a:ext cx="6840000" cy="62865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8300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185555"/>
            <a:ext cx="5486400" cy="23330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7495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3">
            <a:extLst>
              <a:ext uri="{FF2B5EF4-FFF2-40B4-BE49-F238E27FC236}">
                <a16:creationId xmlns:a16="http://schemas.microsoft.com/office/drawing/2014/main" id="{B2DEF7C5-B626-40CA-B486-B13B74877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565150"/>
            <a:ext cx="8713787" cy="81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>
              <a:cs typeface="Tahoma" pitchFamily="34" charset="0"/>
            </a:endParaRP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96E5FFDE-73FA-426A-BD9A-6BF3A48A7F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7800" y="385763"/>
            <a:ext cx="71310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33CAAF0B-E9E2-4AE6-BCFB-F078FFB381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203325"/>
            <a:ext cx="8786812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29" name="Rectangle 8">
            <a:extLst>
              <a:ext uri="{FF2B5EF4-FFF2-40B4-BE49-F238E27FC236}">
                <a16:creationId xmlns:a16="http://schemas.microsoft.com/office/drawing/2014/main" id="{C39D8E94-3E00-4FF9-8B43-C582B880E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66688"/>
            <a:ext cx="8786812" cy="107950"/>
          </a:xfrm>
          <a:prstGeom prst="rect">
            <a:avLst/>
          </a:prstGeom>
          <a:solidFill>
            <a:srgbClr val="005AA9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>
              <a:cs typeface="Tahoma" pitchFamily="34" charset="0"/>
            </a:endParaRPr>
          </a:p>
        </p:txBody>
      </p:sp>
      <p:sp>
        <p:nvSpPr>
          <p:cNvPr id="1030" name="Line 14">
            <a:extLst>
              <a:ext uri="{FF2B5EF4-FFF2-40B4-BE49-F238E27FC236}">
                <a16:creationId xmlns:a16="http://schemas.microsoft.com/office/drawing/2014/main" id="{3B5E8B18-6027-4A8B-8190-561D29818DE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388" y="1106488"/>
            <a:ext cx="878681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3" name="Fußzeilenplatzhalter 3">
            <a:extLst>
              <a:ext uri="{FF2B5EF4-FFF2-40B4-BE49-F238E27FC236}">
                <a16:creationId xmlns:a16="http://schemas.microsoft.com/office/drawing/2014/main" id="{D0BC9D0E-53EB-4E84-B28B-66E90A537ABF}"/>
              </a:ext>
            </a:extLst>
          </p:cNvPr>
          <p:cNvSpPr txBox="1">
            <a:spLocks/>
          </p:cNvSpPr>
          <p:nvPr userDrawn="1"/>
        </p:nvSpPr>
        <p:spPr>
          <a:xfrm>
            <a:off x="84138" y="4803775"/>
            <a:ext cx="8160270" cy="173038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4F2A568-A80E-46CC-9726-A89A59CECE16}" type="slidenum">
              <a:rPr lang="de-DE" altLang="de-DE" sz="1000" smtClean="0">
                <a:cs typeface="Tahoma" panose="020B0604030504040204" pitchFamily="34" charset="0"/>
              </a:rPr>
              <a:pPr eaLnBrk="1" hangingPunct="1"/>
              <a:t>‹Nr.›</a:t>
            </a:fld>
            <a:r>
              <a:rPr lang="de-DE" altLang="de-DE" sz="1000" dirty="0">
                <a:cs typeface="Tahoma" panose="020B0604030504040204" pitchFamily="34" charset="0"/>
              </a:rPr>
              <a:t>  |  </a:t>
            </a:r>
            <a:fld id="{5D27AEDD-7AB9-40F8-9250-F34FA8190896}" type="datetime4">
              <a:rPr lang="en-US" altLang="de-DE" sz="1000" smtClean="0">
                <a:cs typeface="Tahoma" panose="020B0604030504040204" pitchFamily="34" charset="0"/>
              </a:rPr>
              <a:t>September 17, 2024</a:t>
            </a:fld>
            <a:r>
              <a:rPr lang="de-DE" altLang="de-DE" sz="1000" dirty="0">
                <a:cs typeface="Tahoma" panose="020B0604030504040204" pitchFamily="34" charset="0"/>
              </a:rPr>
              <a:t>  |  Department </a:t>
            </a:r>
            <a:r>
              <a:rPr lang="de-DE" altLang="de-DE" sz="1000" dirty="0" err="1">
                <a:cs typeface="Tahoma" panose="020B0604030504040204" pitchFamily="34" charset="0"/>
              </a:rPr>
              <a:t>of</a:t>
            </a:r>
            <a:r>
              <a:rPr lang="de-DE" altLang="de-DE" sz="1000" dirty="0">
                <a:cs typeface="Tahoma" panose="020B0604030504040204" pitchFamily="34" charset="0"/>
              </a:rPr>
              <a:t> </a:t>
            </a:r>
            <a:r>
              <a:rPr lang="de-DE" altLang="de-DE" sz="1000" dirty="0" err="1">
                <a:cs typeface="Tahoma" panose="020B0604030504040204" pitchFamily="34" charset="0"/>
              </a:rPr>
              <a:t>Electrical</a:t>
            </a:r>
            <a:r>
              <a:rPr lang="de-DE" altLang="de-DE" sz="1000" dirty="0">
                <a:cs typeface="Tahoma" panose="020B0604030504040204" pitchFamily="34" charset="0"/>
              </a:rPr>
              <a:t> Engineering and Information Technology  |  Real-Time Systems Lab  |  Prof. Schürr</a:t>
            </a:r>
          </a:p>
          <a:p>
            <a:pPr eaLnBrk="1" hangingPunct="1"/>
            <a:endParaRPr lang="de-DE" altLang="de-DE" sz="1000" dirty="0">
              <a:cs typeface="Tahoma" panose="020B0604030504040204" pitchFamily="34" charset="0"/>
            </a:endParaRPr>
          </a:p>
        </p:txBody>
      </p:sp>
      <p:sp>
        <p:nvSpPr>
          <p:cNvPr id="2" name="Line 14">
            <a:extLst>
              <a:ext uri="{FF2B5EF4-FFF2-40B4-BE49-F238E27FC236}">
                <a16:creationId xmlns:a16="http://schemas.microsoft.com/office/drawing/2014/main" id="{0C417082-CF6F-4F56-B626-BCDDC5D9005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9388" y="296863"/>
            <a:ext cx="8786812" cy="0"/>
          </a:xfrm>
          <a:prstGeom prst="line">
            <a:avLst/>
          </a:prstGeom>
          <a:noFill/>
          <a:ln w="152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4" name="Line 15">
            <a:extLst>
              <a:ext uri="{FF2B5EF4-FFF2-40B4-BE49-F238E27FC236}">
                <a16:creationId xmlns:a16="http://schemas.microsoft.com/office/drawing/2014/main" id="{8C8CCC45-74D4-48F2-B96B-E4968458CF2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9388" y="4775200"/>
            <a:ext cx="878681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035" name="Picture 9" descr="tud_logo">
            <a:extLst>
              <a:ext uri="{FF2B5EF4-FFF2-40B4-BE49-F238E27FC236}">
                <a16:creationId xmlns:a16="http://schemas.microsoft.com/office/drawing/2014/main" id="{CFC8C3AF-3B94-45CD-8F19-71DA524AB5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653338" y="401638"/>
            <a:ext cx="14271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4" descr="logo(200x184)_es02_3">
            <a:extLst>
              <a:ext uri="{FF2B5EF4-FFF2-40B4-BE49-F238E27FC236}">
                <a16:creationId xmlns:a16="http://schemas.microsoft.com/office/drawing/2014/main" id="{F7DDD06D-4C31-4BCE-894D-68526E4723F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39" y="4803998"/>
            <a:ext cx="363656" cy="335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lnSpc>
          <a:spcPct val="130000"/>
        </a:lnSpc>
        <a:spcBef>
          <a:spcPts val="200"/>
        </a:spcBef>
        <a:spcAft>
          <a:spcPts val="225"/>
        </a:spcAft>
        <a:buFont typeface="Wingdings" panose="05000000000000000000" pitchFamily="2" charset="2"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0" fontAlgn="base" hangingPunct="0">
        <a:lnSpc>
          <a:spcPct val="130000"/>
        </a:lnSpc>
        <a:spcBef>
          <a:spcPts val="200"/>
        </a:spcBef>
        <a:spcAft>
          <a:spcPts val="225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0" fontAlgn="base" hangingPunct="0">
        <a:lnSpc>
          <a:spcPct val="130000"/>
        </a:lnSpc>
        <a:spcBef>
          <a:spcPts val="200"/>
        </a:spcBef>
        <a:spcAft>
          <a:spcPts val="225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0" fontAlgn="base" hangingPunct="0">
        <a:lnSpc>
          <a:spcPct val="130000"/>
        </a:lnSpc>
        <a:spcBef>
          <a:spcPts val="200"/>
        </a:spcBef>
        <a:spcAft>
          <a:spcPts val="225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0" fontAlgn="base" hangingPunct="0">
        <a:lnSpc>
          <a:spcPct val="130000"/>
        </a:lnSpc>
        <a:spcBef>
          <a:spcPts val="200"/>
        </a:spcBef>
        <a:spcAft>
          <a:spcPts val="225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Untertitel 1">
            <a:extLst>
              <a:ext uri="{FF2B5EF4-FFF2-40B4-BE49-F238E27FC236}">
                <a16:creationId xmlns:a16="http://schemas.microsoft.com/office/drawing/2014/main" id="{7449D328-81C7-43AA-85A5-127731560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463" y="1087438"/>
            <a:ext cx="6821487" cy="708025"/>
          </a:xfrm>
        </p:spPr>
        <p:txBody>
          <a:bodyPr/>
          <a:lstStyle/>
          <a:p>
            <a:pPr eaLnBrk="1" hangingPunct="1"/>
            <a:r>
              <a:rPr lang="de-DE" altLang="de-DE" dirty="0"/>
              <a:t>{Bachelor, Master} Thesis (final </a:t>
            </a:r>
            <a:r>
              <a:rPr lang="de-DE" altLang="de-DE" dirty="0" err="1"/>
              <a:t>presentation</a:t>
            </a:r>
            <a:r>
              <a:rPr lang="de-DE" altLang="de-DE" dirty="0"/>
              <a:t>)</a:t>
            </a:r>
          </a:p>
        </p:txBody>
      </p:sp>
      <p:sp>
        <p:nvSpPr>
          <p:cNvPr id="3075" name="Titel 2">
            <a:extLst>
              <a:ext uri="{FF2B5EF4-FFF2-40B4-BE49-F238E27FC236}">
                <a16:creationId xmlns:a16="http://schemas.microsoft.com/office/drawing/2014/main" id="{FEED4CEC-8ED3-450F-B059-95ECB8415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3" y="366713"/>
            <a:ext cx="6821487" cy="628650"/>
          </a:xfrm>
        </p:spPr>
        <p:txBody>
          <a:bodyPr/>
          <a:lstStyle/>
          <a:p>
            <a:pPr eaLnBrk="1" hangingPunct="1"/>
            <a:r>
              <a:rPr lang="de-DE" altLang="de-DE" dirty="0" err="1"/>
              <a:t>Your</a:t>
            </a:r>
            <a:r>
              <a:rPr lang="de-DE" altLang="de-DE" dirty="0"/>
              <a:t> Title</a:t>
            </a:r>
          </a:p>
        </p:txBody>
      </p:sp>
      <p:sp>
        <p:nvSpPr>
          <p:cNvPr id="4" name="Text Box 17">
            <a:extLst>
              <a:ext uri="{FF2B5EF4-FFF2-40B4-BE49-F238E27FC236}">
                <a16:creationId xmlns:a16="http://schemas.microsoft.com/office/drawing/2014/main" id="{EFA9938D-C30F-48E6-85D3-E51716279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280782"/>
            <a:ext cx="3457311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marL="0" marR="0" lvl="0" indent="0" defTabSz="449263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ct val="1000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t>Your</a:t>
            </a:r>
            <a:r>
              <a:rPr kumimoji="0" lang="de-DE" altLang="de-DE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t> Name </a:t>
            </a:r>
            <a:r>
              <a:rPr kumimoji="0" lang="de-DE" altLang="de-DE" sz="1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t>(</a:t>
            </a:r>
            <a:r>
              <a:rPr kumimoji="0" lang="de-DE" altLang="de-DE" sz="12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t>you@email.tld</a:t>
            </a:r>
            <a:r>
              <a:rPr kumimoji="0" lang="de-DE" altLang="de-DE" sz="1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t>)</a:t>
            </a:r>
          </a:p>
          <a:p>
            <a:pPr marL="0" marR="0" lvl="0" indent="0" defTabSz="449263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ct val="1000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lang="de-DE" altLang="de-DE" sz="1200" kern="0" dirty="0">
                <a:solidFill>
                  <a:srgbClr val="000000"/>
                </a:solidFill>
              </a:rPr>
              <a:t>Supervisor: TODO</a:t>
            </a:r>
            <a:endParaRPr kumimoji="0" lang="de-DE" altLang="de-DE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Lucida Sans Unicode" panose="020B0602030504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5BDC85-1D0B-4BCA-B61D-18630F96A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8CED84E-805A-4E19-852F-8056A15CE0D6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Content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de-DE" dirty="0"/>
              <a:t>More </a:t>
            </a:r>
            <a:r>
              <a:rPr lang="de-DE" dirty="0" err="1"/>
              <a:t>content</a:t>
            </a:r>
            <a:endParaRPr lang="de-DE" dirty="0"/>
          </a:p>
          <a:p>
            <a:pPr marL="881062" lvl="3" indent="-342900">
              <a:buFont typeface="Arial" panose="020B0604020202020204" pitchFamily="34" charset="0"/>
              <a:buChar char="•"/>
            </a:pPr>
            <a:r>
              <a:rPr lang="de-DE" dirty="0"/>
              <a:t>Even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868613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vorlage_BWL9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35</Words>
  <Application>Microsoft Office PowerPoint</Application>
  <PresentationFormat>Bildschirmpräsentation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Bitstream Charter</vt:lpstr>
      <vt:lpstr>Stafford</vt:lpstr>
      <vt:lpstr>Tahoma</vt:lpstr>
      <vt:lpstr>Wingdings</vt:lpstr>
      <vt:lpstr>Präsentationsvorlage_BWL9</vt:lpstr>
      <vt:lpstr>Your Title</vt:lpstr>
      <vt:lpstr>Headline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al85zeha</cp:lastModifiedBy>
  <cp:revision>90</cp:revision>
  <dcterms:created xsi:type="dcterms:W3CDTF">2009-12-23T09:42:49Z</dcterms:created>
  <dcterms:modified xsi:type="dcterms:W3CDTF">2024-09-17T09:13:49Z</dcterms:modified>
</cp:coreProperties>
</file>