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3FC47B"/>
    <a:srgbClr val="34497D"/>
    <a:srgbClr val="68789E"/>
    <a:srgbClr val="536DB0"/>
    <a:srgbClr val="DA8200"/>
    <a:srgbClr val="516BAE"/>
    <a:srgbClr val="FF9900"/>
    <a:srgbClr val="629DD1"/>
    <a:srgbClr val="546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34" autoAdjust="0"/>
  </p:normalViewPr>
  <p:slideViewPr>
    <p:cSldViewPr snapToGrid="0">
      <p:cViewPr varScale="1">
        <p:scale>
          <a:sx n="93" d="100"/>
          <a:sy n="93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0B1A5-FD2E-49B0-8F82-ACFA77F5D834}" type="datetimeFigureOut">
              <a:rPr lang="en-DE" smtClean="0"/>
              <a:t>02/07/2023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790E-62C6-4E02-A135-35D835ED27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54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652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169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850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6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35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01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59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994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261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855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45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790E-62C6-4E02-A135-35D835ED271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393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0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91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068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9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625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771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05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1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DE"/>
              <a:t>30/03/2022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9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30/03/2022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36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9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4015"/>
            <a:ext cx="10058400" cy="45150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DE"/>
              <a:t>30/03/2022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E0758862-9D7D-4267-9D06-C54472B679E6}" type="slidenum">
              <a:rPr lang="en-DE" smtClean="0"/>
              <a:pPr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2789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867-6F00-4185-93B8-6472A59F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94122"/>
            <a:ext cx="10058400" cy="3566160"/>
          </a:xfrm>
        </p:spPr>
        <p:txBody>
          <a:bodyPr>
            <a:normAutofit/>
          </a:bodyPr>
          <a:lstStyle/>
          <a:p>
            <a:r>
              <a:rPr lang="en-GB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Master-Thesis Presentation by Your Name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Your Title</a:t>
            </a:r>
            <a:endParaRPr lang="en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0829F-69B4-4C34-9629-BED5DF38B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German Title</a:t>
            </a:r>
            <a:endParaRPr lang="en-DE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9BD-42BB-4995-B5AF-7367EBF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 dirty="0"/>
              <a:t>30</a:t>
            </a:r>
            <a:r>
              <a:rPr lang="en-GB" dirty="0"/>
              <a:t>.</a:t>
            </a:r>
            <a:r>
              <a:rPr lang="en-DE" dirty="0"/>
              <a:t>03</a:t>
            </a:r>
            <a:r>
              <a:rPr lang="en-GB" dirty="0"/>
              <a:t>.</a:t>
            </a:r>
            <a:r>
              <a:rPr lang="en-DE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C06E-AA11-4AA4-95BA-D121C1FA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dirty="0"/>
              <a:t>Your Title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E39B-7D70-4FF2-A928-765C880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1</a:t>
            </a:fld>
            <a:endParaRPr lang="en-DE"/>
          </a:p>
        </p:txBody>
      </p:sp>
      <p:pic>
        <p:nvPicPr>
          <p:cNvPr id="10" name="Picture 9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C21B2855-642F-4452-B7F0-A51C86AAC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986" y="5269006"/>
            <a:ext cx="656012" cy="6035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52E4BC-CF25-4CCC-A4FF-4DE7476A86E0}"/>
              </a:ext>
            </a:extLst>
          </p:cNvPr>
          <p:cNvSpPr/>
          <p:nvPr/>
        </p:nvSpPr>
        <p:spPr>
          <a:xfrm>
            <a:off x="7667978" y="5175173"/>
            <a:ext cx="2276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Fachgebiet Echtzeitsysteme</a:t>
            </a:r>
          </a:p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Fachbereich Elektrotechnik und </a:t>
            </a:r>
          </a:p>
          <a:p>
            <a:pPr algn="ctr"/>
            <a:r>
              <a:rPr lang="en-US" sz="12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Informationstechnik</a:t>
            </a:r>
          </a:p>
          <a:p>
            <a:pPr algn="ctr"/>
            <a:r>
              <a:rPr lang="en-US" sz="1200" b="0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Technische Universität Darmstadt</a:t>
            </a:r>
          </a:p>
        </p:txBody>
      </p:sp>
      <p:pic>
        <p:nvPicPr>
          <p:cNvPr id="1026" name="Picture 2" descr="ATHENE">
            <a:extLst>
              <a:ext uri="{FF2B5EF4-FFF2-40B4-BE49-F238E27FC236}">
                <a16:creationId xmlns:a16="http://schemas.microsoft.com/office/drawing/2014/main" id="{76E37907-EE53-4444-A7F4-C9A6409B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998" y="5234187"/>
            <a:ext cx="1492199" cy="7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C0F39D3-5020-4EC1-B62B-5D8BFC7985B2}"/>
              </a:ext>
            </a:extLst>
          </p:cNvPr>
          <p:cNvSpPr/>
          <p:nvPr/>
        </p:nvSpPr>
        <p:spPr>
          <a:xfrm rot="10800000">
            <a:off x="4442214" y="-19509"/>
            <a:ext cx="7743887" cy="3425023"/>
          </a:xfrm>
          <a:prstGeom prst="rtTriangl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5DE1A97-1B37-4487-BCE8-FE82D82CB28D}"/>
              </a:ext>
            </a:extLst>
          </p:cNvPr>
          <p:cNvSpPr/>
          <p:nvPr/>
        </p:nvSpPr>
        <p:spPr>
          <a:xfrm>
            <a:off x="-1" y="5907355"/>
            <a:ext cx="12186101" cy="493933"/>
          </a:xfrm>
          <a:prstGeom prst="rtTriangle">
            <a:avLst/>
          </a:prstGeom>
          <a:gradFill flip="none" rotWithShape="1">
            <a:gsLst>
              <a:gs pos="100000">
                <a:srgbClr val="4A66AC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34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/</a:t>
            </a:r>
            <a:r>
              <a:rPr lang="de-DE" dirty="0" err="1"/>
              <a:t>evaluate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Future Work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3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C1BA3D-9EB2-4177-858F-1F04CA49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3FE64A-2841-4D79-B5C3-A51658E6D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218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 Slide – Increasing Problem Size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Backup Slide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2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Words</a:t>
            </a:r>
          </a:p>
          <a:p>
            <a:pPr lvl="1"/>
            <a:r>
              <a:rPr lang="de-DE" dirty="0"/>
              <a:t>More</a:t>
            </a:r>
          </a:p>
          <a:p>
            <a:pPr lvl="1"/>
            <a:r>
              <a:rPr lang="de-DE" dirty="0"/>
              <a:t>Words</a:t>
            </a:r>
          </a:p>
          <a:p>
            <a:pPr lvl="1"/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i="1" dirty="0" err="1"/>
              <a:t>more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?</a:t>
            </a:r>
          </a:p>
          <a:p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ask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supervisor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slides</a:t>
            </a:r>
            <a:r>
              <a:rPr lang="de-DE" b="1" dirty="0"/>
              <a:t> </a:t>
            </a:r>
            <a:r>
              <a:rPr lang="de-DE" b="1" dirty="0" err="1"/>
              <a:t>built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template</a:t>
            </a:r>
            <a:r>
              <a:rPr lang="de-DE" b="1" dirty="0"/>
              <a:t>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Motivation</a:t>
            </a:r>
            <a:r>
              <a:rPr lang="en-GB" dirty="0"/>
              <a:t>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32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Topic A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3</a:t>
            </a:fld>
            <a:endParaRPr lang="en-DE"/>
          </a:p>
        </p:txBody>
      </p:sp>
      <p:sp>
        <p:nvSpPr>
          <p:cNvPr id="86" name="Footer Placeholder 4">
            <a:extLst>
              <a:ext uri="{FF2B5EF4-FFF2-40B4-BE49-F238E27FC236}">
                <a16:creationId xmlns:a16="http://schemas.microsoft.com/office/drawing/2014/main" id="{9A5917BC-C414-491D-B965-3958211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Motivation</a:t>
            </a:r>
            <a:r>
              <a:rPr lang="en-GB" dirty="0"/>
              <a:t> ⯈ Topic 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525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Problem Description</a:t>
            </a:r>
            <a:r>
              <a:rPr lang="en-GB" dirty="0"/>
              <a:t>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90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Title – Why build a new XY framework?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chose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? Well …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A Title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0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Research 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b="1" dirty="0"/>
              <a:t>RQ1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XY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ZZ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BB </a:t>
            </a:r>
            <a:r>
              <a:rPr lang="de-DE" b="1" dirty="0" err="1"/>
              <a:t>quality</a:t>
            </a:r>
            <a:r>
              <a:rPr lang="de-DE" dirty="0"/>
              <a:t>?</a:t>
            </a:r>
          </a:p>
          <a:p>
            <a:r>
              <a:rPr lang="en-US" b="1" dirty="0"/>
              <a:t>RQ2</a:t>
            </a:r>
            <a:r>
              <a:rPr lang="en-US" dirty="0"/>
              <a:t> How large is the </a:t>
            </a:r>
            <a:r>
              <a:rPr lang="en-US" b="1" dirty="0"/>
              <a:t>performance gain</a:t>
            </a:r>
            <a:r>
              <a:rPr lang="en-US" dirty="0"/>
              <a:t> of XY compared to optimal approaches if we reduce the adherence to optimality step by step?</a:t>
            </a:r>
          </a:p>
          <a:p>
            <a:r>
              <a:rPr lang="en-US" b="1" dirty="0"/>
              <a:t>RQ3</a:t>
            </a:r>
            <a:r>
              <a:rPr lang="en-US" dirty="0"/>
              <a:t> How does XY compare against another </a:t>
            </a:r>
            <a:r>
              <a:rPr lang="en-US" b="1" dirty="0"/>
              <a:t>heuristic approach</a:t>
            </a:r>
            <a:r>
              <a:rPr lang="en-US" dirty="0"/>
              <a:t> taken from literature?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Evaluation Research Questions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2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Evaluation Setup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62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Evaluation Results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308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B2-16B7-4337-91B4-B32FC930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C905-1C9A-4E30-8163-12622275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/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7119-B0FD-4793-84DD-2A869EB9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30</a:t>
            </a:r>
            <a:r>
              <a:rPr lang="en-GB"/>
              <a:t>.</a:t>
            </a:r>
            <a:r>
              <a:rPr lang="en-DE"/>
              <a:t>03</a:t>
            </a:r>
            <a:r>
              <a:rPr lang="en-GB"/>
              <a:t>.</a:t>
            </a:r>
            <a:r>
              <a:rPr lang="en-DE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DA00-BB0E-42F7-865C-5924CBE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                                                           </a:t>
            </a:r>
            <a:r>
              <a:rPr lang="en-GB" b="1" u="sng" dirty="0"/>
              <a:t>Conclusion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182-0227-4DB7-B0F7-BCF4F7C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8862-9D7D-4267-9D06-C54472B679E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31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Master-Thesis Presentation by Your Name  Your Title</vt:lpstr>
      <vt:lpstr>Motivation</vt:lpstr>
      <vt:lpstr>Motivation: Topic A</vt:lpstr>
      <vt:lpstr>Problem Description</vt:lpstr>
      <vt:lpstr>A Title – Why build a new XY framework?</vt:lpstr>
      <vt:lpstr>Evaluation Research Questions</vt:lpstr>
      <vt:lpstr>Evaluation Setup</vt:lpstr>
      <vt:lpstr>Evaluation Results</vt:lpstr>
      <vt:lpstr>Conclusion</vt:lpstr>
      <vt:lpstr>Future Work</vt:lpstr>
      <vt:lpstr>Thank you for your attention!</vt:lpstr>
      <vt:lpstr>Backup Slide – Increasing Problem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Vegas</dc:creator>
  <cp:lastModifiedBy>Maximilian Kratz</cp:lastModifiedBy>
  <cp:revision>10</cp:revision>
  <dcterms:created xsi:type="dcterms:W3CDTF">2022-02-14T14:10:19Z</dcterms:created>
  <dcterms:modified xsi:type="dcterms:W3CDTF">2023-02-07T10:19:50Z</dcterms:modified>
</cp:coreProperties>
</file>