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9"/>
    <a:srgbClr val="3BA2FF"/>
    <a:srgbClr val="B5B5B5"/>
    <a:srgbClr val="F5A300"/>
    <a:srgbClr val="FDCA00"/>
    <a:srgbClr val="9C1C26"/>
    <a:srgbClr val="312C8C"/>
    <a:srgbClr val="000000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 showGuides="1">
      <p:cViewPr varScale="1">
        <p:scale>
          <a:sx n="79" d="100"/>
          <a:sy n="79" d="100"/>
        </p:scale>
        <p:origin x="1184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52CA6D-F34F-4BCE-AC2C-27AD29D41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1C23756-E966-4DDF-9706-E3F82D489E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pPr>
                <a:defRPr/>
              </a:pPr>
              <a:t>17. September 2024</a:t>
            </a:fld>
            <a:endParaRPr lang="de-DE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0A8F69D-799E-4809-A3CB-A83076B2CF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1932BEB-430A-42A6-8F70-9A312E292F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5126" name="Picture 6" descr="tud_logo">
            <a:extLst>
              <a:ext uri="{FF2B5EF4-FFF2-40B4-BE49-F238E27FC236}">
                <a16:creationId xmlns:a16="http://schemas.microsoft.com/office/drawing/2014/main" id="{590072C5-8688-49DE-A490-18B1E54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>
            <a:extLst>
              <a:ext uri="{FF2B5EF4-FFF2-40B4-BE49-F238E27FC236}">
                <a16:creationId xmlns:a16="http://schemas.microsoft.com/office/drawing/2014/main" id="{9318DC75-C84B-4C0F-B4D9-05403E87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37880C4-2BBD-4E30-B382-A047EC7A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599EBF7-9DEC-4FEF-B15E-9E64BA718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1EA1A19-A695-42C7-B18B-A764FACF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>
            <a:extLst>
              <a:ext uri="{FF2B5EF4-FFF2-40B4-BE49-F238E27FC236}">
                <a16:creationId xmlns:a16="http://schemas.microsoft.com/office/drawing/2014/main" id="{234DAB62-2175-4858-AD67-FD349A96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16EFB971-CED3-415E-A4EE-9417C55F28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pPr>
                <a:defRPr/>
              </a:pPr>
              <a:t>17. September 2024</a:t>
            </a:fld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551BEFF-595F-4814-9A9F-89A6D460C8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D595CD-BAFD-49BF-861C-6D329C9BF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D9B6B0-3B95-4D8E-9A94-64E186FA48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CA2C80-7CB2-4CFA-B183-9B23BFCE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8585946-9504-4C79-A243-8C17C245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ECE2218-2F32-4E01-B171-7D5DFCCA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FA59C84D-5D3E-4007-97FD-908FEC98F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74D129A1-E2D2-4949-B6C9-C1467FED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BE7D3108-39A9-4436-AA29-50256118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479DDD7D-9D8A-4C13-9DEE-A5501FE9E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17. September 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836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C98F4B-0F8B-4A71-988D-C7139032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4163"/>
            <a:ext cx="8786812" cy="1566862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C98749-4023-42AD-AE3A-55643258CE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55575"/>
            <a:ext cx="8786812" cy="109538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11AA16B0-9512-4673-88DC-53A41D5D20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851025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A0ED927A-FA80-4894-87F9-6E781C5FD0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90DDCD5-9538-4201-817E-E5A1A39DA8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85750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1" name="Picture 9" descr="tud_logo">
            <a:extLst>
              <a:ext uri="{FF2B5EF4-FFF2-40B4-BE49-F238E27FC236}">
                <a16:creationId xmlns:a16="http://schemas.microsoft.com/office/drawing/2014/main" id="{41F4CD59-5D99-41B4-B850-54F06089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095623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2" name="Text Box 25"/>
          <p:cNvSpPr txBox="1">
            <a:spLocks noChangeArrowheads="1"/>
          </p:cNvSpPr>
          <p:nvPr userDrawn="1"/>
        </p:nvSpPr>
        <p:spPr bwMode="auto">
          <a:xfrm>
            <a:off x="4860032" y="3564355"/>
            <a:ext cx="4203792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r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Fachgebiet</a:t>
            </a:r>
            <a:r>
              <a:rPr kumimoji="0" lang="en-US" alt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alt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Echtzeitsysteme</a:t>
            </a:r>
            <a:endParaRPr kumimoji="0" lang="en-US" alt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marL="0" marR="0" lvl="0" indent="0" algn="r" defTabSz="449263" eaLnBrk="0" fontAlgn="auto" latinLnBrk="0" hangingPunct="0">
              <a:lnSpc>
                <a:spcPct val="14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Prof. Dr. 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rer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. nat. Andy Schürr</a:t>
            </a:r>
            <a:b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</a:b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Fachbereich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Elektrotechnik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und 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Informationstechnik</a:t>
            </a:r>
            <a:endParaRPr kumimoji="0" lang="en-US" alt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marL="0" marR="0" lvl="0" indent="0" algn="r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Fachbereich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Informatik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 (</a:t>
            </a:r>
            <a:r>
              <a:rPr kumimoji="0" lang="en-US" alt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Zweitprofessur</a:t>
            </a: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)</a:t>
            </a:r>
            <a:b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</a:br>
            <a:endParaRPr kumimoji="0" lang="en-US" alt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  <a:p>
            <a:pPr marL="0" marR="0" lvl="0" indent="0" algn="r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www.es.tu-darmstadt.de</a:t>
            </a:r>
          </a:p>
        </p:txBody>
      </p:sp>
      <p:pic>
        <p:nvPicPr>
          <p:cNvPr id="24" name="Picture 24" descr="logo(200x184)_es02_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420586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3F71168B-671F-E906-2E49-FBE20DDB5816}"/>
              </a:ext>
            </a:extLst>
          </p:cNvPr>
          <p:cNvSpPr txBox="1">
            <a:spLocks/>
          </p:cNvSpPr>
          <p:nvPr userDrawn="1"/>
        </p:nvSpPr>
        <p:spPr>
          <a:xfrm>
            <a:off x="84138" y="4775200"/>
            <a:ext cx="8160270" cy="201613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F2A568-A80E-46CC-9726-A89A59CECE16}" type="slidenum">
              <a:rPr lang="de-DE" altLang="de-DE" sz="1000" smtClean="0">
                <a:cs typeface="Tahoma" panose="020B0604030504040204" pitchFamily="34" charset="0"/>
              </a:rPr>
              <a:pPr eaLnBrk="1" hangingPunct="1"/>
              <a:t>‹Nr.›</a:t>
            </a:fld>
            <a:r>
              <a:rPr lang="de-DE" altLang="de-DE" sz="1000" dirty="0">
                <a:cs typeface="Tahoma" panose="020B0604030504040204" pitchFamily="34" charset="0"/>
              </a:rPr>
              <a:t>  |  17.09.2024  |  Fachbereich Elektrotechnik und Informationstechnik  |  Fachgebiet Echtzeitsysteme  |  Prof. Schürr</a:t>
            </a:r>
          </a:p>
          <a:p>
            <a:pPr eaLnBrk="1" hangingPunct="1"/>
            <a:endParaRPr lang="de-DE" altLang="de-DE" sz="1000" dirty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180490" y="1185474"/>
            <a:ext cx="8783998" cy="335995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44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3" y="3305177"/>
            <a:ext cx="8784975" cy="102155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3" y="2180035"/>
            <a:ext cx="8784975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88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63618" y="1194198"/>
            <a:ext cx="430087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56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131840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194197"/>
            <a:ext cx="288032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53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24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184707"/>
            <a:ext cx="5544616" cy="34305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0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85555"/>
            <a:ext cx="5486400" cy="23330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49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B2DEF7C5-B626-40CA-B486-B13B7487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5150"/>
            <a:ext cx="87137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5FFDE-73FA-426A-BD9A-6BF3A48A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385763"/>
            <a:ext cx="7131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3CAAF0B-E9E2-4AE6-BCFB-F078FFB38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03325"/>
            <a:ext cx="87868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C39D8E94-3E00-4FF9-8B43-C582B880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6688"/>
            <a:ext cx="8786812" cy="107950"/>
          </a:xfrm>
          <a:prstGeom prst="rect">
            <a:avLst/>
          </a:prstGeom>
          <a:solidFill>
            <a:srgbClr val="005AA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3B5E8B18-6027-4A8B-8190-561D2981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106488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D0BC9D0E-53EB-4E84-B28B-66E90A537ABF}"/>
              </a:ext>
            </a:extLst>
          </p:cNvPr>
          <p:cNvSpPr txBox="1">
            <a:spLocks/>
          </p:cNvSpPr>
          <p:nvPr userDrawn="1"/>
        </p:nvSpPr>
        <p:spPr>
          <a:xfrm>
            <a:off x="84138" y="4775200"/>
            <a:ext cx="8160270" cy="201613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F2A568-A80E-46CC-9726-A89A59CECE16}" type="slidenum">
              <a:rPr lang="de-DE" altLang="de-DE" sz="1000" smtClean="0">
                <a:cs typeface="Tahoma" panose="020B0604030504040204" pitchFamily="34" charset="0"/>
              </a:rPr>
              <a:pPr eaLnBrk="1" hangingPunct="1"/>
              <a:t>‹Nr.›</a:t>
            </a:fld>
            <a:r>
              <a:rPr lang="de-DE" altLang="de-DE" sz="1000" dirty="0">
                <a:cs typeface="Tahoma" panose="020B0604030504040204" pitchFamily="34" charset="0"/>
              </a:rPr>
              <a:t>  |  17.09.2024  |  Fachbereich Elektrotechnik und Informationstechnik  |  Fachgebiet Echtzeitsysteme  |  Prof. Schürr</a:t>
            </a:r>
          </a:p>
          <a:p>
            <a:pPr eaLnBrk="1" hangingPunct="1"/>
            <a:endParaRPr lang="de-DE" altLang="de-DE" sz="1000" dirty="0">
              <a:cs typeface="Tahoma" panose="020B0604030504040204" pitchFamily="34" charset="0"/>
            </a:endParaRPr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0C417082-CF6F-4F56-B626-BCDDC5D900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96863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>
            <a:extLst>
              <a:ext uri="{FF2B5EF4-FFF2-40B4-BE49-F238E27FC236}">
                <a16:creationId xmlns:a16="http://schemas.microsoft.com/office/drawing/2014/main" id="{8C8CCC45-74D4-48F2-B96B-E4968458CF2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>
            <a:extLst>
              <a:ext uri="{FF2B5EF4-FFF2-40B4-BE49-F238E27FC236}">
                <a16:creationId xmlns:a16="http://schemas.microsoft.com/office/drawing/2014/main" id="{CFC8C3AF-3B94-45CD-8F19-71DA524AB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4" descr="logo(200x184)_es02_3">
            <a:extLst>
              <a:ext uri="{FF2B5EF4-FFF2-40B4-BE49-F238E27FC236}">
                <a16:creationId xmlns:a16="http://schemas.microsoft.com/office/drawing/2014/main" id="{F7DDD06D-4C31-4BCE-894D-68526E4723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39" y="4803998"/>
            <a:ext cx="363656" cy="33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Untertitel 1">
            <a:extLst>
              <a:ext uri="{FF2B5EF4-FFF2-40B4-BE49-F238E27FC236}">
                <a16:creationId xmlns:a16="http://schemas.microsoft.com/office/drawing/2014/main" id="{7449D328-81C7-43AA-85A5-127731560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63" y="1087438"/>
            <a:ext cx="6821487" cy="708025"/>
          </a:xfrm>
        </p:spPr>
        <p:txBody>
          <a:bodyPr/>
          <a:lstStyle/>
          <a:p>
            <a:pPr eaLnBrk="1" hangingPunct="1"/>
            <a:r>
              <a:rPr lang="de-DE" altLang="de-DE" dirty="0"/>
              <a:t>{Bachelor, Master} Thesis (Abschlusspräsentation)</a:t>
            </a:r>
          </a:p>
        </p:txBody>
      </p:sp>
      <p:sp>
        <p:nvSpPr>
          <p:cNvPr id="3075" name="Titel 2">
            <a:extLst>
              <a:ext uri="{FF2B5EF4-FFF2-40B4-BE49-F238E27FC236}">
                <a16:creationId xmlns:a16="http://schemas.microsoft.com/office/drawing/2014/main" id="{FEED4CEC-8ED3-450F-B059-95ECB841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366713"/>
            <a:ext cx="6821487" cy="628650"/>
          </a:xfrm>
        </p:spPr>
        <p:txBody>
          <a:bodyPr/>
          <a:lstStyle/>
          <a:p>
            <a:pPr eaLnBrk="1" hangingPunct="1"/>
            <a:r>
              <a:rPr lang="de-DE" altLang="de-DE" dirty="0"/>
              <a:t>Dein Titel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EFA9938D-C30F-48E6-85D3-E5171627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280782"/>
            <a:ext cx="345731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marL="0" marR="0" lvl="0" indent="0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de-DE" alt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Dein Name </a:t>
            </a:r>
            <a:r>
              <a:rPr kumimoji="0" lang="de-DE" altLang="de-DE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Lucida Sans Unicode" panose="020B0602030504020204" pitchFamily="34" charset="0"/>
              </a:rPr>
              <a:t>(Du@stud.tu-darmstadt.de)</a:t>
            </a:r>
          </a:p>
          <a:p>
            <a:pPr marL="0" marR="0" lvl="0" indent="0" defTabSz="44926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1000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de-DE" altLang="de-DE" sz="1200" kern="0" dirty="0">
                <a:solidFill>
                  <a:srgbClr val="000000"/>
                </a:solidFill>
              </a:rPr>
              <a:t>Betreuer: TODO</a:t>
            </a:r>
            <a:endParaRPr kumimoji="0" lang="de-DE" alt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BDC85-1D0B-4BCA-B61D-18630F96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CED84E-805A-4E19-852F-8056A15CE0D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Inhalt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Inhalt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de-DE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868613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33</Words>
  <Application>Microsoft Office PowerPoint</Application>
  <PresentationFormat>Bildschirmpräsentation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Bitstream Charter</vt:lpstr>
      <vt:lpstr>Stafford</vt:lpstr>
      <vt:lpstr>Tahoma</vt:lpstr>
      <vt:lpstr>Wingdings</vt:lpstr>
      <vt:lpstr>Präsentationsvorlage_BWL9</vt:lpstr>
      <vt:lpstr>Dein Titel</vt:lpstr>
      <vt:lpstr>Überschrift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al85zeha</cp:lastModifiedBy>
  <cp:revision>91</cp:revision>
  <dcterms:created xsi:type="dcterms:W3CDTF">2009-12-23T09:42:49Z</dcterms:created>
  <dcterms:modified xsi:type="dcterms:W3CDTF">2024-09-17T08:40:07Z</dcterms:modified>
</cp:coreProperties>
</file>