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3BA2FF"/>
    <a:srgbClr val="B5B5B5"/>
    <a:srgbClr val="F5A300"/>
    <a:srgbClr val="FDCA00"/>
    <a:srgbClr val="9C1C26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 showGuides="1">
      <p:cViewPr varScale="1">
        <p:scale>
          <a:sx n="139" d="100"/>
          <a:sy n="139" d="100"/>
        </p:scale>
        <p:origin x="95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4. April 2024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4. April 2024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4. April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36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9E799F22-779D-4E5F-85E6-D168D6F0E2FB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569200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51A46B-51C9-420F-A396-44C23711C593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</a:t>
            </a:r>
            <a:fld id="{4EF755E0-093E-4083-862A-2E6D1DD0D61B}" type="datetime4">
              <a:rPr lang="en-US" altLang="de-DE" sz="1000" smtClean="0">
                <a:cs typeface="Tahoma" panose="020B0604030504040204" pitchFamily="34" charset="0"/>
              </a:rPr>
              <a:t>April 4, 2024</a:t>
            </a:fld>
            <a:r>
              <a:rPr lang="de-DE" altLang="de-DE" sz="1000" dirty="0">
                <a:cs typeface="Tahoma" panose="020B0604030504040204" pitchFamily="34" charset="0"/>
              </a:rPr>
              <a:t>  |  Department </a:t>
            </a:r>
            <a:r>
              <a:rPr lang="de-DE" altLang="de-DE" sz="1000" dirty="0" err="1">
                <a:cs typeface="Tahoma" panose="020B0604030504040204" pitchFamily="34" charset="0"/>
              </a:rPr>
              <a:t>of</a:t>
            </a:r>
            <a:r>
              <a:rPr lang="de-DE" altLang="de-DE" sz="1000" dirty="0">
                <a:cs typeface="Tahoma" panose="020B0604030504040204" pitchFamily="34" charset="0"/>
              </a:rPr>
              <a:t> </a:t>
            </a:r>
            <a:r>
              <a:rPr lang="de-DE" altLang="de-DE" sz="1000" dirty="0" err="1">
                <a:cs typeface="Tahoma" panose="020B0604030504040204" pitchFamily="34" charset="0"/>
              </a:rPr>
              <a:t>Electrical</a:t>
            </a:r>
            <a:r>
              <a:rPr lang="de-DE" altLang="de-DE" sz="1000" dirty="0">
                <a:cs typeface="Tahoma" panose="020B0604030504040204" pitchFamily="34" charset="0"/>
              </a:rPr>
              <a:t> Engineering and Information Technology  |  Real-Time Systems Lab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2" name="Text Box 25"/>
          <p:cNvSpPr txBox="1">
            <a:spLocks noChangeArrowheads="1"/>
          </p:cNvSpPr>
          <p:nvPr userDrawn="1"/>
        </p:nvSpPr>
        <p:spPr bwMode="auto">
          <a:xfrm>
            <a:off x="4860032" y="3564355"/>
            <a:ext cx="4203792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Real-Time Systems Lab</a:t>
            </a:r>
          </a:p>
          <a:p>
            <a:pPr marL="0" marR="0" lvl="0" indent="0" algn="r" defTabSz="449263" eaLnBrk="0" fontAlgn="auto" latinLnBrk="0" hangingPunct="0">
              <a:lnSpc>
                <a:spcPct val="14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Prof. Dr.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rer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. nat. Andy Schürr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Dept. of Electrical Engineering and Information Technology</a:t>
            </a: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Dept. of Computer Science (adjunct Professor)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endParaRPr kumimoji="0" lang="en-US" alt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www.es.tu-darmstadt.de</a:t>
            </a:r>
          </a:p>
        </p:txBody>
      </p:sp>
      <p:pic>
        <p:nvPicPr>
          <p:cNvPr id="24" name="Picture 24" descr="logo(200x184)_es02_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20586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569200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</a:t>
            </a:r>
            <a:fld id="{5D27AEDD-7AB9-40F8-9250-F34FA8190896}" type="datetime4">
              <a:rPr lang="en-US" altLang="de-DE" sz="1000" smtClean="0">
                <a:cs typeface="Tahoma" panose="020B0604030504040204" pitchFamily="34" charset="0"/>
              </a:rPr>
              <a:t>April 4, 2024</a:t>
            </a:fld>
            <a:r>
              <a:rPr lang="de-DE" altLang="de-DE" sz="1000" dirty="0">
                <a:cs typeface="Tahoma" panose="020B0604030504040204" pitchFamily="34" charset="0"/>
              </a:rPr>
              <a:t>  |  Department </a:t>
            </a:r>
            <a:r>
              <a:rPr lang="de-DE" altLang="de-DE" sz="1000" dirty="0" err="1">
                <a:cs typeface="Tahoma" panose="020B0604030504040204" pitchFamily="34" charset="0"/>
              </a:rPr>
              <a:t>of</a:t>
            </a:r>
            <a:r>
              <a:rPr lang="de-DE" altLang="de-DE" sz="1000" dirty="0">
                <a:cs typeface="Tahoma" panose="020B0604030504040204" pitchFamily="34" charset="0"/>
              </a:rPr>
              <a:t> </a:t>
            </a:r>
            <a:r>
              <a:rPr lang="de-DE" altLang="de-DE" sz="1000" dirty="0" err="1">
                <a:cs typeface="Tahoma" panose="020B0604030504040204" pitchFamily="34" charset="0"/>
              </a:rPr>
              <a:t>Electrical</a:t>
            </a:r>
            <a:r>
              <a:rPr lang="de-DE" altLang="de-DE" sz="1000" dirty="0">
                <a:cs typeface="Tahoma" panose="020B0604030504040204" pitchFamily="34" charset="0"/>
              </a:rPr>
              <a:t> Engineering and Information Technology  |  Real-Time Systems Lab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 descr="logo(200x184)_es02_3">
            <a:extLst>
              <a:ext uri="{FF2B5EF4-FFF2-40B4-BE49-F238E27FC236}">
                <a16:creationId xmlns:a16="http://schemas.microsoft.com/office/drawing/2014/main" id="{F7DDD06D-4C31-4BCE-894D-68526E4723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39" y="4803998"/>
            <a:ext cx="363656" cy="3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>
            <a:extLst>
              <a:ext uri="{FF2B5EF4-FFF2-40B4-BE49-F238E27FC236}">
                <a16:creationId xmlns:a16="http://schemas.microsoft.com/office/drawing/2014/main" id="{7449D328-81C7-43AA-85A5-1277315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3" y="1087438"/>
            <a:ext cx="6821487" cy="708025"/>
          </a:xfrm>
        </p:spPr>
        <p:txBody>
          <a:bodyPr/>
          <a:lstStyle/>
          <a:p>
            <a:pPr eaLnBrk="1" hangingPunct="1"/>
            <a:r>
              <a:rPr lang="de-DE" altLang="de-DE" dirty="0"/>
              <a:t>{Bachelor, Master} Thesis (final </a:t>
            </a:r>
            <a:r>
              <a:rPr lang="de-DE" altLang="de-DE" dirty="0" err="1"/>
              <a:t>presentation</a:t>
            </a:r>
            <a:r>
              <a:rPr lang="de-DE" altLang="de-DE" dirty="0"/>
              <a:t>)</a:t>
            </a:r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FEED4CEC-8ED3-450F-B059-95ECB841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6713"/>
            <a:ext cx="6821487" cy="628650"/>
          </a:xfrm>
        </p:spPr>
        <p:txBody>
          <a:bodyPr/>
          <a:lstStyle/>
          <a:p>
            <a:pPr eaLnBrk="1" hangingPunct="1"/>
            <a:r>
              <a:rPr lang="de-DE" altLang="de-DE" dirty="0" err="1"/>
              <a:t>Your</a:t>
            </a:r>
            <a:r>
              <a:rPr lang="de-DE" altLang="de-DE" dirty="0"/>
              <a:t> Title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EFA9938D-C30F-48E6-85D3-E5171627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80782"/>
            <a:ext cx="345731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Your</a:t>
            </a:r>
            <a:r>
              <a:rPr kumimoji="0" lang="de-DE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Name </a:t>
            </a:r>
            <a:r>
              <a:rPr kumimoji="0" lang="de-DE" altLang="de-DE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de-DE" altLang="de-DE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you@email.tld</a:t>
            </a:r>
            <a:r>
              <a:rPr kumimoji="0" lang="de-DE" altLang="de-DE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)</a:t>
            </a:r>
          </a:p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de-DE" altLang="de-DE" sz="1200" kern="0" dirty="0">
                <a:solidFill>
                  <a:srgbClr val="000000"/>
                </a:solidFill>
              </a:rPr>
              <a:t>Supervisor: TODO</a:t>
            </a:r>
            <a:endParaRPr kumimoji="0" lang="de-DE" alt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BDC85-1D0B-4BCA-B61D-18630F96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ED84E-805A-4E19-852F-8056A15CE0D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Content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content</a:t>
            </a:r>
            <a:endParaRPr lang="de-DE" dirty="0"/>
          </a:p>
          <a:p>
            <a:pPr marL="881062" lvl="3" indent="-342900">
              <a:buFont typeface="Arial" panose="020B0604020202020204" pitchFamily="34" charset="0"/>
              <a:buChar char="•"/>
            </a:pPr>
            <a:r>
              <a:rPr lang="de-DE" dirty="0"/>
              <a:t>Even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6861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35</Words>
  <Application>Microsoft Office PowerPoint</Application>
  <PresentationFormat>Bildschirmpräsentation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Bitstream Charter</vt:lpstr>
      <vt:lpstr>Stafford</vt:lpstr>
      <vt:lpstr>Wingdings</vt:lpstr>
      <vt:lpstr>Präsentationsvorlage_BWL9</vt:lpstr>
      <vt:lpstr>Your Title</vt:lpstr>
      <vt:lpstr>Headline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Maximilian Kratz</cp:lastModifiedBy>
  <cp:revision>89</cp:revision>
  <dcterms:created xsi:type="dcterms:W3CDTF">2009-12-23T09:42:49Z</dcterms:created>
  <dcterms:modified xsi:type="dcterms:W3CDTF">2024-04-04T14:11:09Z</dcterms:modified>
</cp:coreProperties>
</file>