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2" r:id="rId7"/>
    <p:sldId id="265" r:id="rId8"/>
    <p:sldId id="261" r:id="rId9"/>
    <p:sldId id="271" r:id="rId10"/>
    <p:sldId id="263" r:id="rId11"/>
    <p:sldId id="264" r:id="rId12"/>
    <p:sldId id="266" r:id="rId13"/>
    <p:sldId id="267" r:id="rId14"/>
    <p:sldId id="270" r:id="rId15"/>
    <p:sldId id="268" r:id="rId16"/>
    <p:sldId id="269" r:id="rId17"/>
    <p:sldId id="272" r:id="rId18"/>
    <p:sldId id="274" r:id="rId19"/>
    <p:sldId id="275" r:id="rId20"/>
    <p:sldId id="276" r:id="rId21"/>
    <p:sldId id="277" r:id="rId22"/>
  </p:sldIdLst>
  <p:sldSz cx="997267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00" y="-184"/>
      </p:cViewPr>
      <p:guideLst>
        <p:guide orient="horz" pos="2160"/>
        <p:guide pos="3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EEA48-E7EF-48E3-8316-5A0A4793371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75E9CE-311A-4AE8-A081-6A4763490878}">
      <dgm:prSet phldrT="[Text]"/>
      <dgm:spPr>
        <a:noFill/>
        <a:ln w="9525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Disuse</a:t>
          </a:r>
          <a:b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Depression</a:t>
          </a:r>
          <a:b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Disability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D55E20-9A35-4E7F-8944-8B8D6649F0C4}" type="parTrans" cxnId="{1DC93332-357F-4E39-9788-A5BEE15E13BB}">
      <dgm:prSet/>
      <dgm:spPr/>
      <dgm:t>
        <a:bodyPr/>
        <a:lstStyle/>
        <a:p>
          <a:endParaRPr lang="en-US"/>
        </a:p>
      </dgm:t>
    </dgm:pt>
    <dgm:pt modelId="{B54F9481-CEBC-43EA-BE4D-E310F50659E1}" type="sibTrans" cxnId="{1DC93332-357F-4E39-9788-A5BEE15E13B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A7D26F9-CD76-43B3-BEC1-BA0898C8E8E0}">
      <dgm:prSet phldrT="[Text]"/>
      <dgm:spPr>
        <a:noFill/>
        <a:ln w="635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Pain Experience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05005C-1D6F-4372-9CB0-9A3D92182CDC}" type="parTrans" cxnId="{31DA85D0-F28F-4E8B-9162-87CC0AB8B403}">
      <dgm:prSet/>
      <dgm:spPr/>
      <dgm:t>
        <a:bodyPr/>
        <a:lstStyle/>
        <a:p>
          <a:endParaRPr lang="en-US"/>
        </a:p>
      </dgm:t>
    </dgm:pt>
    <dgm:pt modelId="{39D52C65-18AD-4005-A9CE-5C5F509E677E}" type="sibTrans" cxnId="{31DA85D0-F28F-4E8B-9162-87CC0AB8B4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3246782-8DA8-41C5-BC0E-11086426DDD0}">
      <dgm:prSet phldrT="[Text]"/>
      <dgm:spPr>
        <a:noFill/>
        <a:ln w="635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Pain Catastrophizing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61B79-512B-4141-919D-786D7D06133A}" type="parTrans" cxnId="{3DF2A4A8-101D-4D72-B9AD-4D4CA7C2F6FF}">
      <dgm:prSet/>
      <dgm:spPr/>
      <dgm:t>
        <a:bodyPr/>
        <a:lstStyle/>
        <a:p>
          <a:endParaRPr lang="en-US"/>
        </a:p>
      </dgm:t>
    </dgm:pt>
    <dgm:pt modelId="{A059B9EC-A069-4D75-BD68-F2A1E3C048DA}" type="sibTrans" cxnId="{3DF2A4A8-101D-4D72-B9AD-4D4CA7C2F6FF}">
      <dgm:prSet/>
      <dgm:spPr>
        <a:ln>
          <a:solidFill>
            <a:schemeClr val="tx1"/>
          </a:solidFill>
        </a:ln>
      </dgm:spPr>
      <dgm:t>
        <a:bodyPr/>
        <a:lstStyle/>
        <a:p>
          <a:pPr algn="l"/>
          <a:endParaRPr lang="en-US"/>
        </a:p>
      </dgm:t>
    </dgm:pt>
    <dgm:pt modelId="{46639A35-7C31-487B-A94A-2324F9299125}">
      <dgm:prSet phldrT="[Text]"/>
      <dgm:spPr>
        <a:noFill/>
        <a:ln w="635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Pain-related fear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27FD5-CAEA-4480-B335-D7CFAB3C647E}" type="parTrans" cxnId="{9DB5BC20-D4A6-40F5-B114-494BAE630016}">
      <dgm:prSet/>
      <dgm:spPr/>
      <dgm:t>
        <a:bodyPr/>
        <a:lstStyle/>
        <a:p>
          <a:endParaRPr lang="en-US"/>
        </a:p>
      </dgm:t>
    </dgm:pt>
    <dgm:pt modelId="{AD59586A-2705-4210-8404-0AE6F8DD6580}" type="sibTrans" cxnId="{9DB5BC20-D4A6-40F5-B114-494BAE63001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5C2972F-7E19-46E8-ADA5-2A29855208DE}">
      <dgm:prSet phldrT="[Text]"/>
      <dgm:spPr>
        <a:noFill/>
        <a:ln w="635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Avoidance</a:t>
          </a:r>
          <a:b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Hypervigilance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10A0B3-36CE-47A1-BA38-69AA25513106}" type="parTrans" cxnId="{03DC94F5-016A-4C0C-B6F6-B593B252DD70}">
      <dgm:prSet/>
      <dgm:spPr/>
      <dgm:t>
        <a:bodyPr/>
        <a:lstStyle/>
        <a:p>
          <a:endParaRPr lang="en-US"/>
        </a:p>
      </dgm:t>
    </dgm:pt>
    <dgm:pt modelId="{8D541509-04E2-4FC2-81DD-4ADBB9AD2D19}" type="sibTrans" cxnId="{03DC94F5-016A-4C0C-B6F6-B593B252DD7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BEF10C-0803-4B91-B53D-3CFC783D1C67}" type="pres">
      <dgm:prSet presAssocID="{E25EEA48-E7EF-48E3-8316-5A0A4793371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A1600B-18DF-4847-B5A8-7A9B8F8BA15B}" type="pres">
      <dgm:prSet presAssocID="{ED75E9CE-311A-4AE8-A081-6A47634908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D372A-6C18-48BB-B227-2A55D119F9E6}" type="pres">
      <dgm:prSet presAssocID="{ED75E9CE-311A-4AE8-A081-6A4763490878}" presName="spNode" presStyleCnt="0"/>
      <dgm:spPr/>
    </dgm:pt>
    <dgm:pt modelId="{ADBA8AFE-ABD9-4321-87EC-96FC298579E7}" type="pres">
      <dgm:prSet presAssocID="{B54F9481-CEBC-43EA-BE4D-E310F50659E1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5CEF49B-4888-4B5F-BAA3-DDF1AC189AA7}" type="pres">
      <dgm:prSet presAssocID="{CA7D26F9-CD76-43B3-BEC1-BA0898C8E8E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66844-3B36-4D8E-8B6A-6F7970467F92}" type="pres">
      <dgm:prSet presAssocID="{CA7D26F9-CD76-43B3-BEC1-BA0898C8E8E0}" presName="spNode" presStyleCnt="0"/>
      <dgm:spPr/>
    </dgm:pt>
    <dgm:pt modelId="{B97A5F8B-D2B1-41C3-B05B-E3CF29471B4F}" type="pres">
      <dgm:prSet presAssocID="{39D52C65-18AD-4005-A9CE-5C5F509E677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3326D23-BB69-4B22-996F-7D17AE421E03}" type="pres">
      <dgm:prSet presAssocID="{C3246782-8DA8-41C5-BC0E-11086426DDD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BF299-116A-4B7B-BEBE-829A0E904FC0}" type="pres">
      <dgm:prSet presAssocID="{C3246782-8DA8-41C5-BC0E-11086426DDD0}" presName="spNode" presStyleCnt="0"/>
      <dgm:spPr/>
    </dgm:pt>
    <dgm:pt modelId="{394992D5-2F57-4934-A4EC-942ED8B666B9}" type="pres">
      <dgm:prSet presAssocID="{A059B9EC-A069-4D75-BD68-F2A1E3C048D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E4A264E-3A36-4070-AB13-1D3AE9BDAAA5}" type="pres">
      <dgm:prSet presAssocID="{46639A35-7C31-487B-A94A-2324F929912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BAD3F-48C7-4FAE-87BC-9B781E2D8A90}" type="pres">
      <dgm:prSet presAssocID="{46639A35-7C31-487B-A94A-2324F9299125}" presName="spNode" presStyleCnt="0"/>
      <dgm:spPr/>
    </dgm:pt>
    <dgm:pt modelId="{68929B60-047D-4267-963D-AB73F2156EEB}" type="pres">
      <dgm:prSet presAssocID="{AD59586A-2705-4210-8404-0AE6F8DD658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98367925-50F5-43B9-A2EC-90DDB50F8DBC}" type="pres">
      <dgm:prSet presAssocID="{F5C2972F-7E19-46E8-ADA5-2A29855208D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F060D-184C-4144-8BDF-2CE7E9CDC9DA}" type="pres">
      <dgm:prSet presAssocID="{F5C2972F-7E19-46E8-ADA5-2A29855208DE}" presName="spNode" presStyleCnt="0"/>
      <dgm:spPr/>
    </dgm:pt>
    <dgm:pt modelId="{C04AC376-D8AC-475D-AEDE-448A2E5C5E42}" type="pres">
      <dgm:prSet presAssocID="{8D541509-04E2-4FC2-81DD-4ADBB9AD2D1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6EF921C-6D66-4A1A-A5AC-BF9F1B7130F6}" type="presOf" srcId="{8D541509-04E2-4FC2-81DD-4ADBB9AD2D19}" destId="{C04AC376-D8AC-475D-AEDE-448A2E5C5E42}" srcOrd="0" destOrd="0" presId="urn:microsoft.com/office/officeart/2005/8/layout/cycle5"/>
    <dgm:cxn modelId="{33BFEDD0-800C-427E-A006-20E5D33CA067}" type="presOf" srcId="{C3246782-8DA8-41C5-BC0E-11086426DDD0}" destId="{A3326D23-BB69-4B22-996F-7D17AE421E03}" srcOrd="0" destOrd="0" presId="urn:microsoft.com/office/officeart/2005/8/layout/cycle5"/>
    <dgm:cxn modelId="{1DC93332-357F-4E39-9788-A5BEE15E13BB}" srcId="{E25EEA48-E7EF-48E3-8316-5A0A4793371D}" destId="{ED75E9CE-311A-4AE8-A081-6A4763490878}" srcOrd="0" destOrd="0" parTransId="{64D55E20-9A35-4E7F-8944-8B8D6649F0C4}" sibTransId="{B54F9481-CEBC-43EA-BE4D-E310F50659E1}"/>
    <dgm:cxn modelId="{F940273B-F08D-4F50-B3C4-60303E3FF0D7}" type="presOf" srcId="{F5C2972F-7E19-46E8-ADA5-2A29855208DE}" destId="{98367925-50F5-43B9-A2EC-90DDB50F8DBC}" srcOrd="0" destOrd="0" presId="urn:microsoft.com/office/officeart/2005/8/layout/cycle5"/>
    <dgm:cxn modelId="{39653958-FF07-4C71-9A80-39509B2FC9CA}" type="presOf" srcId="{CA7D26F9-CD76-43B3-BEC1-BA0898C8E8E0}" destId="{A5CEF49B-4888-4B5F-BAA3-DDF1AC189AA7}" srcOrd="0" destOrd="0" presId="urn:microsoft.com/office/officeart/2005/8/layout/cycle5"/>
    <dgm:cxn modelId="{EE41406D-C8A5-4613-B6C9-51B49455F738}" type="presOf" srcId="{46639A35-7C31-487B-A94A-2324F9299125}" destId="{2E4A264E-3A36-4070-AB13-1D3AE9BDAAA5}" srcOrd="0" destOrd="0" presId="urn:microsoft.com/office/officeart/2005/8/layout/cycle5"/>
    <dgm:cxn modelId="{6BDE70A5-AFA6-44EF-8E11-88AE0D43FDE8}" type="presOf" srcId="{39D52C65-18AD-4005-A9CE-5C5F509E677E}" destId="{B97A5F8B-D2B1-41C3-B05B-E3CF29471B4F}" srcOrd="0" destOrd="0" presId="urn:microsoft.com/office/officeart/2005/8/layout/cycle5"/>
    <dgm:cxn modelId="{3DF2A4A8-101D-4D72-B9AD-4D4CA7C2F6FF}" srcId="{E25EEA48-E7EF-48E3-8316-5A0A4793371D}" destId="{C3246782-8DA8-41C5-BC0E-11086426DDD0}" srcOrd="2" destOrd="0" parTransId="{D9561B79-512B-4141-919D-786D7D06133A}" sibTransId="{A059B9EC-A069-4D75-BD68-F2A1E3C048DA}"/>
    <dgm:cxn modelId="{C9C1A0E5-1C9C-44E6-B6C8-0DB832E7DD5B}" type="presOf" srcId="{E25EEA48-E7EF-48E3-8316-5A0A4793371D}" destId="{3DBEF10C-0803-4B91-B53D-3CFC783D1C67}" srcOrd="0" destOrd="0" presId="urn:microsoft.com/office/officeart/2005/8/layout/cycle5"/>
    <dgm:cxn modelId="{9DB5BC20-D4A6-40F5-B114-494BAE630016}" srcId="{E25EEA48-E7EF-48E3-8316-5A0A4793371D}" destId="{46639A35-7C31-487B-A94A-2324F9299125}" srcOrd="3" destOrd="0" parTransId="{79127FD5-CAEA-4480-B335-D7CFAB3C647E}" sibTransId="{AD59586A-2705-4210-8404-0AE6F8DD6580}"/>
    <dgm:cxn modelId="{7B1B0C44-EFE7-4178-8BA6-384B5B9BD6E3}" type="presOf" srcId="{B54F9481-CEBC-43EA-BE4D-E310F50659E1}" destId="{ADBA8AFE-ABD9-4321-87EC-96FC298579E7}" srcOrd="0" destOrd="0" presId="urn:microsoft.com/office/officeart/2005/8/layout/cycle5"/>
    <dgm:cxn modelId="{03DC94F5-016A-4C0C-B6F6-B593B252DD70}" srcId="{E25EEA48-E7EF-48E3-8316-5A0A4793371D}" destId="{F5C2972F-7E19-46E8-ADA5-2A29855208DE}" srcOrd="4" destOrd="0" parTransId="{7C10A0B3-36CE-47A1-BA38-69AA25513106}" sibTransId="{8D541509-04E2-4FC2-81DD-4ADBB9AD2D19}"/>
    <dgm:cxn modelId="{2C4C16FE-D177-4635-9E9E-1E9CB2DA4714}" type="presOf" srcId="{A059B9EC-A069-4D75-BD68-F2A1E3C048DA}" destId="{394992D5-2F57-4934-A4EC-942ED8B666B9}" srcOrd="0" destOrd="0" presId="urn:microsoft.com/office/officeart/2005/8/layout/cycle5"/>
    <dgm:cxn modelId="{31DA85D0-F28F-4E8B-9162-87CC0AB8B403}" srcId="{E25EEA48-E7EF-48E3-8316-5A0A4793371D}" destId="{CA7D26F9-CD76-43B3-BEC1-BA0898C8E8E0}" srcOrd="1" destOrd="0" parTransId="{7305005C-1D6F-4372-9CB0-9A3D92182CDC}" sibTransId="{39D52C65-18AD-4005-A9CE-5C5F509E677E}"/>
    <dgm:cxn modelId="{49FD812A-FDE1-4B3A-AF18-63F2B4D8E344}" type="presOf" srcId="{ED75E9CE-311A-4AE8-A081-6A4763490878}" destId="{6EA1600B-18DF-4847-B5A8-7A9B8F8BA15B}" srcOrd="0" destOrd="0" presId="urn:microsoft.com/office/officeart/2005/8/layout/cycle5"/>
    <dgm:cxn modelId="{EBC0E79A-A290-47F0-92F2-8D4A05BD1E3D}" type="presOf" srcId="{AD59586A-2705-4210-8404-0AE6F8DD6580}" destId="{68929B60-047D-4267-963D-AB73F2156EEB}" srcOrd="0" destOrd="0" presId="urn:microsoft.com/office/officeart/2005/8/layout/cycle5"/>
    <dgm:cxn modelId="{2A343F18-9C3E-4E87-9A41-EF4E182EBFD1}" type="presParOf" srcId="{3DBEF10C-0803-4B91-B53D-3CFC783D1C67}" destId="{6EA1600B-18DF-4847-B5A8-7A9B8F8BA15B}" srcOrd="0" destOrd="0" presId="urn:microsoft.com/office/officeart/2005/8/layout/cycle5"/>
    <dgm:cxn modelId="{E4D8EFAC-4E81-4FD7-8E2D-CFCF6C9C03D2}" type="presParOf" srcId="{3DBEF10C-0803-4B91-B53D-3CFC783D1C67}" destId="{F04D372A-6C18-48BB-B227-2A55D119F9E6}" srcOrd="1" destOrd="0" presId="urn:microsoft.com/office/officeart/2005/8/layout/cycle5"/>
    <dgm:cxn modelId="{B117C1EB-F74E-49D9-B652-B169CD49E8A2}" type="presParOf" srcId="{3DBEF10C-0803-4B91-B53D-3CFC783D1C67}" destId="{ADBA8AFE-ABD9-4321-87EC-96FC298579E7}" srcOrd="2" destOrd="0" presId="urn:microsoft.com/office/officeart/2005/8/layout/cycle5"/>
    <dgm:cxn modelId="{5CB71696-583C-4ABD-B5D5-407681534EFA}" type="presParOf" srcId="{3DBEF10C-0803-4B91-B53D-3CFC783D1C67}" destId="{A5CEF49B-4888-4B5F-BAA3-DDF1AC189AA7}" srcOrd="3" destOrd="0" presId="urn:microsoft.com/office/officeart/2005/8/layout/cycle5"/>
    <dgm:cxn modelId="{6C0A3149-FCB8-4362-8A4C-E418CAB05360}" type="presParOf" srcId="{3DBEF10C-0803-4B91-B53D-3CFC783D1C67}" destId="{13E66844-3B36-4D8E-8B6A-6F7970467F92}" srcOrd="4" destOrd="0" presId="urn:microsoft.com/office/officeart/2005/8/layout/cycle5"/>
    <dgm:cxn modelId="{07412EA8-C3D0-4029-B437-24D33E3835A8}" type="presParOf" srcId="{3DBEF10C-0803-4B91-B53D-3CFC783D1C67}" destId="{B97A5F8B-D2B1-41C3-B05B-E3CF29471B4F}" srcOrd="5" destOrd="0" presId="urn:microsoft.com/office/officeart/2005/8/layout/cycle5"/>
    <dgm:cxn modelId="{F8EB2B08-E9AC-4C48-8B77-B352E22D7D23}" type="presParOf" srcId="{3DBEF10C-0803-4B91-B53D-3CFC783D1C67}" destId="{A3326D23-BB69-4B22-996F-7D17AE421E03}" srcOrd="6" destOrd="0" presId="urn:microsoft.com/office/officeart/2005/8/layout/cycle5"/>
    <dgm:cxn modelId="{BCC7FF45-D7FF-492B-90F8-FB6ABB35F3EC}" type="presParOf" srcId="{3DBEF10C-0803-4B91-B53D-3CFC783D1C67}" destId="{519BF299-116A-4B7B-BEBE-829A0E904FC0}" srcOrd="7" destOrd="0" presId="urn:microsoft.com/office/officeart/2005/8/layout/cycle5"/>
    <dgm:cxn modelId="{CA841BD4-A77A-42ED-99E0-58570F39748A}" type="presParOf" srcId="{3DBEF10C-0803-4B91-B53D-3CFC783D1C67}" destId="{394992D5-2F57-4934-A4EC-942ED8B666B9}" srcOrd="8" destOrd="0" presId="urn:microsoft.com/office/officeart/2005/8/layout/cycle5"/>
    <dgm:cxn modelId="{FE1BA24F-4ABC-4F5E-96A2-BB8A837A24F0}" type="presParOf" srcId="{3DBEF10C-0803-4B91-B53D-3CFC783D1C67}" destId="{2E4A264E-3A36-4070-AB13-1D3AE9BDAAA5}" srcOrd="9" destOrd="0" presId="urn:microsoft.com/office/officeart/2005/8/layout/cycle5"/>
    <dgm:cxn modelId="{1B781AFC-AD61-4BAF-95B0-7AB01C897880}" type="presParOf" srcId="{3DBEF10C-0803-4B91-B53D-3CFC783D1C67}" destId="{CEBBAD3F-48C7-4FAE-87BC-9B781E2D8A90}" srcOrd="10" destOrd="0" presId="urn:microsoft.com/office/officeart/2005/8/layout/cycle5"/>
    <dgm:cxn modelId="{09F43378-03B8-4246-AC04-F06248E017A5}" type="presParOf" srcId="{3DBEF10C-0803-4B91-B53D-3CFC783D1C67}" destId="{68929B60-047D-4267-963D-AB73F2156EEB}" srcOrd="11" destOrd="0" presId="urn:microsoft.com/office/officeart/2005/8/layout/cycle5"/>
    <dgm:cxn modelId="{C5AC6FE3-BF16-43D2-95DC-F4A2EDF24A37}" type="presParOf" srcId="{3DBEF10C-0803-4B91-B53D-3CFC783D1C67}" destId="{98367925-50F5-43B9-A2EC-90DDB50F8DBC}" srcOrd="12" destOrd="0" presId="urn:microsoft.com/office/officeart/2005/8/layout/cycle5"/>
    <dgm:cxn modelId="{59B580B8-EAA5-497F-BACA-87206F5DD231}" type="presParOf" srcId="{3DBEF10C-0803-4B91-B53D-3CFC783D1C67}" destId="{E8EF060D-184C-4144-8BDF-2CE7E9CDC9DA}" srcOrd="13" destOrd="0" presId="urn:microsoft.com/office/officeart/2005/8/layout/cycle5"/>
    <dgm:cxn modelId="{60135B8B-11AF-405D-8EE8-7FA714228CD7}" type="presParOf" srcId="{3DBEF10C-0803-4B91-B53D-3CFC783D1C67}" destId="{C04AC376-D8AC-475D-AEDE-448A2E5C5E42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1600B-18DF-4847-B5A8-7A9B8F8BA15B}">
      <dsp:nvSpPr>
        <dsp:cNvPr id="0" name=""/>
        <dsp:cNvSpPr/>
      </dsp:nvSpPr>
      <dsp:spPr>
        <a:xfrm>
          <a:off x="1405333" y="1778"/>
          <a:ext cx="880417" cy="572271"/>
        </a:xfrm>
        <a:prstGeom prst="roundRect">
          <a:avLst/>
        </a:pr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Disuse</a:t>
          </a:r>
          <a:b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Depression</a:t>
          </a:r>
          <a:b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Disability</a:t>
          </a:r>
          <a:endParaRPr lang="en-US" sz="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3269" y="29714"/>
        <a:ext cx="824545" cy="516399"/>
      </dsp:txXfrm>
    </dsp:sp>
    <dsp:sp modelId="{ADBA8AFE-ABD9-4321-87EC-96FC298579E7}">
      <dsp:nvSpPr>
        <dsp:cNvPr id="0" name=""/>
        <dsp:cNvSpPr/>
      </dsp:nvSpPr>
      <dsp:spPr>
        <a:xfrm>
          <a:off x="703177" y="287913"/>
          <a:ext cx="2284730" cy="2284730"/>
        </a:xfrm>
        <a:custGeom>
          <a:avLst/>
          <a:gdLst/>
          <a:ahLst/>
          <a:cxnLst/>
          <a:rect l="0" t="0" r="0" b="0"/>
          <a:pathLst>
            <a:path>
              <a:moveTo>
                <a:pt x="1700282" y="145507"/>
              </a:moveTo>
              <a:arcTo wR="1142365" hR="1142365" stAng="17954082" swAng="1210513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EF49B-4888-4B5F-BAA3-DDF1AC189AA7}">
      <dsp:nvSpPr>
        <dsp:cNvPr id="0" name=""/>
        <dsp:cNvSpPr/>
      </dsp:nvSpPr>
      <dsp:spPr>
        <a:xfrm>
          <a:off x="2491787" y="791132"/>
          <a:ext cx="880417" cy="572271"/>
        </a:xfrm>
        <a:prstGeom prst="roundRect">
          <a:avLst/>
        </a:prstGeom>
        <a:noFill/>
        <a:ln w="63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Pain Experience</a:t>
          </a:r>
          <a:endParaRPr lang="en-US" sz="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9723" y="819068"/>
        <a:ext cx="824545" cy="516399"/>
      </dsp:txXfrm>
    </dsp:sp>
    <dsp:sp modelId="{B97A5F8B-D2B1-41C3-B05B-E3CF29471B4F}">
      <dsp:nvSpPr>
        <dsp:cNvPr id="0" name=""/>
        <dsp:cNvSpPr/>
      </dsp:nvSpPr>
      <dsp:spPr>
        <a:xfrm>
          <a:off x="703177" y="287913"/>
          <a:ext cx="2284730" cy="2284730"/>
        </a:xfrm>
        <a:custGeom>
          <a:avLst/>
          <a:gdLst/>
          <a:ahLst/>
          <a:cxnLst/>
          <a:rect l="0" t="0" r="0" b="0"/>
          <a:pathLst>
            <a:path>
              <a:moveTo>
                <a:pt x="2281982" y="1221555"/>
              </a:moveTo>
              <a:arcTo wR="1142365" hR="1142365" stAng="21838500" swAng="1358933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26D23-BB69-4B22-996F-7D17AE421E03}">
      <dsp:nvSpPr>
        <dsp:cNvPr id="0" name=""/>
        <dsp:cNvSpPr/>
      </dsp:nvSpPr>
      <dsp:spPr>
        <a:xfrm>
          <a:off x="2076799" y="2068335"/>
          <a:ext cx="880417" cy="572271"/>
        </a:xfrm>
        <a:prstGeom prst="roundRect">
          <a:avLst/>
        </a:prstGeom>
        <a:noFill/>
        <a:ln w="63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Pain Catastrophizing</a:t>
          </a:r>
          <a:endParaRPr lang="en-US" sz="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04735" y="2096271"/>
        <a:ext cx="824545" cy="516399"/>
      </dsp:txXfrm>
    </dsp:sp>
    <dsp:sp modelId="{394992D5-2F57-4934-A4EC-942ED8B666B9}">
      <dsp:nvSpPr>
        <dsp:cNvPr id="0" name=""/>
        <dsp:cNvSpPr/>
      </dsp:nvSpPr>
      <dsp:spPr>
        <a:xfrm>
          <a:off x="703177" y="287913"/>
          <a:ext cx="2284730" cy="2284730"/>
        </a:xfrm>
        <a:custGeom>
          <a:avLst/>
          <a:gdLst/>
          <a:ahLst/>
          <a:cxnLst/>
          <a:rect l="0" t="0" r="0" b="0"/>
          <a:pathLst>
            <a:path>
              <a:moveTo>
                <a:pt x="1282375" y="2276117"/>
              </a:moveTo>
              <a:arcTo wR="1142365" hR="1142365" stAng="4977601" swAng="844797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264E-3A36-4070-AB13-1D3AE9BDAAA5}">
      <dsp:nvSpPr>
        <dsp:cNvPr id="0" name=""/>
        <dsp:cNvSpPr/>
      </dsp:nvSpPr>
      <dsp:spPr>
        <a:xfrm>
          <a:off x="733868" y="2068335"/>
          <a:ext cx="880417" cy="572271"/>
        </a:xfrm>
        <a:prstGeom prst="roundRect">
          <a:avLst/>
        </a:prstGeom>
        <a:noFill/>
        <a:ln w="63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Pain-related fear</a:t>
          </a:r>
          <a:endParaRPr lang="en-US" sz="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1804" y="2096271"/>
        <a:ext cx="824545" cy="516399"/>
      </dsp:txXfrm>
    </dsp:sp>
    <dsp:sp modelId="{68929B60-047D-4267-963D-AB73F2156EEB}">
      <dsp:nvSpPr>
        <dsp:cNvPr id="0" name=""/>
        <dsp:cNvSpPr/>
      </dsp:nvSpPr>
      <dsp:spPr>
        <a:xfrm>
          <a:off x="703177" y="287913"/>
          <a:ext cx="2284730" cy="2284730"/>
        </a:xfrm>
        <a:custGeom>
          <a:avLst/>
          <a:gdLst/>
          <a:ahLst/>
          <a:cxnLst/>
          <a:rect l="0" t="0" r="0" b="0"/>
          <a:pathLst>
            <a:path>
              <a:moveTo>
                <a:pt x="121127" y="1654295"/>
              </a:moveTo>
              <a:arcTo wR="1142365" hR="1142365" stAng="9202567" swAng="1358933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67925-50F5-43B9-A2EC-90DDB50F8DBC}">
      <dsp:nvSpPr>
        <dsp:cNvPr id="0" name=""/>
        <dsp:cNvSpPr/>
      </dsp:nvSpPr>
      <dsp:spPr>
        <a:xfrm>
          <a:off x="318879" y="791132"/>
          <a:ext cx="880417" cy="572271"/>
        </a:xfrm>
        <a:prstGeom prst="roundRect">
          <a:avLst/>
        </a:prstGeom>
        <a:noFill/>
        <a:ln w="63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Avoidance</a:t>
          </a:r>
          <a:b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9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Hypervigilance</a:t>
          </a:r>
          <a:endParaRPr lang="en-US" sz="9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815" y="819068"/>
        <a:ext cx="824545" cy="516399"/>
      </dsp:txXfrm>
    </dsp:sp>
    <dsp:sp modelId="{C04AC376-D8AC-475D-AEDE-448A2E5C5E42}">
      <dsp:nvSpPr>
        <dsp:cNvPr id="0" name=""/>
        <dsp:cNvSpPr/>
      </dsp:nvSpPr>
      <dsp:spPr>
        <a:xfrm>
          <a:off x="703177" y="287913"/>
          <a:ext cx="2284730" cy="2284730"/>
        </a:xfrm>
        <a:custGeom>
          <a:avLst/>
          <a:gdLst/>
          <a:ahLst/>
          <a:cxnLst/>
          <a:rect l="0" t="0" r="0" b="0"/>
          <a:pathLst>
            <a:path>
              <a:moveTo>
                <a:pt x="274871" y="399093"/>
              </a:moveTo>
              <a:arcTo wR="1142365" hR="1142365" stAng="13235406" swAng="1210513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208B-53B5-4882-B065-DF814857338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685800"/>
            <a:ext cx="498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932C2-D93C-4B70-B0D4-BECB304AE7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7951" y="2130428"/>
            <a:ext cx="8476774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5902" y="3886200"/>
            <a:ext cx="69808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0190" y="274641"/>
            <a:ext cx="2243852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8634" y="274641"/>
            <a:ext cx="6565344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7772" y="4406903"/>
            <a:ext cx="847677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7772" y="2906713"/>
            <a:ext cx="847677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8634" y="1600203"/>
            <a:ext cx="44045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9444" y="1600203"/>
            <a:ext cx="44045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8634" y="1535113"/>
            <a:ext cx="44063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8634" y="2174875"/>
            <a:ext cx="44063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65982" y="1535113"/>
            <a:ext cx="440806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65982" y="2174875"/>
            <a:ext cx="440806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8634" y="273050"/>
            <a:ext cx="328094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99039" y="273053"/>
            <a:ext cx="55750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8634" y="1435103"/>
            <a:ext cx="328094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54714" y="4800600"/>
            <a:ext cx="59836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54714" y="612775"/>
            <a:ext cx="59836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54714" y="5367338"/>
            <a:ext cx="59836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1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8634" y="274638"/>
            <a:ext cx="89754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8634" y="1600203"/>
            <a:ext cx="8975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8634" y="6356353"/>
            <a:ext cx="232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03E8-2195-45F6-809C-A834B852250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07331" y="6356353"/>
            <a:ext cx="3158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147084" y="6356353"/>
            <a:ext cx="232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E9A0-ED7E-4D5B-8928-AE520C254F4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4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820.png"/><Relationship Id="rId26" Type="http://schemas.openxmlformats.org/officeDocument/2006/relationships/image" Target="../media/image90.png"/><Relationship Id="rId3" Type="http://schemas.openxmlformats.org/officeDocument/2006/relationships/image" Target="../media/image580.png"/><Relationship Id="rId21" Type="http://schemas.openxmlformats.org/officeDocument/2006/relationships/image" Target="../media/image850.png"/><Relationship Id="rId7" Type="http://schemas.openxmlformats.org/officeDocument/2006/relationships/image" Target="../media/image770.png"/><Relationship Id="rId12" Type="http://schemas.openxmlformats.org/officeDocument/2006/relationships/image" Target="../media/image84.png"/><Relationship Id="rId17" Type="http://schemas.openxmlformats.org/officeDocument/2006/relationships/image" Target="../media/image810.png"/><Relationship Id="rId25" Type="http://schemas.openxmlformats.org/officeDocument/2006/relationships/image" Target="../media/image89.png"/><Relationship Id="rId2" Type="http://schemas.openxmlformats.org/officeDocument/2006/relationships/image" Target="../media/image570.png"/><Relationship Id="rId16" Type="http://schemas.openxmlformats.org/officeDocument/2006/relationships/image" Target="../media/image800.png"/><Relationship Id="rId20" Type="http://schemas.openxmlformats.org/officeDocument/2006/relationships/image" Target="../media/image8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24" Type="http://schemas.openxmlformats.org/officeDocument/2006/relationships/image" Target="../media/image88.png"/><Relationship Id="rId5" Type="http://schemas.openxmlformats.org/officeDocument/2006/relationships/image" Target="../media/image78.png"/><Relationship Id="rId15" Type="http://schemas.openxmlformats.org/officeDocument/2006/relationships/image" Target="../media/image790.png"/><Relationship Id="rId23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831.png"/><Relationship Id="rId4" Type="http://schemas.openxmlformats.org/officeDocument/2006/relationships/image" Target="../media/image590.png"/><Relationship Id="rId9" Type="http://schemas.openxmlformats.org/officeDocument/2006/relationships/image" Target="../media/image81.png"/><Relationship Id="rId14" Type="http://schemas.openxmlformats.org/officeDocument/2006/relationships/image" Target="../media/image780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40.png"/><Relationship Id="rId7" Type="http://schemas.openxmlformats.org/officeDocument/2006/relationships/image" Target="../media/image95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1280.png"/><Relationship Id="rId7" Type="http://schemas.openxmlformats.org/officeDocument/2006/relationships/image" Target="../media/image129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../media/image1230.png"/><Relationship Id="rId10" Type="http://schemas.openxmlformats.org/officeDocument/2006/relationships/image" Target="../media/image1320.png"/><Relationship Id="rId4" Type="http://schemas.openxmlformats.org/officeDocument/2006/relationships/image" Target="../media/image1200.png"/><Relationship Id="rId9" Type="http://schemas.openxmlformats.org/officeDocument/2006/relationships/image" Target="../media/image13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0.png"/><Relationship Id="rId7" Type="http://schemas.openxmlformats.org/officeDocument/2006/relationships/image" Target="../media/image138.png"/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0.png"/><Relationship Id="rId5" Type="http://schemas.openxmlformats.org/officeDocument/2006/relationships/image" Target="../media/image1360.png"/><Relationship Id="rId10" Type="http://schemas.openxmlformats.org/officeDocument/2006/relationships/image" Target="../media/image141.png"/><Relationship Id="rId4" Type="http://schemas.openxmlformats.org/officeDocument/2006/relationships/image" Target="../media/image1350.png"/><Relationship Id="rId9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406997" y="2410191"/>
            <a:ext cx="2984282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Control System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144759" y="1520788"/>
            <a:ext cx="1531408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Control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871147" y="2950251"/>
            <a:ext cx="1531408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system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01000" y="3203116"/>
            <a:ext cx="392669" cy="34010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00473" y="2960089"/>
            <a:ext cx="933739" cy="79381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T-cells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842865" y="3805147"/>
            <a:ext cx="203192" cy="1800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787394" y="2655096"/>
            <a:ext cx="314135" cy="2880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>
            <a:stCxn id="10" idx="4"/>
          </p:cNvCxnSpPr>
          <p:nvPr/>
        </p:nvCxnSpPr>
        <p:spPr>
          <a:xfrm>
            <a:off x="2944461" y="2943128"/>
            <a:ext cx="0" cy="125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944461" y="3679315"/>
            <a:ext cx="0" cy="125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787393" y="3674023"/>
            <a:ext cx="22774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787393" y="3068960"/>
            <a:ext cx="227747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5064872" y="3609023"/>
            <a:ext cx="157067" cy="650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064872" y="3068960"/>
            <a:ext cx="157067" cy="699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5211170" y="3131090"/>
            <a:ext cx="49863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5166275" y="2975525"/>
            <a:ext cx="16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29" name="Textfeld 28"/>
          <p:cNvSpPr txBox="1"/>
          <p:nvPr/>
        </p:nvSpPr>
        <p:spPr>
          <a:xfrm>
            <a:off x="2675373" y="3021515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A-fibers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684112" y="3465086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-fibers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Gerade Verbindung 30"/>
          <p:cNvCxnSpPr/>
          <p:nvPr/>
        </p:nvCxnSpPr>
        <p:spPr>
          <a:xfrm>
            <a:off x="4397335" y="3068963"/>
            <a:ext cx="0" cy="92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4397335" y="3595894"/>
            <a:ext cx="0" cy="76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372405" y="3563660"/>
            <a:ext cx="4986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4372405" y="3116446"/>
            <a:ext cx="49862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4215738" y="3012677"/>
            <a:ext cx="16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feld 38"/>
          <p:cNvSpPr txBox="1"/>
          <p:nvPr/>
        </p:nvSpPr>
        <p:spPr>
          <a:xfrm>
            <a:off x="4383790" y="3477114"/>
            <a:ext cx="16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cxnSp>
        <p:nvCxnSpPr>
          <p:cNvPr id="43" name="Gerade Verbindung 42"/>
          <p:cNvCxnSpPr>
            <a:stCxn id="7" idx="6"/>
          </p:cNvCxnSpPr>
          <p:nvPr/>
        </p:nvCxnSpPr>
        <p:spPr>
          <a:xfrm flipV="1">
            <a:off x="4593670" y="3373168"/>
            <a:ext cx="314135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899139" y="3237138"/>
            <a:ext cx="244267" cy="1360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4907805" y="3373165"/>
            <a:ext cx="244267" cy="1268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121471" y="3214278"/>
            <a:ext cx="4986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5118475" y="3477115"/>
            <a:ext cx="49862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5040877" y="3030934"/>
            <a:ext cx="16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sp>
        <p:nvSpPr>
          <p:cNvPr id="52" name="Textfeld 51"/>
          <p:cNvSpPr txBox="1"/>
          <p:nvPr/>
        </p:nvSpPr>
        <p:spPr>
          <a:xfrm>
            <a:off x="5032585" y="3436569"/>
            <a:ext cx="16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sp>
        <p:nvSpPr>
          <p:cNvPr id="53" name="Textfeld 52"/>
          <p:cNvSpPr txBox="1"/>
          <p:nvPr/>
        </p:nvSpPr>
        <p:spPr>
          <a:xfrm>
            <a:off x="5155613" y="3533122"/>
            <a:ext cx="161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54" name="Ellipse 53"/>
          <p:cNvSpPr/>
          <p:nvPr/>
        </p:nvSpPr>
        <p:spPr>
          <a:xfrm>
            <a:off x="5206790" y="3573031"/>
            <a:ext cx="49862" cy="457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Gerade Verbindung 55"/>
          <p:cNvCxnSpPr>
            <a:endCxn id="6" idx="1"/>
          </p:cNvCxnSpPr>
          <p:nvPr/>
        </p:nvCxnSpPr>
        <p:spPr>
          <a:xfrm>
            <a:off x="6234211" y="3274287"/>
            <a:ext cx="636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6" idx="3"/>
          </p:cNvCxnSpPr>
          <p:nvPr/>
        </p:nvCxnSpPr>
        <p:spPr>
          <a:xfrm>
            <a:off x="8402555" y="3274287"/>
            <a:ext cx="5104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V="1">
            <a:off x="3258596" y="1851108"/>
            <a:ext cx="0" cy="121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3258597" y="1851105"/>
            <a:ext cx="8861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winkelte Verbindung 70"/>
          <p:cNvCxnSpPr>
            <a:stCxn id="5" idx="3"/>
          </p:cNvCxnSpPr>
          <p:nvPr/>
        </p:nvCxnSpPr>
        <p:spPr>
          <a:xfrm>
            <a:off x="5676167" y="1844827"/>
            <a:ext cx="558044" cy="56536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 29"/>
          <p:cNvSpPr/>
          <p:nvPr/>
        </p:nvSpPr>
        <p:spPr>
          <a:xfrm>
            <a:off x="6651297" y="3176480"/>
            <a:ext cx="1052401" cy="2844808"/>
          </a:xfrm>
          <a:custGeom>
            <a:avLst/>
            <a:gdLst>
              <a:gd name="connsiteX0" fmla="*/ 0 w 6400800"/>
              <a:gd name="connsiteY0" fmla="*/ 2844808 h 2844808"/>
              <a:gd name="connsiteX1" fmla="*/ 1981200 w 6400800"/>
              <a:gd name="connsiteY1" fmla="*/ 2108208 h 2844808"/>
              <a:gd name="connsiteX2" fmla="*/ 3175000 w 6400800"/>
              <a:gd name="connsiteY2" fmla="*/ 8 h 2844808"/>
              <a:gd name="connsiteX3" fmla="*/ 4406900 w 6400800"/>
              <a:gd name="connsiteY3" fmla="*/ 2082808 h 2844808"/>
              <a:gd name="connsiteX4" fmla="*/ 6400800 w 6400800"/>
              <a:gd name="connsiteY4" fmla="*/ 2819408 h 284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2844808">
                <a:moveTo>
                  <a:pt x="0" y="2844808"/>
                </a:moveTo>
                <a:cubicBezTo>
                  <a:pt x="726016" y="2713574"/>
                  <a:pt x="1452033" y="2582341"/>
                  <a:pt x="1981200" y="2108208"/>
                </a:cubicBezTo>
                <a:cubicBezTo>
                  <a:pt x="2510367" y="1634075"/>
                  <a:pt x="2770717" y="4241"/>
                  <a:pt x="3175000" y="8"/>
                </a:cubicBezTo>
                <a:cubicBezTo>
                  <a:pt x="3579283" y="-4225"/>
                  <a:pt x="3869267" y="1612908"/>
                  <a:pt x="4406900" y="2082808"/>
                </a:cubicBezTo>
                <a:cubicBezTo>
                  <a:pt x="4944533" y="2552708"/>
                  <a:pt x="5672666" y="2686058"/>
                  <a:pt x="6400800" y="2819408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ihandform 30"/>
          <p:cNvSpPr/>
          <p:nvPr/>
        </p:nvSpPr>
        <p:spPr>
          <a:xfrm>
            <a:off x="5287291" y="3676774"/>
            <a:ext cx="2208088" cy="2344514"/>
          </a:xfrm>
          <a:custGeom>
            <a:avLst/>
            <a:gdLst>
              <a:gd name="connsiteX0" fmla="*/ 0 w 6400800"/>
              <a:gd name="connsiteY0" fmla="*/ 2844808 h 2844808"/>
              <a:gd name="connsiteX1" fmla="*/ 1981200 w 6400800"/>
              <a:gd name="connsiteY1" fmla="*/ 2108208 h 2844808"/>
              <a:gd name="connsiteX2" fmla="*/ 3175000 w 6400800"/>
              <a:gd name="connsiteY2" fmla="*/ 8 h 2844808"/>
              <a:gd name="connsiteX3" fmla="*/ 4406900 w 6400800"/>
              <a:gd name="connsiteY3" fmla="*/ 2082808 h 2844808"/>
              <a:gd name="connsiteX4" fmla="*/ 6400800 w 6400800"/>
              <a:gd name="connsiteY4" fmla="*/ 2819408 h 284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2844808">
                <a:moveTo>
                  <a:pt x="0" y="2844808"/>
                </a:moveTo>
                <a:cubicBezTo>
                  <a:pt x="726016" y="2713574"/>
                  <a:pt x="1452033" y="2582341"/>
                  <a:pt x="1981200" y="2108208"/>
                </a:cubicBezTo>
                <a:cubicBezTo>
                  <a:pt x="2510367" y="1634075"/>
                  <a:pt x="2770717" y="4241"/>
                  <a:pt x="3175000" y="8"/>
                </a:cubicBezTo>
                <a:cubicBezTo>
                  <a:pt x="3579283" y="-4225"/>
                  <a:pt x="3869267" y="1612908"/>
                  <a:pt x="4406900" y="2082808"/>
                </a:cubicBezTo>
                <a:cubicBezTo>
                  <a:pt x="4944533" y="2552708"/>
                  <a:pt x="5672666" y="2686058"/>
                  <a:pt x="6400800" y="2819408"/>
                </a:cubicBezTo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4268297" y="5013176"/>
            <a:ext cx="2702610" cy="986856"/>
          </a:xfrm>
          <a:custGeom>
            <a:avLst/>
            <a:gdLst>
              <a:gd name="connsiteX0" fmla="*/ 0 w 6400800"/>
              <a:gd name="connsiteY0" fmla="*/ 2844808 h 2844808"/>
              <a:gd name="connsiteX1" fmla="*/ 1981200 w 6400800"/>
              <a:gd name="connsiteY1" fmla="*/ 2108208 h 2844808"/>
              <a:gd name="connsiteX2" fmla="*/ 3175000 w 6400800"/>
              <a:gd name="connsiteY2" fmla="*/ 8 h 2844808"/>
              <a:gd name="connsiteX3" fmla="*/ 4406900 w 6400800"/>
              <a:gd name="connsiteY3" fmla="*/ 2082808 h 2844808"/>
              <a:gd name="connsiteX4" fmla="*/ 6400800 w 6400800"/>
              <a:gd name="connsiteY4" fmla="*/ 2819408 h 284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2844808">
                <a:moveTo>
                  <a:pt x="0" y="2844808"/>
                </a:moveTo>
                <a:cubicBezTo>
                  <a:pt x="726016" y="2713574"/>
                  <a:pt x="1452033" y="2582341"/>
                  <a:pt x="1981200" y="2108208"/>
                </a:cubicBezTo>
                <a:cubicBezTo>
                  <a:pt x="2510367" y="1634075"/>
                  <a:pt x="2770717" y="4241"/>
                  <a:pt x="3175000" y="8"/>
                </a:cubicBezTo>
                <a:cubicBezTo>
                  <a:pt x="3579283" y="-4225"/>
                  <a:pt x="3869267" y="1612908"/>
                  <a:pt x="4406900" y="2082808"/>
                </a:cubicBezTo>
                <a:cubicBezTo>
                  <a:pt x="4944533" y="2552708"/>
                  <a:pt x="5672666" y="2686058"/>
                  <a:pt x="6400800" y="2819408"/>
                </a:cubicBezTo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>
            <a:off x="4129325" y="1226691"/>
            <a:ext cx="2517651" cy="1015636"/>
          </a:xfrm>
          <a:custGeom>
            <a:avLst/>
            <a:gdLst>
              <a:gd name="connsiteX0" fmla="*/ 0 w 6400800"/>
              <a:gd name="connsiteY0" fmla="*/ 2844808 h 2844808"/>
              <a:gd name="connsiteX1" fmla="*/ 1981200 w 6400800"/>
              <a:gd name="connsiteY1" fmla="*/ 2108208 h 2844808"/>
              <a:gd name="connsiteX2" fmla="*/ 3175000 w 6400800"/>
              <a:gd name="connsiteY2" fmla="*/ 8 h 2844808"/>
              <a:gd name="connsiteX3" fmla="*/ 4406900 w 6400800"/>
              <a:gd name="connsiteY3" fmla="*/ 2082808 h 2844808"/>
              <a:gd name="connsiteX4" fmla="*/ 6400800 w 6400800"/>
              <a:gd name="connsiteY4" fmla="*/ 2819408 h 284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2844808">
                <a:moveTo>
                  <a:pt x="0" y="2844808"/>
                </a:moveTo>
                <a:cubicBezTo>
                  <a:pt x="726016" y="2713574"/>
                  <a:pt x="1452033" y="2582341"/>
                  <a:pt x="1981200" y="2108208"/>
                </a:cubicBezTo>
                <a:cubicBezTo>
                  <a:pt x="2510367" y="1634075"/>
                  <a:pt x="2770717" y="4241"/>
                  <a:pt x="3175000" y="8"/>
                </a:cubicBezTo>
                <a:cubicBezTo>
                  <a:pt x="3579283" y="-4225"/>
                  <a:pt x="3869267" y="1612908"/>
                  <a:pt x="4406900" y="2082808"/>
                </a:cubicBezTo>
                <a:cubicBezTo>
                  <a:pt x="4944533" y="2552708"/>
                  <a:pt x="5672666" y="2686058"/>
                  <a:pt x="6400800" y="2819408"/>
                </a:cubicBezTo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3316096" y="1335238"/>
            <a:ext cx="2208088" cy="894062"/>
          </a:xfrm>
          <a:custGeom>
            <a:avLst/>
            <a:gdLst>
              <a:gd name="connsiteX0" fmla="*/ 0 w 6400800"/>
              <a:gd name="connsiteY0" fmla="*/ 2844808 h 2844808"/>
              <a:gd name="connsiteX1" fmla="*/ 1981200 w 6400800"/>
              <a:gd name="connsiteY1" fmla="*/ 2108208 h 2844808"/>
              <a:gd name="connsiteX2" fmla="*/ 3175000 w 6400800"/>
              <a:gd name="connsiteY2" fmla="*/ 8 h 2844808"/>
              <a:gd name="connsiteX3" fmla="*/ 4406900 w 6400800"/>
              <a:gd name="connsiteY3" fmla="*/ 2082808 h 2844808"/>
              <a:gd name="connsiteX4" fmla="*/ 6400800 w 6400800"/>
              <a:gd name="connsiteY4" fmla="*/ 2819408 h 284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2844808">
                <a:moveTo>
                  <a:pt x="0" y="2844808"/>
                </a:moveTo>
                <a:cubicBezTo>
                  <a:pt x="726016" y="2713574"/>
                  <a:pt x="1452033" y="2582341"/>
                  <a:pt x="1981200" y="2108208"/>
                </a:cubicBezTo>
                <a:cubicBezTo>
                  <a:pt x="2510367" y="1634075"/>
                  <a:pt x="2770717" y="4241"/>
                  <a:pt x="3175000" y="8"/>
                </a:cubicBezTo>
                <a:cubicBezTo>
                  <a:pt x="3579283" y="-4225"/>
                  <a:pt x="3869267" y="1612908"/>
                  <a:pt x="4406900" y="2082808"/>
                </a:cubicBezTo>
                <a:cubicBezTo>
                  <a:pt x="4944533" y="2552708"/>
                  <a:pt x="5672666" y="2686058"/>
                  <a:pt x="6400800" y="2819408"/>
                </a:cubicBezTo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2865928" y="1528985"/>
            <a:ext cx="1884809" cy="713342"/>
          </a:xfrm>
          <a:custGeom>
            <a:avLst/>
            <a:gdLst>
              <a:gd name="connsiteX0" fmla="*/ 0 w 6400800"/>
              <a:gd name="connsiteY0" fmla="*/ 2844808 h 2844808"/>
              <a:gd name="connsiteX1" fmla="*/ 1981200 w 6400800"/>
              <a:gd name="connsiteY1" fmla="*/ 2108208 h 2844808"/>
              <a:gd name="connsiteX2" fmla="*/ 3175000 w 6400800"/>
              <a:gd name="connsiteY2" fmla="*/ 8 h 2844808"/>
              <a:gd name="connsiteX3" fmla="*/ 4406900 w 6400800"/>
              <a:gd name="connsiteY3" fmla="*/ 2082808 h 2844808"/>
              <a:gd name="connsiteX4" fmla="*/ 6400800 w 6400800"/>
              <a:gd name="connsiteY4" fmla="*/ 2819408 h 284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2844808">
                <a:moveTo>
                  <a:pt x="0" y="2844808"/>
                </a:moveTo>
                <a:cubicBezTo>
                  <a:pt x="726016" y="2713574"/>
                  <a:pt x="1452033" y="2582341"/>
                  <a:pt x="1981200" y="2108208"/>
                </a:cubicBezTo>
                <a:cubicBezTo>
                  <a:pt x="2510367" y="1634075"/>
                  <a:pt x="2770717" y="4241"/>
                  <a:pt x="3175000" y="8"/>
                </a:cubicBezTo>
                <a:cubicBezTo>
                  <a:pt x="3579283" y="-4225"/>
                  <a:pt x="3869267" y="1612908"/>
                  <a:pt x="4406900" y="2082808"/>
                </a:cubicBezTo>
                <a:cubicBezTo>
                  <a:pt x="4944533" y="2552708"/>
                  <a:pt x="5672666" y="2686058"/>
                  <a:pt x="6400800" y="2819408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1687922" y="2229300"/>
            <a:ext cx="6439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1854134" y="6021288"/>
            <a:ext cx="6439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2627843" y="15420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Prior</a:t>
            </a:r>
            <a:endParaRPr lang="en-US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52649" y="83671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Posterior</a:t>
            </a:r>
            <a:endParaRPr lang="en-US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524182" y="1111454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Likelihood</a:t>
            </a:r>
          </a:p>
          <a:p>
            <a:r>
              <a:rPr lang="en-US" dirty="0" smtClean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distribution</a:t>
            </a:r>
            <a:endParaRPr lang="en-US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219647" y="35047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Prior</a:t>
            </a:r>
            <a:endParaRPr lang="en-US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287290" y="35730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Posterior</a:t>
            </a:r>
            <a:endParaRPr lang="en-US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983935" y="5026671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Likelihood</a:t>
            </a:r>
          </a:p>
          <a:p>
            <a:r>
              <a:rPr lang="en-US" dirty="0" smtClean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distribution</a:t>
            </a:r>
            <a:endParaRPr lang="en-US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5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6743" y="2143234"/>
            <a:ext cx="1178006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696743" y="4149080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030638" y="2491011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38" y="2491011"/>
                <a:ext cx="4943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4485" y="4499828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5" y="4499828"/>
                <a:ext cx="45127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3461047" y="686538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692461" y="1371583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73524" y="77571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92" y="775717"/>
                <a:ext cx="54694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08242" y="145265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93" y="1452654"/>
                <a:ext cx="3626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3834209" y="2830939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2990361" y="3523289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854095" y="2927423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95" y="2927423"/>
                <a:ext cx="54694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106144" y="360436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40" y="3604360"/>
                <a:ext cx="3626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/>
          <p:cNvCxnSpPr>
            <a:stCxn id="4" idx="4"/>
            <a:endCxn id="5" idx="0"/>
          </p:cNvCxnSpPr>
          <p:nvPr/>
        </p:nvCxnSpPr>
        <p:spPr>
          <a:xfrm>
            <a:off x="2285746" y="3151346"/>
            <a:ext cx="0" cy="99773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2376194" y="1804273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3172274" y="1145049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2592218" y="3878299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473524" y="3285513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3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1766455" y="1556792"/>
                <a:ext cx="1256540" cy="936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𝑃𝑎𝑖𝑛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56792"/>
                <a:ext cx="1152128" cy="936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6085809" y="1556792"/>
                <a:ext cx="1256540" cy="9361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/>
                        </a:rPr>
                        <m:t>𝑃𝑎𝑖𝑛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556792"/>
                <a:ext cx="1152128" cy="936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1766455" y="3573016"/>
                <a:ext cx="1256540" cy="93610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𝑁𝑜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/>
                        </a:rPr>
                        <m:t>𝑃𝑎𝑖𝑛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573016"/>
                <a:ext cx="1152128" cy="936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6085809" y="3573016"/>
                <a:ext cx="1256540" cy="93610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/>
                          </a:solidFill>
                          <a:latin typeface="Cambria Math"/>
                        </a:rPr>
                        <m:t>𝑁𝑜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de-DE" i="1">
                          <a:solidFill>
                            <a:schemeClr val="tx1"/>
                          </a:solidFill>
                          <a:latin typeface="Cambria Math"/>
                        </a:rPr>
                        <m:t>𝑃𝑎𝑖𝑛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1152128" cy="9361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3022996" y="2024844"/>
            <a:ext cx="30628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7" idx="1"/>
          </p:cNvCxnSpPr>
          <p:nvPr/>
        </p:nvCxnSpPr>
        <p:spPr>
          <a:xfrm>
            <a:off x="3022996" y="4041068"/>
            <a:ext cx="30628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2"/>
            <a:endCxn id="7" idx="0"/>
          </p:cNvCxnSpPr>
          <p:nvPr/>
        </p:nvCxnSpPr>
        <p:spPr>
          <a:xfrm>
            <a:off x="2394726" y="2492896"/>
            <a:ext cx="4319355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0"/>
            <a:endCxn id="5" idx="2"/>
          </p:cNvCxnSpPr>
          <p:nvPr/>
        </p:nvCxnSpPr>
        <p:spPr>
          <a:xfrm flipV="1">
            <a:off x="2394726" y="2492896"/>
            <a:ext cx="4319355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714462" y="1697510"/>
                <a:ext cx="1540293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𝑃</m:t>
                    </m:r>
                    <m:r>
                      <a:rPr lang="de-DE" sz="1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/>
                          </a:rPr>
                          <m:t>𝑃𝑎𝑖𝑛</m:t>
                        </m:r>
                      </m:e>
                      <m:sub>
                        <m:d>
                          <m:dPr>
                            <m:ctrlPr>
                              <a:rPr lang="de-DE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𝑃𝑎𝑖𝑛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09" y="1697510"/>
                <a:ext cx="1540293" cy="327334"/>
              </a:xfrm>
              <a:prstGeom prst="rect">
                <a:avLst/>
              </a:prstGeom>
              <a:blipFill rotWithShape="1">
                <a:blip r:embed="rId6"/>
                <a:stretch>
                  <a:fillRect r="-39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02044" y="4041068"/>
                <a:ext cx="1929824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𝑃</m:t>
                    </m:r>
                    <m:r>
                      <a:rPr lang="de-DE" sz="1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/>
                          </a:rPr>
                          <m:t>𝑁𝑜𝑝𝑎𝑖𝑛</m:t>
                        </m:r>
                      </m:e>
                      <m:sub>
                        <m:d>
                          <m:dPr>
                            <m:ctrlPr>
                              <a:rPr lang="de-DE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𝑁𝑜𝑝𝑎𝑖𝑛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43" y="4041068"/>
                <a:ext cx="1929824" cy="327334"/>
              </a:xfrm>
              <a:prstGeom prst="rect">
                <a:avLst/>
              </a:prstGeom>
              <a:blipFill rotWithShape="1">
                <a:blip r:embed="rId7"/>
                <a:stretch>
                  <a:fillRect r="-31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 rot="20637179">
                <a:off x="2139325" y="3064071"/>
                <a:ext cx="1713418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𝑃</m:t>
                    </m:r>
                    <m:r>
                      <a:rPr lang="de-DE" sz="1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/>
                          </a:rPr>
                          <m:t>𝑃𝑎𝑖𝑛</m:t>
                        </m:r>
                      </m:e>
                      <m:sub>
                        <m:d>
                          <m:dPr>
                            <m:ctrlPr>
                              <a:rPr lang="de-DE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𝑁𝑜𝑝𝑎𝑖𝑛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7179">
                <a:off x="1890371" y="3064071"/>
                <a:ext cx="1713418" cy="327334"/>
              </a:xfrm>
              <a:prstGeom prst="rect">
                <a:avLst/>
              </a:prstGeom>
              <a:blipFill rotWithShape="1">
                <a:blip r:embed="rId8"/>
                <a:stretch>
                  <a:fillRect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 rot="913129">
                <a:off x="2995046" y="2546055"/>
                <a:ext cx="1756699" cy="32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/>
                      </a:rPr>
                      <m:t>𝑃</m:t>
                    </m:r>
                    <m:r>
                      <a:rPr lang="de-DE" sz="1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/>
                          </a:rPr>
                          <m:t>𝑁𝑜𝑝𝑎𝑖𝑛</m:t>
                        </m:r>
                      </m:e>
                      <m:sub>
                        <m:d>
                          <m:dPr>
                            <m:ctrlPr>
                              <a:rPr lang="de-DE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𝑃𝑎𝑖𝑛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3129">
                <a:off x="2673187" y="2546055"/>
                <a:ext cx="1756699" cy="327334"/>
              </a:xfrm>
              <a:prstGeom prst="rect">
                <a:avLst/>
              </a:prstGeom>
              <a:blipFill rotWithShape="1">
                <a:blip r:embed="rId9"/>
                <a:stretch>
                  <a:fillRect r="-341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95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9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35394" y="5229170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813708" y="5229170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1269291" y="5576947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818" y="5576947"/>
                <a:ext cx="48308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168528" y="5548560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0" y="5548560"/>
                <a:ext cx="48840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lipse 21"/>
          <p:cNvSpPr/>
          <p:nvPr/>
        </p:nvSpPr>
        <p:spPr>
          <a:xfrm>
            <a:off x="5018483" y="5229170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373303" y="5548560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10" y="5548560"/>
                <a:ext cx="48840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6714840" y="3864393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5963393" y="4499538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749886" y="394248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886" y="3942481"/>
                <a:ext cx="54694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108864" y="4588155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64" y="4588155"/>
                <a:ext cx="3626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7209469" y="5257557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7564289" y="5576947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89" y="5576947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675198" y="5137899"/>
            <a:ext cx="7970680" cy="1535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2917833" y="3796779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039944" y="4499538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2960387" y="389558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87" y="3895582"/>
                <a:ext cx="54694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2160489" y="457208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89" y="4572089"/>
                <a:ext cx="3626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/>
          <p:cNvSpPr/>
          <p:nvPr/>
        </p:nvSpPr>
        <p:spPr>
          <a:xfrm>
            <a:off x="4537702" y="3796779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3874473" y="4499538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4580256" y="389558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56" y="3895582"/>
                <a:ext cx="54694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3995016" y="457208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16" y="4572089"/>
                <a:ext cx="3626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lipse 76"/>
          <p:cNvSpPr/>
          <p:nvPr/>
        </p:nvSpPr>
        <p:spPr>
          <a:xfrm>
            <a:off x="8717390" y="3910621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lipse 77"/>
          <p:cNvSpPr/>
          <p:nvPr/>
        </p:nvSpPr>
        <p:spPr>
          <a:xfrm>
            <a:off x="7943275" y="4515604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8759945" y="4009424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945" y="4009424"/>
                <a:ext cx="54694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8063819" y="4588155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19" y="4588155"/>
                <a:ext cx="3626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7834502" y="627366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 smtClean="0"/>
                  <a:t>N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02" y="6273661"/>
                <a:ext cx="827471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Ellipse 120"/>
          <p:cNvSpPr/>
          <p:nvPr/>
        </p:nvSpPr>
        <p:spPr>
          <a:xfrm>
            <a:off x="619853" y="2001649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Ellipse 121"/>
          <p:cNvSpPr/>
          <p:nvPr/>
        </p:nvSpPr>
        <p:spPr>
          <a:xfrm>
            <a:off x="2498165" y="2001649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feld 122"/>
              <p:cNvSpPr txBox="1"/>
              <p:nvPr/>
            </p:nvSpPr>
            <p:spPr>
              <a:xfrm>
                <a:off x="953748" y="234942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feld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48" y="2349426"/>
                <a:ext cx="483081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feld 123"/>
              <p:cNvSpPr txBox="1"/>
              <p:nvPr/>
            </p:nvSpPr>
            <p:spPr>
              <a:xfrm>
                <a:off x="2852986" y="2321039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feld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86" y="2321039"/>
                <a:ext cx="48840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2384155" y="544956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Ellipse 126"/>
          <p:cNvSpPr/>
          <p:nvPr/>
        </p:nvSpPr>
        <p:spPr>
          <a:xfrm>
            <a:off x="1615569" y="1229998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/>
              <p:cNvSpPr txBox="1"/>
              <p:nvPr/>
            </p:nvSpPr>
            <p:spPr>
              <a:xfrm>
                <a:off x="2396632" y="63413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feld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32" y="634132"/>
                <a:ext cx="546945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/>
              <p:cNvSpPr txBox="1"/>
              <p:nvPr/>
            </p:nvSpPr>
            <p:spPr>
              <a:xfrm>
                <a:off x="1731352" y="131106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feld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352" y="1311069"/>
                <a:ext cx="362600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Ellipse 131"/>
          <p:cNvSpPr/>
          <p:nvPr/>
        </p:nvSpPr>
        <p:spPr>
          <a:xfrm>
            <a:off x="4525226" y="633919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lipse 132"/>
          <p:cNvSpPr/>
          <p:nvPr/>
        </p:nvSpPr>
        <p:spPr>
          <a:xfrm>
            <a:off x="3756639" y="1318961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/>
              <p:cNvSpPr txBox="1"/>
              <p:nvPr/>
            </p:nvSpPr>
            <p:spPr>
              <a:xfrm>
                <a:off x="4537702" y="723095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feld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02" y="723095"/>
                <a:ext cx="54694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/>
              <p:cNvSpPr txBox="1"/>
              <p:nvPr/>
            </p:nvSpPr>
            <p:spPr>
              <a:xfrm>
                <a:off x="3872422" y="140003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feld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22" y="1400032"/>
                <a:ext cx="3626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Ellipse 137"/>
          <p:cNvSpPr/>
          <p:nvPr/>
        </p:nvSpPr>
        <p:spPr>
          <a:xfrm>
            <a:off x="4702940" y="2001649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/>
              <p:cNvSpPr txBox="1"/>
              <p:nvPr/>
            </p:nvSpPr>
            <p:spPr>
              <a:xfrm>
                <a:off x="5057761" y="2321039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feld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61" y="2321039"/>
                <a:ext cx="488403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Ellipse 140"/>
          <p:cNvSpPr/>
          <p:nvPr/>
        </p:nvSpPr>
        <p:spPr>
          <a:xfrm>
            <a:off x="6730000" y="633919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Ellipse 141"/>
          <p:cNvSpPr/>
          <p:nvPr/>
        </p:nvSpPr>
        <p:spPr>
          <a:xfrm>
            <a:off x="5961414" y="1318961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/>
              <p:cNvSpPr txBox="1"/>
              <p:nvPr/>
            </p:nvSpPr>
            <p:spPr>
              <a:xfrm>
                <a:off x="6742477" y="723095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feld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77" y="723095"/>
                <a:ext cx="546945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/>
              <p:cNvSpPr txBox="1"/>
              <p:nvPr/>
            </p:nvSpPr>
            <p:spPr>
              <a:xfrm>
                <a:off x="6077197" y="140003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feld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197" y="1400032"/>
                <a:ext cx="362600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Ellipse 147"/>
          <p:cNvSpPr/>
          <p:nvPr/>
        </p:nvSpPr>
        <p:spPr>
          <a:xfrm>
            <a:off x="6893926" y="2030036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/>
              <p:cNvSpPr txBox="1"/>
              <p:nvPr/>
            </p:nvSpPr>
            <p:spPr>
              <a:xfrm>
                <a:off x="7248747" y="2349426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feld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747" y="2349426"/>
                <a:ext cx="48840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Ellipse 149"/>
          <p:cNvSpPr/>
          <p:nvPr/>
        </p:nvSpPr>
        <p:spPr>
          <a:xfrm>
            <a:off x="8920986" y="662306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Ellipse 150"/>
          <p:cNvSpPr/>
          <p:nvPr/>
        </p:nvSpPr>
        <p:spPr>
          <a:xfrm>
            <a:off x="8152400" y="1347348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/>
              <p:cNvSpPr txBox="1"/>
              <p:nvPr/>
            </p:nvSpPr>
            <p:spPr>
              <a:xfrm>
                <a:off x="8933463" y="751482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feld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463" y="751482"/>
                <a:ext cx="546945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152"/>
              <p:cNvSpPr txBox="1"/>
              <p:nvPr/>
            </p:nvSpPr>
            <p:spPr>
              <a:xfrm>
                <a:off x="8268183" y="1428419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feld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183" y="1428419"/>
                <a:ext cx="3626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hteck 155"/>
          <p:cNvSpPr/>
          <p:nvPr/>
        </p:nvSpPr>
        <p:spPr>
          <a:xfrm>
            <a:off x="359654" y="461477"/>
            <a:ext cx="9432883" cy="2984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/>
              <p:cNvSpPr txBox="1"/>
              <p:nvPr/>
            </p:nvSpPr>
            <p:spPr>
              <a:xfrm>
                <a:off x="8635045" y="300976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 smtClean="0"/>
                  <a:t>N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7" name="Textfeld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045" y="3009761"/>
                <a:ext cx="827471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666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erade Verbindung mit Pfeil 83"/>
          <p:cNvCxnSpPr/>
          <p:nvPr/>
        </p:nvCxnSpPr>
        <p:spPr>
          <a:xfrm flipH="1">
            <a:off x="1269291" y="1678321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flipH="1">
            <a:off x="2113493" y="1028501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 flipH="1">
            <a:off x="3485679" y="1818669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H="1">
            <a:off x="4309202" y="1130156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5712750" y="1818668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 flipH="1">
            <a:off x="6545594" y="1151645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H="1">
            <a:off x="7914357" y="1847086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H="1">
            <a:off x="8704962" y="1186230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1769403" y="2479854"/>
            <a:ext cx="7139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3676171" y="2456372"/>
            <a:ext cx="9531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>
            <a:off x="5919823" y="2479854"/>
            <a:ext cx="98181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1681445" y="4924007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H="1">
            <a:off x="2563789" y="4253242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H="1">
            <a:off x="3540615" y="4918877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4421680" y="4330530"/>
            <a:ext cx="432048" cy="3188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26" idx="3"/>
          </p:cNvCxnSpPr>
          <p:nvPr/>
        </p:nvCxnSpPr>
        <p:spPr>
          <a:xfrm flipH="1">
            <a:off x="5717786" y="4938635"/>
            <a:ext cx="333323" cy="3350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 flipH="1">
            <a:off x="6466522" y="4314880"/>
            <a:ext cx="328376" cy="266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/>
          <p:nvPr/>
        </p:nvCxnSpPr>
        <p:spPr>
          <a:xfrm flipH="1">
            <a:off x="7834502" y="5026914"/>
            <a:ext cx="328376" cy="266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/>
          <p:nvPr/>
        </p:nvCxnSpPr>
        <p:spPr>
          <a:xfrm flipH="1">
            <a:off x="8497785" y="4382203"/>
            <a:ext cx="328376" cy="266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2090069" y="5733598"/>
            <a:ext cx="7139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3996837" y="5710116"/>
            <a:ext cx="95318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6240489" y="5733598"/>
            <a:ext cx="98181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4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578408" y="2132856"/>
            <a:ext cx="290574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6759394" y="4141792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8578313" y="2685099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7809727" y="3370141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590790" y="2774275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41" y="2774275"/>
                <a:ext cx="5469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925508" y="345121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942" y="3451212"/>
                <a:ext cx="362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8658371" y="5467197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371" y="5467197"/>
                <a:ext cx="82747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882" t="-11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7076751" y="4461182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751" y="4461182"/>
                <a:ext cx="48308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/>
          <p:cNvSpPr/>
          <p:nvPr/>
        </p:nvSpPr>
        <p:spPr>
          <a:xfrm>
            <a:off x="3308237" y="3969060"/>
            <a:ext cx="2085827" cy="1871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3652816" y="4192203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92744" y="447925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744" y="447925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5307212" y="2706811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4539554" y="3359822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309938" y="278901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38" y="2789017"/>
                <a:ext cx="54694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655337" y="3440893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337" y="3440893"/>
                <a:ext cx="3626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485423" y="5494690"/>
                <a:ext cx="8661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23" y="5494690"/>
                <a:ext cx="866135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/>
          <p:cNvSpPr/>
          <p:nvPr/>
        </p:nvSpPr>
        <p:spPr>
          <a:xfrm>
            <a:off x="6661801" y="3969061"/>
            <a:ext cx="2068952" cy="146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7704715" y="5100107"/>
                <a:ext cx="1000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 smtClean="0">
                          <a:latin typeface="Cambria Math"/>
                        </a:rPr>
                        <m:t>v</m:t>
                      </m:r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∗4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715" y="5100107"/>
                <a:ext cx="100046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3441349" y="4115146"/>
            <a:ext cx="1865863" cy="1352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283421" y="5128643"/>
                <a:ext cx="1000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 smtClean="0">
                          <a:latin typeface="Cambria Math"/>
                        </a:rPr>
                        <m:t>v</m:t>
                      </m:r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∗4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21" y="5128643"/>
                <a:ext cx="100046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 flipH="1">
            <a:off x="4372586" y="3850924"/>
            <a:ext cx="4320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5138513" y="3218850"/>
            <a:ext cx="4320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7671443" y="3876908"/>
            <a:ext cx="4320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>
            <a:off x="8408686" y="3219653"/>
            <a:ext cx="43204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7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265797" y="1340769"/>
            <a:ext cx="3333000" cy="446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6631122" y="1850058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049308" y="2166098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308" y="2166098"/>
                <a:ext cx="38048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8735048" y="541528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 smtClean="0"/>
                  <a:t>N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048" y="5415283"/>
                <a:ext cx="82747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6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6656192" y="4310848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049308" y="463023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308" y="4630238"/>
                <a:ext cx="39177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8855424" y="3524548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8148437" y="3901690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892572" y="3585313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572" y="3585313"/>
                <a:ext cx="54694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8273612" y="3968465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12" y="3968465"/>
                <a:ext cx="3626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2652023" y="1340768"/>
            <a:ext cx="1940859" cy="4462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3104648" y="1715402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3522834" y="206199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34" y="2061997"/>
                <a:ext cx="38048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712327" y="5374633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 smtClean="0"/>
                  <a:t>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27" y="5374633"/>
                <a:ext cx="88036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250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3129718" y="4152337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522834" y="4471727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34" y="4471727"/>
                <a:ext cx="39177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/>
          <p:cNvSpPr/>
          <p:nvPr/>
        </p:nvSpPr>
        <p:spPr>
          <a:xfrm>
            <a:off x="5262318" y="3150291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4670021" y="3641687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5302091" y="3227416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091" y="3227416"/>
                <a:ext cx="54694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4788200" y="371702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00" y="3717024"/>
                <a:ext cx="3626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hteck 37"/>
          <p:cNvSpPr/>
          <p:nvPr/>
        </p:nvSpPr>
        <p:spPr>
          <a:xfrm>
            <a:off x="2763734" y="1591153"/>
            <a:ext cx="1738497" cy="373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714059" y="5000906"/>
                <a:ext cx="837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35∗4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59" y="5000906"/>
                <a:ext cx="83708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 39"/>
          <p:cNvSpPr/>
          <p:nvPr/>
        </p:nvSpPr>
        <p:spPr>
          <a:xfrm>
            <a:off x="6350876" y="1772816"/>
            <a:ext cx="1738497" cy="3822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6286152" y="5230617"/>
                <a:ext cx="837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35∗4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52" y="5230617"/>
                <a:ext cx="83708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>
            <a:stCxn id="26" idx="4"/>
          </p:cNvCxnSpPr>
          <p:nvPr/>
        </p:nvCxnSpPr>
        <p:spPr>
          <a:xfrm>
            <a:off x="3693651" y="2723514"/>
            <a:ext cx="0" cy="13729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7201841" y="2885770"/>
            <a:ext cx="0" cy="13729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4282654" y="4096452"/>
            <a:ext cx="504056" cy="4464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>
            <a:off x="7740948" y="4313998"/>
            <a:ext cx="504056" cy="2232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5183556" y="3598104"/>
            <a:ext cx="157524" cy="171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8735048" y="3950916"/>
            <a:ext cx="157524" cy="85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7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24809" y="2770943"/>
            <a:ext cx="2685500" cy="259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269387" y="2994085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Sensation</a:t>
            </a:r>
          </a:p>
        </p:txBody>
      </p:sp>
      <p:sp>
        <p:nvSpPr>
          <p:cNvPr id="7" name="Ellipse 6"/>
          <p:cNvSpPr/>
          <p:nvPr/>
        </p:nvSpPr>
        <p:spPr>
          <a:xfrm>
            <a:off x="3616791" y="1409315"/>
            <a:ext cx="755399" cy="7397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738755" y="2026324"/>
            <a:ext cx="771159" cy="7129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650886" y="1594502"/>
                <a:ext cx="704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886" y="1594502"/>
                <a:ext cx="70419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2844499" y="2198126"/>
                <a:ext cx="46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99" y="2198126"/>
                <a:ext cx="46684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721031" y="5026409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31" y="5026409"/>
                <a:ext cx="111514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1057921" y="2917029"/>
            <a:ext cx="2402297" cy="1873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322209" y="4452235"/>
                <a:ext cx="1288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 smtClean="0">
                          <a:latin typeface="Cambria Math"/>
                        </a:rPr>
                        <m:t>v</m:t>
                      </m:r>
                      <m:r>
                        <a:rPr lang="de-DE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09" y="4452235"/>
                <a:ext cx="128810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 flipH="1">
            <a:off x="2357383" y="2667546"/>
            <a:ext cx="545996" cy="3700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3506870" y="2066014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5274369" y="1052736"/>
            <a:ext cx="3917512" cy="4384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5618947" y="3066093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Sensation</a:t>
            </a:r>
          </a:p>
        </p:txBody>
      </p:sp>
      <p:sp>
        <p:nvSpPr>
          <p:cNvPr id="18" name="Ellipse 17"/>
          <p:cNvSpPr/>
          <p:nvPr/>
        </p:nvSpPr>
        <p:spPr>
          <a:xfrm>
            <a:off x="7966351" y="1481323"/>
            <a:ext cx="755399" cy="7397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7088315" y="2098332"/>
            <a:ext cx="771159" cy="7129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8000446" y="1666510"/>
                <a:ext cx="704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46" y="1666510"/>
                <a:ext cx="7041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7194059" y="2270134"/>
                <a:ext cx="46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059" y="2270134"/>
                <a:ext cx="46684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8255777" y="5124640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77" y="5124640"/>
                <a:ext cx="111514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hteck 22"/>
          <p:cNvSpPr/>
          <p:nvPr/>
        </p:nvSpPr>
        <p:spPr>
          <a:xfrm>
            <a:off x="5505794" y="2924566"/>
            <a:ext cx="3038015" cy="193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7525251" y="4524243"/>
                <a:ext cx="1288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 smtClean="0">
                          <a:latin typeface="Cambria Math"/>
                        </a:rPr>
                        <m:t>v</m:t>
                      </m:r>
                      <m:r>
                        <a:rPr lang="de-DE" sz="16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251" y="4524243"/>
                <a:ext cx="1288100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 flipH="1">
            <a:off x="6706943" y="2739554"/>
            <a:ext cx="545996" cy="3700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7856430" y="2138022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5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4202" y="5143654"/>
            <a:ext cx="1886657" cy="1634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041357" y="5241117"/>
            <a:ext cx="1192111" cy="116619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Stomach-tension</a:t>
            </a:r>
          </a:p>
        </p:txBody>
      </p:sp>
      <p:sp>
        <p:nvSpPr>
          <p:cNvPr id="6" name="Ellipse 5"/>
          <p:cNvSpPr/>
          <p:nvPr/>
        </p:nvSpPr>
        <p:spPr>
          <a:xfrm>
            <a:off x="2954704" y="4007065"/>
            <a:ext cx="530694" cy="554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2302440" y="4524909"/>
            <a:ext cx="541766" cy="5344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2988798" y="4099527"/>
                <a:ext cx="494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98" y="4099527"/>
                <a:ext cx="49471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/>
              <p:cNvSpPr txBox="1"/>
              <p:nvPr/>
            </p:nvSpPr>
            <p:spPr>
              <a:xfrm>
                <a:off x="2408184" y="4610689"/>
                <a:ext cx="327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184" y="4610689"/>
                <a:ext cx="327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/>
              <p:cNvSpPr txBox="1"/>
              <p:nvPr/>
            </p:nvSpPr>
            <p:spPr>
              <a:xfrm>
                <a:off x="1806108" y="6425345"/>
                <a:ext cx="9747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08" y="6425345"/>
                <a:ext cx="974751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 flipH="1">
            <a:off x="1921067" y="4987647"/>
            <a:ext cx="545996" cy="3700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2844782" y="4478577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805572" y="5143653"/>
            <a:ext cx="1886657" cy="1652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3919626" y="5234220"/>
            <a:ext cx="1192111" cy="116619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Neck-tension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5854398" y="4051143"/>
            <a:ext cx="530694" cy="554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5213810" y="4543692"/>
            <a:ext cx="541766" cy="5344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5888492" y="4143605"/>
                <a:ext cx="494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92" y="4143605"/>
                <a:ext cx="49471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5319554" y="4629472"/>
                <a:ext cx="327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54" y="4629472"/>
                <a:ext cx="32797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4732661" y="6398328"/>
                <a:ext cx="1071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61" y="6398328"/>
                <a:ext cx="1071175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/>
          <p:nvPr/>
        </p:nvCxnSpPr>
        <p:spPr>
          <a:xfrm flipH="1">
            <a:off x="4832437" y="5006430"/>
            <a:ext cx="545996" cy="3700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5744476" y="4522655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6672969" y="5143654"/>
            <a:ext cx="1886657" cy="1645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6779008" y="5258237"/>
            <a:ext cx="1192111" cy="116619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Hand-tension</a:t>
            </a:r>
          </a:p>
        </p:txBody>
      </p:sp>
      <p:sp>
        <p:nvSpPr>
          <p:cNvPr id="28" name="Ellipse 27"/>
          <p:cNvSpPr/>
          <p:nvPr/>
        </p:nvSpPr>
        <p:spPr>
          <a:xfrm>
            <a:off x="8712698" y="4143605"/>
            <a:ext cx="530694" cy="554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8083903" y="4524909"/>
            <a:ext cx="541766" cy="5344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8746792" y="4236067"/>
                <a:ext cx="494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92" y="4236067"/>
                <a:ext cx="49471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8189647" y="4610689"/>
                <a:ext cx="327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47" y="4610689"/>
                <a:ext cx="32797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7689526" y="6382162"/>
                <a:ext cx="986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26" y="6382162"/>
                <a:ext cx="98613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/>
          <p:cNvCxnSpPr/>
          <p:nvPr/>
        </p:nvCxnSpPr>
        <p:spPr>
          <a:xfrm flipH="1">
            <a:off x="7702530" y="4987647"/>
            <a:ext cx="545996" cy="37002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8602776" y="4615117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25510" y="75386"/>
            <a:ext cx="2685500" cy="3857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1070088" y="2242366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Stomach-tension</a:t>
            </a:r>
          </a:p>
        </p:txBody>
      </p:sp>
      <p:sp>
        <p:nvSpPr>
          <p:cNvPr id="39" name="Ellipse 38"/>
          <p:cNvSpPr/>
          <p:nvPr/>
        </p:nvSpPr>
        <p:spPr>
          <a:xfrm>
            <a:off x="2587433" y="267545"/>
            <a:ext cx="755399" cy="7397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>
            <a:off x="1805450" y="1121586"/>
            <a:ext cx="771159" cy="7129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/>
              <p:cNvSpPr txBox="1"/>
              <p:nvPr/>
            </p:nvSpPr>
            <p:spPr>
              <a:xfrm>
                <a:off x="2613036" y="452732"/>
                <a:ext cx="704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6" y="452732"/>
                <a:ext cx="70419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1957605" y="1333078"/>
                <a:ext cx="46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05" y="1333078"/>
                <a:ext cx="46684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/>
              <p:cNvSpPr txBox="1"/>
              <p:nvPr/>
            </p:nvSpPr>
            <p:spPr>
              <a:xfrm>
                <a:off x="2428111" y="3586903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111" y="3586903"/>
                <a:ext cx="1115148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2059770" y="1834211"/>
            <a:ext cx="0" cy="4516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2491797" y="966675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3636880" y="75386"/>
            <a:ext cx="2685500" cy="385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3981458" y="2261149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Neck-tension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5456760" y="3594502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760" y="3594502"/>
                <a:ext cx="1115148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/>
          <p:cNvSpPr/>
          <p:nvPr/>
        </p:nvSpPr>
        <p:spPr>
          <a:xfrm>
            <a:off x="6506973" y="75386"/>
            <a:ext cx="2685500" cy="3850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6851551" y="2242366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Hand-tension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/>
              <p:cNvSpPr txBox="1"/>
              <p:nvPr/>
            </p:nvSpPr>
            <p:spPr>
              <a:xfrm>
                <a:off x="8248875" y="3532306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875" y="3532306"/>
                <a:ext cx="1115148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/>
          <p:cNvSpPr/>
          <p:nvPr/>
        </p:nvSpPr>
        <p:spPr>
          <a:xfrm>
            <a:off x="5395359" y="248762"/>
            <a:ext cx="755399" cy="7397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4613376" y="1102803"/>
            <a:ext cx="771159" cy="7129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/>
              <p:cNvSpPr txBox="1"/>
              <p:nvPr/>
            </p:nvSpPr>
            <p:spPr>
              <a:xfrm>
                <a:off x="5420962" y="433949"/>
                <a:ext cx="704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962" y="433949"/>
                <a:ext cx="704191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4765531" y="1314295"/>
                <a:ext cx="46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31" y="1314295"/>
                <a:ext cx="46684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/>
          <p:cNvCxnSpPr/>
          <p:nvPr/>
        </p:nvCxnSpPr>
        <p:spPr>
          <a:xfrm>
            <a:off x="4882163" y="1815428"/>
            <a:ext cx="0" cy="4516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299723" y="947892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8246126" y="225962"/>
            <a:ext cx="755399" cy="7397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/>
          <p:cNvSpPr/>
          <p:nvPr/>
        </p:nvSpPr>
        <p:spPr>
          <a:xfrm>
            <a:off x="7464143" y="1080003"/>
            <a:ext cx="771159" cy="7129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/>
              <p:cNvSpPr txBox="1"/>
              <p:nvPr/>
            </p:nvSpPr>
            <p:spPr>
              <a:xfrm>
                <a:off x="8271729" y="411149"/>
                <a:ext cx="704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729" y="411149"/>
                <a:ext cx="704191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feld 60"/>
              <p:cNvSpPr txBox="1"/>
              <p:nvPr/>
            </p:nvSpPr>
            <p:spPr>
              <a:xfrm>
                <a:off x="7616298" y="1291495"/>
                <a:ext cx="46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298" y="1291495"/>
                <a:ext cx="46684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erade Verbindung mit Pfeil 61"/>
          <p:cNvCxnSpPr/>
          <p:nvPr/>
        </p:nvCxnSpPr>
        <p:spPr>
          <a:xfrm>
            <a:off x="7754702" y="1792628"/>
            <a:ext cx="0" cy="4516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8150490" y="925092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4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61401" y="908720"/>
            <a:ext cx="2685500" cy="4537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05979" y="3075700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Stomach-tension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2123324" y="1100879"/>
            <a:ext cx="755399" cy="7397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1341341" y="1954920"/>
            <a:ext cx="771159" cy="7129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148927" y="1286066"/>
                <a:ext cx="704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7" y="1286066"/>
                <a:ext cx="70419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1493496" y="2166412"/>
                <a:ext cx="46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496" y="2166412"/>
                <a:ext cx="46684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057623" y="5108024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23" y="5108024"/>
                <a:ext cx="111514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/>
          <p:nvPr/>
        </p:nvCxnSpPr>
        <p:spPr>
          <a:xfrm>
            <a:off x="1595661" y="2667545"/>
            <a:ext cx="0" cy="4516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2027688" y="1800009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172771" y="908720"/>
            <a:ext cx="2685500" cy="4556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3517349" y="3094483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Neck-tension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968993" y="5126807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93" y="5126807"/>
                <a:ext cx="1115148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hteck 36"/>
          <p:cNvSpPr/>
          <p:nvPr/>
        </p:nvSpPr>
        <p:spPr>
          <a:xfrm>
            <a:off x="6042864" y="908720"/>
            <a:ext cx="2685500" cy="4537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6387442" y="3075700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Hand-tension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7839086" y="5108024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086" y="5108024"/>
                <a:ext cx="111514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4931250" y="1082096"/>
            <a:ext cx="755399" cy="7397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4149267" y="1936137"/>
            <a:ext cx="771159" cy="7129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956853" y="1267283"/>
                <a:ext cx="704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53" y="1267283"/>
                <a:ext cx="7041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4301422" y="2147629"/>
                <a:ext cx="46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422" y="2147629"/>
                <a:ext cx="46684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erade Verbindung mit Pfeil 52"/>
          <p:cNvCxnSpPr/>
          <p:nvPr/>
        </p:nvCxnSpPr>
        <p:spPr>
          <a:xfrm>
            <a:off x="4418054" y="2648762"/>
            <a:ext cx="0" cy="4516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4835614" y="1781226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7782017" y="1059296"/>
            <a:ext cx="755399" cy="73970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7000034" y="1913337"/>
            <a:ext cx="771159" cy="7129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7807620" y="1244483"/>
                <a:ext cx="704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620" y="1244483"/>
                <a:ext cx="70419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7152189" y="2124829"/>
                <a:ext cx="466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89" y="2124829"/>
                <a:ext cx="46684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mit Pfeil 64"/>
          <p:cNvCxnSpPr/>
          <p:nvPr/>
        </p:nvCxnSpPr>
        <p:spPr>
          <a:xfrm>
            <a:off x="7290593" y="2625962"/>
            <a:ext cx="0" cy="45164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7686381" y="1758426"/>
            <a:ext cx="288032" cy="264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939144137"/>
              </p:ext>
            </p:extLst>
          </p:nvPr>
        </p:nvGraphicFramePr>
        <p:xfrm>
          <a:off x="588449" y="2276872"/>
          <a:ext cx="3691085" cy="26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bgerundetes Rechteck 5"/>
          <p:cNvSpPr/>
          <p:nvPr/>
        </p:nvSpPr>
        <p:spPr>
          <a:xfrm>
            <a:off x="4515135" y="4365104"/>
            <a:ext cx="1020938" cy="57606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fear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457540" y="3645024"/>
            <a:ext cx="1099472" cy="57606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Confrontation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496807" y="2708920"/>
            <a:ext cx="1020938" cy="57606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Gerade Verbindung mit Pfeil 9"/>
          <p:cNvCxnSpPr>
            <a:endCxn id="6" idx="1"/>
          </p:cNvCxnSpPr>
          <p:nvPr/>
        </p:nvCxnSpPr>
        <p:spPr>
          <a:xfrm rot="16200000" flipH="1">
            <a:off x="3768952" y="3906954"/>
            <a:ext cx="864096" cy="628270"/>
          </a:xfrm>
          <a:prstGeom prst="curvedConnector2">
            <a:avLst/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9"/>
          <p:cNvCxnSpPr>
            <a:stCxn id="6" idx="3"/>
            <a:endCxn id="7" idx="2"/>
          </p:cNvCxnSpPr>
          <p:nvPr/>
        </p:nvCxnSpPr>
        <p:spPr>
          <a:xfrm flipV="1">
            <a:off x="5536074" y="4221088"/>
            <a:ext cx="471202" cy="432048"/>
          </a:xfrm>
          <a:prstGeom prst="curvedConnector2">
            <a:avLst/>
          </a:prstGeom>
          <a:ln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0"/>
            <a:endCxn id="8" idx="2"/>
          </p:cNvCxnSpPr>
          <p:nvPr/>
        </p:nvCxnSpPr>
        <p:spPr>
          <a:xfrm flipV="1">
            <a:off x="6007276" y="328498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1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685590" y="3696367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Stomach-tension</a:t>
            </a:r>
          </a:p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|pain</a:t>
            </a:r>
            <a:r>
              <a:rPr lang="en-US" sz="14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</a:p>
          <a:p>
            <a:pPr algn="ctr"/>
            <a:r>
              <a:rPr lang="en-US" sz="14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|no </a:t>
            </a:r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pain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596960" y="3715150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Neck-tension</a:t>
            </a:r>
          </a:p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|pain/</a:t>
            </a:r>
          </a:p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|no pain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467053" y="3696367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Hand-tension</a:t>
            </a:r>
          </a:p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|pain</a:t>
            </a:r>
            <a:r>
              <a:rPr lang="en-US" sz="14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</a:p>
          <a:p>
            <a:pPr algn="ctr"/>
            <a:r>
              <a:rPr lang="en-US" sz="14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|no </a:t>
            </a:r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pain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596960" y="1241355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Pain </a:t>
            </a:r>
            <a:b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(or no pain)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032994" y="3154711"/>
            <a:ext cx="448778" cy="36985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387478" y="3524565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048205" y="3169100"/>
                <a:ext cx="4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05" y="3169100"/>
                <a:ext cx="41835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418959" y="3511701"/>
                <a:ext cx="27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59" y="3511701"/>
                <a:ext cx="277351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111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 flipH="1">
            <a:off x="2154958" y="3802631"/>
            <a:ext cx="272998" cy="1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>
            <a:off x="2824077" y="3432058"/>
            <a:ext cx="272998" cy="1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74403" y="3260603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35130" y="2905138"/>
                <a:ext cx="4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130" y="2905138"/>
                <a:ext cx="418356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705884" y="3247739"/>
                <a:ext cx="27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84" y="3247739"/>
                <a:ext cx="277351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11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/>
          <p:nvPr/>
        </p:nvCxnSpPr>
        <p:spPr>
          <a:xfrm flipH="1">
            <a:off x="4441883" y="3538669"/>
            <a:ext cx="272998" cy="1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5111002" y="3168096"/>
            <a:ext cx="272998" cy="1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5343198" y="2918002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7709521" y="3288969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8370248" y="2933504"/>
                <a:ext cx="4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48" y="2933504"/>
                <a:ext cx="418356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741002" y="3276105"/>
                <a:ext cx="27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02" y="3276105"/>
                <a:ext cx="277351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111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77001" y="3567035"/>
            <a:ext cx="272998" cy="1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8146120" y="3196462"/>
            <a:ext cx="272998" cy="1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8378316" y="2946368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rade Verbindung mit Pfeil 40"/>
          <p:cNvCxnSpPr>
            <a:stCxn id="7" idx="2"/>
            <a:endCxn id="4" idx="0"/>
          </p:cNvCxnSpPr>
          <p:nvPr/>
        </p:nvCxnSpPr>
        <p:spPr>
          <a:xfrm flipH="1">
            <a:off x="1534026" y="2019182"/>
            <a:ext cx="2062934" cy="167718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7" idx="4"/>
            <a:endCxn id="5" idx="0"/>
          </p:cNvCxnSpPr>
          <p:nvPr/>
        </p:nvCxnSpPr>
        <p:spPr>
          <a:xfrm>
            <a:off x="4445396" y="2797009"/>
            <a:ext cx="0" cy="9181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7" idx="6"/>
            <a:endCxn id="6" idx="0"/>
          </p:cNvCxnSpPr>
          <p:nvPr/>
        </p:nvCxnSpPr>
        <p:spPr>
          <a:xfrm>
            <a:off x="5293831" y="2019182"/>
            <a:ext cx="2021658" cy="167718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355756" y="404664"/>
            <a:ext cx="8958664" cy="513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8278883" y="5168375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83" y="5168375"/>
                <a:ext cx="111514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Ellipse 47"/>
          <p:cNvSpPr/>
          <p:nvPr/>
        </p:nvSpPr>
        <p:spPr>
          <a:xfrm>
            <a:off x="5710276" y="501781"/>
            <a:ext cx="448778" cy="36985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5064760" y="871635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5725487" y="516170"/>
                <a:ext cx="4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87" y="516170"/>
                <a:ext cx="418356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096241" y="858771"/>
                <a:ext cx="27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41" y="858771"/>
                <a:ext cx="277351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1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/>
          <p:cNvCxnSpPr/>
          <p:nvPr/>
        </p:nvCxnSpPr>
        <p:spPr>
          <a:xfrm flipH="1">
            <a:off x="4832240" y="1149701"/>
            <a:ext cx="272998" cy="1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>
            <a:off x="5501359" y="779128"/>
            <a:ext cx="272998" cy="185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685590" y="3696367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Stomach-tension</a:t>
            </a:r>
          </a:p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|pain</a:t>
            </a:r>
            <a:r>
              <a:rPr lang="en-US" sz="14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</a:p>
          <a:p>
            <a:pPr algn="ctr"/>
            <a:r>
              <a:rPr lang="en-US" sz="14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|no </a:t>
            </a:r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pain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3596960" y="3715150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Neck-tension</a:t>
            </a:r>
          </a:p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|pain/</a:t>
            </a:r>
          </a:p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|no pain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467053" y="3696367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Hand-tension</a:t>
            </a:r>
          </a:p>
          <a:p>
            <a:pPr algn="ctr"/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|pain</a:t>
            </a:r>
            <a:r>
              <a:rPr lang="en-US" sz="14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</a:p>
          <a:p>
            <a:pPr algn="ctr"/>
            <a:r>
              <a:rPr lang="en-US" sz="14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|no </a:t>
            </a:r>
            <a:r>
              <a:rPr lang="en-US" sz="1400" noProof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pain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596960" y="1241355"/>
            <a:ext cx="1696871" cy="155565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Pain </a:t>
            </a:r>
            <a:b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(or no pain)</a:t>
            </a:r>
            <a:endParaRPr lang="en-US" sz="1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249674" y="5661248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233537" y="6274021"/>
                <a:ext cx="4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37" y="6274021"/>
                <a:ext cx="41835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1350702" y="5643247"/>
                <a:ext cx="27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02" y="5643247"/>
                <a:ext cx="277351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111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1241605" y="6286885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Gerade Verbindung mit Pfeil 37"/>
          <p:cNvCxnSpPr>
            <a:stCxn id="19" idx="2"/>
            <a:endCxn id="16" idx="0"/>
          </p:cNvCxnSpPr>
          <p:nvPr/>
        </p:nvCxnSpPr>
        <p:spPr>
          <a:xfrm flipH="1">
            <a:off x="1534026" y="2019182"/>
            <a:ext cx="2062934" cy="167718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9" idx="4"/>
            <a:endCxn id="17" idx="0"/>
          </p:cNvCxnSpPr>
          <p:nvPr/>
        </p:nvCxnSpPr>
        <p:spPr>
          <a:xfrm>
            <a:off x="4445396" y="2797009"/>
            <a:ext cx="0" cy="9181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9" idx="6"/>
            <a:endCxn id="18" idx="0"/>
          </p:cNvCxnSpPr>
          <p:nvPr/>
        </p:nvCxnSpPr>
        <p:spPr>
          <a:xfrm>
            <a:off x="5293831" y="2019182"/>
            <a:ext cx="2021658" cy="167718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355756" y="1149701"/>
            <a:ext cx="8958664" cy="418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298490" y="4932250"/>
                <a:ext cx="11151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/>
                        </a:rPr>
                        <m:t>N</m:t>
                      </m:r>
                      <m:r>
                        <a:rPr lang="de-DE" sz="1600" b="0" i="1" smtClean="0">
                          <a:latin typeface="Cambria Math"/>
                        </a:rPr>
                        <m:t>=35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490" y="4932250"/>
                <a:ext cx="111514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/>
          <p:cNvSpPr/>
          <p:nvPr/>
        </p:nvSpPr>
        <p:spPr>
          <a:xfrm>
            <a:off x="5341461" y="215446"/>
            <a:ext cx="448778" cy="36985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4695945" y="585300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5356672" y="229835"/>
                <a:ext cx="4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672" y="229835"/>
                <a:ext cx="418356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4727426" y="572436"/>
                <a:ext cx="27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426" y="572436"/>
                <a:ext cx="277351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0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 Verbindung mit Pfeil 46"/>
          <p:cNvCxnSpPr>
            <a:endCxn id="19" idx="0"/>
          </p:cNvCxnSpPr>
          <p:nvPr/>
        </p:nvCxnSpPr>
        <p:spPr>
          <a:xfrm flipH="1">
            <a:off x="4445396" y="863366"/>
            <a:ext cx="291027" cy="3779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44" idx="7"/>
          </p:cNvCxnSpPr>
          <p:nvPr/>
        </p:nvCxnSpPr>
        <p:spPr>
          <a:xfrm flipH="1">
            <a:off x="5086993" y="497738"/>
            <a:ext cx="269679" cy="1397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 flipV="1">
            <a:off x="1478745" y="5252021"/>
            <a:ext cx="1" cy="409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1489377" y="6012579"/>
            <a:ext cx="0" cy="2743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4216324" y="5661248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4200187" y="6274021"/>
                <a:ext cx="4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87" y="6274021"/>
                <a:ext cx="418356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4317352" y="5643247"/>
                <a:ext cx="27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52" y="5643247"/>
                <a:ext cx="277351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10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/>
          <p:cNvSpPr/>
          <p:nvPr/>
        </p:nvSpPr>
        <p:spPr>
          <a:xfrm>
            <a:off x="4208255" y="6286885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 Verbindung mit Pfeil 65"/>
          <p:cNvCxnSpPr/>
          <p:nvPr/>
        </p:nvCxnSpPr>
        <p:spPr>
          <a:xfrm flipH="1" flipV="1">
            <a:off x="4445395" y="5252021"/>
            <a:ext cx="1" cy="409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4456027" y="6012579"/>
            <a:ext cx="0" cy="2743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7086418" y="5649484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7070281" y="6262257"/>
                <a:ext cx="4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81" y="6262257"/>
                <a:ext cx="418356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187446" y="5631483"/>
                <a:ext cx="277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46" y="5631483"/>
                <a:ext cx="277351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0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/>
          <p:cNvSpPr/>
          <p:nvPr/>
        </p:nvSpPr>
        <p:spPr>
          <a:xfrm>
            <a:off x="7078349" y="6275121"/>
            <a:ext cx="458141" cy="3564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rade Verbindung mit Pfeil 71"/>
          <p:cNvCxnSpPr/>
          <p:nvPr/>
        </p:nvCxnSpPr>
        <p:spPr>
          <a:xfrm flipH="1" flipV="1">
            <a:off x="7315489" y="5240257"/>
            <a:ext cx="1" cy="409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V="1">
            <a:off x="7326121" y="6000815"/>
            <a:ext cx="0" cy="2743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8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2089" y="3933056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107871" y="3748390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2" y="3748390"/>
                <a:ext cx="4413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43699" y="374839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092" y="3748390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520917" y="3748390"/>
                <a:ext cx="680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158" y="3748390"/>
                <a:ext cx="68037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068632" y="3748390"/>
                <a:ext cx="45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66" y="3748390"/>
                <a:ext cx="45627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991558" y="3748390"/>
                <a:ext cx="680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748390"/>
                <a:ext cx="68037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1908366" y="3948675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4499979" y="3965051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227720" y="3961643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7955462" y="3889608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1296259" y="4393664"/>
            <a:ext cx="628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086371" y="4396182"/>
            <a:ext cx="486360" cy="2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72731" y="42210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4013618" y="4391152"/>
            <a:ext cx="486360" cy="25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677984" y="4437112"/>
            <a:ext cx="549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405726" y="4437112"/>
            <a:ext cx="549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42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2089" y="2132856"/>
            <a:ext cx="1178006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908366" y="2132856"/>
            <a:ext cx="1178006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499979" y="2115358"/>
            <a:ext cx="1178006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6227720" y="2132856"/>
            <a:ext cx="1178006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02089" y="3933056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>
            <a:stCxn id="4" idx="4"/>
            <a:endCxn id="8" idx="0"/>
          </p:cNvCxnSpPr>
          <p:nvPr/>
        </p:nvCxnSpPr>
        <p:spPr>
          <a:xfrm>
            <a:off x="691092" y="314096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98835" y="314096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5088981" y="314096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6816723" y="314096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6"/>
            <a:endCxn id="5" idx="2"/>
          </p:cNvCxnSpPr>
          <p:nvPr/>
        </p:nvCxnSpPr>
        <p:spPr>
          <a:xfrm>
            <a:off x="1280096" y="2636912"/>
            <a:ext cx="628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3086371" y="2619414"/>
            <a:ext cx="3926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107310" y="2619414"/>
            <a:ext cx="3926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6"/>
          </p:cNvCxnSpPr>
          <p:nvPr/>
        </p:nvCxnSpPr>
        <p:spPr>
          <a:xfrm flipV="1">
            <a:off x="5677984" y="2601916"/>
            <a:ext cx="549736" cy="17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107870" y="2060848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2" y="2060848"/>
                <a:ext cx="4678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2968823" y="2060848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30" y="2060848"/>
                <a:ext cx="47314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20916" y="2079536"/>
                <a:ext cx="706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158" y="2079536"/>
                <a:ext cx="70686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/>
          <p:cNvCxnSpPr/>
          <p:nvPr/>
        </p:nvCxnSpPr>
        <p:spPr>
          <a:xfrm flipV="1">
            <a:off x="7405726" y="2580429"/>
            <a:ext cx="549736" cy="17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7955462" y="2060848"/>
            <a:ext cx="1178006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8544464" y="3068960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184542" y="2060848"/>
                <a:ext cx="487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46" y="2060848"/>
                <a:ext cx="4872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9070091" y="2115358"/>
                <a:ext cx="706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115358"/>
                <a:ext cx="70686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feld 35"/>
          <p:cNvSpPr txBox="1"/>
          <p:nvPr/>
        </p:nvSpPr>
        <p:spPr>
          <a:xfrm>
            <a:off x="3651264" y="24846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1107871" y="3748390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2" y="3748390"/>
                <a:ext cx="4413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2943699" y="374839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092" y="3748390"/>
                <a:ext cx="44666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5520917" y="3748390"/>
                <a:ext cx="680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158" y="3748390"/>
                <a:ext cx="68037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68632" y="3748390"/>
                <a:ext cx="45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66" y="3748390"/>
                <a:ext cx="45627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8991558" y="3748390"/>
                <a:ext cx="680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748390"/>
                <a:ext cx="68037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908366" y="3948675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4499979" y="3965051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6227720" y="3961643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/>
          <p:cNvSpPr/>
          <p:nvPr/>
        </p:nvSpPr>
        <p:spPr>
          <a:xfrm>
            <a:off x="7955462" y="3889608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88449" y="2132856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394725" y="2132856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4986338" y="2115358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6714079" y="2132856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588449" y="3933056"/>
            <a:ext cx="69164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91817" y="2636912"/>
                <a:ext cx="299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9" y="2636912"/>
                <a:ext cx="2746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324528" y="2637032"/>
                <a:ext cx="302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71" y="2637032"/>
                <a:ext cx="277798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724397" y="2627620"/>
                <a:ext cx="452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825" y="2627620"/>
                <a:ext cx="415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8449786" y="2107075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678457" y="2637032"/>
                <a:ext cx="312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512" y="2637032"/>
                <a:ext cx="286079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8179881" y="2627620"/>
                <a:ext cx="452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177" y="2627620"/>
                <a:ext cx="415021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/>
          <p:cNvSpPr txBox="1"/>
          <p:nvPr/>
        </p:nvSpPr>
        <p:spPr>
          <a:xfrm>
            <a:off x="4358068" y="2439394"/>
            <a:ext cx="21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130312" y="4375556"/>
                <a:ext cx="295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89" y="4375556"/>
                <a:ext cx="270531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939401" y="4348713"/>
                <a:ext cx="298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52" y="4348713"/>
                <a:ext cx="273657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569934" y="4368024"/>
                <a:ext cx="44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03" y="4368024"/>
                <a:ext cx="410880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47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251980" y="4348713"/>
                <a:ext cx="30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80" y="4348713"/>
                <a:ext cx="2819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8991557" y="4308315"/>
                <a:ext cx="44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4308315"/>
                <a:ext cx="4108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2394725" y="3948675"/>
            <a:ext cx="69164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4986338" y="3965051"/>
            <a:ext cx="69164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6714079" y="3961643"/>
            <a:ext cx="69164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8441821" y="3933056"/>
            <a:ext cx="691646" cy="64807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/>
          <p:cNvSpPr/>
          <p:nvPr/>
        </p:nvSpPr>
        <p:spPr>
          <a:xfrm>
            <a:off x="552825" y="3212976"/>
            <a:ext cx="76289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530854" y="2301228"/>
            <a:ext cx="611086" cy="31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359101" y="3212976"/>
            <a:ext cx="76289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4950714" y="3212976"/>
            <a:ext cx="76289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6678455" y="3212976"/>
            <a:ext cx="76289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8406197" y="3198966"/>
            <a:ext cx="76289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337130" y="2317642"/>
            <a:ext cx="785337" cy="3193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850209" y="2278076"/>
            <a:ext cx="640190" cy="3226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7656485" y="2287622"/>
            <a:ext cx="620220" cy="32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4" idx="4"/>
            <a:endCxn id="60" idx="0"/>
          </p:cNvCxnSpPr>
          <p:nvPr/>
        </p:nvCxnSpPr>
        <p:spPr>
          <a:xfrm>
            <a:off x="934272" y="27809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2740548" y="27809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5332161" y="2765647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7059902" y="2765647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>
            <a:endCxn id="65" idx="0"/>
          </p:cNvCxnSpPr>
          <p:nvPr/>
        </p:nvCxnSpPr>
        <p:spPr>
          <a:xfrm flipH="1">
            <a:off x="8787645" y="2765650"/>
            <a:ext cx="7965" cy="433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endCxn id="8" idx="0"/>
          </p:cNvCxnSpPr>
          <p:nvPr/>
        </p:nvCxnSpPr>
        <p:spPr>
          <a:xfrm>
            <a:off x="934272" y="357301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2740548" y="357301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endCxn id="32" idx="0"/>
          </p:cNvCxnSpPr>
          <p:nvPr/>
        </p:nvCxnSpPr>
        <p:spPr>
          <a:xfrm>
            <a:off x="5332161" y="3573016"/>
            <a:ext cx="0" cy="392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>
            <a:endCxn id="33" idx="0"/>
          </p:cNvCxnSpPr>
          <p:nvPr/>
        </p:nvCxnSpPr>
        <p:spPr>
          <a:xfrm>
            <a:off x="7059902" y="3573018"/>
            <a:ext cx="0" cy="38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>
            <a:stCxn id="65" idx="2"/>
            <a:endCxn id="34" idx="0"/>
          </p:cNvCxnSpPr>
          <p:nvPr/>
        </p:nvCxnSpPr>
        <p:spPr>
          <a:xfrm>
            <a:off x="8787644" y="3559006"/>
            <a:ext cx="0" cy="37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>
            <a:off x="1280095" y="2456892"/>
            <a:ext cx="253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2141940" y="2440658"/>
            <a:ext cx="253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/>
          <p:cNvCxnSpPr/>
          <p:nvPr/>
        </p:nvCxnSpPr>
        <p:spPr>
          <a:xfrm>
            <a:off x="3084111" y="2439394"/>
            <a:ext cx="253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6" idx="6"/>
            <a:endCxn id="69" idx="1"/>
          </p:cNvCxnSpPr>
          <p:nvPr/>
        </p:nvCxnSpPr>
        <p:spPr>
          <a:xfrm>
            <a:off x="5677984" y="2439394"/>
            <a:ext cx="172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/>
          <p:nvPr/>
        </p:nvCxnSpPr>
        <p:spPr>
          <a:xfrm>
            <a:off x="7396353" y="2432375"/>
            <a:ext cx="253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>
            <a:endCxn id="21" idx="2"/>
          </p:cNvCxnSpPr>
          <p:nvPr/>
        </p:nvCxnSpPr>
        <p:spPr>
          <a:xfrm>
            <a:off x="8276704" y="2431111"/>
            <a:ext cx="173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6506231" y="2431111"/>
            <a:ext cx="172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260115" y="3583247"/>
                <a:ext cx="7210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0" y="3583247"/>
                <a:ext cx="661092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2066391" y="3573016"/>
                <a:ext cx="7210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84" y="3573016"/>
                <a:ext cx="661092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425360" y="2676252"/>
                <a:ext cx="5803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20" y="2676252"/>
                <a:ext cx="532131" cy="261610"/>
              </a:xfrm>
              <a:prstGeom prst="rect">
                <a:avLst/>
              </a:prstGeom>
              <a:blipFill rotWithShape="1">
                <a:blip r:embed="rId1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322931" y="2683198"/>
                <a:ext cx="7210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12" y="2683198"/>
                <a:ext cx="661092" cy="2616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250397" y="3583247"/>
                <a:ext cx="10186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212" y="3583247"/>
                <a:ext cx="1018612" cy="2616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5704115" y="2637032"/>
                <a:ext cx="900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34" y="2637032"/>
                <a:ext cx="900246" cy="261610"/>
              </a:xfrm>
              <a:prstGeom prst="rect">
                <a:avLst/>
              </a:prstGeom>
              <a:blipFill rotWithShape="1"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6321412" y="3583247"/>
                <a:ext cx="7465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583247"/>
                <a:ext cx="746551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7381414" y="2644263"/>
                <a:ext cx="900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59" y="2644263"/>
                <a:ext cx="900246" cy="2616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7789301" y="3573016"/>
                <a:ext cx="10186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1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11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de-DE" sz="11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53" y="3573016"/>
                <a:ext cx="1018612" cy="2616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5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lipse 29"/>
          <p:cNvSpPr/>
          <p:nvPr/>
        </p:nvSpPr>
        <p:spPr>
          <a:xfrm>
            <a:off x="1425173" y="2173626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3029465" y="2118758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4491119" y="2164214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6025317" y="2135561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929569" y="2596262"/>
                <a:ext cx="299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25" y="2596262"/>
                <a:ext cx="2746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790715" y="2646944"/>
                <a:ext cx="302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1" y="2646944"/>
                <a:ext cx="277798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147838" y="2629669"/>
                <a:ext cx="452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75" y="2629669"/>
                <a:ext cx="415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7357731" y="2118758"/>
            <a:ext cx="691646" cy="6480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737090" y="2582164"/>
                <a:ext cx="312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68" y="2582164"/>
                <a:ext cx="286079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815899" y="2574926"/>
                <a:ext cx="452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534" y="2574926"/>
                <a:ext cx="415021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5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/>
          <p:cNvSpPr txBox="1"/>
          <p:nvPr/>
        </p:nvSpPr>
        <p:spPr>
          <a:xfrm>
            <a:off x="3886865" y="2274931"/>
            <a:ext cx="21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Ellipse 24"/>
          <p:cNvSpPr/>
          <p:nvPr/>
        </p:nvSpPr>
        <p:spPr>
          <a:xfrm>
            <a:off x="1079350" y="4677674"/>
            <a:ext cx="691646" cy="6480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2942201" y="4627355"/>
            <a:ext cx="691646" cy="6480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496216" y="4683463"/>
            <a:ext cx="691646" cy="6480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967803" y="4667660"/>
            <a:ext cx="691646" cy="6480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7357731" y="4667660"/>
            <a:ext cx="691646" cy="64807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828776" y="5175649"/>
                <a:ext cx="295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09" y="5175649"/>
                <a:ext cx="270531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2710763" y="5169166"/>
                <a:ext cx="298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512" y="5169166"/>
                <a:ext cx="273657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4267060" y="5275427"/>
                <a:ext cx="44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91" y="5275427"/>
                <a:ext cx="410880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47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5794355" y="5275427"/>
                <a:ext cx="307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75" y="5275427"/>
                <a:ext cx="2819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146387" y="5275427"/>
                <a:ext cx="448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61" y="5275427"/>
                <a:ext cx="41088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47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 1"/>
          <p:cNvSpPr/>
          <p:nvPr/>
        </p:nvSpPr>
        <p:spPr>
          <a:xfrm>
            <a:off x="3996350" y="3484216"/>
            <a:ext cx="1681183" cy="5760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3996350" y="1144241"/>
            <a:ext cx="1681183" cy="5760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232739" y="3587582"/>
                <a:ext cx="109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20" y="3587582"/>
                <a:ext cx="1090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47838" y="1237914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de-DE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de-DE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75" y="1237914"/>
                <a:ext cx="13035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>
            <a:stCxn id="25" idx="0"/>
          </p:cNvCxnSpPr>
          <p:nvPr/>
        </p:nvCxnSpPr>
        <p:spPr>
          <a:xfrm flipV="1">
            <a:off x="1425173" y="4060280"/>
            <a:ext cx="2571177" cy="617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>
            <a:stCxn id="26" idx="0"/>
            <a:endCxn id="26" idx="0"/>
          </p:cNvCxnSpPr>
          <p:nvPr/>
        </p:nvCxnSpPr>
        <p:spPr>
          <a:xfrm>
            <a:off x="3288024" y="462735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stCxn id="26" idx="0"/>
            <a:endCxn id="2" idx="2"/>
          </p:cNvCxnSpPr>
          <p:nvPr/>
        </p:nvCxnSpPr>
        <p:spPr>
          <a:xfrm flipV="1">
            <a:off x="3288024" y="4060283"/>
            <a:ext cx="1548918" cy="567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stCxn id="27" idx="0"/>
            <a:endCxn id="2" idx="2"/>
          </p:cNvCxnSpPr>
          <p:nvPr/>
        </p:nvCxnSpPr>
        <p:spPr>
          <a:xfrm flipH="1" flipV="1">
            <a:off x="4836941" y="4060283"/>
            <a:ext cx="5098" cy="623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28" idx="0"/>
            <a:endCxn id="2" idx="2"/>
          </p:cNvCxnSpPr>
          <p:nvPr/>
        </p:nvCxnSpPr>
        <p:spPr>
          <a:xfrm flipH="1" flipV="1">
            <a:off x="4836942" y="4060280"/>
            <a:ext cx="1476684" cy="607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29" idx="0"/>
          </p:cNvCxnSpPr>
          <p:nvPr/>
        </p:nvCxnSpPr>
        <p:spPr>
          <a:xfrm flipH="1" flipV="1">
            <a:off x="5677984" y="4060280"/>
            <a:ext cx="2025571" cy="607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30" idx="4"/>
            <a:endCxn id="2" idx="1"/>
          </p:cNvCxnSpPr>
          <p:nvPr/>
        </p:nvCxnSpPr>
        <p:spPr>
          <a:xfrm>
            <a:off x="1770997" y="2821698"/>
            <a:ext cx="2225354" cy="950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 Verbindung 1024"/>
          <p:cNvCxnSpPr>
            <a:stCxn id="31" idx="4"/>
            <a:endCxn id="2" idx="0"/>
          </p:cNvCxnSpPr>
          <p:nvPr/>
        </p:nvCxnSpPr>
        <p:spPr>
          <a:xfrm>
            <a:off x="3375289" y="2766830"/>
            <a:ext cx="1461653" cy="717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rade Verbindung 1030"/>
          <p:cNvCxnSpPr>
            <a:stCxn id="32" idx="4"/>
            <a:endCxn id="2" idx="0"/>
          </p:cNvCxnSpPr>
          <p:nvPr/>
        </p:nvCxnSpPr>
        <p:spPr>
          <a:xfrm>
            <a:off x="4836942" y="2812286"/>
            <a:ext cx="0" cy="67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Gerade Verbindung 1032"/>
          <p:cNvCxnSpPr>
            <a:stCxn id="33" idx="4"/>
            <a:endCxn id="2" idx="0"/>
          </p:cNvCxnSpPr>
          <p:nvPr/>
        </p:nvCxnSpPr>
        <p:spPr>
          <a:xfrm flipH="1">
            <a:off x="4836943" y="2783636"/>
            <a:ext cx="1534199" cy="700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Gerade Verbindung 1034"/>
          <p:cNvCxnSpPr>
            <a:stCxn id="2" idx="3"/>
            <a:endCxn id="37" idx="4"/>
          </p:cNvCxnSpPr>
          <p:nvPr/>
        </p:nvCxnSpPr>
        <p:spPr>
          <a:xfrm flipV="1">
            <a:off x="5677533" y="2766830"/>
            <a:ext cx="2026021" cy="1005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Gerade Verbindung 1037"/>
          <p:cNvCxnSpPr>
            <a:stCxn id="30" idx="0"/>
            <a:endCxn id="54" idx="1"/>
          </p:cNvCxnSpPr>
          <p:nvPr/>
        </p:nvCxnSpPr>
        <p:spPr>
          <a:xfrm flipV="1">
            <a:off x="1770997" y="1432276"/>
            <a:ext cx="2225354" cy="741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Gerade Verbindung 1039"/>
          <p:cNvCxnSpPr>
            <a:stCxn id="31" idx="0"/>
            <a:endCxn id="54" idx="2"/>
          </p:cNvCxnSpPr>
          <p:nvPr/>
        </p:nvCxnSpPr>
        <p:spPr>
          <a:xfrm flipV="1">
            <a:off x="3375289" y="1720308"/>
            <a:ext cx="1461653" cy="398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Gerade Verbindung 1041"/>
          <p:cNvCxnSpPr>
            <a:stCxn id="32" idx="0"/>
            <a:endCxn id="54" idx="2"/>
          </p:cNvCxnSpPr>
          <p:nvPr/>
        </p:nvCxnSpPr>
        <p:spPr>
          <a:xfrm flipV="1">
            <a:off x="4836942" y="1720305"/>
            <a:ext cx="0" cy="44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Gerade Verbindung 1043"/>
          <p:cNvCxnSpPr>
            <a:stCxn id="33" idx="0"/>
            <a:endCxn id="54" idx="2"/>
          </p:cNvCxnSpPr>
          <p:nvPr/>
        </p:nvCxnSpPr>
        <p:spPr>
          <a:xfrm flipH="1" flipV="1">
            <a:off x="4836943" y="1720305"/>
            <a:ext cx="1534199" cy="41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Gerade Verbindung 1045"/>
          <p:cNvCxnSpPr>
            <a:stCxn id="37" idx="0"/>
            <a:endCxn id="54" idx="3"/>
          </p:cNvCxnSpPr>
          <p:nvPr/>
        </p:nvCxnSpPr>
        <p:spPr>
          <a:xfrm flipH="1" flipV="1">
            <a:off x="5677533" y="1432273"/>
            <a:ext cx="2026021" cy="686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6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1696743" y="2142283"/>
            <a:ext cx="1178006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037247" y="2470347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62" y="2470347"/>
                <a:ext cx="45570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3461047" y="686538"/>
            <a:ext cx="586718" cy="53375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2692461" y="1371583"/>
            <a:ext cx="598959" cy="51443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473524" y="775717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92" y="775717"/>
                <a:ext cx="54694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808242" y="145265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93" y="1452654"/>
                <a:ext cx="362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/>
          <p:cNvCxnSpPr>
            <a:stCxn id="6" idx="3"/>
            <a:endCxn id="7" idx="7"/>
          </p:cNvCxnSpPr>
          <p:nvPr/>
        </p:nvCxnSpPr>
        <p:spPr>
          <a:xfrm flipH="1">
            <a:off x="3203704" y="1142123"/>
            <a:ext cx="343266" cy="304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2470285" y="1846160"/>
            <a:ext cx="343266" cy="3047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6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/>
        </p:nvSpPr>
        <p:spPr>
          <a:xfrm>
            <a:off x="2476136" y="4140102"/>
            <a:ext cx="1072995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741335" y="2075986"/>
            <a:ext cx="1072995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2476136" y="2113113"/>
            <a:ext cx="1072995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722019" y="4143064"/>
            <a:ext cx="1072995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075230" y="2423763"/>
                <a:ext cx="450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30" y="2423763"/>
                <a:ext cx="4502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792654" y="2421714"/>
                <a:ext cx="455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54" y="2421714"/>
                <a:ext cx="45514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022904" y="4395474"/>
                <a:ext cx="411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04" y="4395474"/>
                <a:ext cx="4110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843547" y="4395474"/>
                <a:ext cx="415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547" y="4395474"/>
                <a:ext cx="4158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/>
          <p:cNvSpPr/>
          <p:nvPr/>
        </p:nvSpPr>
        <p:spPr>
          <a:xfrm>
            <a:off x="1920379" y="3058905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1469377" y="3590450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923452" y="3100656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452" y="3100656"/>
                <a:ext cx="34004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1542849" y="3605065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49" y="3605065"/>
                <a:ext cx="225431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783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Ellipse 54"/>
          <p:cNvSpPr/>
          <p:nvPr/>
        </p:nvSpPr>
        <p:spPr>
          <a:xfrm>
            <a:off x="4209419" y="4140102"/>
            <a:ext cx="1072995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lipse 55"/>
          <p:cNvSpPr/>
          <p:nvPr/>
        </p:nvSpPr>
        <p:spPr>
          <a:xfrm>
            <a:off x="4200051" y="2119287"/>
            <a:ext cx="1072995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499999" y="2395376"/>
                <a:ext cx="455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9" y="2395376"/>
                <a:ext cx="45514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567462" y="4401648"/>
                <a:ext cx="415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462" y="4401648"/>
                <a:ext cx="41589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/>
          <p:cNvSpPr/>
          <p:nvPr/>
        </p:nvSpPr>
        <p:spPr>
          <a:xfrm>
            <a:off x="5941788" y="4100784"/>
            <a:ext cx="1072995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lipse 73"/>
          <p:cNvSpPr/>
          <p:nvPr/>
        </p:nvSpPr>
        <p:spPr>
          <a:xfrm>
            <a:off x="5924637" y="2073864"/>
            <a:ext cx="1072995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6240925" y="2364815"/>
                <a:ext cx="455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925" y="2364815"/>
                <a:ext cx="45514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6307644" y="4395474"/>
                <a:ext cx="415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44" y="4395474"/>
                <a:ext cx="41589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9115025" y="2342625"/>
            <a:ext cx="31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2" name="Ellipse 111"/>
          <p:cNvSpPr/>
          <p:nvPr/>
        </p:nvSpPr>
        <p:spPr>
          <a:xfrm>
            <a:off x="1814330" y="1040707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Ellipse 112"/>
          <p:cNvSpPr/>
          <p:nvPr/>
        </p:nvSpPr>
        <p:spPr>
          <a:xfrm>
            <a:off x="1386248" y="1561920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1772171" y="1072126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71" y="1072126"/>
                <a:ext cx="340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/>
              <p:cNvSpPr txBox="1"/>
              <p:nvPr/>
            </p:nvSpPr>
            <p:spPr>
              <a:xfrm>
                <a:off x="1423281" y="1560714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feld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81" y="1560714"/>
                <a:ext cx="225431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3783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Ellipse 119"/>
          <p:cNvSpPr/>
          <p:nvPr/>
        </p:nvSpPr>
        <p:spPr>
          <a:xfrm>
            <a:off x="3581994" y="1056048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Ellipse 120"/>
          <p:cNvSpPr/>
          <p:nvPr/>
        </p:nvSpPr>
        <p:spPr>
          <a:xfrm>
            <a:off x="3157640" y="1586958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feld 121"/>
              <p:cNvSpPr txBox="1"/>
              <p:nvPr/>
            </p:nvSpPr>
            <p:spPr>
              <a:xfrm>
                <a:off x="3543563" y="1097164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feld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63" y="1097164"/>
                <a:ext cx="340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4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feld 122"/>
              <p:cNvSpPr txBox="1"/>
              <p:nvPr/>
            </p:nvSpPr>
            <p:spPr>
              <a:xfrm>
                <a:off x="3194673" y="1585752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feld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73" y="1585752"/>
                <a:ext cx="225431" cy="369332"/>
              </a:xfrm>
              <a:prstGeom prst="rect">
                <a:avLst/>
              </a:prstGeom>
              <a:blipFill rotWithShape="1">
                <a:blip r:embed="rId15"/>
                <a:stretch>
                  <a:fillRect r="-3783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3653642" y="3040417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Ellipse 126"/>
          <p:cNvSpPr/>
          <p:nvPr/>
        </p:nvSpPr>
        <p:spPr>
          <a:xfrm>
            <a:off x="3196071" y="3561524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27"/>
              <p:cNvSpPr txBox="1"/>
              <p:nvPr/>
            </p:nvSpPr>
            <p:spPr>
              <a:xfrm>
                <a:off x="3653642" y="3066797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feld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42" y="3066797"/>
                <a:ext cx="340040" cy="369332"/>
              </a:xfrm>
              <a:prstGeom prst="rect">
                <a:avLst/>
              </a:prstGeom>
              <a:blipFill rotWithShape="1">
                <a:blip r:embed="rId16"/>
                <a:stretch>
                  <a:fillRect r="-4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/>
              <p:cNvSpPr txBox="1"/>
              <p:nvPr/>
            </p:nvSpPr>
            <p:spPr>
              <a:xfrm>
                <a:off x="3233104" y="3560318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feld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104" y="3560318"/>
                <a:ext cx="225431" cy="369332"/>
              </a:xfrm>
              <a:prstGeom prst="rect">
                <a:avLst/>
              </a:prstGeom>
              <a:blipFill rotWithShape="1">
                <a:blip r:embed="rId17"/>
                <a:stretch>
                  <a:fillRect r="-3783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Ellipse 131"/>
          <p:cNvSpPr/>
          <p:nvPr/>
        </p:nvSpPr>
        <p:spPr>
          <a:xfrm>
            <a:off x="5312037" y="1083201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Ellipse 132"/>
          <p:cNvSpPr/>
          <p:nvPr/>
        </p:nvSpPr>
        <p:spPr>
          <a:xfrm>
            <a:off x="4890923" y="1621230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/>
              <p:cNvSpPr txBox="1"/>
              <p:nvPr/>
            </p:nvSpPr>
            <p:spPr>
              <a:xfrm>
                <a:off x="5276846" y="1131436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feld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46" y="1131436"/>
                <a:ext cx="340040" cy="369332"/>
              </a:xfrm>
              <a:prstGeom prst="rect">
                <a:avLst/>
              </a:prstGeom>
              <a:blipFill rotWithShape="1">
                <a:blip r:embed="rId18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/>
              <p:cNvSpPr txBox="1"/>
              <p:nvPr/>
            </p:nvSpPr>
            <p:spPr>
              <a:xfrm>
                <a:off x="4927956" y="1620024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feld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56" y="1620024"/>
                <a:ext cx="225431" cy="369332"/>
              </a:xfrm>
              <a:prstGeom prst="rect">
                <a:avLst/>
              </a:prstGeom>
              <a:blipFill rotWithShape="1">
                <a:blip r:embed="rId19"/>
                <a:stretch>
                  <a:fillRect r="-378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Ellipse 144"/>
          <p:cNvSpPr/>
          <p:nvPr/>
        </p:nvSpPr>
        <p:spPr>
          <a:xfrm>
            <a:off x="7279178" y="1040707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Ellipse 145"/>
          <p:cNvSpPr/>
          <p:nvPr/>
        </p:nvSpPr>
        <p:spPr>
          <a:xfrm>
            <a:off x="6811443" y="1586920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/>
              <p:cNvSpPr txBox="1"/>
              <p:nvPr/>
            </p:nvSpPr>
            <p:spPr>
              <a:xfrm>
                <a:off x="7263315" y="1092238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feld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315" y="1092238"/>
                <a:ext cx="340040" cy="369332"/>
              </a:xfrm>
              <a:prstGeom prst="rect">
                <a:avLst/>
              </a:prstGeom>
              <a:blipFill rotWithShape="1">
                <a:blip r:embed="rId20"/>
                <a:stretch>
                  <a:fillRect r="-4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/>
              <p:cNvSpPr txBox="1"/>
              <p:nvPr/>
            </p:nvSpPr>
            <p:spPr>
              <a:xfrm>
                <a:off x="6846891" y="1601535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feld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1" y="1601535"/>
                <a:ext cx="2254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r="-378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Ellipse 150"/>
          <p:cNvSpPr/>
          <p:nvPr/>
        </p:nvSpPr>
        <p:spPr>
          <a:xfrm>
            <a:off x="6928843" y="3058906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Ellipse 151"/>
          <p:cNvSpPr/>
          <p:nvPr/>
        </p:nvSpPr>
        <p:spPr>
          <a:xfrm>
            <a:off x="6537352" y="3567380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152"/>
              <p:cNvSpPr txBox="1"/>
              <p:nvPr/>
            </p:nvSpPr>
            <p:spPr>
              <a:xfrm>
                <a:off x="6923275" y="3077586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feld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275" y="3077586"/>
                <a:ext cx="34004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feld 153"/>
              <p:cNvSpPr txBox="1"/>
              <p:nvPr/>
            </p:nvSpPr>
            <p:spPr>
              <a:xfrm>
                <a:off x="6574385" y="3566174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feld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85" y="3566174"/>
                <a:ext cx="225431" cy="369332"/>
              </a:xfrm>
              <a:prstGeom prst="rect">
                <a:avLst/>
              </a:prstGeom>
              <a:blipFill rotWithShape="1">
                <a:blip r:embed="rId23"/>
                <a:stretch>
                  <a:fillRect r="-3783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Ellipse 156"/>
          <p:cNvSpPr/>
          <p:nvPr/>
        </p:nvSpPr>
        <p:spPr>
          <a:xfrm>
            <a:off x="5346050" y="3027734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Ellipse 157"/>
          <p:cNvSpPr/>
          <p:nvPr/>
        </p:nvSpPr>
        <p:spPr>
          <a:xfrm>
            <a:off x="4927956" y="3581789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/>
              <p:cNvSpPr txBox="1"/>
              <p:nvPr/>
            </p:nvSpPr>
            <p:spPr>
              <a:xfrm>
                <a:off x="5313879" y="3091995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feld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79" y="3091995"/>
                <a:ext cx="340040" cy="369332"/>
              </a:xfrm>
              <a:prstGeom prst="rect">
                <a:avLst/>
              </a:prstGeom>
              <a:blipFill rotWithShape="1">
                <a:blip r:embed="rId24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/>
              <p:cNvSpPr txBox="1"/>
              <p:nvPr/>
            </p:nvSpPr>
            <p:spPr>
              <a:xfrm>
                <a:off x="4964989" y="3580583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feld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989" y="3580583"/>
                <a:ext cx="225431" cy="369332"/>
              </a:xfrm>
              <a:prstGeom prst="rect">
                <a:avLst/>
              </a:prstGeom>
              <a:blipFill rotWithShape="1">
                <a:blip r:embed="rId25"/>
                <a:stretch>
                  <a:fillRect r="-3783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Ellipse 163"/>
          <p:cNvSpPr/>
          <p:nvPr/>
        </p:nvSpPr>
        <p:spPr>
          <a:xfrm>
            <a:off x="7727804" y="4076084"/>
            <a:ext cx="1072995" cy="100811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Ellipse 164"/>
          <p:cNvSpPr/>
          <p:nvPr/>
        </p:nvSpPr>
        <p:spPr>
          <a:xfrm>
            <a:off x="7646451" y="2073864"/>
            <a:ext cx="1072995" cy="10081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feld 165"/>
              <p:cNvSpPr txBox="1"/>
              <p:nvPr/>
            </p:nvSpPr>
            <p:spPr>
              <a:xfrm>
                <a:off x="7955375" y="2364815"/>
                <a:ext cx="455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feld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375" y="2364815"/>
                <a:ext cx="455145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feld 166"/>
              <p:cNvSpPr txBox="1"/>
              <p:nvPr/>
            </p:nvSpPr>
            <p:spPr>
              <a:xfrm>
                <a:off x="8064227" y="4382371"/>
                <a:ext cx="415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feld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227" y="4382371"/>
                <a:ext cx="415896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Ellipse 168"/>
          <p:cNvSpPr/>
          <p:nvPr/>
        </p:nvSpPr>
        <p:spPr>
          <a:xfrm>
            <a:off x="8908254" y="1078329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Ellipse 169"/>
          <p:cNvSpPr/>
          <p:nvPr/>
        </p:nvSpPr>
        <p:spPr>
          <a:xfrm>
            <a:off x="8468295" y="1593427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/>
              <p:cNvSpPr txBox="1"/>
              <p:nvPr/>
            </p:nvSpPr>
            <p:spPr>
              <a:xfrm>
                <a:off x="8928642" y="1120369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feld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642" y="1120369"/>
                <a:ext cx="340040" cy="369332"/>
              </a:xfrm>
              <a:prstGeom prst="rect">
                <a:avLst/>
              </a:prstGeom>
              <a:blipFill rotWithShape="1">
                <a:blip r:embed="rId28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/>
              <p:cNvSpPr txBox="1"/>
              <p:nvPr/>
            </p:nvSpPr>
            <p:spPr>
              <a:xfrm>
                <a:off x="8501056" y="1594265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feld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56" y="1594265"/>
                <a:ext cx="225431" cy="369332"/>
              </a:xfrm>
              <a:prstGeom prst="rect">
                <a:avLst/>
              </a:prstGeom>
              <a:blipFill rotWithShape="1">
                <a:blip r:embed="rId29"/>
                <a:stretch>
                  <a:fillRect r="-351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Ellipse 174"/>
          <p:cNvSpPr/>
          <p:nvPr/>
        </p:nvSpPr>
        <p:spPr>
          <a:xfrm>
            <a:off x="8908254" y="3017658"/>
            <a:ext cx="459921" cy="4436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Ellipse 175"/>
          <p:cNvSpPr/>
          <p:nvPr/>
        </p:nvSpPr>
        <p:spPr>
          <a:xfrm>
            <a:off x="8477211" y="3581789"/>
            <a:ext cx="372377" cy="38394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feld 176"/>
              <p:cNvSpPr txBox="1"/>
              <p:nvPr/>
            </p:nvSpPr>
            <p:spPr>
              <a:xfrm>
                <a:off x="8931362" y="3060191"/>
                <a:ext cx="34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ν</m:t>
                      </m:r>
                      <m:r>
                        <a:rPr lang="de-DE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feld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62" y="3060191"/>
                <a:ext cx="340040" cy="369332"/>
              </a:xfrm>
              <a:prstGeom prst="rect">
                <a:avLst/>
              </a:prstGeom>
              <a:blipFill rotWithShape="1">
                <a:blip r:embed="rId30"/>
                <a:stretch>
                  <a:fillRect r="-4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/>
              <p:cNvSpPr txBox="1"/>
              <p:nvPr/>
            </p:nvSpPr>
            <p:spPr>
              <a:xfrm>
                <a:off x="8514244" y="3580583"/>
                <a:ext cx="225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feld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244" y="3580583"/>
                <a:ext cx="225431" cy="369332"/>
              </a:xfrm>
              <a:prstGeom prst="rect">
                <a:avLst/>
              </a:prstGeom>
              <a:blipFill rotWithShape="1">
                <a:blip r:embed="rId31"/>
                <a:stretch>
                  <a:fillRect r="-3513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Gerade Verbindung mit Pfeil 180"/>
          <p:cNvCxnSpPr/>
          <p:nvPr/>
        </p:nvCxnSpPr>
        <p:spPr>
          <a:xfrm>
            <a:off x="8790190" y="2527291"/>
            <a:ext cx="20396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>
            <a:stCxn id="4" idx="4"/>
            <a:endCxn id="6" idx="0"/>
          </p:cNvCxnSpPr>
          <p:nvPr/>
        </p:nvCxnSpPr>
        <p:spPr>
          <a:xfrm flipH="1">
            <a:off x="1258517" y="3084098"/>
            <a:ext cx="19316" cy="105896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3010568" y="3127399"/>
            <a:ext cx="19316" cy="10127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H="1">
            <a:off x="4727572" y="3127399"/>
            <a:ext cx="19316" cy="10127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H="1">
            <a:off x="6458840" y="3087351"/>
            <a:ext cx="19316" cy="10127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8213975" y="3091995"/>
            <a:ext cx="19316" cy="10127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1824545" y="2563964"/>
            <a:ext cx="6515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557828" y="2563964"/>
            <a:ext cx="6515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5273046" y="2560982"/>
            <a:ext cx="6515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7014783" y="2549481"/>
            <a:ext cx="65159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H="1">
            <a:off x="1195962" y="1878606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H="1">
            <a:off x="3445254" y="1443728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 flipH="1">
            <a:off x="2974112" y="1903063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H="1">
            <a:off x="1795014" y="3446861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/>
          <p:nvPr/>
        </p:nvCxnSpPr>
        <p:spPr>
          <a:xfrm flipH="1">
            <a:off x="1300379" y="3934206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/>
          <p:nvPr/>
        </p:nvCxnSpPr>
        <p:spPr>
          <a:xfrm flipH="1">
            <a:off x="1682440" y="1419885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 flipH="1">
            <a:off x="5221718" y="3429523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 flipH="1">
            <a:off x="4775410" y="3919232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 flipH="1">
            <a:off x="5179032" y="1466440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H="1">
            <a:off x="4727572" y="1920619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/>
          <p:cNvCxnSpPr/>
          <p:nvPr/>
        </p:nvCxnSpPr>
        <p:spPr>
          <a:xfrm flipH="1">
            <a:off x="3503551" y="3409354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mit Pfeil 182"/>
          <p:cNvCxnSpPr/>
          <p:nvPr/>
        </p:nvCxnSpPr>
        <p:spPr>
          <a:xfrm flipH="1">
            <a:off x="3082099" y="3934206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/>
          <p:cNvCxnSpPr/>
          <p:nvPr/>
        </p:nvCxnSpPr>
        <p:spPr>
          <a:xfrm flipH="1">
            <a:off x="8297946" y="3872283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/>
          <p:cNvCxnSpPr/>
          <p:nvPr/>
        </p:nvCxnSpPr>
        <p:spPr>
          <a:xfrm flipH="1">
            <a:off x="8732435" y="1424756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185"/>
          <p:cNvCxnSpPr/>
          <p:nvPr/>
        </p:nvCxnSpPr>
        <p:spPr>
          <a:xfrm flipH="1">
            <a:off x="8272175" y="1887994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/>
          <p:nvPr/>
        </p:nvCxnSpPr>
        <p:spPr>
          <a:xfrm flipH="1">
            <a:off x="7093295" y="1425380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/>
          <p:cNvCxnSpPr/>
          <p:nvPr/>
        </p:nvCxnSpPr>
        <p:spPr>
          <a:xfrm flipH="1">
            <a:off x="6586295" y="1871759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mit Pfeil 188"/>
          <p:cNvCxnSpPr/>
          <p:nvPr/>
        </p:nvCxnSpPr>
        <p:spPr>
          <a:xfrm flipH="1">
            <a:off x="8769003" y="3412115"/>
            <a:ext cx="225148" cy="20422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8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416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Benutzerdefiniert</PresentationFormat>
  <Paragraphs>259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</dc:creator>
  <cp:lastModifiedBy>Anna</cp:lastModifiedBy>
  <cp:revision>59</cp:revision>
  <dcterms:created xsi:type="dcterms:W3CDTF">2018-06-08T10:25:16Z</dcterms:created>
  <dcterms:modified xsi:type="dcterms:W3CDTF">2018-09-21T14:23:13Z</dcterms:modified>
</cp:coreProperties>
</file>