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327" r:id="rId3"/>
    <p:sldId id="257" r:id="rId4"/>
    <p:sldId id="260" r:id="rId5"/>
    <p:sldId id="328" r:id="rId6"/>
    <p:sldId id="261" r:id="rId7"/>
    <p:sldId id="290" r:id="rId8"/>
    <p:sldId id="264" r:id="rId9"/>
    <p:sldId id="332" r:id="rId10"/>
    <p:sldId id="292" r:id="rId11"/>
    <p:sldId id="296" r:id="rId12"/>
    <p:sldId id="295" r:id="rId13"/>
    <p:sldId id="297" r:id="rId14"/>
    <p:sldId id="298" r:id="rId15"/>
    <p:sldId id="291" r:id="rId16"/>
    <p:sldId id="299" r:id="rId17"/>
    <p:sldId id="302" r:id="rId18"/>
    <p:sldId id="303" r:id="rId19"/>
    <p:sldId id="304" r:id="rId20"/>
    <p:sldId id="305" r:id="rId21"/>
    <p:sldId id="306" r:id="rId22"/>
    <p:sldId id="308" r:id="rId23"/>
    <p:sldId id="329" r:id="rId24"/>
    <p:sldId id="331" r:id="rId25"/>
    <p:sldId id="309" r:id="rId26"/>
    <p:sldId id="310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53F296-D981-4A8C-839D-B753B4467F70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0FAFE3-2823-4674-BA59-A391F98FD1AE}">
      <dgm:prSet phldrT="[텍스트]"/>
      <dgm:spPr/>
      <dgm:t>
        <a:bodyPr/>
        <a:lstStyle/>
        <a:p>
          <a:pPr latinLnBrk="1"/>
          <a:r>
            <a:rPr lang="en-US" altLang="ko-KR" dirty="0"/>
            <a:t>SDK ROOT</a:t>
          </a:r>
          <a:endParaRPr lang="ko-KR" altLang="en-US" dirty="0"/>
        </a:p>
      </dgm:t>
    </dgm:pt>
    <dgm:pt modelId="{1805B040-9C8B-4B93-B381-A0F39056C59A}" type="parTrans" cxnId="{93E189AF-210B-4EF6-926C-C262870EFC82}">
      <dgm:prSet/>
      <dgm:spPr/>
      <dgm:t>
        <a:bodyPr/>
        <a:lstStyle/>
        <a:p>
          <a:pPr latinLnBrk="1"/>
          <a:endParaRPr lang="ko-KR" altLang="en-US"/>
        </a:p>
      </dgm:t>
    </dgm:pt>
    <dgm:pt modelId="{E5911579-943F-4F0F-B4C7-48356C704CB8}" type="sibTrans" cxnId="{93E189AF-210B-4EF6-926C-C262870EFC82}">
      <dgm:prSet/>
      <dgm:spPr/>
      <dgm:t>
        <a:bodyPr/>
        <a:lstStyle/>
        <a:p>
          <a:pPr latinLnBrk="1"/>
          <a:endParaRPr lang="ko-KR" altLang="en-US"/>
        </a:p>
      </dgm:t>
    </dgm:pt>
    <dgm:pt modelId="{5C7D1893-953B-4DF4-841C-1AC0B451F2C8}">
      <dgm:prSet phldrT="[텍스트]"/>
      <dgm:spPr/>
      <dgm:t>
        <a:bodyPr/>
        <a:lstStyle/>
        <a:p>
          <a:pPr latinLnBrk="1"/>
          <a:r>
            <a:rPr lang="en-US" altLang="ko-KR" dirty="0"/>
            <a:t>Development Tools </a:t>
          </a:r>
          <a:endParaRPr lang="ko-KR" altLang="en-US" dirty="0"/>
        </a:p>
      </dgm:t>
    </dgm:pt>
    <dgm:pt modelId="{76E857F1-872D-4C26-AFBB-B6E7EF60D6C6}" type="parTrans" cxnId="{1A97FFEB-C0FD-4CDC-91A2-B88F35578603}">
      <dgm:prSet/>
      <dgm:spPr/>
      <dgm:t>
        <a:bodyPr/>
        <a:lstStyle/>
        <a:p>
          <a:pPr latinLnBrk="1"/>
          <a:endParaRPr lang="ko-KR" altLang="en-US" dirty="0"/>
        </a:p>
      </dgm:t>
    </dgm:pt>
    <dgm:pt modelId="{68BA4EFC-BC97-4E19-8E16-F802E5D08CEC}" type="sibTrans" cxnId="{1A97FFEB-C0FD-4CDC-91A2-B88F35578603}">
      <dgm:prSet/>
      <dgm:spPr/>
      <dgm:t>
        <a:bodyPr/>
        <a:lstStyle/>
        <a:p>
          <a:pPr latinLnBrk="1"/>
          <a:endParaRPr lang="ko-KR" altLang="en-US"/>
        </a:p>
      </dgm:t>
    </dgm:pt>
    <dgm:pt modelId="{B7DC512B-11B7-42C6-8F7B-571729D004BD}">
      <dgm:prSet phldrT="[텍스트]"/>
      <dgm:spPr/>
      <dgm:t>
        <a:bodyPr/>
        <a:lstStyle/>
        <a:p>
          <a:pPr latinLnBrk="1"/>
          <a:r>
            <a:rPr lang="en-US" altLang="ko-KR" dirty="0"/>
            <a:t>System Images</a:t>
          </a:r>
          <a:endParaRPr lang="ko-KR" altLang="en-US" dirty="0"/>
        </a:p>
      </dgm:t>
    </dgm:pt>
    <dgm:pt modelId="{081FE12E-EA63-4DDE-99D5-7FDB8EE7E5EA}" type="parTrans" cxnId="{DC292F4E-5CC7-4F8A-9CCC-FFC8970E0669}">
      <dgm:prSet/>
      <dgm:spPr/>
      <dgm:t>
        <a:bodyPr/>
        <a:lstStyle/>
        <a:p>
          <a:pPr latinLnBrk="1"/>
          <a:endParaRPr lang="ko-KR" altLang="en-US" dirty="0"/>
        </a:p>
      </dgm:t>
    </dgm:pt>
    <dgm:pt modelId="{53CCC475-49D8-4681-8732-CBF6B5A08954}" type="sibTrans" cxnId="{DC292F4E-5CC7-4F8A-9CCC-FFC8970E0669}">
      <dgm:prSet/>
      <dgm:spPr/>
      <dgm:t>
        <a:bodyPr/>
        <a:lstStyle/>
        <a:p>
          <a:pPr latinLnBrk="1"/>
          <a:endParaRPr lang="ko-KR" altLang="en-US"/>
        </a:p>
      </dgm:t>
    </dgm:pt>
    <dgm:pt modelId="{094FFD86-1252-431C-8FDE-68F9DECBFCCD}">
      <dgm:prSet phldrT="[텍스트]"/>
      <dgm:spPr/>
      <dgm:t>
        <a:bodyPr/>
        <a:lstStyle/>
        <a:p>
          <a:pPr latinLnBrk="1"/>
          <a:r>
            <a:rPr lang="en-US" altLang="ko-KR" dirty="0"/>
            <a:t>Sample Code and Applications</a:t>
          </a:r>
          <a:endParaRPr lang="ko-KR" altLang="en-US" dirty="0"/>
        </a:p>
      </dgm:t>
    </dgm:pt>
    <dgm:pt modelId="{F6BAF60A-6D4E-4117-94CF-C3C268316C1E}" type="parTrans" cxnId="{02285BFF-51BB-4D4E-9C18-0C3C557C9EDD}">
      <dgm:prSet/>
      <dgm:spPr/>
      <dgm:t>
        <a:bodyPr/>
        <a:lstStyle/>
        <a:p>
          <a:pPr latinLnBrk="1"/>
          <a:endParaRPr lang="ko-KR" altLang="en-US" dirty="0"/>
        </a:p>
      </dgm:t>
    </dgm:pt>
    <dgm:pt modelId="{9BB0B2D4-CD53-4B78-A1D7-7ADF433C9EEF}" type="sibTrans" cxnId="{02285BFF-51BB-4D4E-9C18-0C3C557C9EDD}">
      <dgm:prSet/>
      <dgm:spPr/>
      <dgm:t>
        <a:bodyPr/>
        <a:lstStyle/>
        <a:p>
          <a:pPr latinLnBrk="1"/>
          <a:endParaRPr lang="ko-KR" altLang="en-US"/>
        </a:p>
      </dgm:t>
    </dgm:pt>
    <dgm:pt modelId="{B2377D9E-7F49-4788-9157-1F77D80AAB2C}">
      <dgm:prSet phldrT="[텍스트]"/>
      <dgm:spPr/>
      <dgm:t>
        <a:bodyPr/>
        <a:lstStyle/>
        <a:p>
          <a:pPr latinLnBrk="1"/>
          <a:r>
            <a:rPr lang="en-US" altLang="ko-KR" dirty="0"/>
            <a:t>Documentation</a:t>
          </a:r>
          <a:endParaRPr lang="ko-KR" altLang="en-US" dirty="0"/>
        </a:p>
      </dgm:t>
    </dgm:pt>
    <dgm:pt modelId="{F4D71EA7-79AD-44D6-8861-8F2C7C425314}" type="parTrans" cxnId="{784D6EC8-BC12-42DE-A39A-A5A51CB44786}">
      <dgm:prSet/>
      <dgm:spPr/>
      <dgm:t>
        <a:bodyPr/>
        <a:lstStyle/>
        <a:p>
          <a:pPr latinLnBrk="1"/>
          <a:endParaRPr lang="ko-KR" altLang="en-US" dirty="0"/>
        </a:p>
      </dgm:t>
    </dgm:pt>
    <dgm:pt modelId="{273F925F-1B05-44F0-B673-F12940CCA047}" type="sibTrans" cxnId="{784D6EC8-BC12-42DE-A39A-A5A51CB44786}">
      <dgm:prSet/>
      <dgm:spPr/>
      <dgm:t>
        <a:bodyPr/>
        <a:lstStyle/>
        <a:p>
          <a:pPr latinLnBrk="1"/>
          <a:endParaRPr lang="ko-KR" altLang="en-US"/>
        </a:p>
      </dgm:t>
    </dgm:pt>
    <dgm:pt modelId="{C2E534CD-639B-4F62-A2E2-ABD63DD7A8BE}" type="pres">
      <dgm:prSet presAssocID="{1153F296-D981-4A8C-839D-B753B4467F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806706-C6BE-4C97-ADE5-6A7E3680D5BA}" type="pres">
      <dgm:prSet presAssocID="{980FAFE3-2823-4674-BA59-A391F98FD1AE}" presName="hierRoot1" presStyleCnt="0">
        <dgm:presLayoutVars>
          <dgm:hierBranch val="init"/>
        </dgm:presLayoutVars>
      </dgm:prSet>
      <dgm:spPr/>
    </dgm:pt>
    <dgm:pt modelId="{C4677AA6-DB0E-4A83-9FB4-850CAC53EA13}" type="pres">
      <dgm:prSet presAssocID="{980FAFE3-2823-4674-BA59-A391F98FD1AE}" presName="rootComposite1" presStyleCnt="0"/>
      <dgm:spPr/>
    </dgm:pt>
    <dgm:pt modelId="{33246C86-A1D1-4C04-8390-098708131B1F}" type="pres">
      <dgm:prSet presAssocID="{980FAFE3-2823-4674-BA59-A391F98FD1AE}" presName="rootText1" presStyleLbl="node0" presStyleIdx="0" presStyleCnt="1">
        <dgm:presLayoutVars>
          <dgm:chPref val="3"/>
        </dgm:presLayoutVars>
      </dgm:prSet>
      <dgm:spPr/>
    </dgm:pt>
    <dgm:pt modelId="{BA20D49D-E865-469D-872B-5829EB9B7F8E}" type="pres">
      <dgm:prSet presAssocID="{980FAFE3-2823-4674-BA59-A391F98FD1AE}" presName="rootConnector1" presStyleLbl="node1" presStyleIdx="0" presStyleCnt="0"/>
      <dgm:spPr/>
    </dgm:pt>
    <dgm:pt modelId="{57957F1F-2892-4851-9AA6-14CCC5490800}" type="pres">
      <dgm:prSet presAssocID="{980FAFE3-2823-4674-BA59-A391F98FD1AE}" presName="hierChild2" presStyleCnt="0"/>
      <dgm:spPr/>
    </dgm:pt>
    <dgm:pt modelId="{7B581640-718C-4740-892D-24726C7EAD3A}" type="pres">
      <dgm:prSet presAssocID="{76E857F1-872D-4C26-AFBB-B6E7EF60D6C6}" presName="Name37" presStyleLbl="parChTrans1D2" presStyleIdx="0" presStyleCnt="4"/>
      <dgm:spPr/>
    </dgm:pt>
    <dgm:pt modelId="{906CEFE2-C5C2-4278-99E2-E9489207972B}" type="pres">
      <dgm:prSet presAssocID="{5C7D1893-953B-4DF4-841C-1AC0B451F2C8}" presName="hierRoot2" presStyleCnt="0">
        <dgm:presLayoutVars>
          <dgm:hierBranch val="init"/>
        </dgm:presLayoutVars>
      </dgm:prSet>
      <dgm:spPr/>
    </dgm:pt>
    <dgm:pt modelId="{7E882068-4B81-439C-9FBE-28B24BEC4140}" type="pres">
      <dgm:prSet presAssocID="{5C7D1893-953B-4DF4-841C-1AC0B451F2C8}" presName="rootComposite" presStyleCnt="0"/>
      <dgm:spPr/>
    </dgm:pt>
    <dgm:pt modelId="{B84E97D2-9521-456A-A1F2-129BA758154C}" type="pres">
      <dgm:prSet presAssocID="{5C7D1893-953B-4DF4-841C-1AC0B451F2C8}" presName="rootText" presStyleLbl="node2" presStyleIdx="0" presStyleCnt="4">
        <dgm:presLayoutVars>
          <dgm:chPref val="3"/>
        </dgm:presLayoutVars>
      </dgm:prSet>
      <dgm:spPr/>
    </dgm:pt>
    <dgm:pt modelId="{CAF871B2-FFEE-4D59-8930-A70C84C36ED0}" type="pres">
      <dgm:prSet presAssocID="{5C7D1893-953B-4DF4-841C-1AC0B451F2C8}" presName="rootConnector" presStyleLbl="node2" presStyleIdx="0" presStyleCnt="4"/>
      <dgm:spPr/>
    </dgm:pt>
    <dgm:pt modelId="{04F6D38C-971D-4B17-BDAF-A2EA375E4AD6}" type="pres">
      <dgm:prSet presAssocID="{5C7D1893-953B-4DF4-841C-1AC0B451F2C8}" presName="hierChild4" presStyleCnt="0"/>
      <dgm:spPr/>
    </dgm:pt>
    <dgm:pt modelId="{F9E7CB02-04BB-4D61-A68D-CBDD64BE420F}" type="pres">
      <dgm:prSet presAssocID="{5C7D1893-953B-4DF4-841C-1AC0B451F2C8}" presName="hierChild5" presStyleCnt="0"/>
      <dgm:spPr/>
    </dgm:pt>
    <dgm:pt modelId="{D2906098-01B2-48F0-868A-BDF10297C71B}" type="pres">
      <dgm:prSet presAssocID="{081FE12E-EA63-4DDE-99D5-7FDB8EE7E5EA}" presName="Name37" presStyleLbl="parChTrans1D2" presStyleIdx="1" presStyleCnt="4"/>
      <dgm:spPr/>
    </dgm:pt>
    <dgm:pt modelId="{606CD583-F3B4-4D7F-93C5-23A174A1A0DA}" type="pres">
      <dgm:prSet presAssocID="{B7DC512B-11B7-42C6-8F7B-571729D004BD}" presName="hierRoot2" presStyleCnt="0">
        <dgm:presLayoutVars>
          <dgm:hierBranch val="init"/>
        </dgm:presLayoutVars>
      </dgm:prSet>
      <dgm:spPr/>
    </dgm:pt>
    <dgm:pt modelId="{8CA20F2D-68FF-4A71-857D-3E8BEEC0CD88}" type="pres">
      <dgm:prSet presAssocID="{B7DC512B-11B7-42C6-8F7B-571729D004BD}" presName="rootComposite" presStyleCnt="0"/>
      <dgm:spPr/>
    </dgm:pt>
    <dgm:pt modelId="{6DB57DD1-B50D-4ABB-B89D-5BB4D0B09777}" type="pres">
      <dgm:prSet presAssocID="{B7DC512B-11B7-42C6-8F7B-571729D004BD}" presName="rootText" presStyleLbl="node2" presStyleIdx="1" presStyleCnt="4">
        <dgm:presLayoutVars>
          <dgm:chPref val="3"/>
        </dgm:presLayoutVars>
      </dgm:prSet>
      <dgm:spPr/>
    </dgm:pt>
    <dgm:pt modelId="{AD18E880-EFF0-4291-AC68-4236CFFE37AD}" type="pres">
      <dgm:prSet presAssocID="{B7DC512B-11B7-42C6-8F7B-571729D004BD}" presName="rootConnector" presStyleLbl="node2" presStyleIdx="1" presStyleCnt="4"/>
      <dgm:spPr/>
    </dgm:pt>
    <dgm:pt modelId="{69F74B8E-C78F-4D62-BACA-E55416E139C2}" type="pres">
      <dgm:prSet presAssocID="{B7DC512B-11B7-42C6-8F7B-571729D004BD}" presName="hierChild4" presStyleCnt="0"/>
      <dgm:spPr/>
    </dgm:pt>
    <dgm:pt modelId="{5E79235D-A610-49BE-9C98-F516A7014FC3}" type="pres">
      <dgm:prSet presAssocID="{B7DC512B-11B7-42C6-8F7B-571729D004BD}" presName="hierChild5" presStyleCnt="0"/>
      <dgm:spPr/>
    </dgm:pt>
    <dgm:pt modelId="{63EFDEFD-D5F7-4E33-8D7D-7E25075D939C}" type="pres">
      <dgm:prSet presAssocID="{F6BAF60A-6D4E-4117-94CF-C3C268316C1E}" presName="Name37" presStyleLbl="parChTrans1D2" presStyleIdx="2" presStyleCnt="4"/>
      <dgm:spPr/>
    </dgm:pt>
    <dgm:pt modelId="{AD78A64A-748E-4938-9EF7-1B5768E80F65}" type="pres">
      <dgm:prSet presAssocID="{094FFD86-1252-431C-8FDE-68F9DECBFCCD}" presName="hierRoot2" presStyleCnt="0">
        <dgm:presLayoutVars>
          <dgm:hierBranch val="init"/>
        </dgm:presLayoutVars>
      </dgm:prSet>
      <dgm:spPr/>
    </dgm:pt>
    <dgm:pt modelId="{B37D639E-6E70-4F57-BA1F-7C4E3722CB72}" type="pres">
      <dgm:prSet presAssocID="{094FFD86-1252-431C-8FDE-68F9DECBFCCD}" presName="rootComposite" presStyleCnt="0"/>
      <dgm:spPr/>
    </dgm:pt>
    <dgm:pt modelId="{73E4FAB3-DA1F-4938-8E1B-00623B5C0D1E}" type="pres">
      <dgm:prSet presAssocID="{094FFD86-1252-431C-8FDE-68F9DECBFCCD}" presName="rootText" presStyleLbl="node2" presStyleIdx="2" presStyleCnt="4">
        <dgm:presLayoutVars>
          <dgm:chPref val="3"/>
        </dgm:presLayoutVars>
      </dgm:prSet>
      <dgm:spPr/>
    </dgm:pt>
    <dgm:pt modelId="{7EB40CC4-1757-46B5-AD0E-C9AE8DFEB3A2}" type="pres">
      <dgm:prSet presAssocID="{094FFD86-1252-431C-8FDE-68F9DECBFCCD}" presName="rootConnector" presStyleLbl="node2" presStyleIdx="2" presStyleCnt="4"/>
      <dgm:spPr/>
    </dgm:pt>
    <dgm:pt modelId="{F1A77A38-38D9-4531-AD22-E6C2E517C232}" type="pres">
      <dgm:prSet presAssocID="{094FFD86-1252-431C-8FDE-68F9DECBFCCD}" presName="hierChild4" presStyleCnt="0"/>
      <dgm:spPr/>
    </dgm:pt>
    <dgm:pt modelId="{1DB1CBC0-6956-485B-9C2A-DD54299DF717}" type="pres">
      <dgm:prSet presAssocID="{094FFD86-1252-431C-8FDE-68F9DECBFCCD}" presName="hierChild5" presStyleCnt="0"/>
      <dgm:spPr/>
    </dgm:pt>
    <dgm:pt modelId="{F6B3DA58-F448-4FA3-A9C8-6FCAD6D7CEAA}" type="pres">
      <dgm:prSet presAssocID="{F4D71EA7-79AD-44D6-8861-8F2C7C425314}" presName="Name37" presStyleLbl="parChTrans1D2" presStyleIdx="3" presStyleCnt="4"/>
      <dgm:spPr/>
    </dgm:pt>
    <dgm:pt modelId="{62CC8D98-BE4A-4288-B50D-77746F6E795F}" type="pres">
      <dgm:prSet presAssocID="{B2377D9E-7F49-4788-9157-1F77D80AAB2C}" presName="hierRoot2" presStyleCnt="0">
        <dgm:presLayoutVars>
          <dgm:hierBranch val="init"/>
        </dgm:presLayoutVars>
      </dgm:prSet>
      <dgm:spPr/>
    </dgm:pt>
    <dgm:pt modelId="{E384A119-C724-458E-BE8C-55F49805877D}" type="pres">
      <dgm:prSet presAssocID="{B2377D9E-7F49-4788-9157-1F77D80AAB2C}" presName="rootComposite" presStyleCnt="0"/>
      <dgm:spPr/>
    </dgm:pt>
    <dgm:pt modelId="{629505A7-CB96-4D90-80E9-B7C791942B0D}" type="pres">
      <dgm:prSet presAssocID="{B2377D9E-7F49-4788-9157-1F77D80AAB2C}" presName="rootText" presStyleLbl="node2" presStyleIdx="3" presStyleCnt="4">
        <dgm:presLayoutVars>
          <dgm:chPref val="3"/>
        </dgm:presLayoutVars>
      </dgm:prSet>
      <dgm:spPr/>
    </dgm:pt>
    <dgm:pt modelId="{4B3BBC99-C880-4698-854A-5397D84E45FA}" type="pres">
      <dgm:prSet presAssocID="{B2377D9E-7F49-4788-9157-1F77D80AAB2C}" presName="rootConnector" presStyleLbl="node2" presStyleIdx="3" presStyleCnt="4"/>
      <dgm:spPr/>
    </dgm:pt>
    <dgm:pt modelId="{5B3EE961-F82C-47DD-9B6D-320FE066932F}" type="pres">
      <dgm:prSet presAssocID="{B2377D9E-7F49-4788-9157-1F77D80AAB2C}" presName="hierChild4" presStyleCnt="0"/>
      <dgm:spPr/>
    </dgm:pt>
    <dgm:pt modelId="{013510AE-E875-4251-B7D9-9E374B2B47EB}" type="pres">
      <dgm:prSet presAssocID="{B2377D9E-7F49-4788-9157-1F77D80AAB2C}" presName="hierChild5" presStyleCnt="0"/>
      <dgm:spPr/>
    </dgm:pt>
    <dgm:pt modelId="{166527A5-97BA-449C-A2DB-42C460B07B61}" type="pres">
      <dgm:prSet presAssocID="{980FAFE3-2823-4674-BA59-A391F98FD1AE}" presName="hierChild3" presStyleCnt="0"/>
      <dgm:spPr/>
    </dgm:pt>
  </dgm:ptLst>
  <dgm:cxnLst>
    <dgm:cxn modelId="{6F1C0B69-A916-4BD3-99D7-DA23F7E1A236}" type="presOf" srcId="{980FAFE3-2823-4674-BA59-A391F98FD1AE}" destId="{BA20D49D-E865-469D-872B-5829EB9B7F8E}" srcOrd="1" destOrd="0" presId="urn:microsoft.com/office/officeart/2005/8/layout/orgChart1"/>
    <dgm:cxn modelId="{76A1AFC9-04EE-4C83-AD60-6C5554F2FB68}" type="presOf" srcId="{B2377D9E-7F49-4788-9157-1F77D80AAB2C}" destId="{4B3BBC99-C880-4698-854A-5397D84E45FA}" srcOrd="1" destOrd="0" presId="urn:microsoft.com/office/officeart/2005/8/layout/orgChart1"/>
    <dgm:cxn modelId="{DC292F4E-5CC7-4F8A-9CCC-FFC8970E0669}" srcId="{980FAFE3-2823-4674-BA59-A391F98FD1AE}" destId="{B7DC512B-11B7-42C6-8F7B-571729D004BD}" srcOrd="1" destOrd="0" parTransId="{081FE12E-EA63-4DDE-99D5-7FDB8EE7E5EA}" sibTransId="{53CCC475-49D8-4681-8732-CBF6B5A08954}"/>
    <dgm:cxn modelId="{02285BFF-51BB-4D4E-9C18-0C3C557C9EDD}" srcId="{980FAFE3-2823-4674-BA59-A391F98FD1AE}" destId="{094FFD86-1252-431C-8FDE-68F9DECBFCCD}" srcOrd="2" destOrd="0" parTransId="{F6BAF60A-6D4E-4117-94CF-C3C268316C1E}" sibTransId="{9BB0B2D4-CD53-4B78-A1D7-7ADF433C9EEF}"/>
    <dgm:cxn modelId="{93E189AF-210B-4EF6-926C-C262870EFC82}" srcId="{1153F296-D981-4A8C-839D-B753B4467F70}" destId="{980FAFE3-2823-4674-BA59-A391F98FD1AE}" srcOrd="0" destOrd="0" parTransId="{1805B040-9C8B-4B93-B381-A0F39056C59A}" sibTransId="{E5911579-943F-4F0F-B4C7-48356C704CB8}"/>
    <dgm:cxn modelId="{9E1BA542-7D8F-4F35-A4FE-6BA5DD2261DF}" type="presOf" srcId="{B7DC512B-11B7-42C6-8F7B-571729D004BD}" destId="{AD18E880-EFF0-4291-AC68-4236CFFE37AD}" srcOrd="1" destOrd="0" presId="urn:microsoft.com/office/officeart/2005/8/layout/orgChart1"/>
    <dgm:cxn modelId="{64191B4A-B95D-46FF-9A6E-845203AF813F}" type="presOf" srcId="{B2377D9E-7F49-4788-9157-1F77D80AAB2C}" destId="{629505A7-CB96-4D90-80E9-B7C791942B0D}" srcOrd="0" destOrd="0" presId="urn:microsoft.com/office/officeart/2005/8/layout/orgChart1"/>
    <dgm:cxn modelId="{AB36588D-D6C4-42A7-8F38-017C264DC5C5}" type="presOf" srcId="{094FFD86-1252-431C-8FDE-68F9DECBFCCD}" destId="{7EB40CC4-1757-46B5-AD0E-C9AE8DFEB3A2}" srcOrd="1" destOrd="0" presId="urn:microsoft.com/office/officeart/2005/8/layout/orgChart1"/>
    <dgm:cxn modelId="{B20B57C2-43F0-49D5-8305-432835116CB9}" type="presOf" srcId="{094FFD86-1252-431C-8FDE-68F9DECBFCCD}" destId="{73E4FAB3-DA1F-4938-8E1B-00623B5C0D1E}" srcOrd="0" destOrd="0" presId="urn:microsoft.com/office/officeart/2005/8/layout/orgChart1"/>
    <dgm:cxn modelId="{1A97FFEB-C0FD-4CDC-91A2-B88F35578603}" srcId="{980FAFE3-2823-4674-BA59-A391F98FD1AE}" destId="{5C7D1893-953B-4DF4-841C-1AC0B451F2C8}" srcOrd="0" destOrd="0" parTransId="{76E857F1-872D-4C26-AFBB-B6E7EF60D6C6}" sibTransId="{68BA4EFC-BC97-4E19-8E16-F802E5D08CEC}"/>
    <dgm:cxn modelId="{EA98AEB2-7070-4780-8FC0-F01990855B0A}" type="presOf" srcId="{B7DC512B-11B7-42C6-8F7B-571729D004BD}" destId="{6DB57DD1-B50D-4ABB-B89D-5BB4D0B09777}" srcOrd="0" destOrd="0" presId="urn:microsoft.com/office/officeart/2005/8/layout/orgChart1"/>
    <dgm:cxn modelId="{784D6EC8-BC12-42DE-A39A-A5A51CB44786}" srcId="{980FAFE3-2823-4674-BA59-A391F98FD1AE}" destId="{B2377D9E-7F49-4788-9157-1F77D80AAB2C}" srcOrd="3" destOrd="0" parTransId="{F4D71EA7-79AD-44D6-8861-8F2C7C425314}" sibTransId="{273F925F-1B05-44F0-B673-F12940CCA047}"/>
    <dgm:cxn modelId="{CC074AD4-4171-4B03-A404-AD206F5C09D7}" type="presOf" srcId="{1153F296-D981-4A8C-839D-B753B4467F70}" destId="{C2E534CD-639B-4F62-A2E2-ABD63DD7A8BE}" srcOrd="0" destOrd="0" presId="urn:microsoft.com/office/officeart/2005/8/layout/orgChart1"/>
    <dgm:cxn modelId="{22CF689F-31C5-42CC-91A2-C827BCB06B49}" type="presOf" srcId="{5C7D1893-953B-4DF4-841C-1AC0B451F2C8}" destId="{CAF871B2-FFEE-4D59-8930-A70C84C36ED0}" srcOrd="1" destOrd="0" presId="urn:microsoft.com/office/officeart/2005/8/layout/orgChart1"/>
    <dgm:cxn modelId="{915C9BFD-8279-49A5-AAA2-1FD8451E74BB}" type="presOf" srcId="{76E857F1-872D-4C26-AFBB-B6E7EF60D6C6}" destId="{7B581640-718C-4740-892D-24726C7EAD3A}" srcOrd="0" destOrd="0" presId="urn:microsoft.com/office/officeart/2005/8/layout/orgChart1"/>
    <dgm:cxn modelId="{93E98D20-2C90-461C-9CC0-C52257972126}" type="presOf" srcId="{F6BAF60A-6D4E-4117-94CF-C3C268316C1E}" destId="{63EFDEFD-D5F7-4E33-8D7D-7E25075D939C}" srcOrd="0" destOrd="0" presId="urn:microsoft.com/office/officeart/2005/8/layout/orgChart1"/>
    <dgm:cxn modelId="{A7BDA0B1-9C95-4F6C-B025-91C440071ACD}" type="presOf" srcId="{081FE12E-EA63-4DDE-99D5-7FDB8EE7E5EA}" destId="{D2906098-01B2-48F0-868A-BDF10297C71B}" srcOrd="0" destOrd="0" presId="urn:microsoft.com/office/officeart/2005/8/layout/orgChart1"/>
    <dgm:cxn modelId="{1A800598-E4AC-4261-A711-B69BCC08FC51}" type="presOf" srcId="{F4D71EA7-79AD-44D6-8861-8F2C7C425314}" destId="{F6B3DA58-F448-4FA3-A9C8-6FCAD6D7CEAA}" srcOrd="0" destOrd="0" presId="urn:microsoft.com/office/officeart/2005/8/layout/orgChart1"/>
    <dgm:cxn modelId="{FB0C118C-DEF2-4700-BCF8-00F514D68D3C}" type="presOf" srcId="{980FAFE3-2823-4674-BA59-A391F98FD1AE}" destId="{33246C86-A1D1-4C04-8390-098708131B1F}" srcOrd="0" destOrd="0" presId="urn:microsoft.com/office/officeart/2005/8/layout/orgChart1"/>
    <dgm:cxn modelId="{FE1323AB-DC93-474A-A14C-3F7D63A024C6}" type="presOf" srcId="{5C7D1893-953B-4DF4-841C-1AC0B451F2C8}" destId="{B84E97D2-9521-456A-A1F2-129BA758154C}" srcOrd="0" destOrd="0" presId="urn:microsoft.com/office/officeart/2005/8/layout/orgChart1"/>
    <dgm:cxn modelId="{BDA5F0E7-536C-4EE7-9AFD-8684B61D54ED}" type="presParOf" srcId="{C2E534CD-639B-4F62-A2E2-ABD63DD7A8BE}" destId="{BF806706-C6BE-4C97-ADE5-6A7E3680D5BA}" srcOrd="0" destOrd="0" presId="urn:microsoft.com/office/officeart/2005/8/layout/orgChart1"/>
    <dgm:cxn modelId="{6EB39B85-D3FD-47EA-A575-B51DF5F7E136}" type="presParOf" srcId="{BF806706-C6BE-4C97-ADE5-6A7E3680D5BA}" destId="{C4677AA6-DB0E-4A83-9FB4-850CAC53EA13}" srcOrd="0" destOrd="0" presId="urn:microsoft.com/office/officeart/2005/8/layout/orgChart1"/>
    <dgm:cxn modelId="{72FD1EDC-304E-440A-A5D0-B925F25A9FA0}" type="presParOf" srcId="{C4677AA6-DB0E-4A83-9FB4-850CAC53EA13}" destId="{33246C86-A1D1-4C04-8390-098708131B1F}" srcOrd="0" destOrd="0" presId="urn:microsoft.com/office/officeart/2005/8/layout/orgChart1"/>
    <dgm:cxn modelId="{F3F56EFB-BC19-40A0-A8C7-6AC3DEA1D512}" type="presParOf" srcId="{C4677AA6-DB0E-4A83-9FB4-850CAC53EA13}" destId="{BA20D49D-E865-469D-872B-5829EB9B7F8E}" srcOrd="1" destOrd="0" presId="urn:microsoft.com/office/officeart/2005/8/layout/orgChart1"/>
    <dgm:cxn modelId="{119717E2-38B1-4534-941B-417B5A6F6628}" type="presParOf" srcId="{BF806706-C6BE-4C97-ADE5-6A7E3680D5BA}" destId="{57957F1F-2892-4851-9AA6-14CCC5490800}" srcOrd="1" destOrd="0" presId="urn:microsoft.com/office/officeart/2005/8/layout/orgChart1"/>
    <dgm:cxn modelId="{94065384-F1C0-4777-B15A-D0B84EC74D17}" type="presParOf" srcId="{57957F1F-2892-4851-9AA6-14CCC5490800}" destId="{7B581640-718C-4740-892D-24726C7EAD3A}" srcOrd="0" destOrd="0" presId="urn:microsoft.com/office/officeart/2005/8/layout/orgChart1"/>
    <dgm:cxn modelId="{55A2288E-8BDF-44C3-93FA-516CEFA4312B}" type="presParOf" srcId="{57957F1F-2892-4851-9AA6-14CCC5490800}" destId="{906CEFE2-C5C2-4278-99E2-E9489207972B}" srcOrd="1" destOrd="0" presId="urn:microsoft.com/office/officeart/2005/8/layout/orgChart1"/>
    <dgm:cxn modelId="{DE38DFB0-D6A0-404F-B8F9-AAE1E82F10EE}" type="presParOf" srcId="{906CEFE2-C5C2-4278-99E2-E9489207972B}" destId="{7E882068-4B81-439C-9FBE-28B24BEC4140}" srcOrd="0" destOrd="0" presId="urn:microsoft.com/office/officeart/2005/8/layout/orgChart1"/>
    <dgm:cxn modelId="{20E678EE-0AA8-4EDA-ACBD-BB3D7F0F9A5D}" type="presParOf" srcId="{7E882068-4B81-439C-9FBE-28B24BEC4140}" destId="{B84E97D2-9521-456A-A1F2-129BA758154C}" srcOrd="0" destOrd="0" presId="urn:microsoft.com/office/officeart/2005/8/layout/orgChart1"/>
    <dgm:cxn modelId="{E15F7617-67B3-4BFF-84BA-61339878437D}" type="presParOf" srcId="{7E882068-4B81-439C-9FBE-28B24BEC4140}" destId="{CAF871B2-FFEE-4D59-8930-A70C84C36ED0}" srcOrd="1" destOrd="0" presId="urn:microsoft.com/office/officeart/2005/8/layout/orgChart1"/>
    <dgm:cxn modelId="{61426251-BCBD-47F3-BAF4-0DA89739368D}" type="presParOf" srcId="{906CEFE2-C5C2-4278-99E2-E9489207972B}" destId="{04F6D38C-971D-4B17-BDAF-A2EA375E4AD6}" srcOrd="1" destOrd="0" presId="urn:microsoft.com/office/officeart/2005/8/layout/orgChart1"/>
    <dgm:cxn modelId="{4824A4DE-15AF-4BB6-927C-BFDEBFEFF6FB}" type="presParOf" srcId="{906CEFE2-C5C2-4278-99E2-E9489207972B}" destId="{F9E7CB02-04BB-4D61-A68D-CBDD64BE420F}" srcOrd="2" destOrd="0" presId="urn:microsoft.com/office/officeart/2005/8/layout/orgChart1"/>
    <dgm:cxn modelId="{5D8DB1E7-94D7-4E96-99ED-ECDAC9DFE729}" type="presParOf" srcId="{57957F1F-2892-4851-9AA6-14CCC5490800}" destId="{D2906098-01B2-48F0-868A-BDF10297C71B}" srcOrd="2" destOrd="0" presId="urn:microsoft.com/office/officeart/2005/8/layout/orgChart1"/>
    <dgm:cxn modelId="{4BC259B7-C085-4950-A645-59C80DA34032}" type="presParOf" srcId="{57957F1F-2892-4851-9AA6-14CCC5490800}" destId="{606CD583-F3B4-4D7F-93C5-23A174A1A0DA}" srcOrd="3" destOrd="0" presId="urn:microsoft.com/office/officeart/2005/8/layout/orgChart1"/>
    <dgm:cxn modelId="{C635094A-B454-445E-99AF-4559941E527A}" type="presParOf" srcId="{606CD583-F3B4-4D7F-93C5-23A174A1A0DA}" destId="{8CA20F2D-68FF-4A71-857D-3E8BEEC0CD88}" srcOrd="0" destOrd="0" presId="urn:microsoft.com/office/officeart/2005/8/layout/orgChart1"/>
    <dgm:cxn modelId="{F02C3203-897F-4BD7-978D-6FE4CBD3ABB6}" type="presParOf" srcId="{8CA20F2D-68FF-4A71-857D-3E8BEEC0CD88}" destId="{6DB57DD1-B50D-4ABB-B89D-5BB4D0B09777}" srcOrd="0" destOrd="0" presId="urn:microsoft.com/office/officeart/2005/8/layout/orgChart1"/>
    <dgm:cxn modelId="{631CA43C-F79D-4F3D-AC48-B92F81A4E7C4}" type="presParOf" srcId="{8CA20F2D-68FF-4A71-857D-3E8BEEC0CD88}" destId="{AD18E880-EFF0-4291-AC68-4236CFFE37AD}" srcOrd="1" destOrd="0" presId="urn:microsoft.com/office/officeart/2005/8/layout/orgChart1"/>
    <dgm:cxn modelId="{13CCE51E-A205-4A66-B135-99B65C8B65CA}" type="presParOf" srcId="{606CD583-F3B4-4D7F-93C5-23A174A1A0DA}" destId="{69F74B8E-C78F-4D62-BACA-E55416E139C2}" srcOrd="1" destOrd="0" presId="urn:microsoft.com/office/officeart/2005/8/layout/orgChart1"/>
    <dgm:cxn modelId="{50DA3712-FAF3-4DDD-81E7-31B7F14C61CD}" type="presParOf" srcId="{606CD583-F3B4-4D7F-93C5-23A174A1A0DA}" destId="{5E79235D-A610-49BE-9C98-F516A7014FC3}" srcOrd="2" destOrd="0" presId="urn:microsoft.com/office/officeart/2005/8/layout/orgChart1"/>
    <dgm:cxn modelId="{1D4C60DF-DB7C-47F7-AAA0-621B3FF03038}" type="presParOf" srcId="{57957F1F-2892-4851-9AA6-14CCC5490800}" destId="{63EFDEFD-D5F7-4E33-8D7D-7E25075D939C}" srcOrd="4" destOrd="0" presId="urn:microsoft.com/office/officeart/2005/8/layout/orgChart1"/>
    <dgm:cxn modelId="{0744A209-F24E-4423-B137-6C0232189A40}" type="presParOf" srcId="{57957F1F-2892-4851-9AA6-14CCC5490800}" destId="{AD78A64A-748E-4938-9EF7-1B5768E80F65}" srcOrd="5" destOrd="0" presId="urn:microsoft.com/office/officeart/2005/8/layout/orgChart1"/>
    <dgm:cxn modelId="{970113CA-4895-470B-B14E-726C00DF4B91}" type="presParOf" srcId="{AD78A64A-748E-4938-9EF7-1B5768E80F65}" destId="{B37D639E-6E70-4F57-BA1F-7C4E3722CB72}" srcOrd="0" destOrd="0" presId="urn:microsoft.com/office/officeart/2005/8/layout/orgChart1"/>
    <dgm:cxn modelId="{D002E0A4-D89E-4805-8389-360607D0B3F0}" type="presParOf" srcId="{B37D639E-6E70-4F57-BA1F-7C4E3722CB72}" destId="{73E4FAB3-DA1F-4938-8E1B-00623B5C0D1E}" srcOrd="0" destOrd="0" presId="urn:microsoft.com/office/officeart/2005/8/layout/orgChart1"/>
    <dgm:cxn modelId="{E06868EE-8330-4C0B-A119-1FF8FECB3A93}" type="presParOf" srcId="{B37D639E-6E70-4F57-BA1F-7C4E3722CB72}" destId="{7EB40CC4-1757-46B5-AD0E-C9AE8DFEB3A2}" srcOrd="1" destOrd="0" presId="urn:microsoft.com/office/officeart/2005/8/layout/orgChart1"/>
    <dgm:cxn modelId="{7FA20C89-E11E-44B5-A01E-ADB5FCBAFDF1}" type="presParOf" srcId="{AD78A64A-748E-4938-9EF7-1B5768E80F65}" destId="{F1A77A38-38D9-4531-AD22-E6C2E517C232}" srcOrd="1" destOrd="0" presId="urn:microsoft.com/office/officeart/2005/8/layout/orgChart1"/>
    <dgm:cxn modelId="{3214AB38-C371-48DF-85CC-131F86F3636F}" type="presParOf" srcId="{AD78A64A-748E-4938-9EF7-1B5768E80F65}" destId="{1DB1CBC0-6956-485B-9C2A-DD54299DF717}" srcOrd="2" destOrd="0" presId="urn:microsoft.com/office/officeart/2005/8/layout/orgChart1"/>
    <dgm:cxn modelId="{B2FDF567-ACCE-4F03-AAD4-412BCCDB52C1}" type="presParOf" srcId="{57957F1F-2892-4851-9AA6-14CCC5490800}" destId="{F6B3DA58-F448-4FA3-A9C8-6FCAD6D7CEAA}" srcOrd="6" destOrd="0" presId="urn:microsoft.com/office/officeart/2005/8/layout/orgChart1"/>
    <dgm:cxn modelId="{75428A0D-DDDD-423C-B9DC-24D345A4ECCA}" type="presParOf" srcId="{57957F1F-2892-4851-9AA6-14CCC5490800}" destId="{62CC8D98-BE4A-4288-B50D-77746F6E795F}" srcOrd="7" destOrd="0" presId="urn:microsoft.com/office/officeart/2005/8/layout/orgChart1"/>
    <dgm:cxn modelId="{542520C2-D042-403A-B973-E27F8DC902AA}" type="presParOf" srcId="{62CC8D98-BE4A-4288-B50D-77746F6E795F}" destId="{E384A119-C724-458E-BE8C-55F49805877D}" srcOrd="0" destOrd="0" presId="urn:microsoft.com/office/officeart/2005/8/layout/orgChart1"/>
    <dgm:cxn modelId="{5860D8E7-7CD7-4D43-BD47-21A0B7D2F565}" type="presParOf" srcId="{E384A119-C724-458E-BE8C-55F49805877D}" destId="{629505A7-CB96-4D90-80E9-B7C791942B0D}" srcOrd="0" destOrd="0" presId="urn:microsoft.com/office/officeart/2005/8/layout/orgChart1"/>
    <dgm:cxn modelId="{5F98BA79-3A6E-45F0-AABE-84FC14A8A8A1}" type="presParOf" srcId="{E384A119-C724-458E-BE8C-55F49805877D}" destId="{4B3BBC99-C880-4698-854A-5397D84E45FA}" srcOrd="1" destOrd="0" presId="urn:microsoft.com/office/officeart/2005/8/layout/orgChart1"/>
    <dgm:cxn modelId="{99075F0E-85D5-4033-9405-0191C5C2C3CA}" type="presParOf" srcId="{62CC8D98-BE4A-4288-B50D-77746F6E795F}" destId="{5B3EE961-F82C-47DD-9B6D-320FE066932F}" srcOrd="1" destOrd="0" presId="urn:microsoft.com/office/officeart/2005/8/layout/orgChart1"/>
    <dgm:cxn modelId="{407661C4-6EE5-4E97-82C7-548D85CE0A33}" type="presParOf" srcId="{62CC8D98-BE4A-4288-B50D-77746F6E795F}" destId="{013510AE-E875-4251-B7D9-9E374B2B47EB}" srcOrd="2" destOrd="0" presId="urn:microsoft.com/office/officeart/2005/8/layout/orgChart1"/>
    <dgm:cxn modelId="{A6C1CB8F-7031-4355-961C-E809AEFE47F1}" type="presParOf" srcId="{BF806706-C6BE-4C97-ADE5-6A7E3680D5BA}" destId="{166527A5-97BA-449C-A2DB-42C460B07B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3DA58-F448-4FA3-A9C8-6FCAD6D7CEAA}">
      <dsp:nvSpPr>
        <dsp:cNvPr id="0" name=""/>
        <dsp:cNvSpPr/>
      </dsp:nvSpPr>
      <dsp:spPr>
        <a:xfrm>
          <a:off x="3009899" y="930423"/>
          <a:ext cx="2357372" cy="272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76"/>
              </a:lnTo>
              <a:lnTo>
                <a:pt x="2357372" y="136376"/>
              </a:lnTo>
              <a:lnTo>
                <a:pt x="2357372" y="2727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FDEFD-D5F7-4E33-8D7D-7E25075D939C}">
      <dsp:nvSpPr>
        <dsp:cNvPr id="0" name=""/>
        <dsp:cNvSpPr/>
      </dsp:nvSpPr>
      <dsp:spPr>
        <a:xfrm>
          <a:off x="3009899" y="930423"/>
          <a:ext cx="785790" cy="272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76"/>
              </a:lnTo>
              <a:lnTo>
                <a:pt x="785790" y="136376"/>
              </a:lnTo>
              <a:lnTo>
                <a:pt x="785790" y="2727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06098-01B2-48F0-868A-BDF10297C71B}">
      <dsp:nvSpPr>
        <dsp:cNvPr id="0" name=""/>
        <dsp:cNvSpPr/>
      </dsp:nvSpPr>
      <dsp:spPr>
        <a:xfrm>
          <a:off x="2224109" y="930423"/>
          <a:ext cx="785790" cy="272753"/>
        </a:xfrm>
        <a:custGeom>
          <a:avLst/>
          <a:gdLst/>
          <a:ahLst/>
          <a:cxnLst/>
          <a:rect l="0" t="0" r="0" b="0"/>
          <a:pathLst>
            <a:path>
              <a:moveTo>
                <a:pt x="785790" y="0"/>
              </a:moveTo>
              <a:lnTo>
                <a:pt x="785790" y="136376"/>
              </a:lnTo>
              <a:lnTo>
                <a:pt x="0" y="136376"/>
              </a:lnTo>
              <a:lnTo>
                <a:pt x="0" y="2727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81640-718C-4740-892D-24726C7EAD3A}">
      <dsp:nvSpPr>
        <dsp:cNvPr id="0" name=""/>
        <dsp:cNvSpPr/>
      </dsp:nvSpPr>
      <dsp:spPr>
        <a:xfrm>
          <a:off x="652527" y="930423"/>
          <a:ext cx="2357372" cy="272753"/>
        </a:xfrm>
        <a:custGeom>
          <a:avLst/>
          <a:gdLst/>
          <a:ahLst/>
          <a:cxnLst/>
          <a:rect l="0" t="0" r="0" b="0"/>
          <a:pathLst>
            <a:path>
              <a:moveTo>
                <a:pt x="2357372" y="0"/>
              </a:moveTo>
              <a:lnTo>
                <a:pt x="2357372" y="136376"/>
              </a:lnTo>
              <a:lnTo>
                <a:pt x="0" y="136376"/>
              </a:lnTo>
              <a:lnTo>
                <a:pt x="0" y="2727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46C86-A1D1-4C04-8390-098708131B1F}">
      <dsp:nvSpPr>
        <dsp:cNvPr id="0" name=""/>
        <dsp:cNvSpPr/>
      </dsp:nvSpPr>
      <dsp:spPr>
        <a:xfrm>
          <a:off x="2360486" y="281009"/>
          <a:ext cx="1298827" cy="6494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SDK ROOT</a:t>
          </a:r>
          <a:endParaRPr lang="ko-KR" altLang="en-US" sz="1300" kern="1200" dirty="0"/>
        </a:p>
      </dsp:txBody>
      <dsp:txXfrm>
        <a:off x="2360486" y="281009"/>
        <a:ext cx="1298827" cy="649413"/>
      </dsp:txXfrm>
    </dsp:sp>
    <dsp:sp modelId="{B84E97D2-9521-456A-A1F2-129BA758154C}">
      <dsp:nvSpPr>
        <dsp:cNvPr id="0" name=""/>
        <dsp:cNvSpPr/>
      </dsp:nvSpPr>
      <dsp:spPr>
        <a:xfrm>
          <a:off x="3113" y="1203176"/>
          <a:ext cx="1298827" cy="6494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Development Tools </a:t>
          </a:r>
          <a:endParaRPr lang="ko-KR" altLang="en-US" sz="1300" kern="1200" dirty="0"/>
        </a:p>
      </dsp:txBody>
      <dsp:txXfrm>
        <a:off x="3113" y="1203176"/>
        <a:ext cx="1298827" cy="649413"/>
      </dsp:txXfrm>
    </dsp:sp>
    <dsp:sp modelId="{6DB57DD1-B50D-4ABB-B89D-5BB4D0B09777}">
      <dsp:nvSpPr>
        <dsp:cNvPr id="0" name=""/>
        <dsp:cNvSpPr/>
      </dsp:nvSpPr>
      <dsp:spPr>
        <a:xfrm>
          <a:off x="1574695" y="1203176"/>
          <a:ext cx="1298827" cy="6494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System Images</a:t>
          </a:r>
          <a:endParaRPr lang="ko-KR" altLang="en-US" sz="1300" kern="1200" dirty="0"/>
        </a:p>
      </dsp:txBody>
      <dsp:txXfrm>
        <a:off x="1574695" y="1203176"/>
        <a:ext cx="1298827" cy="649413"/>
      </dsp:txXfrm>
    </dsp:sp>
    <dsp:sp modelId="{73E4FAB3-DA1F-4938-8E1B-00623B5C0D1E}">
      <dsp:nvSpPr>
        <dsp:cNvPr id="0" name=""/>
        <dsp:cNvSpPr/>
      </dsp:nvSpPr>
      <dsp:spPr>
        <a:xfrm>
          <a:off x="3146276" y="1203176"/>
          <a:ext cx="1298827" cy="6494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Sample Code and Applications</a:t>
          </a:r>
          <a:endParaRPr lang="ko-KR" altLang="en-US" sz="1300" kern="1200" dirty="0"/>
        </a:p>
      </dsp:txBody>
      <dsp:txXfrm>
        <a:off x="3146276" y="1203176"/>
        <a:ext cx="1298827" cy="649413"/>
      </dsp:txXfrm>
    </dsp:sp>
    <dsp:sp modelId="{629505A7-CB96-4D90-80E9-B7C791942B0D}">
      <dsp:nvSpPr>
        <dsp:cNvPr id="0" name=""/>
        <dsp:cNvSpPr/>
      </dsp:nvSpPr>
      <dsp:spPr>
        <a:xfrm>
          <a:off x="4717858" y="1203176"/>
          <a:ext cx="1298827" cy="6494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Documentation</a:t>
          </a:r>
          <a:endParaRPr lang="ko-KR" altLang="en-US" sz="1300" kern="1200" dirty="0"/>
        </a:p>
      </dsp:txBody>
      <dsp:txXfrm>
        <a:off x="4717858" y="1203176"/>
        <a:ext cx="1298827" cy="649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69C3-68A6-41A0-9AD3-A35AB82A3119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55825-29F2-4300-998D-7D2A4A50F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0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63613"/>
            <a:r>
              <a:rPr lang="en-US" altLang="ko-KR" sz="1000" i="1">
                <a:ea typeface="Gulim" pitchFamily="34" charset="-127"/>
              </a:rPr>
              <a:t>2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/>
          <a:lstStyle/>
          <a:p>
            <a:endParaRPr lang="en-US" altLang="ko-KR">
              <a:latin typeface="Arial" pitchFamily="34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C:\Users\UserName\AppData\Local\Android\sdk (replace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corresponds, in my case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also a hidden folder)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55825-29F2-4300-998D-7D2A4A50F3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6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55825-29F2-4300-998D-7D2A4A50F3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1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1898580-9A37-4F69-A140-263E45816721}" type="datetime1">
              <a:rPr lang="en-US" smtClean="0"/>
              <a:t>3/2/2017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EF30FA7-F550-E04F-81ED-79DB78688BB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15E-F448-4441-A923-F4D19335BAE0}" type="datetime1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B0C5-4337-479A-A47D-851A56366F2E}" type="datetime1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AD4-4D07-4E7D-9A34-F543F2FB9D29}" type="datetime1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E0D4-7BC0-4C94-A5CF-BC053F5774F9}" type="datetime1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1D9B-09FB-44E3-BE60-FC970831F950}" type="datetime1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FB1D-6062-4D6C-8D8D-2F90EA0D5FAD}" type="datetime1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F1F8-A71F-46DB-BF2C-56F1BDE60833}" type="datetime1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D89E-1375-4511-BA78-1F36864EA9E3}" type="datetime1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B9FC-29C0-48EC-99A0-BFDF4A178C9C}" type="datetime1">
              <a:rPr lang="en-US" smtClean="0"/>
              <a:t>3/2/2017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FD37-7DEE-4667-9D41-DB15499E381C}" type="datetime1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4F36025-BEDD-48DC-8474-0263D8151947}" type="datetime1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EF30FA7-F550-E04F-81ED-79DB78688B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java-se-jdk-7-download-432154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installing/bundl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installing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87971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Emulator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7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Android Virtual Device (AVD)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SDK includes a mobile device emulator</a:t>
            </a:r>
          </a:p>
          <a:p>
            <a:r>
              <a:rPr lang="en-US" dirty="0"/>
              <a:t>Allows you to run Android apps in a simulated environment</a:t>
            </a:r>
          </a:p>
          <a:p>
            <a:r>
              <a:rPr lang="en-US" dirty="0"/>
              <a:t>To run an app you must create an AVD </a:t>
            </a:r>
          </a:p>
          <a:p>
            <a:r>
              <a:rPr lang="en-US" dirty="0"/>
              <a:t>Define</a:t>
            </a:r>
          </a:p>
          <a:p>
            <a:pPr lvl="1"/>
            <a:r>
              <a:rPr lang="en-US" dirty="0"/>
              <a:t>Target Platform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SD Card</a:t>
            </a:r>
          </a:p>
          <a:p>
            <a:pPr lvl="1"/>
            <a:r>
              <a:rPr lang="en-US" dirty="0"/>
              <a:t>Display</a:t>
            </a:r>
          </a:p>
          <a:p>
            <a:pPr lvl="1"/>
            <a:r>
              <a:rPr lang="en-US" dirty="0"/>
              <a:t>Hard keyboards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1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AVD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Eclipse: Select Window&gt;Android SDK&gt;AVD Manager</a:t>
            </a:r>
          </a:p>
          <a:p>
            <a:pPr lvl="1"/>
            <a:r>
              <a:rPr lang="en-US" dirty="0"/>
              <a:t>Or click</a:t>
            </a:r>
          </a:p>
          <a:p>
            <a:pPr lvl="1"/>
            <a:r>
              <a:rPr lang="en-US" dirty="0"/>
              <a:t>Select New</a:t>
            </a:r>
          </a:p>
          <a:p>
            <a:r>
              <a:rPr lang="en-US" dirty="0"/>
              <a:t>For Android Studio: Tools&gt;Android&gt;AVD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07226" y="3132221"/>
            <a:ext cx="3530600" cy="393700"/>
            <a:chOff x="3007226" y="3225800"/>
            <a:chExt cx="3530600" cy="393700"/>
          </a:xfrm>
        </p:grpSpPr>
        <p:pic>
          <p:nvPicPr>
            <p:cNvPr id="6" name="Picture 5" descr="Screen Shot 2012-01-14 at 11.20.08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226" y="3225800"/>
              <a:ext cx="3530600" cy="3937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120105" y="3225800"/>
              <a:ext cx="334211" cy="393700"/>
            </a:xfrm>
            <a:prstGeom prst="rect">
              <a:avLst/>
            </a:prstGeom>
            <a:noFill/>
            <a:ln w="38100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323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Galaxy AVD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13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251" y="1215256"/>
            <a:ext cx="3818923" cy="51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4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AVD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AVD in the AVD manager</a:t>
            </a:r>
          </a:p>
          <a:p>
            <a:r>
              <a:rPr lang="en-US" dirty="0"/>
              <a:t>Press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6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App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32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 Android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Select File-New-Android Application Project</a:t>
            </a:r>
            <a:br>
              <a:rPr lang="en-US" dirty="0"/>
            </a:br>
            <a:br>
              <a:rPr lang="en-US" dirty="0"/>
            </a:br>
            <a:r>
              <a:rPr lang="en-US" b="1" i="1" dirty="0"/>
              <a:t>OR</a:t>
            </a:r>
            <a:br>
              <a:rPr lang="en-US" b="1" i="1" dirty="0"/>
            </a:br>
            <a:endParaRPr lang="en-US" b="1" i="1" dirty="0"/>
          </a:p>
          <a:p>
            <a:r>
              <a:rPr lang="en-US" dirty="0"/>
              <a:t>Click    in the toolbar.</a:t>
            </a:r>
          </a:p>
          <a:p>
            <a:r>
              <a:rPr lang="en-US" dirty="0"/>
              <a:t>In the window that appears, open the Android folder, select Android Application Project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80" y="3907600"/>
            <a:ext cx="190500" cy="17780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t="-2809" b="-28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756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Android Application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602736" cy="3493008"/>
          </a:xfrm>
        </p:spPr>
        <p:txBody>
          <a:bodyPr>
            <a:normAutofit/>
          </a:bodyPr>
          <a:lstStyle/>
          <a:p>
            <a:r>
              <a:rPr lang="en-US" dirty="0"/>
              <a:t>Application Name:  Hello World</a:t>
            </a:r>
          </a:p>
          <a:p>
            <a:r>
              <a:rPr lang="en-US" dirty="0"/>
              <a:t>Project Name:  </a:t>
            </a:r>
            <a:r>
              <a:rPr lang="en-US" dirty="0" err="1"/>
              <a:t>HelloWorld</a:t>
            </a:r>
            <a:endParaRPr lang="en-US" dirty="0"/>
          </a:p>
          <a:p>
            <a:r>
              <a:rPr lang="en-US" dirty="0"/>
              <a:t>Package Name: </a:t>
            </a:r>
            <a:r>
              <a:rPr lang="en-US" sz="1600" dirty="0" err="1"/>
              <a:t>edu.shsu.</a:t>
            </a:r>
            <a:r>
              <a:rPr lang="en-US" sz="1600" i="1" dirty="0" err="1"/>
              <a:t>yourname</a:t>
            </a:r>
            <a:r>
              <a:rPr lang="en-US" sz="1600" dirty="0" err="1"/>
              <a:t>.hello</a:t>
            </a:r>
            <a:endParaRPr lang="en-US" sz="16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-9706" b="-97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947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Android Application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2602" r="-32602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84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Launcher Icon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39738" r="-3973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grpSp>
        <p:nvGrpSpPr>
          <p:cNvPr id="3077" name="그룹 26"/>
          <p:cNvGrpSpPr>
            <a:grpSpLocks/>
          </p:cNvGrpSpPr>
          <p:nvPr/>
        </p:nvGrpSpPr>
        <p:grpSpPr bwMode="auto">
          <a:xfrm>
            <a:off x="1676400" y="2743200"/>
            <a:ext cx="5562600" cy="2209800"/>
            <a:chOff x="1676400" y="2743200"/>
            <a:chExt cx="5562600" cy="220980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905000" y="2743200"/>
              <a:ext cx="5334000" cy="381000"/>
            </a:xfrm>
            <a:prstGeom prst="roundRect">
              <a:avLst/>
            </a:prstGeom>
            <a:solidFill>
              <a:srgbClr val="AFCAEB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CD5B5"/>
                  </a:solidFill>
                  <a:latin typeface="Berlin Sans FB Demi" pitchFamily="34" charset="0"/>
                  <a:ea typeface="Gulim" pitchFamily="34" charset="-127"/>
                </a:rPr>
                <a:t>Install JDK</a:t>
              </a:r>
              <a:endParaRPr lang="ko-KR" altLang="en-US">
                <a:solidFill>
                  <a:srgbClr val="FCD5B5"/>
                </a:solidFill>
                <a:latin typeface="Berlin Sans FB Demi" pitchFamily="34" charset="0"/>
                <a:ea typeface="Gulim" pitchFamily="34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905000" y="3657600"/>
              <a:ext cx="5334000" cy="381000"/>
            </a:xfrm>
            <a:prstGeom prst="roundRect">
              <a:avLst/>
            </a:prstGeom>
            <a:solidFill>
              <a:srgbClr val="75A4DD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dirty="0">
                  <a:solidFill>
                    <a:srgbClr val="FCD5B5"/>
                  </a:solidFill>
                  <a:latin typeface="Berlin Sans FB Demi" pitchFamily="34" charset="0"/>
                  <a:ea typeface="Gulim" pitchFamily="34" charset="-127"/>
                </a:rPr>
                <a:t>Install Android SDK</a:t>
              </a:r>
              <a:endParaRPr lang="ko-KR" altLang="en-US" dirty="0">
                <a:solidFill>
                  <a:srgbClr val="FCD5B5"/>
                </a:solidFill>
                <a:latin typeface="Berlin Sans FB Demi" pitchFamily="34" charset="0"/>
                <a:ea typeface="Gulim" pitchFamily="34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905000" y="3214437"/>
              <a:ext cx="5334000" cy="381000"/>
            </a:xfrm>
            <a:prstGeom prst="roundRect">
              <a:avLst/>
            </a:prstGeom>
            <a:solidFill>
              <a:srgbClr val="4081D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CD5B5"/>
                  </a:solidFill>
                  <a:latin typeface="Berlin Sans FB Demi" pitchFamily="34" charset="0"/>
                  <a:ea typeface="Gulim" pitchFamily="34" charset="-127"/>
                </a:rPr>
                <a:t>Install Eclipse</a:t>
              </a:r>
              <a:endParaRPr lang="ko-KR" altLang="en-US">
                <a:solidFill>
                  <a:srgbClr val="FCD5B5"/>
                </a:solidFill>
                <a:latin typeface="Berlin Sans FB Demi" pitchFamily="34" charset="0"/>
                <a:ea typeface="Gulim" pitchFamily="34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905000" y="4114800"/>
              <a:ext cx="5334000" cy="381000"/>
            </a:xfrm>
            <a:prstGeom prst="roundRect">
              <a:avLst/>
            </a:prstGeom>
            <a:solidFill>
              <a:srgbClr val="153357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CD5B5"/>
                  </a:solidFill>
                  <a:latin typeface="Berlin Sans FB Demi" pitchFamily="34" charset="0"/>
                  <a:ea typeface="Gulim" pitchFamily="34" charset="-127"/>
                </a:rPr>
                <a:t>Install Eclipse Plug-ins for Android</a:t>
              </a:r>
              <a:endParaRPr lang="ko-KR" altLang="en-US">
                <a:solidFill>
                  <a:srgbClr val="FCD5B5"/>
                </a:solidFill>
                <a:latin typeface="Berlin Sans FB Demi" pitchFamily="34" charset="0"/>
                <a:ea typeface="Gulim" pitchFamily="34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905000" y="4572000"/>
              <a:ext cx="5334000" cy="381000"/>
            </a:xfrm>
            <a:prstGeom prst="roundRect">
              <a:avLst/>
            </a:prstGeom>
            <a:solidFill>
              <a:srgbClr val="0C1B2E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>
                  <a:solidFill>
                    <a:srgbClr val="FCD5B5"/>
                  </a:solidFill>
                  <a:latin typeface="Berlin Sans FB Demi" pitchFamily="34" charset="0"/>
                  <a:ea typeface="Gulim" pitchFamily="34" charset="-127"/>
                </a:rPr>
                <a:t>Sample Project: Hello, Android</a:t>
              </a:r>
              <a:endParaRPr lang="ko-KR" altLang="en-US">
                <a:solidFill>
                  <a:srgbClr val="FCD5B5"/>
                </a:solidFill>
                <a:latin typeface="Berlin Sans FB Demi" pitchFamily="34" charset="0"/>
                <a:ea typeface="Gulim" pitchFamily="34" charset="-127"/>
              </a:endParaRPr>
            </a:p>
          </p:txBody>
        </p:sp>
        <p:sp>
          <p:nvSpPr>
            <p:cNvPr id="23" name="오른쪽으로 구부러진 화살표 22"/>
            <p:cNvSpPr/>
            <p:nvPr/>
          </p:nvSpPr>
          <p:spPr>
            <a:xfrm>
              <a:off x="1676400" y="2971800"/>
              <a:ext cx="152400" cy="457200"/>
            </a:xfrm>
            <a:prstGeom prst="curved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/>
                </a:solidFill>
                <a:ea typeface="Gulim" pitchFamily="34" charset="-127"/>
              </a:endParaRPr>
            </a:p>
          </p:txBody>
        </p:sp>
        <p:sp>
          <p:nvSpPr>
            <p:cNvPr id="24" name="오른쪽으로 구부러진 화살표 23"/>
            <p:cNvSpPr/>
            <p:nvPr/>
          </p:nvSpPr>
          <p:spPr>
            <a:xfrm>
              <a:off x="1676400" y="3429000"/>
              <a:ext cx="152400" cy="457200"/>
            </a:xfrm>
            <a:prstGeom prst="curved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/>
                </a:solidFill>
                <a:ea typeface="Gulim" pitchFamily="34" charset="-127"/>
              </a:endParaRPr>
            </a:p>
          </p:txBody>
        </p:sp>
        <p:sp>
          <p:nvSpPr>
            <p:cNvPr id="25" name="오른쪽으로 구부러진 화살표 24"/>
            <p:cNvSpPr/>
            <p:nvPr/>
          </p:nvSpPr>
          <p:spPr>
            <a:xfrm>
              <a:off x="1676400" y="3886200"/>
              <a:ext cx="152400" cy="457200"/>
            </a:xfrm>
            <a:prstGeom prst="curved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/>
                </a:solidFill>
                <a:ea typeface="Gulim" pitchFamily="34" charset="-127"/>
              </a:endParaRPr>
            </a:p>
          </p:txBody>
        </p:sp>
        <p:sp>
          <p:nvSpPr>
            <p:cNvPr id="26" name="오른쪽으로 구부러진 화살표 25"/>
            <p:cNvSpPr/>
            <p:nvPr/>
          </p:nvSpPr>
          <p:spPr>
            <a:xfrm>
              <a:off x="1676400" y="4343400"/>
              <a:ext cx="152400" cy="457200"/>
            </a:xfrm>
            <a:prstGeom prst="curved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tx1"/>
                </a:solidFill>
                <a:ea typeface="Guli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9908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Select Blank Activity</a:t>
            </a:r>
          </a:p>
          <a:p>
            <a:r>
              <a:rPr lang="en-US" dirty="0"/>
              <a:t>Make Sure Create Activity is checked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-4958" b="-49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9944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Blank Activity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Leave all details</a:t>
            </a:r>
          </a:p>
          <a:p>
            <a:r>
              <a:rPr lang="en-US" dirty="0"/>
              <a:t>Press Finish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-4958" b="-49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482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 Android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Project</a:t>
            </a:r>
          </a:p>
          <a:p>
            <a:r>
              <a:rPr lang="en-US" dirty="0"/>
              <a:t>Run As &gt; Android Application</a:t>
            </a:r>
            <a:br>
              <a:rPr lang="en-US" dirty="0"/>
            </a:br>
            <a:endParaRPr lang="en-US" dirty="0"/>
          </a:p>
          <a:p>
            <a:pPr marL="68580" indent="0" algn="ctr">
              <a:buNone/>
            </a:pPr>
            <a:r>
              <a:rPr lang="en-US" b="1" i="1" dirty="0"/>
              <a:t>OR</a:t>
            </a:r>
          </a:p>
          <a:p>
            <a:r>
              <a:rPr lang="en-US" dirty="0"/>
              <a:t>Right click project</a:t>
            </a:r>
          </a:p>
          <a:p>
            <a:r>
              <a:rPr lang="en-US" dirty="0"/>
              <a:t>Run As &gt; Android Application</a:t>
            </a:r>
          </a:p>
          <a:p>
            <a:endParaRPr lang="en-US" dirty="0"/>
          </a:p>
          <a:p>
            <a:r>
              <a:rPr lang="en-US" dirty="0"/>
              <a:t>Must have defined a virtual device in order to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25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201" y="172497"/>
            <a:ext cx="702474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Modify the application</a:t>
            </a:r>
            <a:endParaRPr lang="ko-KR" altLang="en-US" sz="3600" dirty="0">
              <a:ea typeface="Gulim" pitchFamily="34" charset="-127"/>
            </a:endParaRPr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>
          <a:xfrm>
            <a:off x="764081" y="1587023"/>
            <a:ext cx="6777317" cy="3508977"/>
          </a:xfrm>
        </p:spPr>
        <p:txBody>
          <a:bodyPr/>
          <a:lstStyle/>
          <a:p>
            <a:pPr eaLnBrk="1" hangingPunct="1"/>
            <a:r>
              <a:rPr lang="en-US" altLang="ko-KR" sz="2000" dirty="0">
                <a:ea typeface="Gulim" pitchFamily="34" charset="-127"/>
              </a:rPr>
              <a:t>Take a look at </a:t>
            </a:r>
            <a:r>
              <a:rPr lang="en-US" altLang="ko-KR" sz="2000" i="1" dirty="0">
                <a:solidFill>
                  <a:srgbClr val="558ED5"/>
                </a:solidFill>
                <a:ea typeface="Gulim" pitchFamily="34" charset="-127"/>
              </a:rPr>
              <a:t>MainActivity.java</a:t>
            </a:r>
            <a:r>
              <a:rPr lang="en-US" altLang="ko-KR" sz="2000" dirty="0">
                <a:ea typeface="Gulim" pitchFamily="34" charset="-127"/>
              </a:rPr>
              <a:t> (</a:t>
            </a:r>
            <a:r>
              <a:rPr lang="en-US" altLang="ko-KR" sz="2000" i="1" dirty="0" err="1">
                <a:solidFill>
                  <a:srgbClr val="558ED5"/>
                </a:solidFill>
                <a:ea typeface="Gulim" pitchFamily="34" charset="-127"/>
              </a:rPr>
              <a:t>HelloWorld</a:t>
            </a:r>
            <a:r>
              <a:rPr lang="en-US" altLang="ko-KR" sz="2000" dirty="0">
                <a:ea typeface="Gulim" pitchFamily="34" charset="-127"/>
              </a:rPr>
              <a:t> &gt; </a:t>
            </a:r>
            <a:r>
              <a:rPr lang="en-US" altLang="ko-KR" sz="2000" i="1" dirty="0" err="1">
                <a:solidFill>
                  <a:srgbClr val="558ED5"/>
                </a:solidFill>
                <a:ea typeface="Gulim" pitchFamily="34" charset="-127"/>
              </a:rPr>
              <a:t>src</a:t>
            </a:r>
            <a:r>
              <a:rPr lang="en-US" altLang="ko-KR" sz="2000" dirty="0">
                <a:ea typeface="Gulim" pitchFamily="34" charset="-127"/>
              </a:rPr>
              <a:t>) and modify the code like: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dirty="0">
              <a:ea typeface="Gulim" pitchFamily="34" charset="-127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6629" name="Text Box 1"/>
          <p:cNvSpPr txBox="1">
            <a:spLocks noChangeArrowheads="1"/>
          </p:cNvSpPr>
          <p:nvPr/>
        </p:nvSpPr>
        <p:spPr bwMode="auto">
          <a:xfrm>
            <a:off x="1771650" y="2429484"/>
            <a:ext cx="5467350" cy="381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1600" dirty="0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import </a:t>
            </a:r>
            <a:r>
              <a:rPr lang="en-US" altLang="ko-KR" sz="1600" dirty="0" err="1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android.app.Activity</a:t>
            </a:r>
            <a:r>
              <a:rPr lang="en-US" altLang="ko-KR" sz="1600" dirty="0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;</a:t>
            </a:r>
            <a:endParaRPr lang="en-US" altLang="ko-KR" sz="1600" dirty="0">
              <a:ea typeface="Malgun Gothic" pitchFamily="34" charset="-127"/>
              <a:cs typeface="Times New Roman" pitchFamily="18" charset="0"/>
            </a:endParaRPr>
          </a:p>
          <a:p>
            <a:r>
              <a:rPr lang="en-US" altLang="ko-KR" sz="1600" dirty="0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import </a:t>
            </a:r>
            <a:r>
              <a:rPr lang="en-US" altLang="ko-KR" sz="1600" dirty="0" err="1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android.os.Bundle</a:t>
            </a:r>
            <a:r>
              <a:rPr lang="en-US" altLang="ko-KR" sz="1600" dirty="0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;</a:t>
            </a:r>
            <a:endParaRPr lang="en-US" altLang="ko-KR" sz="1600" dirty="0"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import </a:t>
            </a:r>
            <a:r>
              <a:rPr lang="en-US" altLang="ko-KR" sz="1600" dirty="0" err="1">
                <a:solidFill>
                  <a:srgbClr val="C00000"/>
                </a:solidFill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android.widget.TextView</a:t>
            </a:r>
            <a:r>
              <a:rPr lang="en-US" altLang="ko-KR" sz="1600" dirty="0">
                <a:solidFill>
                  <a:srgbClr val="C00000"/>
                </a:solidFill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;</a:t>
            </a:r>
          </a:p>
          <a:p>
            <a:endParaRPr lang="en-US" altLang="ko-KR" sz="1600" dirty="0"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z="1600" dirty="0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public class </a:t>
            </a:r>
            <a:r>
              <a:rPr lang="en-US" altLang="ko-KR" sz="1600" dirty="0" err="1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HelloWorld</a:t>
            </a:r>
            <a:r>
              <a:rPr lang="en-US" altLang="ko-KR" sz="1600" dirty="0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 extends Activity {</a:t>
            </a:r>
            <a:endParaRPr lang="en-US" altLang="ko-KR" sz="1600" dirty="0"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z="1600" dirty="0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    /** Called when the activity is first created. */</a:t>
            </a:r>
            <a:endParaRPr lang="en-US" altLang="ko-KR" sz="1600" dirty="0"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z="1600" dirty="0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    @Override</a:t>
            </a:r>
            <a:endParaRPr lang="en-US" altLang="ko-KR" sz="1600" dirty="0"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z="1600" dirty="0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    public void </a:t>
            </a:r>
            <a:r>
              <a:rPr lang="en-US" altLang="ko-KR" sz="1600" dirty="0" err="1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onCreate</a:t>
            </a:r>
            <a:r>
              <a:rPr lang="en-US" altLang="ko-KR" sz="1600" dirty="0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(Bundle </a:t>
            </a:r>
            <a:r>
              <a:rPr lang="en-US" altLang="ko-KR" sz="1600" dirty="0" err="1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savedInstanceState</a:t>
            </a:r>
            <a:r>
              <a:rPr lang="en-US" altLang="ko-KR" sz="1600" dirty="0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) {</a:t>
            </a:r>
            <a:endParaRPr lang="en-US" altLang="ko-KR" sz="1600" dirty="0"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z="1600" dirty="0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        </a:t>
            </a:r>
            <a:r>
              <a:rPr lang="en-US" altLang="ko-KR" sz="1600" dirty="0" err="1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super.onCreate</a:t>
            </a:r>
            <a:r>
              <a:rPr lang="en-US" altLang="ko-KR" sz="1600" dirty="0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(</a:t>
            </a:r>
            <a:r>
              <a:rPr lang="en-US" altLang="ko-KR" sz="1600" dirty="0" err="1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savedInstanceState</a:t>
            </a:r>
            <a:r>
              <a:rPr lang="en-US" altLang="ko-KR" sz="1600" dirty="0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);</a:t>
            </a:r>
            <a:endParaRPr lang="en-US" altLang="ko-KR" sz="1600" dirty="0"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z="1600" dirty="0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        </a:t>
            </a:r>
            <a:r>
              <a:rPr lang="en-US" altLang="ko-KR" sz="1600" dirty="0" err="1">
                <a:solidFill>
                  <a:srgbClr val="C00000"/>
                </a:solidFill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TextView</a:t>
            </a:r>
            <a:r>
              <a:rPr lang="en-US" altLang="ko-KR" sz="1600" dirty="0">
                <a:solidFill>
                  <a:srgbClr val="C00000"/>
                </a:solidFill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 </a:t>
            </a:r>
            <a:r>
              <a:rPr lang="en-US" altLang="ko-KR" sz="1600" dirty="0" err="1">
                <a:solidFill>
                  <a:srgbClr val="C00000"/>
                </a:solidFill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tv</a:t>
            </a:r>
            <a:r>
              <a:rPr lang="en-US" altLang="ko-KR" sz="1600" dirty="0">
                <a:solidFill>
                  <a:srgbClr val="C00000"/>
                </a:solidFill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 = new </a:t>
            </a:r>
            <a:r>
              <a:rPr lang="en-US" altLang="ko-KR" sz="1600" dirty="0" err="1">
                <a:solidFill>
                  <a:srgbClr val="C00000"/>
                </a:solidFill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TextView</a:t>
            </a:r>
            <a:r>
              <a:rPr lang="en-US" altLang="ko-KR" sz="1600" dirty="0">
                <a:solidFill>
                  <a:srgbClr val="C00000"/>
                </a:solidFill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(this);</a:t>
            </a:r>
            <a:endParaRPr lang="en-US" altLang="ko-KR" sz="1600" dirty="0"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        </a:t>
            </a:r>
            <a:r>
              <a:rPr lang="en-US" altLang="ko-KR" sz="1600" dirty="0" err="1">
                <a:solidFill>
                  <a:srgbClr val="C00000"/>
                </a:solidFill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tv.setText</a:t>
            </a:r>
            <a:r>
              <a:rPr lang="en-US" altLang="ko-KR" sz="1600" dirty="0">
                <a:solidFill>
                  <a:srgbClr val="C00000"/>
                </a:solidFill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("Hello, Android");</a:t>
            </a:r>
            <a:endParaRPr lang="en-US" altLang="ko-KR" sz="1600" dirty="0"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        </a:t>
            </a:r>
            <a:r>
              <a:rPr lang="en-US" altLang="ko-KR" sz="1600" dirty="0" err="1">
                <a:solidFill>
                  <a:srgbClr val="C00000"/>
                </a:solidFill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setContentView</a:t>
            </a:r>
            <a:r>
              <a:rPr lang="en-US" altLang="ko-KR" sz="1600" dirty="0">
                <a:solidFill>
                  <a:srgbClr val="C00000"/>
                </a:solidFill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tv</a:t>
            </a:r>
            <a:r>
              <a:rPr lang="en-US" altLang="ko-KR" sz="1600" dirty="0">
                <a:solidFill>
                  <a:srgbClr val="C00000"/>
                </a:solidFill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);</a:t>
            </a:r>
            <a:endParaRPr lang="en-US" altLang="ko-KR" sz="1600" dirty="0"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z="1600" dirty="0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    }</a:t>
            </a:r>
            <a:endParaRPr lang="en-US" altLang="ko-KR" sz="1600" dirty="0">
              <a:ea typeface="Gulim" pitchFamily="34" charset="-127"/>
              <a:cs typeface="Times New Roman" pitchFamily="18" charset="0"/>
            </a:endParaRPr>
          </a:p>
          <a:p>
            <a:r>
              <a:rPr lang="en-US" altLang="ko-KR" sz="1600" dirty="0">
                <a:latin typeface="Lucida Sans" pitchFamily="34" charset="0"/>
                <a:ea typeface="Malgun Gothic" pitchFamily="34" charset="-127"/>
                <a:cs typeface="Times New Roman" pitchFamily="18" charset="0"/>
              </a:rPr>
              <a:t>}</a:t>
            </a:r>
            <a:endParaRPr lang="en-US" altLang="ko-KR" sz="1600" dirty="0">
              <a:latin typeface="Times" pitchFamily="2" charset="0"/>
              <a:ea typeface="Gulim" pitchFamily="34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8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Modify the application(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Cont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)</a:t>
            </a:r>
            <a:endParaRPr lang="ko-KR" altLang="en-US" dirty="0">
              <a:ea typeface="Gulim" pitchFamily="34" charset="-127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pitchFamily="34" charset="-127"/>
              </a:rPr>
              <a:t>Source Description</a:t>
            </a:r>
            <a:r>
              <a:rPr lang="ko-KR" altLang="en-US">
                <a:ea typeface="Gulim" pitchFamily="34" charset="-127"/>
              </a:rPr>
              <a:t> </a:t>
            </a:r>
            <a:r>
              <a:rPr lang="en-US" altLang="ko-KR">
                <a:ea typeface="Gulim" pitchFamily="34" charset="-127"/>
              </a:rPr>
              <a:t>(Cont)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>
                <a:ea typeface="Gulim" pitchFamily="34" charset="-127"/>
              </a:rPr>
              <a:t>Tell the TextView object to display a String: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ko-KR">
              <a:ea typeface="Gulim" pitchFamily="34" charset="-127"/>
            </a:endParaRPr>
          </a:p>
          <a:p>
            <a:pPr lvl="1" algn="ctr" eaLnBrk="1" hangingPunct="1">
              <a:buFont typeface="Arial" pitchFamily="34" charset="0"/>
              <a:buNone/>
            </a:pPr>
            <a:r>
              <a:rPr lang="en-US" altLang="ko-KR" sz="1800" i="1">
                <a:solidFill>
                  <a:srgbClr val="E46C0A"/>
                </a:solidFill>
                <a:ea typeface="Gulim" pitchFamily="34" charset="-127"/>
              </a:rPr>
              <a:t>tv.setText("Hello, Android");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ko-KR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>
                <a:ea typeface="Gulim" pitchFamily="34" charset="-127"/>
              </a:rPr>
              <a:t>Connect the </a:t>
            </a:r>
            <a:r>
              <a:rPr lang="en-US" altLang="ko-KR" b="1">
                <a:solidFill>
                  <a:schemeClr val="accent1"/>
                </a:solidFill>
                <a:ea typeface="Gulim" pitchFamily="34" charset="-127"/>
              </a:rPr>
              <a:t>TextView</a:t>
            </a:r>
            <a:r>
              <a:rPr lang="en-US" altLang="ko-KR">
                <a:ea typeface="Gulim" pitchFamily="34" charset="-127"/>
              </a:rPr>
              <a:t> object with on-screen display: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ko-KR">
              <a:ea typeface="Gulim" pitchFamily="34" charset="-127"/>
            </a:endParaRPr>
          </a:p>
          <a:p>
            <a:pPr lvl="1" algn="ctr" eaLnBrk="1" hangingPunct="1">
              <a:buFont typeface="Arial" pitchFamily="34" charset="0"/>
              <a:buNone/>
            </a:pPr>
            <a:r>
              <a:rPr lang="en-US" altLang="ko-KR" sz="1800" i="1">
                <a:solidFill>
                  <a:srgbClr val="E46C0A"/>
                </a:solidFill>
                <a:ea typeface="Gulim" pitchFamily="34" charset="-127"/>
              </a:rPr>
              <a:t>setContentView(tv);</a:t>
            </a:r>
          </a:p>
        </p:txBody>
      </p:sp>
    </p:spTree>
    <p:extLst>
      <p:ext uri="{BB962C8B-B14F-4D97-AF65-F5344CB8AC3E}">
        <p14:creationId xmlns:p14="http://schemas.microsoft.com/office/powerpoint/2010/main" val="2392824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slides we will</a:t>
            </a:r>
          </a:p>
          <a:p>
            <a:pPr lvl="1"/>
            <a:r>
              <a:rPr lang="en-US" dirty="0"/>
              <a:t>Modify the UI by adding an EditText component and a Button</a:t>
            </a:r>
          </a:p>
          <a:p>
            <a:pPr lvl="1"/>
            <a:r>
              <a:rPr lang="en-US" dirty="0"/>
              <a:t>Add to code to make something happen when the button is pressed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5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to the XML by selecting the tab labeled activity_main.xml</a:t>
            </a:r>
          </a:p>
          <a:p>
            <a:r>
              <a:rPr lang="en-US" dirty="0"/>
              <a:t>Modify the XML to </a:t>
            </a:r>
          </a:p>
          <a:p>
            <a:pPr lvl="1"/>
            <a:r>
              <a:rPr lang="en-US" dirty="0"/>
              <a:t>Add an EditText component</a:t>
            </a:r>
          </a:p>
          <a:p>
            <a:pPr lvl="1"/>
            <a:r>
              <a:rPr lang="en-US" dirty="0"/>
              <a:t>Add a Button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72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293" y="2323652"/>
            <a:ext cx="8138884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Monaco"/>
              </a:rPr>
              <a:t>EditText</a:t>
            </a:r>
            <a:endParaRPr lang="en-US" sz="1800" dirty="0">
              <a:solidFill>
                <a:prstClr val="black"/>
              </a:solidFill>
              <a:latin typeface="Monaco"/>
            </a:endParaRPr>
          </a:p>
          <a:p>
            <a:pPr marL="68580" indent="0">
              <a:buNone/>
            </a:pPr>
            <a:r>
              <a:rPr lang="en-US" sz="1800" dirty="0">
                <a:solidFill>
                  <a:prstClr val="black"/>
                </a:solidFill>
                <a:latin typeface="Monaco"/>
              </a:rPr>
              <a:t>        </a:t>
            </a:r>
            <a:r>
              <a:rPr lang="en-US" sz="1800" dirty="0">
                <a:solidFill>
                  <a:srgbClr val="7F007F"/>
                </a:solidFill>
                <a:latin typeface="Monaco"/>
              </a:rPr>
              <a:t>android:id</a:t>
            </a:r>
            <a:r>
              <a:rPr lang="en-US" sz="1800" dirty="0">
                <a:solidFill>
                  <a:prstClr val="black"/>
                </a:solidFill>
                <a:latin typeface="Monaco"/>
              </a:rPr>
              <a:t>=</a:t>
            </a:r>
            <a:r>
              <a:rPr lang="en-US" sz="1800" dirty="0">
                <a:solidFill>
                  <a:srgbClr val="2A00FF"/>
                </a:solidFill>
                <a:latin typeface="Monaco"/>
              </a:rPr>
              <a:t>"@+id/editText1"</a:t>
            </a:r>
            <a:endParaRPr lang="en-US" sz="1800" dirty="0">
              <a:solidFill>
                <a:prstClr val="black"/>
              </a:solidFill>
              <a:latin typeface="Monaco"/>
            </a:endParaRPr>
          </a:p>
          <a:p>
            <a:pPr marL="68580" indent="0">
              <a:buNone/>
            </a:pPr>
            <a:r>
              <a:rPr lang="en-US" sz="1800" dirty="0">
                <a:solidFill>
                  <a:prstClr val="black"/>
                </a:solidFill>
                <a:latin typeface="Monaco"/>
              </a:rPr>
              <a:t>        </a:t>
            </a:r>
            <a:r>
              <a:rPr lang="en-US" sz="1800" dirty="0">
                <a:solidFill>
                  <a:srgbClr val="7F007F"/>
                </a:solidFill>
                <a:latin typeface="Monaco"/>
              </a:rPr>
              <a:t>android:layout_width</a:t>
            </a:r>
            <a:r>
              <a:rPr lang="en-US" sz="1800" dirty="0">
                <a:solidFill>
                  <a:prstClr val="black"/>
                </a:solidFill>
                <a:latin typeface="Monaco"/>
              </a:rPr>
              <a:t>=</a:t>
            </a:r>
            <a:r>
              <a:rPr lang="en-US" sz="1800" dirty="0">
                <a:solidFill>
                  <a:srgbClr val="2A00FF"/>
                </a:solidFill>
                <a:latin typeface="Monaco"/>
              </a:rPr>
              <a:t>"match_parent"</a:t>
            </a:r>
            <a:endParaRPr lang="en-US" sz="1800" dirty="0">
              <a:solidFill>
                <a:prstClr val="black"/>
              </a:solidFill>
              <a:latin typeface="Monaco"/>
            </a:endParaRPr>
          </a:p>
          <a:p>
            <a:pPr marL="68580" indent="0">
              <a:buNone/>
            </a:pPr>
            <a:r>
              <a:rPr lang="en-US" sz="1800" dirty="0">
                <a:solidFill>
                  <a:prstClr val="black"/>
                </a:solidFill>
                <a:latin typeface="Monaco"/>
              </a:rPr>
              <a:t>        </a:t>
            </a:r>
            <a:r>
              <a:rPr lang="en-US" sz="1800" dirty="0">
                <a:solidFill>
                  <a:srgbClr val="7F007F"/>
                </a:solidFill>
                <a:latin typeface="Monaco"/>
              </a:rPr>
              <a:t>android:layout_height</a:t>
            </a:r>
            <a:r>
              <a:rPr lang="en-US" sz="1800" dirty="0">
                <a:solidFill>
                  <a:prstClr val="black"/>
                </a:solidFill>
                <a:latin typeface="Monaco"/>
              </a:rPr>
              <a:t>=</a:t>
            </a:r>
            <a:r>
              <a:rPr lang="en-US" sz="1800" dirty="0">
                <a:solidFill>
                  <a:srgbClr val="2A00FF"/>
                </a:solidFill>
                <a:latin typeface="Monaco"/>
              </a:rPr>
              <a:t>"wrap_content"</a:t>
            </a:r>
            <a:endParaRPr lang="en-US" sz="1800" dirty="0">
              <a:solidFill>
                <a:prstClr val="black"/>
              </a:solidFill>
              <a:latin typeface="Monaco"/>
            </a:endParaRPr>
          </a:p>
          <a:p>
            <a:pPr marL="68580" indent="0">
              <a:buNone/>
            </a:pPr>
            <a:r>
              <a:rPr lang="fr-FR" sz="1800" dirty="0">
                <a:solidFill>
                  <a:prstClr val="black"/>
                </a:solidFill>
                <a:latin typeface="Monaco"/>
              </a:rPr>
              <a:t>        </a:t>
            </a:r>
            <a:r>
              <a:rPr lang="fr-FR" sz="1800" dirty="0" err="1">
                <a:solidFill>
                  <a:srgbClr val="7F007F"/>
                </a:solidFill>
                <a:latin typeface="Monaco"/>
              </a:rPr>
              <a:t>android:ems</a:t>
            </a:r>
            <a:r>
              <a:rPr lang="fr-FR" sz="1800" dirty="0">
                <a:solidFill>
                  <a:prstClr val="black"/>
                </a:solidFill>
                <a:latin typeface="Monaco"/>
              </a:rPr>
              <a:t>=</a:t>
            </a:r>
            <a:r>
              <a:rPr lang="fr-FR" sz="1800" dirty="0">
                <a:solidFill>
                  <a:srgbClr val="2A00FF"/>
                </a:solidFill>
                <a:latin typeface="Monaco"/>
              </a:rPr>
              <a:t>"10"</a:t>
            </a:r>
          </a:p>
          <a:p>
            <a:pPr marL="68580" indent="0">
              <a:buNone/>
            </a:pPr>
            <a:r>
              <a:rPr lang="en-US" sz="1800" dirty="0">
                <a:latin typeface="Monaco"/>
              </a:rPr>
              <a:t>        </a:t>
            </a:r>
            <a:r>
              <a:rPr lang="en-US" sz="1800" dirty="0">
                <a:solidFill>
                  <a:srgbClr val="7F007F"/>
                </a:solidFill>
                <a:latin typeface="Monaco"/>
              </a:rPr>
              <a:t>android:hint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Monaco"/>
              </a:rPr>
              <a:t>"Enter your name"</a:t>
            </a:r>
            <a:endParaRPr lang="fr-FR" sz="1800" dirty="0">
              <a:solidFill>
                <a:prstClr val="black"/>
              </a:solidFill>
              <a:latin typeface="Monaco"/>
            </a:endParaRPr>
          </a:p>
          <a:p>
            <a:pPr marL="68580" indent="0">
              <a:buNone/>
            </a:pPr>
            <a:r>
              <a:rPr lang="fr-FR" sz="1800" dirty="0">
                <a:solidFill>
                  <a:prstClr val="black"/>
                </a:solidFill>
                <a:latin typeface="Monaco"/>
              </a:rPr>
              <a:t>        </a:t>
            </a:r>
            <a:r>
              <a:rPr lang="fr-FR" sz="1800" dirty="0" err="1">
                <a:solidFill>
                  <a:srgbClr val="7F007F"/>
                </a:solidFill>
                <a:latin typeface="Monaco"/>
              </a:rPr>
              <a:t>android:inputType</a:t>
            </a:r>
            <a:r>
              <a:rPr lang="fr-FR" sz="1800" dirty="0">
                <a:solidFill>
                  <a:prstClr val="black"/>
                </a:solidFill>
                <a:latin typeface="Monaco"/>
              </a:rPr>
              <a:t>=</a:t>
            </a:r>
            <a:r>
              <a:rPr lang="fr-FR" sz="1800" dirty="0">
                <a:solidFill>
                  <a:srgbClr val="2A00FF"/>
                </a:solidFill>
                <a:latin typeface="Monaco"/>
              </a:rPr>
              <a:t>"</a:t>
            </a:r>
            <a:r>
              <a:rPr lang="fr-FR" sz="1800" dirty="0" err="1">
                <a:solidFill>
                  <a:srgbClr val="2A00FF"/>
                </a:solidFill>
                <a:latin typeface="Monaco"/>
              </a:rPr>
              <a:t>textPersonName</a:t>
            </a:r>
            <a:r>
              <a:rPr lang="fr-FR" sz="1800" dirty="0">
                <a:solidFill>
                  <a:srgbClr val="2A00FF"/>
                </a:solidFill>
                <a:latin typeface="Monaco"/>
              </a:rPr>
              <a:t>"</a:t>
            </a:r>
            <a:r>
              <a:rPr lang="fr-FR" sz="1800" dirty="0">
                <a:solidFill>
                  <a:prstClr val="black"/>
                </a:solidFill>
                <a:latin typeface="Monaco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Monaco"/>
              </a:rPr>
              <a:t>&gt;</a:t>
            </a:r>
            <a:endParaRPr lang="fr-FR" sz="1800" dirty="0">
              <a:solidFill>
                <a:prstClr val="black"/>
              </a:solidFill>
              <a:latin typeface="Monaco"/>
            </a:endParaRPr>
          </a:p>
          <a:p>
            <a:pPr marL="68580" indent="0">
              <a:buNone/>
            </a:pPr>
            <a:endParaRPr lang="fr-FR" sz="1800" dirty="0">
              <a:solidFill>
                <a:prstClr val="black"/>
              </a:solidFill>
              <a:latin typeface="Monaco"/>
            </a:endParaRPr>
          </a:p>
          <a:p>
            <a:pPr marL="68580" indent="0">
              <a:buNone/>
            </a:pPr>
            <a:r>
              <a:rPr lang="it-IT" sz="1800" dirty="0">
                <a:solidFill>
                  <a:prstClr val="black"/>
                </a:solidFill>
                <a:latin typeface="Monaco"/>
              </a:rPr>
              <a:t>        </a:t>
            </a:r>
            <a:r>
              <a:rPr lang="it-IT" sz="18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it-IT" sz="1800" dirty="0" err="1">
                <a:solidFill>
                  <a:srgbClr val="3F7F7F"/>
                </a:solidFill>
                <a:latin typeface="Monaco"/>
              </a:rPr>
              <a:t>requestFocus</a:t>
            </a:r>
            <a:r>
              <a:rPr lang="it-IT" sz="1800" dirty="0">
                <a:solidFill>
                  <a:prstClr val="black"/>
                </a:solidFill>
                <a:latin typeface="Monaco"/>
              </a:rPr>
              <a:t> </a:t>
            </a:r>
            <a:r>
              <a:rPr lang="it-IT" sz="1800" dirty="0">
                <a:solidFill>
                  <a:srgbClr val="008080"/>
                </a:solidFill>
                <a:latin typeface="Monaco"/>
              </a:rPr>
              <a:t>/&gt;</a:t>
            </a:r>
            <a:endParaRPr lang="it-IT" sz="1800" dirty="0">
              <a:solidFill>
                <a:prstClr val="black"/>
              </a:solidFill>
              <a:latin typeface="Monaco"/>
            </a:endParaRPr>
          </a:p>
          <a:p>
            <a:pPr marL="68580" indent="0">
              <a:buNone/>
            </a:pPr>
            <a:r>
              <a:rPr lang="it-IT" sz="18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it-IT" sz="18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it-IT" sz="1800" dirty="0" err="1">
                <a:solidFill>
                  <a:srgbClr val="3F7F7F"/>
                </a:solidFill>
                <a:latin typeface="Monaco"/>
              </a:rPr>
              <a:t>EditText</a:t>
            </a:r>
            <a:r>
              <a:rPr lang="it-IT" sz="1800" dirty="0">
                <a:solidFill>
                  <a:srgbClr val="008080"/>
                </a:solidFill>
                <a:latin typeface="Monaco"/>
              </a:rPr>
              <a:t>&gt;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76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293" y="2323652"/>
            <a:ext cx="8138884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it-IT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it-IT" sz="18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it-IT" sz="1800" dirty="0">
                <a:solidFill>
                  <a:srgbClr val="3F7F7F"/>
                </a:solidFill>
                <a:latin typeface="Monaco"/>
              </a:rPr>
              <a:t>Button</a:t>
            </a:r>
          </a:p>
          <a:p>
            <a:pPr marL="68580" indent="0">
              <a:buNone/>
            </a:pPr>
            <a:r>
              <a:rPr lang="fr-FR" sz="1800" dirty="0">
                <a:latin typeface="Monaco"/>
              </a:rPr>
              <a:t>     </a:t>
            </a:r>
            <a:r>
              <a:rPr lang="fr-FR" sz="1800" dirty="0" err="1">
                <a:solidFill>
                  <a:srgbClr val="7F007F"/>
                </a:solidFill>
                <a:latin typeface="Monaco"/>
              </a:rPr>
              <a:t>android:id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Monaco"/>
              </a:rPr>
              <a:t>"@+id/button1"</a:t>
            </a:r>
          </a:p>
          <a:p>
            <a:pPr marL="68580" indent="0">
              <a:buNone/>
            </a:pPr>
            <a:r>
              <a:rPr lang="fr-FR" sz="1800" dirty="0">
                <a:latin typeface="Monaco"/>
              </a:rPr>
              <a:t>     </a:t>
            </a:r>
            <a:r>
              <a:rPr lang="fr-FR" sz="1800" dirty="0" err="1">
                <a:solidFill>
                  <a:srgbClr val="7F007F"/>
                </a:solidFill>
                <a:latin typeface="Monaco"/>
              </a:rPr>
              <a:t>android:layout_width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fr-FR" sz="1800" i="1" dirty="0" err="1">
                <a:solidFill>
                  <a:srgbClr val="2A00FF"/>
                </a:solidFill>
                <a:latin typeface="Monaco"/>
              </a:rPr>
              <a:t>wrap_content</a:t>
            </a:r>
            <a:r>
              <a:rPr lang="fr-FR" sz="1800" i="1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pPr marL="68580" indent="0">
              <a:buNone/>
            </a:pPr>
            <a:r>
              <a:rPr lang="fr-FR" sz="1800" dirty="0">
                <a:latin typeface="Monaco"/>
              </a:rPr>
              <a:t>     </a:t>
            </a:r>
            <a:r>
              <a:rPr lang="fr-FR" sz="1800" dirty="0" err="1">
                <a:solidFill>
                  <a:srgbClr val="7F007F"/>
                </a:solidFill>
                <a:latin typeface="Monaco"/>
              </a:rPr>
              <a:t>android:layout_height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fr-FR" sz="1800" i="1" dirty="0" err="1">
                <a:solidFill>
                  <a:srgbClr val="2A00FF"/>
                </a:solidFill>
                <a:latin typeface="Monaco"/>
              </a:rPr>
              <a:t>wrap_content</a:t>
            </a:r>
            <a:r>
              <a:rPr lang="fr-FR" sz="1800" i="1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pPr marL="68580" indent="0">
              <a:buNone/>
            </a:pPr>
            <a:r>
              <a:rPr lang="fr-FR" sz="1800" dirty="0">
                <a:latin typeface="Monaco"/>
              </a:rPr>
              <a:t>     </a:t>
            </a:r>
            <a:r>
              <a:rPr lang="fr-FR" sz="1800" dirty="0" err="1">
                <a:solidFill>
                  <a:srgbClr val="7F007F"/>
                </a:solidFill>
                <a:latin typeface="Monaco"/>
              </a:rPr>
              <a:t>android:layout_gravity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fr-FR" sz="1800" i="1" dirty="0" err="1">
                <a:solidFill>
                  <a:srgbClr val="2A00FF"/>
                </a:solidFill>
                <a:latin typeface="Monaco"/>
              </a:rPr>
              <a:t>center_horizontal</a:t>
            </a:r>
            <a:r>
              <a:rPr lang="fr-FR" sz="1800" i="1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pPr marL="68580" indent="0">
              <a:buNone/>
            </a:pPr>
            <a:r>
              <a:rPr lang="fr-FR" sz="1800" dirty="0">
                <a:latin typeface="Monaco"/>
              </a:rPr>
              <a:t>     </a:t>
            </a:r>
            <a:r>
              <a:rPr lang="fr-FR" sz="1800" dirty="0" err="1">
                <a:solidFill>
                  <a:srgbClr val="7F007F"/>
                </a:solidFill>
                <a:latin typeface="Monaco"/>
              </a:rPr>
              <a:t>android:gravity</a:t>
            </a:r>
            <a:r>
              <a:rPr lang="fr-FR" sz="1800" dirty="0">
                <a:solidFill>
                  <a:srgbClr val="000000"/>
                </a:solidFill>
                <a:latin typeface="Monaco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fr-FR" sz="1800" i="1" dirty="0" err="1">
                <a:solidFill>
                  <a:srgbClr val="2A00FF"/>
                </a:solidFill>
                <a:latin typeface="Monaco"/>
              </a:rPr>
              <a:t>center_vertical|center_horizontal</a:t>
            </a:r>
            <a:r>
              <a:rPr lang="fr-FR" sz="1800" i="1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pPr marL="68580" indent="0">
              <a:buNone/>
            </a:pPr>
            <a:r>
              <a:rPr lang="fr-FR" sz="1800" dirty="0">
                <a:latin typeface="Monaco"/>
              </a:rPr>
              <a:t>     </a:t>
            </a:r>
            <a:r>
              <a:rPr lang="fr-FR" sz="1800" dirty="0" err="1">
                <a:solidFill>
                  <a:srgbClr val="7F007F"/>
                </a:solidFill>
                <a:latin typeface="Monaco"/>
              </a:rPr>
              <a:t>android:text</a:t>
            </a:r>
            <a:r>
              <a:rPr lang="fr-FR" sz="1800">
                <a:solidFill>
                  <a:srgbClr val="000000"/>
                </a:solidFill>
                <a:latin typeface="Monaco"/>
              </a:rPr>
              <a:t>=</a:t>
            </a:r>
            <a:r>
              <a:rPr lang="fr-FR" sz="1800" i="1">
                <a:solidFill>
                  <a:srgbClr val="2A00FF"/>
                </a:solidFill>
                <a:latin typeface="Monaco"/>
              </a:rPr>
              <a:t>"ok" </a:t>
            </a:r>
            <a:r>
              <a:rPr lang="fr-FR" sz="1800" i="1" dirty="0">
                <a:solidFill>
                  <a:srgbClr val="008080"/>
                </a:solidFill>
                <a:latin typeface="Monaco"/>
              </a:rPr>
              <a:t>/&gt;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85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293" y="2323652"/>
            <a:ext cx="8138884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it-IT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Monaco"/>
              </a:rPr>
              <a:t>TextView</a:t>
            </a:r>
            <a:br>
              <a:rPr lang="en-US" sz="1800" dirty="0">
                <a:solidFill>
                  <a:srgbClr val="3F7F7F"/>
                </a:solidFill>
                <a:latin typeface="Monaco"/>
              </a:rPr>
            </a:br>
            <a:r>
              <a:rPr lang="en-US" sz="1800" dirty="0">
                <a:solidFill>
                  <a:srgbClr val="3F7F7F"/>
                </a:solidFill>
                <a:latin typeface="Monaco"/>
              </a:rPr>
              <a:t>     </a:t>
            </a:r>
            <a:r>
              <a:rPr lang="en-US" sz="1800" dirty="0">
                <a:solidFill>
                  <a:srgbClr val="7F007F"/>
                </a:solidFill>
                <a:latin typeface="Monaco"/>
              </a:rPr>
              <a:t>android:id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Monaco"/>
              </a:rPr>
              <a:t>"@+id/textView1"</a:t>
            </a:r>
            <a:endParaRPr lang="en-US" sz="1800" dirty="0">
              <a:solidFill>
                <a:srgbClr val="3F7F7F"/>
              </a:solidFill>
              <a:latin typeface="Monaco"/>
            </a:endParaRPr>
          </a:p>
          <a:p>
            <a:pPr marL="68580" indent="0">
              <a:buNone/>
            </a:pPr>
            <a:r>
              <a:rPr lang="en-US" sz="1800" dirty="0">
                <a:latin typeface="Monaco"/>
              </a:rPr>
              <a:t>     </a:t>
            </a:r>
            <a:r>
              <a:rPr lang="en-US" sz="1800" dirty="0">
                <a:solidFill>
                  <a:srgbClr val="7F007F"/>
                </a:solidFill>
                <a:latin typeface="Monaco"/>
              </a:rPr>
              <a:t>android:layout_width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Monaco"/>
              </a:rPr>
              <a:t>"match_parent"</a:t>
            </a:r>
          </a:p>
          <a:p>
            <a:pPr marL="68580" indent="0">
              <a:buNone/>
            </a:pPr>
            <a:r>
              <a:rPr lang="en-US" sz="1800" dirty="0">
                <a:latin typeface="Monaco"/>
              </a:rPr>
              <a:t>     </a:t>
            </a:r>
            <a:r>
              <a:rPr lang="en-US" sz="1800" dirty="0">
                <a:solidFill>
                  <a:srgbClr val="7F007F"/>
                </a:solidFill>
                <a:latin typeface="Monaco"/>
              </a:rPr>
              <a:t>android:layout_height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Monaco"/>
              </a:rPr>
              <a:t>"wrap_content"</a:t>
            </a:r>
          </a:p>
          <a:p>
            <a:pPr marL="68580" indent="0">
              <a:buNone/>
            </a:pPr>
            <a:r>
              <a:rPr lang="en-US" sz="1800" dirty="0">
                <a:latin typeface="Monaco"/>
              </a:rPr>
              <a:t>     </a:t>
            </a:r>
            <a:r>
              <a:rPr lang="en-US" sz="1800" dirty="0">
                <a:solidFill>
                  <a:srgbClr val="7F007F"/>
                </a:solidFill>
                <a:latin typeface="Monaco"/>
              </a:rPr>
              <a:t>android:gravity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Monaco"/>
              </a:rPr>
              <a:t>"center_horizontal"</a:t>
            </a:r>
          </a:p>
          <a:p>
            <a:pPr marL="68580" indent="0">
              <a:buNone/>
            </a:pPr>
            <a:r>
              <a:rPr lang="en-US" sz="1800" dirty="0">
                <a:latin typeface="Monaco"/>
              </a:rPr>
              <a:t>     </a:t>
            </a:r>
            <a:r>
              <a:rPr lang="en-US" sz="1800" dirty="0">
                <a:solidFill>
                  <a:srgbClr val="7F007F"/>
                </a:solidFill>
                <a:latin typeface="Monaco"/>
              </a:rPr>
              <a:t>android:text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Monaco"/>
              </a:rPr>
              <a:t>"@string/hello_world" </a:t>
            </a:r>
            <a:r>
              <a:rPr lang="en-US" sz="1800" i="1" dirty="0">
                <a:solidFill>
                  <a:srgbClr val="008080"/>
                </a:solidFill>
                <a:latin typeface="Monaco"/>
              </a:rPr>
              <a:t>/&gt;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3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SDK and 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83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Layout and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back to graphical view to examine the layout</a:t>
            </a:r>
          </a:p>
          <a:p>
            <a:r>
              <a:rPr lang="en-US" dirty="0"/>
              <a:t>Run the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4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and open MainActivity.java in the src folder</a:t>
            </a:r>
          </a:p>
          <a:p>
            <a:r>
              <a:rPr lang="en-US" dirty="0"/>
              <a:t>Make the following changes</a:t>
            </a:r>
          </a:p>
          <a:p>
            <a:pPr lvl="1"/>
            <a:r>
              <a:rPr lang="en-US" dirty="0"/>
              <a:t>Add attributes that refer to the EditText, </a:t>
            </a:r>
            <a:r>
              <a:rPr lang="en-US" dirty="0" err="1"/>
              <a:t>TextView</a:t>
            </a:r>
            <a:r>
              <a:rPr lang="en-US" dirty="0"/>
              <a:t> and Button</a:t>
            </a:r>
          </a:p>
          <a:p>
            <a:pPr lvl="1"/>
            <a:r>
              <a:rPr lang="en-US" dirty="0"/>
              <a:t>Add a listener that reads the text from the EditText and displays that text in the TextView when the Button is pressed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3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Immediately below the class declaration declare the following attributes: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	TextView </a:t>
            </a:r>
            <a:r>
              <a:rPr lang="en-US" dirty="0">
                <a:solidFill>
                  <a:srgbClr val="0000C0"/>
                </a:solidFill>
                <a:latin typeface="Courier New"/>
              </a:rPr>
              <a:t>textView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	EditText </a:t>
            </a:r>
            <a:r>
              <a:rPr lang="en-US" dirty="0">
                <a:solidFill>
                  <a:srgbClr val="0000C0"/>
                </a:solidFill>
                <a:latin typeface="Courier New"/>
              </a:rPr>
              <a:t>editText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	Button </a:t>
            </a:r>
            <a:r>
              <a:rPr lang="en-US" dirty="0">
                <a:solidFill>
                  <a:srgbClr val="0000C0"/>
                </a:solidFill>
                <a:latin typeface="Courier New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/>
              <a:t>Have Eclipse add the appropriate import statements by pressing Ctrl</a:t>
            </a:r>
            <a:r>
              <a:rPr lang="en-US"/>
              <a:t>-Shift-O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9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 to Layout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248" y="2323652"/>
            <a:ext cx="8110974" cy="3508977"/>
          </a:xfrm>
        </p:spPr>
        <p:txBody>
          <a:bodyPr>
            <a:normAutofit/>
          </a:bodyPr>
          <a:lstStyle/>
          <a:p>
            <a:r>
              <a:rPr lang="en-US" dirty="0"/>
              <a:t>At the end of onCreate method add the following code:</a:t>
            </a:r>
            <a:br>
              <a:rPr lang="en-US" dirty="0"/>
            </a:br>
            <a:endParaRPr lang="en-US" dirty="0"/>
          </a:p>
          <a:p>
            <a:pPr marL="68580" indent="0">
              <a:buNone/>
            </a:pPr>
            <a:r>
              <a:rPr lang="en-US" sz="2000" dirty="0">
                <a:solidFill>
                  <a:srgbClr val="0000C0"/>
                </a:solidFill>
                <a:latin typeface="Courier New"/>
              </a:rPr>
              <a:t>textView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= (TextView)findViewById(R.id.</a:t>
            </a:r>
            <a:r>
              <a:rPr lang="en-US" sz="2000" i="1" dirty="0">
                <a:solidFill>
                  <a:srgbClr val="0000C0"/>
                </a:solidFill>
                <a:latin typeface="Courier New"/>
              </a:rPr>
              <a:t>textView1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68580" indent="0">
              <a:buNone/>
            </a:pPr>
            <a:r>
              <a:rPr lang="en-US" sz="2000" dirty="0">
                <a:solidFill>
                  <a:srgbClr val="0000C0"/>
                </a:solidFill>
                <a:latin typeface="Courier New"/>
              </a:rPr>
              <a:t>editText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= (EditText)findViewById(R.id.</a:t>
            </a:r>
            <a:r>
              <a:rPr lang="en-US" sz="2000" i="1" dirty="0">
                <a:solidFill>
                  <a:srgbClr val="0000C0"/>
                </a:solidFill>
                <a:latin typeface="Courier New"/>
              </a:rPr>
              <a:t>editText1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68580" indent="0">
              <a:buNone/>
            </a:pPr>
            <a:r>
              <a:rPr lang="en-US" sz="2000" dirty="0">
                <a:solidFill>
                  <a:srgbClr val="0000C0"/>
                </a:solidFill>
                <a:latin typeface="Courier New"/>
              </a:rPr>
              <a:t>button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= (Button)findViewById(R.id.</a:t>
            </a:r>
            <a:r>
              <a:rPr lang="en-US" sz="2000" i="1" dirty="0">
                <a:solidFill>
                  <a:srgbClr val="0000C0"/>
                </a:solidFill>
                <a:latin typeface="Courier New"/>
              </a:rPr>
              <a:t>button1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42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Listener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/>
              <a:t>Below the onCreateMenu method add the following private inner class</a:t>
            </a:r>
            <a:br>
              <a:rPr lang="en-US" dirty="0"/>
            </a:br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ButtonListener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OnClickListener{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onClick(View V){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	String name = </a:t>
            </a:r>
            <a:r>
              <a:rPr lang="en-US" dirty="0">
                <a:solidFill>
                  <a:srgbClr val="0000C0"/>
                </a:solidFill>
                <a:latin typeface="Courier New"/>
              </a:rPr>
              <a:t>editText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.getText().toString();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name.equals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/>
              </a:rPr>
              <a:t>"")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  	   </a:t>
            </a:r>
            <a:r>
              <a:rPr lang="en-US" dirty="0">
                <a:solidFill>
                  <a:srgbClr val="0000C0"/>
                </a:solidFill>
                <a:latin typeface="Courier New"/>
              </a:rPr>
              <a:t>textView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.setText(</a:t>
            </a:r>
            <a:r>
              <a:rPr lang="en-US" dirty="0">
                <a:solidFill>
                  <a:srgbClr val="2A00FF"/>
                </a:solidFill>
                <a:latin typeface="Courier New"/>
              </a:rPr>
              <a:t>"Hello 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+ name + </a:t>
            </a:r>
            <a:r>
              <a:rPr lang="en-US" dirty="0">
                <a:solidFill>
                  <a:srgbClr val="2A00FF"/>
                </a:solidFill>
                <a:latin typeface="Courier New"/>
              </a:rPr>
              <a:t>"!"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68580" indent="0">
              <a:buNone/>
            </a:pPr>
            <a:r>
              <a:rPr lang="da-DK" dirty="0">
                <a:solidFill>
                  <a:srgbClr val="000000"/>
                </a:solidFill>
                <a:latin typeface="Courier New"/>
              </a:rPr>
              <a:t>	}</a:t>
            </a:r>
            <a:r>
              <a:rPr lang="da-DK" b="1" dirty="0" err="1">
                <a:solidFill>
                  <a:srgbClr val="7F0055"/>
                </a:solidFill>
                <a:latin typeface="Courier New"/>
              </a:rPr>
              <a:t>else</a:t>
            </a:r>
            <a:r>
              <a:rPr lang="da-DK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68580" indent="0">
              <a:buNone/>
            </a:pPr>
            <a:r>
              <a:rPr lang="da-DK" dirty="0">
                <a:solidFill>
                  <a:srgbClr val="000000"/>
                </a:solidFill>
                <a:latin typeface="Courier New"/>
              </a:rPr>
              <a:t>	   </a:t>
            </a:r>
            <a:r>
              <a:rPr lang="da-DK" dirty="0" err="1">
                <a:solidFill>
                  <a:srgbClr val="0000C0"/>
                </a:solidFill>
                <a:latin typeface="Courier New"/>
              </a:rPr>
              <a:t>textView</a:t>
            </a:r>
            <a:r>
              <a:rPr lang="da-DK" dirty="0" err="1">
                <a:solidFill>
                  <a:srgbClr val="000000"/>
                </a:solidFill>
                <a:latin typeface="Courier New"/>
              </a:rPr>
              <a:t>.setText</a:t>
            </a:r>
            <a:r>
              <a:rPr lang="da-DK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a-DK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da-DK" dirty="0" err="1">
                <a:solidFill>
                  <a:srgbClr val="2A00FF"/>
                </a:solidFill>
                <a:latin typeface="Courier New"/>
              </a:rPr>
              <a:t>Hello</a:t>
            </a:r>
            <a:r>
              <a:rPr lang="da-DK" dirty="0">
                <a:solidFill>
                  <a:srgbClr val="2A00FF"/>
                </a:solidFill>
                <a:latin typeface="Courier New"/>
              </a:rPr>
              <a:t> World!"</a:t>
            </a:r>
            <a:r>
              <a:rPr lang="da-DK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68580" indent="0">
              <a:buNone/>
            </a:pPr>
            <a:r>
              <a:rPr lang="da-DK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68580" indent="0">
              <a:buNone/>
            </a:pPr>
            <a:r>
              <a:rPr lang="da-DK" dirty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pPr marL="68580" indent="0">
              <a:buNone/>
            </a:pPr>
            <a:r>
              <a:rPr lang="da-DK" dirty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  <a:p>
            <a:r>
              <a:rPr lang="en-US" dirty="0"/>
              <a:t>Use Ctrl-shift-O to add the appropriate imports.  You will want to import Android.view.View.onClickListener;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Register the Listener with the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45" y="2323652"/>
            <a:ext cx="8010158" cy="3508977"/>
          </a:xfrm>
        </p:spPr>
        <p:txBody>
          <a:bodyPr/>
          <a:lstStyle/>
          <a:p>
            <a:r>
              <a:rPr lang="en-US" dirty="0"/>
              <a:t>Add the bottom of the onCreate method add the following code</a:t>
            </a:r>
            <a:br>
              <a:rPr lang="en-US" dirty="0"/>
            </a:br>
            <a:br>
              <a:rPr lang="en-US" dirty="0"/>
            </a:br>
            <a:r>
              <a:rPr lang="en-US" sz="2000" dirty="0">
                <a:solidFill>
                  <a:srgbClr val="0000C0"/>
                </a:solidFill>
                <a:latin typeface="Courier New"/>
              </a:rPr>
              <a:t>button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.setOnClickListener(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ButtonListener());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25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Application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79716" r="-79716"/>
          <a:stretch>
            <a:fillRect/>
          </a:stretch>
        </p:blipFill>
        <p:spPr>
          <a:xfrm>
            <a:off x="1042988" y="2324100"/>
            <a:ext cx="6777037" cy="35083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14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95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and Running 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SDK tools compile the code and any data and resource file into an Android package</a:t>
            </a:r>
          </a:p>
          <a:p>
            <a:pPr lvl="1"/>
            <a:r>
              <a:rPr lang="en-US" dirty="0"/>
              <a:t>An archive file with an .</a:t>
            </a:r>
            <a:r>
              <a:rPr lang="en-US" dirty="0" err="1"/>
              <a:t>apk</a:t>
            </a:r>
            <a:r>
              <a:rPr lang="en-US" dirty="0"/>
              <a:t> suffix.</a:t>
            </a:r>
          </a:p>
          <a:p>
            <a:r>
              <a:rPr lang="en-US" dirty="0"/>
              <a:t>All the code in an Android package is considered to be one application </a:t>
            </a:r>
          </a:p>
          <a:p>
            <a:r>
              <a:rPr lang="en-US" dirty="0"/>
              <a:t>Android devices use  the .</a:t>
            </a:r>
            <a:r>
              <a:rPr lang="en-US" dirty="0" err="1"/>
              <a:t>apk</a:t>
            </a:r>
            <a:r>
              <a:rPr lang="en-US" dirty="0"/>
              <a:t> file to install the application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3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Sandbox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Android application lives in its own security sandbox</a:t>
            </a:r>
          </a:p>
          <a:p>
            <a:r>
              <a:rPr lang="en-US" dirty="0"/>
              <a:t>Android is a multi-user Linux system in which each application is a different user.</a:t>
            </a:r>
          </a:p>
          <a:p>
            <a:r>
              <a:rPr lang="en-US" dirty="0"/>
              <a:t>The system assigns each application a unique Linux user ID</a:t>
            </a:r>
          </a:p>
          <a:p>
            <a:pPr marL="617220" lvl="2"/>
            <a:r>
              <a:rPr lang="en-US" dirty="0"/>
              <a:t>by default files of that application are only visible to </a:t>
            </a:r>
            <a:r>
              <a:rPr lang="en-US"/>
              <a:t>that application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6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have not already installed the Java JDK, you must install it first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www.oracle.com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technetwork</a:t>
            </a:r>
            <a:r>
              <a:rPr lang="en-US" dirty="0">
                <a:hlinkClick r:id="rId2"/>
              </a:rPr>
              <a:t>/java/</a:t>
            </a:r>
            <a:r>
              <a:rPr lang="en-US" dirty="0" err="1">
                <a:hlinkClick r:id="rId2"/>
              </a:rPr>
              <a:t>javase</a:t>
            </a:r>
            <a:r>
              <a:rPr lang="en-US" dirty="0">
                <a:hlinkClick r:id="rId2"/>
              </a:rPr>
              <a:t>/downloads/java-se-jdk-7-download-432154.html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4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Sandbox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sets permissions for all the files in an application</a:t>
            </a:r>
          </a:p>
          <a:p>
            <a:pPr lvl="1"/>
            <a:r>
              <a:rPr lang="en-US" dirty="0"/>
              <a:t>Only processes with the appropriate ID can access the file</a:t>
            </a:r>
          </a:p>
          <a:p>
            <a:r>
              <a:rPr lang="en-US" dirty="0"/>
              <a:t>Each process has its own virtual machine </a:t>
            </a:r>
          </a:p>
          <a:p>
            <a:pPr lvl="1"/>
            <a:r>
              <a:rPr lang="en-US" dirty="0"/>
              <a:t>Code is isolated</a:t>
            </a:r>
          </a:p>
          <a:p>
            <a:r>
              <a:rPr lang="en-US" dirty="0"/>
              <a:t>Every application runs in its own Linux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1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490" y="121695"/>
            <a:ext cx="7024744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Installation - Android SDK</a:t>
            </a:r>
            <a:endParaRPr lang="ko-KR" altLang="en-US" dirty="0">
              <a:ea typeface="Gulim" pitchFamily="34" charset="-127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1043492" y="1578556"/>
            <a:ext cx="6777317" cy="350897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dirty="0">
                <a:ea typeface="Gulim" pitchFamily="34" charset="-127"/>
              </a:rPr>
              <a:t>Android SDK Source Tree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>
              <a:ea typeface="Gulim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dirty="0">
              <a:ea typeface="Gulim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dirty="0">
              <a:ea typeface="Gulim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dirty="0">
              <a:ea typeface="Gulim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dirty="0">
              <a:ea typeface="Gulim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dirty="0">
              <a:ea typeface="Gulim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>
                <a:ea typeface="Gulim" pitchFamily="34" charset="-127"/>
              </a:rPr>
              <a:t> </a:t>
            </a:r>
            <a:endParaRPr lang="ko-KR" altLang="en-US" dirty="0">
              <a:ea typeface="Gulim" pitchFamily="34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62859229"/>
              </p:ext>
            </p:extLst>
          </p:nvPr>
        </p:nvGraphicFramePr>
        <p:xfrm>
          <a:off x="1532464" y="1837261"/>
          <a:ext cx="60198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38200" y="4114800"/>
          <a:ext cx="7620000" cy="2150745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Directory</a:t>
                      </a: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Description</a:t>
                      </a: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Development Tools</a:t>
                      </a: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A variety of tools for developing and debugging application code and designing an application UI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System Images</a:t>
                      </a: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Android 1.1 system images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Sample Code and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Applications</a:t>
                      </a: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A variety of tutorials and samples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Documentation</a:t>
                      </a: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A full set of local documentation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01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Download the ADT Bundle.  It includes</a:t>
            </a:r>
          </a:p>
          <a:p>
            <a:pPr lvl="1"/>
            <a:r>
              <a:rPr lang="en-US" dirty="0"/>
              <a:t>Eclipse + ADT plugin</a:t>
            </a:r>
          </a:p>
          <a:p>
            <a:pPr lvl="1"/>
            <a:r>
              <a:rPr lang="en-US" dirty="0"/>
              <a:t>Android SDK Tools</a:t>
            </a:r>
          </a:p>
          <a:p>
            <a:pPr lvl="1"/>
            <a:r>
              <a:rPr lang="en-US" dirty="0"/>
              <a:t>Android Platform-tools</a:t>
            </a:r>
          </a:p>
          <a:p>
            <a:pPr lvl="1"/>
            <a:r>
              <a:rPr lang="en-US" dirty="0"/>
              <a:t>The latest Android platform</a:t>
            </a:r>
          </a:p>
          <a:p>
            <a:pPr lvl="1"/>
            <a:r>
              <a:rPr lang="en-US" dirty="0"/>
              <a:t>The latest Android system image for the emulator</a:t>
            </a:r>
          </a:p>
          <a:p>
            <a:r>
              <a:rPr lang="en-US" dirty="0"/>
              <a:t>Link:  </a:t>
            </a:r>
            <a:r>
              <a:rPr lang="en-US" dirty="0">
                <a:hlinkClick r:id="rId2"/>
              </a:rPr>
              <a:t>http://developer.android.com/sdk/installing/bundle.html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an Existing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your current Eclipse installation by following these </a:t>
            </a:r>
            <a:r>
              <a:rPr lang="en-US" dirty="0" err="1"/>
              <a:t>instructions:</a:t>
            </a:r>
            <a:r>
              <a:rPr lang="en-US" dirty="0" err="1">
                <a:hlinkClick r:id="rId2"/>
              </a:rPr>
              <a:t>http</a:t>
            </a:r>
            <a:r>
              <a:rPr lang="en-US" dirty="0">
                <a:hlinkClick r:id="rId2"/>
              </a:rPr>
              <a:t>://developer.android.com/sdk/installing/index.html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0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Android SDK Manager(Eclipse)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Launch by selecting </a:t>
            </a:r>
            <a:r>
              <a:rPr lang="en-US" b="1" dirty="0"/>
              <a:t>Window &gt; Android SDK</a:t>
            </a:r>
          </a:p>
          <a:p>
            <a:pPr lvl="1"/>
            <a:r>
              <a:rPr lang="en-US" dirty="0"/>
              <a:t>Or click</a:t>
            </a:r>
          </a:p>
          <a:p>
            <a:r>
              <a:rPr lang="en-US" dirty="0"/>
              <a:t>The SDK Manager is used to update the SDK and to add additional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Screen Shot 2012-01-14 at 11.20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489" y="3175998"/>
            <a:ext cx="3530600" cy="393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13474" y="3175998"/>
            <a:ext cx="294106" cy="393700"/>
          </a:xfrm>
          <a:prstGeom prst="rect">
            <a:avLst/>
          </a:prstGeom>
          <a:noFill/>
          <a:ln w="28575" cmpd="sng">
            <a:solidFill>
              <a:srgbClr val="FF67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4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Android SDK Manager(Android Studio)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0FA7-F550-E04F-81ED-79DB78688BB0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46" y="2265297"/>
            <a:ext cx="67437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74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4114</TotalTime>
  <Words>1015</Words>
  <Application>Microsoft Office PowerPoint</Application>
  <PresentationFormat>On-screen Show (4:3)</PresentationFormat>
  <Paragraphs>247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6" baseType="lpstr">
      <vt:lpstr>Gulim</vt:lpstr>
      <vt:lpstr>Malgun Gothic</vt:lpstr>
      <vt:lpstr>Malgun Gothic</vt:lpstr>
      <vt:lpstr>Monaco</vt:lpstr>
      <vt:lpstr>Arial</vt:lpstr>
      <vt:lpstr>Berlin Sans FB Demi</vt:lpstr>
      <vt:lpstr>Calibri</vt:lpstr>
      <vt:lpstr>Century Gothic</vt:lpstr>
      <vt:lpstr>Comic Sans MS</vt:lpstr>
      <vt:lpstr>Courier New</vt:lpstr>
      <vt:lpstr>Lucida Sans</vt:lpstr>
      <vt:lpstr>Times</vt:lpstr>
      <vt:lpstr>Times New Roman</vt:lpstr>
      <vt:lpstr>Wingdings</vt:lpstr>
      <vt:lpstr>Wingdings 2</vt:lpstr>
      <vt:lpstr>Austin</vt:lpstr>
      <vt:lpstr>Getting Started</vt:lpstr>
      <vt:lpstr>Outline</vt:lpstr>
      <vt:lpstr>Installing the SDK and IDE</vt:lpstr>
      <vt:lpstr>Install Java</vt:lpstr>
      <vt:lpstr>Installation - Android SDK</vt:lpstr>
      <vt:lpstr>Android SDK</vt:lpstr>
      <vt:lpstr>Use an Existing IDE</vt:lpstr>
      <vt:lpstr> Android SDK Manager(Eclipse)</vt:lpstr>
      <vt:lpstr> Android SDK Manager(Android Studio)</vt:lpstr>
      <vt:lpstr>Creating an Emulator</vt:lpstr>
      <vt:lpstr>Android Virtual Device (AVD)</vt:lpstr>
      <vt:lpstr>Defining an AVD</vt:lpstr>
      <vt:lpstr>Galaxy AVD</vt:lpstr>
      <vt:lpstr>Starting the AVD</vt:lpstr>
      <vt:lpstr>Hello World App</vt:lpstr>
      <vt:lpstr>Creating an Android Project</vt:lpstr>
      <vt:lpstr>New Android Application</vt:lpstr>
      <vt:lpstr>New Android Application</vt:lpstr>
      <vt:lpstr>Configure Launcher Icon</vt:lpstr>
      <vt:lpstr>Create Activity</vt:lpstr>
      <vt:lpstr>New Blank Activity</vt:lpstr>
      <vt:lpstr>Running an Android App</vt:lpstr>
      <vt:lpstr>Modify the application</vt:lpstr>
      <vt:lpstr>Modify the application(Cont)</vt:lpstr>
      <vt:lpstr>Modifying the Application</vt:lpstr>
      <vt:lpstr>UI Updates</vt:lpstr>
      <vt:lpstr>EditText</vt:lpstr>
      <vt:lpstr>Button</vt:lpstr>
      <vt:lpstr>TextView</vt:lpstr>
      <vt:lpstr>Complete Layout and Run</vt:lpstr>
      <vt:lpstr>Modify the Activity</vt:lpstr>
      <vt:lpstr>Declare Attributes</vt:lpstr>
      <vt:lpstr>Refer to Layout Components</vt:lpstr>
      <vt:lpstr>Private Listener Class</vt:lpstr>
      <vt:lpstr>Register the Listener with the button</vt:lpstr>
      <vt:lpstr>Run the Application</vt:lpstr>
      <vt:lpstr>Application Fundamentals</vt:lpstr>
      <vt:lpstr>Building and Running Applications</vt:lpstr>
      <vt:lpstr>Security Sandbox</vt:lpstr>
      <vt:lpstr>Security Sandbox (cont.)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Cindy Kersey</dc:creator>
  <cp:lastModifiedBy>bing zhou</cp:lastModifiedBy>
  <cp:revision>79</cp:revision>
  <dcterms:created xsi:type="dcterms:W3CDTF">2012-01-13T14:27:08Z</dcterms:created>
  <dcterms:modified xsi:type="dcterms:W3CDTF">2017-03-03T00:38:33Z</dcterms:modified>
</cp:coreProperties>
</file>