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340" r:id="rId2"/>
    <p:sldId id="344" r:id="rId3"/>
    <p:sldId id="346" r:id="rId4"/>
    <p:sldId id="347" r:id="rId5"/>
    <p:sldId id="284" r:id="rId6"/>
    <p:sldId id="351" r:id="rId7"/>
    <p:sldId id="342" r:id="rId8"/>
    <p:sldId id="341" r:id="rId9"/>
    <p:sldId id="310" r:id="rId10"/>
    <p:sldId id="350" r:id="rId11"/>
    <p:sldId id="343" r:id="rId12"/>
    <p:sldId id="348" r:id="rId13"/>
    <p:sldId id="349" r:id="rId14"/>
    <p:sldId id="265" r:id="rId15"/>
    <p:sldId id="339" r:id="rId16"/>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83"/>
    <a:srgbClr val="FF0000"/>
    <a:srgbClr val="666666"/>
    <a:srgbClr val="2B3F7B"/>
    <a:srgbClr val="9C277B"/>
    <a:srgbClr val="D4652D"/>
    <a:srgbClr val="9E3039"/>
    <a:srgbClr val="999999"/>
  </p:clrMru>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84" autoAdjust="0"/>
    <p:restoredTop sz="75991" autoAdjust="0"/>
  </p:normalViewPr>
  <p:slideViewPr>
    <p:cSldViewPr snapToGrid="0" showGuides="1">
      <p:cViewPr varScale="1">
        <p:scale>
          <a:sx n="68" d="100"/>
          <a:sy n="68" d="100"/>
        </p:scale>
        <p:origin x="-2141" y="-62"/>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92" d="100"/>
          <a:sy n="92" d="100"/>
        </p:scale>
        <p:origin x="-3690"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70000" indent="-180000" algn="l" defTabSz="914400"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de-DE"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a:xfrm>
            <a:off x="0" y="1"/>
            <a:ext cx="2972098" cy="456595"/>
          </a:xfrm>
          <a:prstGeom prst="rect">
            <a:avLst/>
          </a:prstGeom>
        </p:spPr>
        <p:txBody>
          <a:bodyPr lIns="86493" tIns="43247" rIns="86493" bIns="43247"/>
          <a:lstStyle/>
          <a:p>
            <a:pPr>
              <a:defRPr/>
            </a:pPr>
            <a:r>
              <a:rPr lang="en-US" altLang="en-US" smtClean="0">
                <a:solidFill>
                  <a:prstClr val="black"/>
                </a:solidFill>
              </a:rPr>
              <a:t>Mylar: a Task Focused UI for Eclipse</a:t>
            </a:r>
          </a:p>
        </p:txBody>
      </p:sp>
      <p:sp>
        <p:nvSpPr>
          <p:cNvPr id="102403" name="Rectangle 7"/>
          <p:cNvSpPr>
            <a:spLocks noGrp="1" noChangeArrowheads="1"/>
          </p:cNvSpPr>
          <p:nvPr>
            <p:ph type="sldNum" sz="quarter" idx="5"/>
          </p:nvPr>
        </p:nvSpPr>
        <p:spPr/>
        <p:txBody>
          <a:bodyPr/>
          <a:lstStyle/>
          <a:p>
            <a:pPr>
              <a:defRPr/>
            </a:pPr>
            <a:fld id="{2EDA2B38-84A3-48A3-B665-472BCF7E01B9}" type="slidenum">
              <a:rPr lang="en-US" altLang="en-US" smtClean="0">
                <a:solidFill>
                  <a:prstClr val="black"/>
                </a:solidFill>
              </a:rPr>
              <a:pPr>
                <a:defRPr/>
              </a:pPr>
              <a:t>2</a:t>
            </a:fld>
            <a:endParaRPr lang="en-US" altLang="en-US" smtClean="0">
              <a:solidFill>
                <a:prstClr val="black"/>
              </a:solidFill>
            </a:endParaRPr>
          </a:p>
        </p:txBody>
      </p:sp>
      <p:sp>
        <p:nvSpPr>
          <p:cNvPr id="1024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24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864931" eaLnBrk="0" fontAlgn="base" hangingPunct="0">
              <a:spcBef>
                <a:spcPct val="30000"/>
              </a:spcBef>
              <a:spcAft>
                <a:spcPct val="0"/>
              </a:spcAft>
              <a:buFont typeface="Arial" pitchFamily="34" charset="0"/>
              <a:buChar char="•"/>
              <a:defRPr/>
            </a:pPr>
            <a:endParaRPr lang="en-US" b="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64931" eaLnBrk="0" fontAlgn="base" hangingPunct="0">
              <a:spcBef>
                <a:spcPct val="30000"/>
              </a:spcBef>
              <a:spcAft>
                <a:spcPct val="0"/>
              </a:spcAft>
              <a:buFont typeface="Arial" pitchFamily="34" charset="0"/>
              <a:buChar char="•"/>
              <a:defRPr/>
            </a:pPr>
            <a:r>
              <a:rPr lang="en-US" b="0" baseline="0" dirty="0" smtClean="0"/>
              <a:t>Mylyn integrates with about every imaginable ALM system out there</a:t>
            </a:r>
          </a:p>
          <a:p>
            <a:pPr defTabSz="864931" eaLnBrk="0" fontAlgn="base" hangingPunct="0">
              <a:spcBef>
                <a:spcPct val="30000"/>
              </a:spcBef>
              <a:spcAft>
                <a:spcPct val="0"/>
              </a:spcAft>
              <a:buFont typeface="Arial" pitchFamily="34" charset="0"/>
              <a:buChar char="•"/>
              <a:defRPr/>
            </a:pPr>
            <a:r>
              <a:rPr lang="en-US" b="0" baseline="0" dirty="0" smtClean="0"/>
              <a:t>We have eliminated friction from the developers workday</a:t>
            </a:r>
          </a:p>
          <a:p>
            <a:pPr defTabSz="864931" eaLnBrk="0" fontAlgn="base" hangingPunct="0">
              <a:spcBef>
                <a:spcPct val="30000"/>
              </a:spcBef>
              <a:spcAft>
                <a:spcPct val="0"/>
              </a:spcAft>
              <a:buFont typeface="Arial" pitchFamily="34" charset="0"/>
              <a:buChar char="•"/>
              <a:defRPr/>
            </a:pPr>
            <a:r>
              <a:rPr lang="en-US" b="0" baseline="0" dirty="0" smtClean="0"/>
              <a:t>We switch task contexts in the blink of an eye</a:t>
            </a:r>
          </a:p>
          <a:p>
            <a:pPr defTabSz="864931" eaLnBrk="0" fontAlgn="base" hangingPunct="0">
              <a:spcBef>
                <a:spcPct val="30000"/>
              </a:spcBef>
              <a:spcAft>
                <a:spcPct val="0"/>
              </a:spcAft>
              <a:buFont typeface="Arial" pitchFamily="34" charset="0"/>
              <a:buChar char="•"/>
              <a:defRPr/>
            </a:pPr>
            <a:r>
              <a:rPr lang="en-US" b="0" baseline="0" dirty="0" smtClean="0"/>
              <a:t>We are in a constant state of flow coding at the speed of thought</a:t>
            </a:r>
          </a:p>
        </p:txBody>
      </p:sp>
      <p:sp>
        <p:nvSpPr>
          <p:cNvPr id="4" name="Header Placeholder 3"/>
          <p:cNvSpPr>
            <a:spLocks noGrp="1"/>
          </p:cNvSpPr>
          <p:nvPr>
            <p:ph type="hdr" sz="quarter" idx="10"/>
          </p:nvPr>
        </p:nvSpPr>
        <p:spPr>
          <a:xfrm>
            <a:off x="0" y="1"/>
            <a:ext cx="2972098" cy="456595"/>
          </a:xfrm>
          <a:prstGeom prst="rect">
            <a:avLst/>
          </a:prstGeom>
        </p:spPr>
        <p:txBody>
          <a:bodyPr lIns="86493" tIns="43247" rIns="86493" bIns="43247"/>
          <a:lstStyle/>
          <a:p>
            <a:pPr>
              <a:defRPr/>
            </a:pPr>
            <a:r>
              <a:rPr lang="en-US" altLang="en-US" smtClean="0"/>
              <a:t>Tasktop Training</a:t>
            </a:r>
            <a:endParaRPr lang="en-US" altLang="en-US"/>
          </a:p>
        </p:txBody>
      </p:sp>
      <p:sp>
        <p:nvSpPr>
          <p:cNvPr id="5" name="Slide Number Placeholder 4"/>
          <p:cNvSpPr>
            <a:spLocks noGrp="1"/>
          </p:cNvSpPr>
          <p:nvPr>
            <p:ph type="sldNum" sz="quarter" idx="11"/>
          </p:nvPr>
        </p:nvSpPr>
        <p:spPr/>
        <p:txBody>
          <a:bodyPr/>
          <a:lstStyle/>
          <a:p>
            <a:pPr>
              <a:defRPr/>
            </a:pPr>
            <a:fld id="{0B2F7CE2-82FC-4367-A039-6021A2C2E08F}" type="slidenum">
              <a:rPr lang="en-US" altLang="en-US" smtClean="0"/>
              <a:pPr>
                <a:defRPr/>
              </a:pPr>
              <a:t>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buFont typeface="Arial" charset="0"/>
              <a:buChar char="•"/>
            </a:pPr>
            <a:r>
              <a:rPr lang="en-US" dirty="0" smtClean="0"/>
              <a:t>Project</a:t>
            </a:r>
            <a:r>
              <a:rPr lang="en-US" baseline="0" dirty="0" smtClean="0"/>
              <a:t> </a:t>
            </a:r>
            <a:r>
              <a:rPr lang="en-US" b="1" baseline="0" dirty="0" smtClean="0"/>
              <a:t>started</a:t>
            </a:r>
            <a:r>
              <a:rPr lang="en-US" baseline="0" dirty="0" smtClean="0"/>
              <a:t> in </a:t>
            </a:r>
            <a:r>
              <a:rPr lang="en-US" b="1" baseline="0" dirty="0" smtClean="0"/>
              <a:t>2004 </a:t>
            </a:r>
            <a:r>
              <a:rPr lang="en-US" baseline="0" dirty="0" smtClean="0"/>
              <a:t>on a white-board at the </a:t>
            </a:r>
            <a:r>
              <a:rPr lang="en-US" b="1" baseline="0" dirty="0" smtClean="0"/>
              <a:t>University of British Columbia</a:t>
            </a:r>
            <a:endParaRPr lang="en-US" b="1" dirty="0" smtClean="0"/>
          </a:p>
          <a:p>
            <a:pPr>
              <a:buFont typeface="Arial" charset="0"/>
              <a:buChar char="•"/>
            </a:pPr>
            <a:r>
              <a:rPr lang="en-US" b="1" dirty="0" smtClean="0"/>
              <a:t>Evolved </a:t>
            </a:r>
            <a:r>
              <a:rPr lang="en-US" dirty="0" smtClean="0"/>
              <a:t>considerably and is now </a:t>
            </a:r>
            <a:r>
              <a:rPr lang="en-US" b="1" dirty="0" smtClean="0"/>
              <a:t>top-level project</a:t>
            </a:r>
          </a:p>
          <a:p>
            <a:pPr>
              <a:buFont typeface="Arial" charset="0"/>
              <a:buChar char="•"/>
            </a:pPr>
            <a:r>
              <a:rPr lang="en-US" dirty="0" smtClean="0"/>
              <a:t>New frameworks: </a:t>
            </a:r>
            <a:r>
              <a:rPr lang="en-US" b="1" dirty="0" smtClean="0"/>
              <a:t>Builds</a:t>
            </a:r>
            <a:r>
              <a:rPr lang="en-US" b="0" baseline="0" dirty="0" smtClean="0"/>
              <a:t> and </a:t>
            </a:r>
            <a:r>
              <a:rPr lang="en-US" b="1" baseline="0" dirty="0" smtClean="0"/>
              <a:t>Reviews</a:t>
            </a:r>
          </a:p>
          <a:p>
            <a:pPr>
              <a:buFont typeface="Arial" charset="0"/>
              <a:buChar char="•"/>
            </a:pPr>
            <a:r>
              <a:rPr lang="en-US" b="1" dirty="0" smtClean="0"/>
              <a:t>Mylyn</a:t>
            </a:r>
            <a:r>
              <a:rPr lang="en-US" dirty="0" smtClean="0"/>
              <a:t>: </a:t>
            </a:r>
            <a:r>
              <a:rPr lang="en-US" b="1" baseline="0" dirty="0" smtClean="0"/>
              <a:t>reference implementations </a:t>
            </a:r>
            <a:r>
              <a:rPr lang="en-US" baseline="0" dirty="0" smtClean="0"/>
              <a:t>for </a:t>
            </a:r>
            <a:r>
              <a:rPr lang="en-US" b="1" baseline="0" dirty="0" smtClean="0"/>
              <a:t>o</a:t>
            </a:r>
            <a:r>
              <a:rPr lang="en-US" b="1" dirty="0" smtClean="0"/>
              <a:t>pen</a:t>
            </a:r>
            <a:r>
              <a:rPr lang="en-US" b="1" baseline="0" dirty="0" smtClean="0"/>
              <a:t> s</a:t>
            </a:r>
            <a:r>
              <a:rPr lang="en-US" b="1" dirty="0" smtClean="0"/>
              <a:t>ource</a:t>
            </a:r>
            <a:endParaRPr lang="en-US" b="1" baseline="0" dirty="0" smtClean="0"/>
          </a:p>
          <a:p>
            <a:pPr defTabSz="864931" eaLnBrk="0" fontAlgn="base" hangingPunct="0">
              <a:spcBef>
                <a:spcPct val="30000"/>
              </a:spcBef>
              <a:spcAft>
                <a:spcPct val="0"/>
              </a:spcAft>
              <a:buFont typeface="Arial" charset="0"/>
              <a:buChar char="•"/>
              <a:defRPr/>
            </a:pPr>
            <a:r>
              <a:rPr lang="en-US" b="1" baseline="0" dirty="0" smtClean="0"/>
              <a:t>OSLC</a:t>
            </a:r>
            <a:r>
              <a:rPr lang="en-US" b="0" baseline="0" dirty="0" smtClean="0"/>
              <a:t> for integration with IBM tools</a:t>
            </a:r>
            <a:endParaRPr lang="en-US" b="1" baseline="0" dirty="0" smtClean="0"/>
          </a:p>
          <a:p>
            <a:pPr>
              <a:buFont typeface="Arial" charset="0"/>
              <a:buChar char="•"/>
            </a:pPr>
            <a:r>
              <a:rPr lang="en-US" b="1" baseline="0" dirty="0" smtClean="0"/>
              <a:t>Tasktop </a:t>
            </a:r>
            <a:r>
              <a:rPr lang="en-US" baseline="0" dirty="0" smtClean="0"/>
              <a:t>and other commercial add-ons: </a:t>
            </a:r>
            <a:r>
              <a:rPr lang="en-US" b="1" baseline="0" dirty="0" smtClean="0"/>
              <a:t>integrations</a:t>
            </a:r>
            <a:r>
              <a:rPr lang="en-US" baseline="0" dirty="0" smtClean="0"/>
              <a:t> for </a:t>
            </a:r>
            <a:r>
              <a:rPr lang="en-US" b="1" baseline="0" dirty="0" smtClean="0"/>
              <a:t>closed source</a:t>
            </a:r>
          </a:p>
          <a:p>
            <a:pPr>
              <a:buFont typeface="Arial" charset="0"/>
              <a:buChar char="•"/>
            </a:pPr>
            <a:endParaRPr lang="en-US" b="1" baseline="0" dirty="0" smtClean="0"/>
          </a:p>
          <a:p>
            <a:pPr>
              <a:buFont typeface="Arial" charset="0"/>
              <a:buChar char="•"/>
            </a:pPr>
            <a:r>
              <a:rPr lang="en-US" b="0" baseline="0" dirty="0" smtClean="0"/>
              <a:t>Evolution happens in two dimensions: artifacts and system integrations </a:t>
            </a:r>
          </a:p>
          <a:p>
            <a:pPr>
              <a:buFont typeface="Arial" charset="0"/>
              <a:buChar char="•"/>
            </a:pPr>
            <a:endParaRPr lang="en-US" b="0" baseline="0" dirty="0" smtClean="0"/>
          </a:p>
          <a:p>
            <a:pPr>
              <a:lnSpc>
                <a:spcPct val="93000"/>
              </a:lnSpc>
              <a:spcBef>
                <a:spcPts val="426"/>
              </a:spcBef>
              <a:buFont typeface="Arial" pitchFamily="34" charset="0"/>
              <a:buChar char="•"/>
              <a:tabLst>
                <a:tab pos="0" algn="l"/>
                <a:tab pos="864931" algn="l"/>
                <a:tab pos="1729862" algn="l"/>
                <a:tab pos="2594793" algn="l"/>
                <a:tab pos="3459724" algn="l"/>
                <a:tab pos="4324655" algn="l"/>
                <a:tab pos="5189586" algn="l"/>
                <a:tab pos="6054517" algn="l"/>
                <a:tab pos="6919448" algn="l"/>
                <a:tab pos="7784379" algn="l"/>
                <a:tab pos="8649310" algn="l"/>
                <a:tab pos="9514241" algn="l"/>
              </a:tabLst>
            </a:pPr>
            <a:r>
              <a:rPr lang="en-US" dirty="0" smtClean="0">
                <a:latin typeface="Arial" charset="0"/>
                <a:cs typeface="Arial" charset="0"/>
              </a:rPr>
              <a:t>Tasks: brings tasks into Eclipse</a:t>
            </a:r>
          </a:p>
          <a:p>
            <a:pPr>
              <a:lnSpc>
                <a:spcPct val="93000"/>
              </a:lnSpc>
              <a:spcBef>
                <a:spcPts val="426"/>
              </a:spcBef>
              <a:buFont typeface="Arial" pitchFamily="34" charset="0"/>
              <a:buChar char="•"/>
              <a:tabLst>
                <a:tab pos="0" algn="l"/>
                <a:tab pos="864931" algn="l"/>
                <a:tab pos="1729862" algn="l"/>
                <a:tab pos="2594793" algn="l"/>
                <a:tab pos="3459724" algn="l"/>
                <a:tab pos="4324655" algn="l"/>
                <a:tab pos="5189586" algn="l"/>
                <a:tab pos="6054517" algn="l"/>
                <a:tab pos="6919448" algn="l"/>
                <a:tab pos="7784379" algn="l"/>
                <a:tab pos="8649310" algn="l"/>
                <a:tab pos="9514241" algn="l"/>
              </a:tabLst>
            </a:pPr>
            <a:r>
              <a:rPr lang="en-US" dirty="0" smtClean="0">
                <a:latin typeface="Arial" charset="0"/>
                <a:cs typeface="Arial" charset="0"/>
              </a:rPr>
              <a:t>Context: bridges to enable mylyn to understand structure of domain objects for DOI and focusing</a:t>
            </a:r>
          </a:p>
          <a:p>
            <a:pPr>
              <a:lnSpc>
                <a:spcPct val="93000"/>
              </a:lnSpc>
              <a:spcBef>
                <a:spcPts val="426"/>
              </a:spcBef>
              <a:buFont typeface="Arial" pitchFamily="34" charset="0"/>
              <a:buChar char="•"/>
              <a:tabLst>
                <a:tab pos="0" algn="l"/>
                <a:tab pos="864931" algn="l"/>
                <a:tab pos="1729862" algn="l"/>
                <a:tab pos="2594793" algn="l"/>
                <a:tab pos="3459724" algn="l"/>
                <a:tab pos="4324655" algn="l"/>
                <a:tab pos="5189586" algn="l"/>
                <a:tab pos="6054517" algn="l"/>
                <a:tab pos="6919448" algn="l"/>
                <a:tab pos="7784379" algn="l"/>
                <a:tab pos="8649310" algn="l"/>
                <a:tab pos="9514241" algn="l"/>
              </a:tabLst>
            </a:pPr>
            <a:r>
              <a:rPr lang="en-US" dirty="0" smtClean="0">
                <a:latin typeface="Arial" charset="0"/>
                <a:cs typeface="Arial" charset="0"/>
              </a:rPr>
              <a:t>Team: change set management</a:t>
            </a:r>
          </a:p>
          <a:p>
            <a:pPr>
              <a:lnSpc>
                <a:spcPct val="93000"/>
              </a:lnSpc>
              <a:spcBef>
                <a:spcPts val="426"/>
              </a:spcBef>
              <a:buFont typeface="Arial" pitchFamily="34" charset="0"/>
              <a:buChar char="•"/>
              <a:tabLst>
                <a:tab pos="0" algn="l"/>
                <a:tab pos="864931" algn="l"/>
                <a:tab pos="1729862" algn="l"/>
                <a:tab pos="2594793" algn="l"/>
                <a:tab pos="3459724" algn="l"/>
                <a:tab pos="4324655" algn="l"/>
                <a:tab pos="5189586" algn="l"/>
                <a:tab pos="6054517" algn="l"/>
                <a:tab pos="6919448" algn="l"/>
                <a:tab pos="7784379" algn="l"/>
                <a:tab pos="8649310" algn="l"/>
                <a:tab pos="9514241" algn="l"/>
              </a:tabLst>
            </a:pPr>
            <a:r>
              <a:rPr lang="en-US" dirty="0" smtClean="0">
                <a:latin typeface="Arial" charset="0"/>
                <a:cs typeface="Arial" charset="0"/>
              </a:rPr>
              <a:t>Monitor: workbench interaction monitoring</a:t>
            </a:r>
          </a:p>
          <a:p>
            <a:pPr>
              <a:lnSpc>
                <a:spcPct val="93000"/>
              </a:lnSpc>
              <a:spcBef>
                <a:spcPts val="426"/>
              </a:spcBef>
              <a:buFont typeface="Arial" pitchFamily="34" charset="0"/>
              <a:buChar char="•"/>
              <a:tabLst>
                <a:tab pos="0" algn="l"/>
                <a:tab pos="864931" algn="l"/>
                <a:tab pos="1729862" algn="l"/>
                <a:tab pos="2594793" algn="l"/>
                <a:tab pos="3459724" algn="l"/>
                <a:tab pos="4324655" algn="l"/>
                <a:tab pos="5189586" algn="l"/>
                <a:tab pos="6054517" algn="l"/>
                <a:tab pos="6919448" algn="l"/>
                <a:tab pos="7784379" algn="l"/>
                <a:tab pos="8649310" algn="l"/>
                <a:tab pos="9514241" algn="l"/>
              </a:tabLst>
            </a:pPr>
            <a:r>
              <a:rPr lang="en-US" dirty="0" err="1" smtClean="0">
                <a:latin typeface="Arial" charset="0"/>
                <a:cs typeface="Arial" charset="0"/>
              </a:rPr>
              <a:t>WikiText</a:t>
            </a:r>
            <a:r>
              <a:rPr lang="en-US" dirty="0" smtClean="0">
                <a:latin typeface="Arial" charset="0"/>
                <a:cs typeface="Arial" charset="0"/>
              </a:rPr>
              <a:t>: wiki</a:t>
            </a:r>
            <a:r>
              <a:rPr lang="en-US" baseline="0" dirty="0" smtClean="0">
                <a:latin typeface="Arial" charset="0"/>
                <a:cs typeface="Arial" charset="0"/>
              </a:rPr>
              <a:t> rendering with extensible support for multiple languages</a:t>
            </a:r>
          </a:p>
          <a:p>
            <a:pPr>
              <a:lnSpc>
                <a:spcPct val="93000"/>
              </a:lnSpc>
              <a:spcBef>
                <a:spcPts val="426"/>
              </a:spcBef>
              <a:buFont typeface="Arial" charset="0"/>
              <a:buChar char="•"/>
              <a:tabLst>
                <a:tab pos="0" algn="l"/>
                <a:tab pos="864931" algn="l"/>
                <a:tab pos="1729862" algn="l"/>
                <a:tab pos="2594793" algn="l"/>
                <a:tab pos="3459724" algn="l"/>
                <a:tab pos="4324655" algn="l"/>
                <a:tab pos="5189586" algn="l"/>
                <a:tab pos="6054517" algn="l"/>
                <a:tab pos="6919448" algn="l"/>
                <a:tab pos="7784379" algn="l"/>
                <a:tab pos="8649310" algn="l"/>
                <a:tab pos="9514241" algn="l"/>
              </a:tabLst>
            </a:pPr>
            <a:r>
              <a:rPr lang="en-US" baseline="0" dirty="0" smtClean="0">
                <a:latin typeface="Arial" charset="0"/>
                <a:cs typeface="Arial" charset="0"/>
              </a:rPr>
              <a:t>Tasks core framework is reusable in standalone and headless applications</a:t>
            </a:r>
          </a:p>
        </p:txBody>
      </p:sp>
      <p:sp>
        <p:nvSpPr>
          <p:cNvPr id="4" name="Header Placeholder 3"/>
          <p:cNvSpPr>
            <a:spLocks noGrp="1"/>
          </p:cNvSpPr>
          <p:nvPr>
            <p:ph type="hdr" sz="quarter" idx="10"/>
          </p:nvPr>
        </p:nvSpPr>
        <p:spPr>
          <a:xfrm>
            <a:off x="0" y="1"/>
            <a:ext cx="2972098" cy="456595"/>
          </a:xfrm>
          <a:prstGeom prst="rect">
            <a:avLst/>
          </a:prstGeom>
        </p:spPr>
        <p:txBody>
          <a:bodyPr lIns="86493" tIns="43247" rIns="86493" bIns="43247"/>
          <a:lstStyle/>
          <a:p>
            <a:pPr>
              <a:defRPr/>
            </a:pPr>
            <a:r>
              <a:rPr lang="en-US" altLang="en-US" smtClean="0"/>
              <a:t>Tasktop Training</a:t>
            </a:r>
            <a:endParaRPr lang="en-US" altLang="en-US"/>
          </a:p>
        </p:txBody>
      </p:sp>
      <p:sp>
        <p:nvSpPr>
          <p:cNvPr id="5" name="Slide Number Placeholder 4"/>
          <p:cNvSpPr>
            <a:spLocks noGrp="1"/>
          </p:cNvSpPr>
          <p:nvPr>
            <p:ph type="sldNum" sz="quarter" idx="11"/>
          </p:nvPr>
        </p:nvSpPr>
        <p:spPr/>
        <p:txBody>
          <a:bodyPr/>
          <a:lstStyle/>
          <a:p>
            <a:pPr>
              <a:defRPr/>
            </a:pPr>
            <a:fld id="{0B2F7CE2-82FC-4367-A039-6021A2C2E08F}" type="slidenum">
              <a:rPr lang="en-US" altLang="en-US" smtClean="0"/>
              <a:pPr>
                <a:defRPr/>
              </a:pPr>
              <a:t>4</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7" name="Rounded Rectangle 6"/>
          <p:cNvSpPr/>
          <p:nvPr userDrawn="1"/>
        </p:nvSpPr>
        <p:spPr bwMode="gray">
          <a:xfrm rot="900000">
            <a:off x="7311076" y="3348000"/>
            <a:ext cx="1473703" cy="467342"/>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144000" tIns="72000" rIns="144000" bIns="72000" rtlCol="0" anchor="ctr">
            <a:spAutoFit/>
          </a:bodyPr>
          <a:lstStyle/>
          <a:p>
            <a:pPr algn="ctr" fontAlgn="base">
              <a:spcBef>
                <a:spcPct val="50000"/>
              </a:spcBef>
              <a:spcAft>
                <a:spcPct val="0"/>
              </a:spcAft>
              <a:buClr>
                <a:srgbClr val="F0AB00"/>
              </a:buClr>
              <a:buSzPct val="80000"/>
            </a:pPr>
            <a:r>
              <a:rPr lang="de-DE" kern="0" smtClean="0">
                <a:solidFill>
                  <a:schemeClr val="bg1"/>
                </a:solidFill>
                <a:ea typeface="Arial Unicode MS" pitchFamily="34" charset="-128"/>
                <a:cs typeface="Arial Unicode MS" pitchFamily="34" charset="-128"/>
                <a:sym typeface="Arial"/>
              </a:rPr>
              <a:t>INTERNAL</a:t>
            </a:r>
            <a:endParaRPr lang="en-US" kern="0" dirty="0" smtClean="0">
              <a:solidFill>
                <a:schemeClr val="bg1"/>
              </a:solidFill>
              <a:ea typeface="Arial Unicode MS" pitchFamily="34" charset="-128"/>
              <a:cs typeface="Arial Unicode MS" pitchFamily="34" charset="-128"/>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dirty="0"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
        <p:nvSpPr>
          <p:cNvPr id="7" name="Rounded Rectangle 6"/>
          <p:cNvSpPr/>
          <p:nvPr userDrawn="1"/>
        </p:nvSpPr>
        <p:spPr bwMode="gray">
          <a:xfrm rot="900000">
            <a:off x="7311076" y="3348000"/>
            <a:ext cx="1473703" cy="467342"/>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144000" tIns="72000" rIns="144000" bIns="72000" rtlCol="0" anchor="ctr">
            <a:spAutoFit/>
          </a:bodyPr>
          <a:lstStyle/>
          <a:p>
            <a:pPr algn="ctr" fontAlgn="base">
              <a:spcBef>
                <a:spcPct val="50000"/>
              </a:spcBef>
              <a:spcAft>
                <a:spcPct val="0"/>
              </a:spcAft>
              <a:buClr>
                <a:srgbClr val="F0AB00"/>
              </a:buClr>
              <a:buSzPct val="80000"/>
            </a:pPr>
            <a:r>
              <a:rPr lang="de-DE" kern="0" smtClean="0">
                <a:solidFill>
                  <a:schemeClr val="bg1"/>
                </a:solidFill>
                <a:ea typeface="Arial Unicode MS" pitchFamily="34" charset="-128"/>
                <a:cs typeface="Arial Unicode MS" pitchFamily="34" charset="-128"/>
                <a:sym typeface="Arial"/>
              </a:rPr>
              <a:t>INTERNAL</a:t>
            </a:r>
            <a:endParaRPr lang="en-US" kern="0" dirty="0" smtClean="0">
              <a:solidFill>
                <a:schemeClr val="bg1"/>
              </a:solidFill>
              <a:ea typeface="Arial Unicode MS" pitchFamily="34" charset="-128"/>
              <a:cs typeface="Arial Unicode MS" pitchFamily="34" charset="-128"/>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000"/>
            <a:ext cx="4165200" cy="4201150"/>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Microsoft, Windows, Excel, Outlook, and PowerPoint are registered trademarks of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Linux is the registered trademark of Linus Torvalds in the U.S. and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Adobe, the Adobe logo, Acrobat, PostScript, and Reader are either trademarks or registered trademarks of Adobe Systems Incorporated in the United States and/or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Oracle and Java are registered trademarks of Oracle and/or its affiliates.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UNIX, X/Open, OSF/1, and Motif are registered trademarks of the Open Group.</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Citrix, ICA, Program Neighborhood, MetaFrame, WinFrame, VideoFrame, and MultiWin are trademarks or registered trademarks of Citrix Systems, Inc.</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HTML, XML, XHTML and W3C are trademarks or registered trademarks of W3C</a:t>
            </a:r>
            <a:r>
              <a:rPr lang="en-GB" sz="900" kern="1200" baseline="30000" noProof="1" smtClean="0">
                <a:solidFill>
                  <a:schemeClr val="tx1"/>
                </a:solidFill>
                <a:latin typeface="Arial"/>
                <a:ea typeface="MS PGothic" pitchFamily="34" charset="-128"/>
                <a:cs typeface="+mn-cs"/>
              </a:rPr>
              <a:t>®</a:t>
            </a:r>
            <a:r>
              <a:rPr lang="en-GB" sz="900" kern="1200" noProof="1" smtClean="0">
                <a:solidFill>
                  <a:schemeClr val="tx1"/>
                </a:solidFill>
                <a:latin typeface="Arial"/>
                <a:ea typeface="MS PGothic" pitchFamily="34" charset="-128"/>
                <a:cs typeface="+mn-cs"/>
              </a:rPr>
              <a:t>, World Wide Web Consortium, Massachusetts Institute of Technology. </a:t>
            </a:r>
            <a:endParaRPr lang="de-DE" sz="900" kern="1200" noProof="1" smtClean="0">
              <a:solidFill>
                <a:schemeClr val="tx1"/>
              </a:solidFill>
              <a:latin typeface="Arial"/>
              <a:ea typeface="MS PGothic" pitchFamily="34" charset="-128"/>
              <a:cs typeface="+mn-cs"/>
            </a:endParaRPr>
          </a:p>
        </p:txBody>
      </p:sp>
      <p:sp>
        <p:nvSpPr>
          <p:cNvPr id="11" name="TextBox 10"/>
          <p:cNvSpPr txBox="1"/>
          <p:nvPr userDrawn="1"/>
        </p:nvSpPr>
        <p:spPr bwMode="gray">
          <a:xfrm>
            <a:off x="324000" y="324000"/>
            <a:ext cx="5311198"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 rights reserved.</a:t>
            </a:r>
          </a:p>
        </p:txBody>
      </p:sp>
      <p:sp>
        <p:nvSpPr>
          <p:cNvPr id="6" name="TextBox 5"/>
          <p:cNvSpPr txBox="1"/>
          <p:nvPr userDrawn="1"/>
        </p:nvSpPr>
        <p:spPr bwMode="gray">
          <a:xfrm>
            <a:off x="4654800" y="1692000"/>
            <a:ext cx="4165200" cy="3077766"/>
          </a:xfrm>
          <a:prstGeom prst="rect">
            <a:avLst/>
          </a:prstGeom>
          <a:noFill/>
        </p:spPr>
        <p:txBody>
          <a:bodyPr wrap="square" lIns="0" tIns="0" rIns="0" bIns="0" rtlCol="0">
            <a:spAutoFit/>
          </a:bodyPr>
          <a:lstStyle/>
          <a:p>
            <a:pPr marL="0" marR="0" indent="0" algn="l" defTabSz="914400" rtl="0" eaLnBrk="1" fontAlgn="t" latinLnBrk="0" hangingPunct="1">
              <a:lnSpc>
                <a:spcPct val="100000"/>
              </a:lnSpc>
              <a:spcBef>
                <a:spcPts val="600"/>
              </a:spcBef>
              <a:spcAft>
                <a:spcPts val="0"/>
              </a:spcAft>
              <a:buClrTx/>
              <a:buSzTx/>
              <a:buFontTx/>
              <a:buNone/>
              <a:tabLst/>
              <a:defRPr/>
            </a:pPr>
            <a:r>
              <a:rPr lang="en-US" sz="900" kern="1200" noProof="1" smtClean="0">
                <a:solidFill>
                  <a:schemeClr val="tx1"/>
                </a:solidFill>
                <a:latin typeface="Arial"/>
                <a:ea typeface="MS PGothic" pitchFamily="34" charset="-128"/>
                <a:cs typeface="+mn-cs"/>
              </a:rPr>
              <a:t>SAP, R/3, SAP NetWeaver, Duet, PartnerEdge, ByDesign, SAP BusinessObjects Explorer, StreamWork, and other SAP products and services mentioned herein as well as their respective logos are trademarks or registered trademarks of SAP AG in Germany and other countries.</a:t>
            </a:r>
            <a:endParaRPr lang="en-US" sz="900" kern="1200" noProof="1" smtClean="0">
              <a:solidFill>
                <a:schemeClr val="tx1"/>
              </a:solidFill>
              <a:latin typeface="+mn-lt"/>
              <a:ea typeface="MS PGothic" pitchFamily="34" charset="-128"/>
              <a:cs typeface="+mn-cs"/>
            </a:endParaRPr>
          </a:p>
          <a:p>
            <a:pPr marL="0" algn="l" defTabSz="914400" rtl="0" eaLnBrk="1" fontAlgn="t" latinLnBrk="0" hangingPunct="1">
              <a:lnSpc>
                <a:spcPct val="100000"/>
              </a:lnSpc>
              <a:spcBef>
                <a:spcPts val="600"/>
              </a:spcBef>
            </a:pPr>
            <a:r>
              <a:rPr lang="en-US" sz="900" kern="1200" noProof="1" smtClean="0">
                <a:solidFill>
                  <a:schemeClr val="tx1"/>
                </a:solidFill>
                <a:latin typeface="+mn-lt"/>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a:t>
            </a:r>
            <a:br>
              <a:rPr lang="en-US" sz="900" kern="1200" noProof="1" smtClean="0">
                <a:solidFill>
                  <a:schemeClr val="tx1"/>
                </a:solidFill>
                <a:latin typeface="+mn-lt"/>
                <a:ea typeface="MS PGothic" pitchFamily="34" charset="-128"/>
                <a:cs typeface="+mn-cs"/>
              </a:rPr>
            </a:br>
            <a:r>
              <a:rPr lang="en-US" sz="900" kern="1200" noProof="1" smtClean="0">
                <a:solidFill>
                  <a:schemeClr val="tx1"/>
                </a:solidFill>
                <a:latin typeface="+mn-lt"/>
                <a:ea typeface="MS PGothic" pitchFamily="34" charset="-128"/>
                <a:cs typeface="+mn-cs"/>
              </a:rPr>
              <a:t>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US" sz="900" kern="1200" noProof="1" smtClean="0">
                <a:solidFill>
                  <a:schemeClr val="tx1"/>
                </a:solidFill>
                <a:latin typeface="+mn-lt"/>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endParaRPr lang="de-DE" sz="900" kern="1200" noProof="1">
              <a:solidFill>
                <a:schemeClr val="tx1"/>
              </a:solidFill>
              <a:latin typeface="+mn-lt"/>
              <a:ea typeface="MS PGothic" pitchFamily="34" charset="-128"/>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735950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Alle Rechte vorbehalten.</a:t>
            </a:r>
          </a:p>
        </p:txBody>
      </p:sp>
      <p:sp>
        <p:nvSpPr>
          <p:cNvPr id="5" name="TextBox 4"/>
          <p:cNvSpPr txBox="1"/>
          <p:nvPr userDrawn="1"/>
        </p:nvSpPr>
        <p:spPr bwMode="gray">
          <a:xfrm>
            <a:off x="324000" y="1692000"/>
            <a:ext cx="4165200" cy="4149854"/>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von SAP AG oder deren Vertriebsfirmen angebotenen Softwareprodukte können Softwarekomponenten auch anderer Softwarehersteller enthalten.</a:t>
            </a: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Microsoft, Windows, Excel, Outlook, und PowerPoint sind eingetragene Marken der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und Informix sind Marken oder eingetragene Marken der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Linux ist eine eingetragene Marke von Linus Torvalds in den USA und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Adobe, das Adobe-Logo, Acrobat, PostScript und Reader sind Marken oder eingetragene Marken von Adobe Systems Incorporated in den USA und/oder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Oracle und Java sind eingetragene Marken von Oracle und/oder ihrer Tochtergesellschaften.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UNIX, X/Open, OSF/1 und Motif sind eingetragene Marken der Open Group.</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Citrix, ICA, Program Neighborhood, MetaFrame, WinFrame, VideoFrame und MultiWin sind Marken oder eingetragene Marken von Citrix Systems, Inc.</a:t>
            </a:r>
          </a:p>
        </p:txBody>
      </p:sp>
      <p:sp>
        <p:nvSpPr>
          <p:cNvPr id="8" name="TextBox 7"/>
          <p:cNvSpPr txBox="1"/>
          <p:nvPr userDrawn="1"/>
        </p:nvSpPr>
        <p:spPr bwMode="gray">
          <a:xfrm>
            <a:off x="4654800" y="1692000"/>
            <a:ext cx="4165200" cy="3631763"/>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400"/>
              </a:spcBef>
              <a:spcAft>
                <a:spcPts val="0"/>
              </a:spcAft>
              <a:buClrTx/>
              <a:buSzTx/>
              <a:buFontTx/>
              <a:buNone/>
              <a:tabLst/>
              <a:defRPr/>
            </a:pPr>
            <a:r>
              <a:rPr lang="de-DE" sz="900" kern="1200" noProof="1" smtClean="0">
                <a:solidFill>
                  <a:schemeClr val="tx1"/>
                </a:solidFill>
                <a:latin typeface="Arial"/>
                <a:ea typeface="MS PGothic" pitchFamily="34" charset="-128"/>
                <a:cs typeface="+mn-cs"/>
              </a:rPr>
              <a:t>HTML, XML, XHTML und W3C sind Marken oder eingetragene Marken des W3C</a:t>
            </a:r>
            <a:r>
              <a:rPr lang="de-DE" sz="900" kern="1200" baseline="30000" noProof="1" smtClean="0">
                <a:solidFill>
                  <a:schemeClr val="tx1"/>
                </a:solidFill>
                <a:latin typeface="Arial"/>
                <a:ea typeface="MS PGothic" pitchFamily="34" charset="-128"/>
                <a:cs typeface="+mn-cs"/>
              </a:rPr>
              <a:t>®</a:t>
            </a:r>
            <a:r>
              <a:rPr lang="de-DE" sz="900" kern="1200" noProof="1" smtClean="0">
                <a:solidFill>
                  <a:schemeClr val="tx1"/>
                </a:solidFill>
                <a:latin typeface="Arial"/>
                <a:ea typeface="MS PGothic" pitchFamily="34" charset="-128"/>
                <a:cs typeface="+mn-cs"/>
              </a:rPr>
              <a:t>, World Wide Web Consortium, Massachusetts Institute of Technology.</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SAP, R/3, SAP NetWeaver, Duet, PartnerEdge, ByDesign, SAP BusinessObjects Explorer, StreamWork und weitere im Text erwähnte SAP-Produkte und ­Dienstleistungen sowie die entsprechenden Logos sind Marken oder eingetragene Marken der SAP AG in Deutschland und anderen Ländern.</a:t>
            </a:r>
          </a:p>
          <a:p>
            <a:pPr marL="0" indent="0" algn="l" defTabSz="914400" rtl="0" eaLnBrk="1" fontAlgn="t" latinLnBrk="0" hangingPunct="1">
              <a:lnSpc>
                <a:spcPct val="100000"/>
              </a:lnSpc>
              <a:spcBef>
                <a:spcPts val="400"/>
              </a:spcBef>
            </a:pPr>
            <a:r>
              <a:rPr lang="de-DE" sz="900" kern="1200" noProof="1" smtClean="0">
                <a:solidFill>
                  <a:schemeClr val="tx1"/>
                </a:solidFill>
                <a:latin typeface="Arial"/>
                <a:ea typeface="MS PGothic" pitchFamily="34" charset="-128"/>
                <a:cs typeface="+mn-cs"/>
              </a:rPr>
              <a:t>Business Objects und das Business-Objects-Logo, BusinessObjects, Crystal Reports, Crystal Decisions, Web Intelligence, Xcelsius und andere im Text erwähnte Business-Objects-Produkte und ­Dienstleistungen sowie die entsprechenden Logos sind Marken oder eingetragene Marken der Business Objects Software Ltd. Business Objects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Sybase und Adaptive Server, iAnywhere, Sybase 365, SQL Anywhere und weitere im Text erwähnte Sybase-Produkte und -Dienstleistungen sowie die entsprechenden Logos sind Marken oder eingetragene Marken der Sybase Inc. Sybase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Alle anderen Namen von Produkten und Dienstleistungen sind Marken der jeweiligen Firmen. Die Angaben im Text sind unverbindlich und dienen lediglich zu Informationszwecken. Produkte können länderspezifische Unterschiede aufweisen.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in dieser Publikation enthaltene Information ist Eigentum der SAP. Weitergabe und Vervielfältigung dieser Publikation oder von Teilen daraus sind, zu welchem Zweck und in welcher Form auch immer, nur mit ausdrücklicher schriftlicher Genehmigung durch SAP AG gestattet.</a:t>
            </a:r>
          </a:p>
          <a:p>
            <a:pPr marL="0" indent="0" algn="l" defTabSz="914400" rtl="0" eaLnBrk="1" latinLnBrk="0" hangingPunct="1">
              <a:lnSpc>
                <a:spcPct val="100000"/>
              </a:lnSpc>
              <a:spcBef>
                <a:spcPts val="400"/>
              </a:spcBef>
            </a:pPr>
            <a:endParaRPr lang="de-DE" sz="900" kern="1200" noProof="1">
              <a:solidFill>
                <a:schemeClr val="tx1"/>
              </a:solidFill>
              <a:latin typeface="Arial"/>
              <a:ea typeface="MS PGothic" pitchFamily="34" charset="-128"/>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p:nvPr userDrawn="1"/>
        </p:nvSpPr>
        <p:spPr bwMode="gray">
          <a:xfrm>
            <a:off x="356461" y="6540285"/>
            <a:ext cx="1828800" cy="317715"/>
          </a:xfrm>
          <a:prstGeom prst="rect">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 name="Rectangle 3"/>
          <p:cNvSpPr/>
          <p:nvPr userDrawn="1"/>
        </p:nvSpPr>
        <p:spPr bwMode="gray">
          <a:xfrm>
            <a:off x="6607444" y="6540285"/>
            <a:ext cx="1828800" cy="317715"/>
          </a:xfrm>
          <a:prstGeom prst="rect">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 name="Rectangle 4"/>
          <p:cNvSpPr/>
          <p:nvPr userDrawn="1"/>
        </p:nvSpPr>
        <p:spPr bwMode="gray">
          <a:xfrm>
            <a:off x="247973" y="1162373"/>
            <a:ext cx="8686800" cy="131735"/>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2" name="Rectangle 1"/>
          <p:cNvSpPr/>
          <p:nvPr userDrawn="1"/>
        </p:nvSpPr>
        <p:spPr bwMode="auto">
          <a:xfrm rot="10800000">
            <a:off x="0" y="0"/>
            <a:ext cx="9144000" cy="6858000"/>
          </a:xfrm>
          <a:prstGeom prst="rect">
            <a:avLst/>
          </a:prstGeom>
          <a:gradFill>
            <a:gsLst>
              <a:gs pos="0">
                <a:srgbClr val="4B6283"/>
              </a:gs>
              <a:gs pos="50000">
                <a:srgbClr val="223A58"/>
              </a:gs>
            </a:gsLst>
            <a:lin ang="5400000" scaled="0"/>
          </a:gradFill>
          <a:ln w="9525" cap="flat" cmpd="sng" algn="ctr">
            <a:noFill/>
            <a:prstDash val="solid"/>
            <a:round/>
            <a:headEnd type="none" w="med" len="med"/>
            <a:tailEnd type="none" w="med" len="med"/>
          </a:ln>
          <a:effectLst/>
        </p:spPr>
        <p:txBody>
          <a:bodyPr lIns="98309" tIns="49155" rIns="98309" bIns="49155"/>
          <a:lstStyle/>
          <a:p>
            <a:pPr>
              <a:defRPr/>
            </a:pPr>
            <a:endParaRPr lang="en-US">
              <a:solidFill>
                <a:srgbClr val="F2F2F2"/>
              </a:solidFill>
            </a:endParaRPr>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4000" y="478631"/>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27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45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63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181035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2011 SAP AG.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9" name="Information_Classification"/>
          <p:cNvSpPr txBox="1"/>
          <p:nvPr userDrawn="1"/>
        </p:nvSpPr>
        <p:spPr>
          <a:xfrm>
            <a:off x="7797838" y="6611360"/>
            <a:ext cx="495327" cy="153888"/>
          </a:xfrm>
          <a:prstGeom prst="rect">
            <a:avLst/>
          </a:prstGeom>
          <a:noFill/>
        </p:spPr>
        <p:txBody>
          <a:bodyPr vert="horz" wrap="none" lIns="0" tIns="0" rIns="0" bIns="0" rtlCol="0">
            <a:spAutoFit/>
          </a:bodyPr>
          <a:lstStyle/>
          <a:p>
            <a:pPr algn="r" fontAlgn="base">
              <a:spcBef>
                <a:spcPct val="50000"/>
              </a:spcBef>
              <a:spcAft>
                <a:spcPct val="0"/>
              </a:spcAft>
              <a:buClr>
                <a:srgbClr val="F0AB00"/>
              </a:buClr>
              <a:buSzPct val="80000"/>
            </a:pPr>
            <a:r>
              <a:rPr kumimoji="0" lang="de-DE" sz="1000" b="0" i="0" u="none" kern="0" baseline="0" dirty="0" smtClean="0">
                <a:solidFill>
                  <a:srgbClr val="FFFFFF"/>
                </a:solidFill>
                <a:effectLst/>
                <a:latin typeface="Arial"/>
                <a:ea typeface="Arial Unicode MS"/>
                <a:cs typeface="Arial Unicode MS" pitchFamily="34" charset="-128"/>
                <a:sym typeface="Arial"/>
              </a:rPr>
              <a:t>Internal  </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11" r:id="rId22"/>
    <p:sldLayoutId id="2147483712" r:id="rId23"/>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45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630000" indent="-179388"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2.xml"/><Relationship Id="rId6" Type="http://schemas.openxmlformats.org/officeDocument/2006/relationships/image" Target="../media/image9.png"/><Relationship Id="rId5" Type="http://schemas.microsoft.com/office/2007/relationships/hdphoto" Target="../media/hdphoto14.wdp"/><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www.eclipse.org/reviews" TargetMode="External"/><Relationship Id="rId7" Type="http://schemas.openxmlformats.org/officeDocument/2006/relationships/hyperlink" Target="https://wiki.jenkins-ci.org/display/JENKINS/Gerrit+Trigger" TargetMode="External"/><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hyperlink" Target="https://review.source.android.com/" TargetMode="External"/><Relationship Id="rId5" Type="http://schemas.openxmlformats.org/officeDocument/2006/relationships/hyperlink" Target="http://www.eclipse.org/egit" TargetMode="External"/><Relationship Id="rId4" Type="http://schemas.openxmlformats.org/officeDocument/2006/relationships/hyperlink" Target="http://www.eclipse.org/mylyn/build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5.xml"/><Relationship Id="rId16" Type="http://schemas.openxmlformats.org/officeDocument/2006/relationships/image" Target="../media/image26.png"/><Relationship Id="rId1" Type="http://schemas.openxmlformats.org/officeDocument/2006/relationships/slideLayout" Target="../slideLayouts/slideLayout10.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Templates_Guidelines\eOn\Templates\2011\Corporate\PSD_Bilder_rechts\titelbild2.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sz="4000" dirty="0" smtClean="0"/>
              <a:t>Integrating Git, Gerrit and Jenkins/Hudson with Mylyn</a:t>
            </a:r>
            <a:endParaRPr lang="en-US" sz="4000" dirty="0"/>
          </a:p>
        </p:txBody>
      </p:sp>
      <p:sp>
        <p:nvSpPr>
          <p:cNvPr id="3" name="Subtitle 2"/>
          <p:cNvSpPr>
            <a:spLocks noGrp="1"/>
          </p:cNvSpPr>
          <p:nvPr>
            <p:ph type="subTitle" idx="1"/>
          </p:nvPr>
        </p:nvSpPr>
        <p:spPr>
          <a:xfrm>
            <a:off x="414000" y="1499870"/>
            <a:ext cx="6840000" cy="492443"/>
          </a:xfrm>
        </p:spPr>
        <p:txBody>
          <a:bodyPr/>
          <a:lstStyle/>
          <a:p>
            <a:r>
              <a:rPr lang="en-US" dirty="0" smtClean="0"/>
              <a:t/>
            </a:r>
            <a:br>
              <a:rPr lang="en-US" dirty="0" smtClean="0"/>
            </a:br>
            <a:r>
              <a:rPr lang="en-US" dirty="0" smtClean="0"/>
              <a:t>Sascha </a:t>
            </a:r>
            <a:r>
              <a:rPr lang="en-US" dirty="0" smtClean="0"/>
              <a:t>Scholz</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keynote-screenshots.png"/>
          <p:cNvPicPr>
            <a:picLocks noChangeAspect="1"/>
          </p:cNvPicPr>
          <p:nvPr/>
        </p:nvPicPr>
        <p:blipFill>
          <a:blip r:embed="rId2" cstate="print">
            <a:lum bright="-20000"/>
            <a:extLst>
              <a:ext uri="{28A0092B-C50C-407E-A947-70E740481C1C}">
                <a14:useLocalDpi xmlns="" xmlns:a14="http://schemas.microsoft.com/office/drawing/2010/main"/>
              </a:ext>
            </a:extLst>
          </a:blip>
          <a:stretch>
            <a:fillRect/>
          </a:stretch>
        </p:blipFill>
        <p:spPr>
          <a:xfrm>
            <a:off x="2079305" y="4749866"/>
            <a:ext cx="780816" cy="936980"/>
          </a:xfrm>
          <a:prstGeom prst="rect">
            <a:avLst/>
          </a:prstGeom>
        </p:spPr>
      </p:pic>
      <p:pic>
        <p:nvPicPr>
          <p:cNvPr id="5" name="Picture 4" descr="keynote-screenshots.png"/>
          <p:cNvPicPr>
            <a:picLocks noChangeAspect="1"/>
          </p:cNvPicPr>
          <p:nvPr/>
        </p:nvPicPr>
        <p:blipFill>
          <a:blip r:embed="rId3" cstate="print">
            <a:lum bright="-10000"/>
            <a:extLst>
              <a:ext uri="{28A0092B-C50C-407E-A947-70E740481C1C}">
                <a14:useLocalDpi xmlns="" xmlns:a14="http://schemas.microsoft.com/office/drawing/2010/main"/>
              </a:ext>
            </a:extLst>
          </a:blip>
          <a:stretch>
            <a:fillRect/>
          </a:stretch>
        </p:blipFill>
        <p:spPr>
          <a:xfrm>
            <a:off x="6922658" y="405104"/>
            <a:ext cx="589511" cy="773219"/>
          </a:xfrm>
          <a:prstGeom prst="rect">
            <a:avLst/>
          </a:prstGeom>
        </p:spPr>
      </p:pic>
      <p:sp>
        <p:nvSpPr>
          <p:cNvPr id="6" name="AutoShape 19"/>
          <p:cNvSpPr>
            <a:spLocks noChangeArrowheads="1"/>
          </p:cNvSpPr>
          <p:nvPr/>
        </p:nvSpPr>
        <p:spPr bwMode="auto">
          <a:xfrm>
            <a:off x="3041250" y="2579913"/>
            <a:ext cx="1406682" cy="636284"/>
          </a:xfrm>
          <a:prstGeom prst="roundRect">
            <a:avLst>
              <a:gd name="adj" fmla="val 7861"/>
            </a:avLst>
          </a:prstGeom>
          <a:gradFill flip="none" rotWithShape="1">
            <a:gsLst>
              <a:gs pos="64000">
                <a:srgbClr val="F2F2F2">
                  <a:lumMod val="10000"/>
                </a:srgbClr>
              </a:gs>
              <a:gs pos="12000">
                <a:srgbClr val="000000">
                  <a:lumMod val="75000"/>
                  <a:lumOff val="25000"/>
                </a:srgbClr>
              </a:gs>
            </a:gsLst>
            <a:lin ang="5400000" scaled="1"/>
            <a:tileRect/>
          </a:gradFill>
          <a:ln w="25400" algn="ctr">
            <a:solidFill>
              <a:srgbClr val="8E8E8E"/>
            </a:solidFill>
            <a:round/>
            <a:headEnd/>
            <a:tailEnd/>
          </a:ln>
        </p:spPr>
        <p:txBody>
          <a:bodyPr wrap="none" lIns="98309" tIns="0" rIns="98309" bIns="49155" anchor="t"/>
          <a:lstStyle/>
          <a:p>
            <a:pPr algn="ctr" defTabSz="983110">
              <a:lnSpc>
                <a:spcPct val="150000"/>
              </a:lnSpc>
              <a:defRPr/>
            </a:pPr>
            <a:r>
              <a:rPr lang="en-US" sz="2200" b="1" kern="0" dirty="0" err="1" smtClean="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Gerrit</a:t>
            </a:r>
            <a:endParaRPr lang="en-US" sz="22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endParaRPr>
          </a:p>
        </p:txBody>
      </p:sp>
      <p:sp>
        <p:nvSpPr>
          <p:cNvPr id="7" name="AutoShape 19"/>
          <p:cNvSpPr>
            <a:spLocks noChangeArrowheads="1"/>
          </p:cNvSpPr>
          <p:nvPr/>
        </p:nvSpPr>
        <p:spPr bwMode="auto">
          <a:xfrm>
            <a:off x="1760669" y="5771951"/>
            <a:ext cx="1406683" cy="636284"/>
          </a:xfrm>
          <a:prstGeom prst="roundRect">
            <a:avLst>
              <a:gd name="adj" fmla="val 7861"/>
            </a:avLst>
          </a:prstGeom>
          <a:gradFill flip="none" rotWithShape="1">
            <a:gsLst>
              <a:gs pos="64000">
                <a:srgbClr val="F2F2F2">
                  <a:lumMod val="10000"/>
                </a:srgbClr>
              </a:gs>
              <a:gs pos="12000">
                <a:srgbClr val="000000">
                  <a:lumMod val="75000"/>
                  <a:lumOff val="25000"/>
                </a:srgbClr>
              </a:gs>
            </a:gsLst>
            <a:lin ang="5400000" scaled="1"/>
            <a:tileRect/>
          </a:gradFill>
          <a:ln w="25400" algn="ctr">
            <a:solidFill>
              <a:srgbClr val="8E8E8E"/>
            </a:solidFill>
            <a:round/>
            <a:headEnd/>
            <a:tailEnd/>
          </a:ln>
        </p:spPr>
        <p:txBody>
          <a:bodyPr wrap="none" lIns="98464" tIns="0" rIns="98464" bIns="49232" anchor="t"/>
          <a:lstStyle/>
          <a:p>
            <a:pPr algn="ctr" defTabSz="984644">
              <a:lnSpc>
                <a:spcPct val="150000"/>
              </a:lnSpc>
              <a:defRPr/>
            </a:pPr>
            <a:r>
              <a:rPr lang="en-US" sz="2200" b="1" kern="0" dirty="0" err="1" smtClean="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Git</a:t>
            </a:r>
            <a:endParaRPr lang="en-US" sz="22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endParaRPr>
          </a:p>
        </p:txBody>
      </p:sp>
      <p:sp>
        <p:nvSpPr>
          <p:cNvPr id="8" name="AutoShape 19"/>
          <p:cNvSpPr>
            <a:spLocks noChangeArrowheads="1"/>
          </p:cNvSpPr>
          <p:nvPr/>
        </p:nvSpPr>
        <p:spPr bwMode="auto">
          <a:xfrm>
            <a:off x="6527570" y="1309012"/>
            <a:ext cx="1406681" cy="636284"/>
          </a:xfrm>
          <a:prstGeom prst="roundRect">
            <a:avLst>
              <a:gd name="adj" fmla="val 7861"/>
            </a:avLst>
          </a:prstGeom>
          <a:gradFill flip="none" rotWithShape="1">
            <a:gsLst>
              <a:gs pos="64000">
                <a:srgbClr val="F2F2F2">
                  <a:lumMod val="10000"/>
                </a:srgbClr>
              </a:gs>
              <a:gs pos="12000">
                <a:srgbClr val="000000">
                  <a:lumMod val="75000"/>
                  <a:lumOff val="25000"/>
                </a:srgbClr>
              </a:gs>
            </a:gsLst>
            <a:lin ang="5400000" scaled="1"/>
            <a:tileRect/>
          </a:gradFill>
          <a:ln w="25400" algn="ctr">
            <a:solidFill>
              <a:srgbClr val="8E8E8E"/>
            </a:solidFill>
            <a:round/>
            <a:headEnd/>
            <a:tailEnd/>
          </a:ln>
        </p:spPr>
        <p:txBody>
          <a:bodyPr wrap="none" lIns="98464" tIns="0" rIns="98464" bIns="49232" anchor="t"/>
          <a:lstStyle/>
          <a:p>
            <a:pPr algn="ctr" defTabSz="984644">
              <a:lnSpc>
                <a:spcPct val="150000"/>
              </a:lnSpc>
              <a:defRPr/>
            </a:pPr>
            <a:r>
              <a:rPr lang="en-US" sz="2200" b="1" kern="0" dirty="0" smtClean="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Hudson </a:t>
            </a:r>
            <a:endParaRPr lang="en-US" sz="22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endParaRPr>
          </a:p>
        </p:txBody>
      </p:sp>
      <p:pic>
        <p:nvPicPr>
          <p:cNvPr id="10" name="Picture 9" descr="dude-wrench.png"/>
          <p:cNvPicPr>
            <a:picLocks noChangeAspect="1"/>
          </p:cNvPicPr>
          <p:nvPr/>
        </p:nvPicPr>
        <p:blipFill>
          <a:blip r:embed="rId4" cstate="print">
            <a:extLst>
              <a:ext uri="{BEBA8EAE-BF5A-486C-A8C5-ECC9F3942E4B}">
                <a14:imgProps xmlns="" xmlns:a14="http://schemas.microsoft.com/office/drawing/2010/main">
                  <a14:imgLayer r:embed="rId5">
                    <a14:imgEffect>
                      <a14:saturation sat="33000"/>
                    </a14:imgEffect>
                  </a14:imgLayer>
                </a14:imgProps>
              </a:ext>
            </a:extLst>
          </a:blip>
          <a:stretch>
            <a:fillRect/>
          </a:stretch>
        </p:blipFill>
        <p:spPr>
          <a:xfrm>
            <a:off x="408841" y="1820837"/>
            <a:ext cx="886610" cy="1395360"/>
          </a:xfrm>
          <a:prstGeom prst="rect">
            <a:avLst/>
          </a:prstGeom>
          <a:effectLst>
            <a:reflection blurRad="6350" stA="52000" endA="300" endPos="35000" dir="5400000" sy="-100000" algn="bl" rotWithShape="0"/>
          </a:effectLst>
        </p:spPr>
      </p:pic>
      <p:pic>
        <p:nvPicPr>
          <p:cNvPr id="11" name="Picture 10" descr="keynote-screenshots.png"/>
          <p:cNvPicPr>
            <a:picLocks noChangeAspect="1"/>
          </p:cNvPicPr>
          <p:nvPr/>
        </p:nvPicPr>
        <p:blipFill>
          <a:blip r:embed="rId6" cstate="print">
            <a:lum bright="-10000"/>
            <a:extLst>
              <a:ext uri="{28A0092B-C50C-407E-A947-70E740481C1C}">
                <a14:useLocalDpi xmlns="" xmlns:a14="http://schemas.microsoft.com/office/drawing/2010/main"/>
              </a:ext>
            </a:extLst>
          </a:blip>
          <a:stretch>
            <a:fillRect/>
          </a:stretch>
        </p:blipFill>
        <p:spPr>
          <a:xfrm>
            <a:off x="3357768" y="1557828"/>
            <a:ext cx="791810" cy="950173"/>
          </a:xfrm>
          <a:prstGeom prst="rect">
            <a:avLst/>
          </a:prstGeom>
        </p:spPr>
      </p:pic>
      <p:sp>
        <p:nvSpPr>
          <p:cNvPr id="34" name="Right Arrow 33"/>
          <p:cNvSpPr/>
          <p:nvPr/>
        </p:nvSpPr>
        <p:spPr bwMode="auto">
          <a:xfrm>
            <a:off x="1601902" y="2677865"/>
            <a:ext cx="1248717" cy="459972"/>
          </a:xfrm>
          <a:prstGeom prst="rightArrow">
            <a:avLst>
              <a:gd name="adj1" fmla="val 24977"/>
              <a:gd name="adj2" fmla="val 53738"/>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82040" tIns="41020" rIns="82040" bIns="41020" numCol="1" rtlCol="0" anchor="t" anchorCtr="1" compatLnSpc="1">
            <a:prstTxWarp prst="textNoShape">
              <a:avLst/>
            </a:prstTxWarp>
          </a:bodyPr>
          <a:lstStyle/>
          <a:p>
            <a:r>
              <a:rPr lang="en-US" sz="2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Push</a:t>
            </a:r>
          </a:p>
        </p:txBody>
      </p:sp>
      <p:sp>
        <p:nvSpPr>
          <p:cNvPr id="35" name="Left Arrow 34"/>
          <p:cNvSpPr/>
          <p:nvPr/>
        </p:nvSpPr>
        <p:spPr bwMode="auto">
          <a:xfrm rot="19911141">
            <a:off x="4436770" y="1313061"/>
            <a:ext cx="1816160" cy="489531"/>
          </a:xfrm>
          <a:prstGeom prst="leftArrow">
            <a:avLst>
              <a:gd name="adj1" fmla="val 25222"/>
              <a:gd name="adj2" fmla="val 5000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82040" tIns="41020" rIns="82040" bIns="41020" numCol="1" rtlCol="0" anchor="t" anchorCtr="1" compatLnSpc="1">
            <a:prstTxWarp prst="textNoShape">
              <a:avLst/>
            </a:prstTxWarp>
          </a:bodyPr>
          <a:lstStyle/>
          <a:p>
            <a:r>
              <a:rPr lang="en-US" sz="2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Pull</a:t>
            </a:r>
          </a:p>
        </p:txBody>
      </p:sp>
      <p:sp>
        <p:nvSpPr>
          <p:cNvPr id="36" name="Left Arrow 35"/>
          <p:cNvSpPr/>
          <p:nvPr/>
        </p:nvSpPr>
        <p:spPr bwMode="auto">
          <a:xfrm rot="19911141">
            <a:off x="4643725" y="1794078"/>
            <a:ext cx="1816160" cy="489531"/>
          </a:xfrm>
          <a:prstGeom prst="leftArrow">
            <a:avLst>
              <a:gd name="adj1" fmla="val 25222"/>
              <a:gd name="adj2" fmla="val 5000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82040" tIns="41020" rIns="82040" bIns="41020" numCol="1" rtlCol="0" anchor="t" anchorCtr="1" compatLnSpc="1">
            <a:prstTxWarp prst="textNoShape">
              <a:avLst/>
            </a:prstTxWarp>
          </a:bodyPr>
          <a:lstStyle/>
          <a:p>
            <a:r>
              <a:rPr lang="en-US" sz="2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Vote</a:t>
            </a:r>
          </a:p>
        </p:txBody>
      </p:sp>
      <p:sp>
        <p:nvSpPr>
          <p:cNvPr id="37" name="Curved Left Arrow 36"/>
          <p:cNvSpPr/>
          <p:nvPr/>
        </p:nvSpPr>
        <p:spPr bwMode="auto">
          <a:xfrm>
            <a:off x="8043095" y="405105"/>
            <a:ext cx="881902" cy="1296089"/>
          </a:xfrm>
          <a:prstGeom prst="curvedLeftArrow">
            <a:avLst>
              <a:gd name="adj1" fmla="val 9443"/>
              <a:gd name="adj2" fmla="val 21984"/>
              <a:gd name="adj3" fmla="val 20372"/>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82040" tIns="41020" rIns="82040" bIns="41020" numCol="1" rtlCol="0" anchor="ctr" anchorCtr="1" compatLnSpc="1">
            <a:prstTxWarp prst="textNoShape">
              <a:avLst/>
            </a:prstTxWarp>
          </a:bodyPr>
          <a:lstStyle/>
          <a:p>
            <a:pPr defTabSz="820400"/>
            <a:r>
              <a:rPr lang="en-US" sz="2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Build</a:t>
            </a:r>
          </a:p>
        </p:txBody>
      </p:sp>
      <p:pic>
        <p:nvPicPr>
          <p:cNvPr id="38" name="Picture 37" descr="dude-wrench.png"/>
          <p:cNvPicPr>
            <a:picLocks noChangeAspect="1"/>
          </p:cNvPicPr>
          <p:nvPr/>
        </p:nvPicPr>
        <p:blipFill>
          <a:blip r:embed="rId4" cstate="print">
            <a:extLst>
              <a:ext uri="{BEBA8EAE-BF5A-486C-A8C5-ECC9F3942E4B}">
                <a14:imgProps xmlns="" xmlns:a14="http://schemas.microsoft.com/office/drawing/2010/main">
                  <a14:imgLayer r:embed="rId5">
                    <a14:imgEffect>
                      <a14:saturation sat="33000"/>
                    </a14:imgEffect>
                  </a14:imgLayer>
                </a14:imgProps>
              </a:ext>
            </a:extLst>
          </a:blip>
          <a:stretch>
            <a:fillRect/>
          </a:stretch>
        </p:blipFill>
        <p:spPr>
          <a:xfrm>
            <a:off x="6625559" y="2677864"/>
            <a:ext cx="886610" cy="1395360"/>
          </a:xfrm>
          <a:prstGeom prst="rect">
            <a:avLst/>
          </a:prstGeom>
          <a:effectLst>
            <a:reflection blurRad="6350" stA="52000" endA="300" endPos="35000" dir="5400000" sy="-100000" algn="bl" rotWithShape="0"/>
          </a:effectLst>
        </p:spPr>
      </p:pic>
      <p:pic>
        <p:nvPicPr>
          <p:cNvPr id="39" name="Picture 38" descr="dude-wrench.png"/>
          <p:cNvPicPr>
            <a:picLocks noChangeAspect="1"/>
          </p:cNvPicPr>
          <p:nvPr/>
        </p:nvPicPr>
        <p:blipFill>
          <a:blip r:embed="rId4" cstate="print">
            <a:extLst>
              <a:ext uri="{BEBA8EAE-BF5A-486C-A8C5-ECC9F3942E4B}">
                <a14:imgProps xmlns="" xmlns:a14="http://schemas.microsoft.com/office/drawing/2010/main">
                  <a14:imgLayer r:embed="rId5">
                    <a14:imgEffect>
                      <a14:saturation sat="33000"/>
                    </a14:imgEffect>
                  </a14:imgLayer>
                </a14:imgProps>
              </a:ext>
            </a:extLst>
          </a:blip>
          <a:stretch>
            <a:fillRect/>
          </a:stretch>
        </p:blipFill>
        <p:spPr>
          <a:xfrm>
            <a:off x="6182254" y="4296862"/>
            <a:ext cx="886610" cy="1395360"/>
          </a:xfrm>
          <a:prstGeom prst="rect">
            <a:avLst/>
          </a:prstGeom>
          <a:effectLst>
            <a:reflection blurRad="6350" stA="52000" endA="300" endPos="35000" dir="5400000" sy="-100000" algn="bl" rotWithShape="0"/>
          </a:effectLst>
        </p:spPr>
      </p:pic>
      <p:sp>
        <p:nvSpPr>
          <p:cNvPr id="41" name="Left Arrow 40"/>
          <p:cNvSpPr/>
          <p:nvPr/>
        </p:nvSpPr>
        <p:spPr bwMode="auto">
          <a:xfrm rot="1109179">
            <a:off x="4672712" y="3101537"/>
            <a:ext cx="1816160" cy="489531"/>
          </a:xfrm>
          <a:prstGeom prst="leftArrow">
            <a:avLst>
              <a:gd name="adj1" fmla="val 25222"/>
              <a:gd name="adj2" fmla="val 5000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82040" tIns="41020" rIns="82040" bIns="41020" numCol="1" rtlCol="0" anchor="t" anchorCtr="1" compatLnSpc="1">
            <a:prstTxWarp prst="textNoShape">
              <a:avLst/>
            </a:prstTxWarp>
          </a:bodyPr>
          <a:lstStyle/>
          <a:p>
            <a:r>
              <a:rPr lang="en-US" sz="2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Vote</a:t>
            </a:r>
          </a:p>
        </p:txBody>
      </p:sp>
      <p:sp>
        <p:nvSpPr>
          <p:cNvPr id="42" name="Left Arrow 41"/>
          <p:cNvSpPr/>
          <p:nvPr/>
        </p:nvSpPr>
        <p:spPr bwMode="auto">
          <a:xfrm rot="1109179">
            <a:off x="4465756" y="3711786"/>
            <a:ext cx="1816160" cy="489531"/>
          </a:xfrm>
          <a:prstGeom prst="leftArrow">
            <a:avLst>
              <a:gd name="adj1" fmla="val 25222"/>
              <a:gd name="adj2" fmla="val 5000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82040" tIns="41020" rIns="82040" bIns="41020" numCol="1" rtlCol="0" anchor="t" anchorCtr="1" compatLnSpc="1">
            <a:prstTxWarp prst="textNoShape">
              <a:avLst/>
            </a:prstTxWarp>
          </a:bodyPr>
          <a:lstStyle/>
          <a:p>
            <a:r>
              <a:rPr lang="en-US" sz="2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Vote</a:t>
            </a:r>
          </a:p>
        </p:txBody>
      </p:sp>
      <p:sp>
        <p:nvSpPr>
          <p:cNvPr id="43" name="Left Arrow 42"/>
          <p:cNvSpPr/>
          <p:nvPr/>
        </p:nvSpPr>
        <p:spPr bwMode="auto">
          <a:xfrm rot="18410952">
            <a:off x="2529650" y="3984570"/>
            <a:ext cx="1656664" cy="407978"/>
          </a:xfrm>
          <a:prstGeom prst="leftArrow">
            <a:avLst>
              <a:gd name="adj1" fmla="val 25222"/>
              <a:gd name="adj2" fmla="val 5000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82040" tIns="41020" rIns="82040" bIns="41020" numCol="1" rtlCol="0" anchor="t" anchorCtr="1" compatLnSpc="1">
            <a:prstTxWarp prst="textNoShape">
              <a:avLst/>
            </a:prstTxWarp>
          </a:bodyPr>
          <a:lstStyle/>
          <a:p>
            <a:r>
              <a:rPr lang="en-US" sz="2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Push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34" grpId="0" animBg="1"/>
      <p:bldP spid="35" grpId="0" animBg="1"/>
      <p:bldP spid="36" grpId="0" animBg="1"/>
      <p:bldP spid="37" grpId="0" animBg="1"/>
      <p:bldP spid="41" grpId="0" animBg="1"/>
      <p:bldP spid="42" grpId="0" animBg="1"/>
      <p:bldP spid="4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Contribute!</a:t>
            </a:r>
            <a:endParaRPr lang="en-US" dirty="0"/>
          </a:p>
        </p:txBody>
      </p:sp>
      <p:sp>
        <p:nvSpPr>
          <p:cNvPr id="3" name="Text Placeholder 2"/>
          <p:cNvSpPr>
            <a:spLocks noGrp="1"/>
          </p:cNvSpPr>
          <p:nvPr>
            <p:ph type="body" sz="quarter" idx="10"/>
          </p:nvPr>
        </p:nvSpPr>
        <p:spPr/>
        <p:txBody>
          <a:bodyPr/>
          <a:lstStyle/>
          <a:p>
            <a:pPr marL="342900" indent="-342900">
              <a:buFont typeface="Arial" pitchFamily="34" charset="0"/>
              <a:buChar char="•"/>
            </a:pPr>
            <a:r>
              <a:rPr lang="en-US" dirty="0" smtClean="0"/>
              <a:t>Mylyn Reviews</a:t>
            </a:r>
            <a:endParaRPr lang="en-US" dirty="0" smtClean="0">
              <a:hlinkClick r:id="rId3"/>
            </a:endParaRPr>
          </a:p>
          <a:p>
            <a:pPr marL="612775" lvl="2" indent="-342900">
              <a:buFont typeface="Arial" pitchFamily="34" charset="0"/>
              <a:buChar char="•"/>
            </a:pPr>
            <a:r>
              <a:rPr lang="en-US" dirty="0" smtClean="0">
                <a:hlinkClick r:id="rId3"/>
              </a:rPr>
              <a:t>http://www.eclipse.org/reviews</a:t>
            </a:r>
            <a:endParaRPr lang="en-US" dirty="0" smtClean="0"/>
          </a:p>
          <a:p>
            <a:pPr marL="342900" indent="-342900">
              <a:buFont typeface="Arial" pitchFamily="34" charset="0"/>
              <a:buChar char="•"/>
            </a:pPr>
            <a:r>
              <a:rPr lang="en-US" dirty="0" smtClean="0"/>
              <a:t>Mylyn Builds</a:t>
            </a:r>
            <a:endParaRPr lang="en-US" dirty="0" smtClean="0">
              <a:hlinkClick r:id="rId4"/>
            </a:endParaRPr>
          </a:p>
          <a:p>
            <a:pPr marL="612775" lvl="2" indent="-342900">
              <a:buFont typeface="Arial" pitchFamily="34" charset="0"/>
              <a:buChar char="•"/>
            </a:pPr>
            <a:r>
              <a:rPr lang="en-US" dirty="0" smtClean="0">
                <a:hlinkClick r:id="rId4"/>
              </a:rPr>
              <a:t>http://www.eclipse.org/mylyn/builds</a:t>
            </a:r>
            <a:endParaRPr lang="en-US" dirty="0" smtClean="0"/>
          </a:p>
          <a:p>
            <a:pPr marL="342900" indent="-342900">
              <a:buFont typeface="Arial" pitchFamily="34" charset="0"/>
              <a:buChar char="•"/>
            </a:pPr>
            <a:r>
              <a:rPr lang="en-US" dirty="0" smtClean="0"/>
              <a:t>Egit/</a:t>
            </a:r>
            <a:r>
              <a:rPr lang="en-US" dirty="0" err="1" smtClean="0"/>
              <a:t>Jgit</a:t>
            </a:r>
            <a:endParaRPr lang="en-US" dirty="0" smtClean="0">
              <a:hlinkClick r:id="rId5"/>
            </a:endParaRPr>
          </a:p>
          <a:p>
            <a:pPr marL="612775" lvl="2" indent="-342900">
              <a:buFont typeface="Arial" pitchFamily="34" charset="0"/>
              <a:buChar char="•"/>
            </a:pPr>
            <a:r>
              <a:rPr lang="en-US" dirty="0" smtClean="0">
                <a:hlinkClick r:id="rId5"/>
              </a:rPr>
              <a:t>http://www.eclipse.org/egit</a:t>
            </a:r>
            <a:endParaRPr lang="en-US" dirty="0" smtClean="0"/>
          </a:p>
          <a:p>
            <a:pPr marL="342900" indent="-342900">
              <a:buFont typeface="Arial" pitchFamily="34" charset="0"/>
              <a:buChar char="•"/>
            </a:pPr>
            <a:r>
              <a:rPr lang="en-US" dirty="0" smtClean="0"/>
              <a:t>Gerrit Code Review</a:t>
            </a:r>
            <a:endParaRPr lang="en-US" dirty="0" smtClean="0">
              <a:hlinkClick r:id="rId6"/>
            </a:endParaRPr>
          </a:p>
          <a:p>
            <a:pPr marL="612775" lvl="2" indent="-342900">
              <a:buFont typeface="Arial" pitchFamily="34" charset="0"/>
              <a:buChar char="•"/>
            </a:pPr>
            <a:r>
              <a:rPr lang="en-US" dirty="0" smtClean="0">
                <a:hlinkClick r:id="rId6"/>
              </a:rPr>
              <a:t>https://review.source.android.com</a:t>
            </a:r>
            <a:endParaRPr lang="en-US" dirty="0" smtClean="0"/>
          </a:p>
          <a:p>
            <a:pPr marL="342900" indent="-342900">
              <a:buFont typeface="Arial" pitchFamily="34" charset="0"/>
              <a:buChar char="•"/>
            </a:pPr>
            <a:r>
              <a:rPr lang="en-US" dirty="0" smtClean="0"/>
              <a:t>Jenkins Gerrit Trigger</a:t>
            </a:r>
          </a:p>
          <a:p>
            <a:pPr marL="612775" lvl="2" indent="-342900">
              <a:buFont typeface="Arial" pitchFamily="34" charset="0"/>
              <a:buChar char="•"/>
            </a:pPr>
            <a:r>
              <a:rPr lang="en-US" dirty="0" smtClean="0">
                <a:hlinkClick r:id="rId7"/>
              </a:rPr>
              <a:t>https://wiki.jenkins-ci.org/display/JENKINS/Gerrit+Trigger</a:t>
            </a:r>
            <a:endParaRPr lang="en-US" dirty="0" smtClean="0"/>
          </a:p>
          <a:p>
            <a:pPr marL="342900" indent="-342900">
              <a:buFont typeface="Arial" pitchFamily="34" charset="0"/>
              <a:buChar char="•"/>
            </a:pPr>
            <a:endParaRPr lang="en-US" dirty="0" smtClean="0"/>
          </a:p>
          <a:p>
            <a:pPr marL="342900" indent="-342900"/>
            <a:endParaRPr lang="en-US" dirty="0" smtClean="0"/>
          </a:p>
        </p:txBody>
      </p:sp>
      <p:pic>
        <p:nvPicPr>
          <p:cNvPr id="4" name="Picture 7"/>
          <p:cNvPicPr>
            <a:picLocks noChangeAspect="1" noChangeArrowheads="1"/>
          </p:cNvPicPr>
          <p:nvPr/>
        </p:nvPicPr>
        <p:blipFill>
          <a:blip r:embed="rId8" cstate="print"/>
          <a:srcRect/>
          <a:stretch>
            <a:fillRect/>
          </a:stretch>
        </p:blipFill>
        <p:spPr bwMode="auto">
          <a:xfrm>
            <a:off x="8101013" y="419100"/>
            <a:ext cx="896937" cy="51435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Update Sites for Mylyn 3.5</a:t>
            </a:r>
            <a:endParaRPr lang="en-US" dirty="0"/>
          </a:p>
        </p:txBody>
      </p:sp>
      <p:sp>
        <p:nvSpPr>
          <p:cNvPr id="3" name="Content Placeholder 2"/>
          <p:cNvSpPr>
            <a:spLocks noGrp="1"/>
          </p:cNvSpPr>
          <p:nvPr>
            <p:ph type="body" sz="quarter" idx="10"/>
          </p:nvPr>
        </p:nvSpPr>
        <p:spPr/>
        <p:txBody>
          <a:bodyPr/>
          <a:lstStyle/>
          <a:p>
            <a:pPr lvl="1"/>
            <a:r>
              <a:rPr lang="en-US" dirty="0" smtClean="0"/>
              <a:t>Mylyn</a:t>
            </a:r>
          </a:p>
          <a:p>
            <a:pPr lvl="2"/>
            <a:r>
              <a:rPr lang="en-US" dirty="0" smtClean="0"/>
              <a:t>http://download.eclipse.org/mylyn/releases/latest</a:t>
            </a:r>
          </a:p>
          <a:p>
            <a:pPr lvl="1"/>
            <a:r>
              <a:rPr lang="en-US" dirty="0" smtClean="0"/>
              <a:t>Jenkins/Hudson Connector</a:t>
            </a:r>
          </a:p>
          <a:p>
            <a:pPr lvl="2"/>
            <a:r>
              <a:rPr lang="en-US" dirty="0" smtClean="0"/>
              <a:t>Task List &gt; New Task… &gt; Install More Connectors</a:t>
            </a:r>
          </a:p>
          <a:p>
            <a:pPr lvl="1"/>
            <a:r>
              <a:rPr lang="en-US" dirty="0" err="1" smtClean="0"/>
              <a:t>Gerrit</a:t>
            </a:r>
            <a:r>
              <a:rPr lang="en-US" dirty="0" smtClean="0"/>
              <a:t> Connector</a:t>
            </a:r>
          </a:p>
          <a:p>
            <a:pPr lvl="2"/>
            <a:r>
              <a:rPr lang="en-US" dirty="0" smtClean="0"/>
              <a:t>http://download.eclipse.org/reviews/nightly</a:t>
            </a:r>
          </a:p>
          <a:p>
            <a:pPr lvl="1"/>
            <a:r>
              <a:rPr lang="en-US" dirty="0" err="1" smtClean="0"/>
              <a:t>EGit</a:t>
            </a:r>
            <a:endParaRPr lang="en-US" dirty="0" smtClean="0"/>
          </a:p>
          <a:p>
            <a:pPr lvl="2"/>
            <a:r>
              <a:rPr lang="en-US" dirty="0" smtClean="0"/>
              <a:t>http://download.eclipse.org/egit/updates</a:t>
            </a:r>
          </a:p>
          <a:p>
            <a:pPr lvl="2"/>
            <a:endParaRPr lang="en-US" dirty="0" smtClean="0"/>
          </a:p>
          <a:p>
            <a:pPr lvl="1"/>
            <a:r>
              <a:rPr lang="en-US" dirty="0" smtClean="0"/>
              <a:t>Mylyn 3.6 will be released as part of Indigo on June 22.</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1683253" y="1936866"/>
            <a:ext cx="3571395" cy="237777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p:spPr>
      </p:pic>
      <p:pic>
        <p:nvPicPr>
          <p:cNvPr id="5" name="Picture 3"/>
          <p:cNvPicPr>
            <a:picLocks noChangeAspect="1" noChangeArrowheads="1"/>
          </p:cNvPicPr>
          <p:nvPr/>
        </p:nvPicPr>
        <p:blipFill>
          <a:blip r:embed="rId3" cstate="print"/>
          <a:srcRect/>
          <a:stretch>
            <a:fillRect/>
          </a:stretch>
        </p:blipFill>
        <p:spPr bwMode="auto">
          <a:xfrm>
            <a:off x="2503342" y="2529619"/>
            <a:ext cx="4379654" cy="229079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p:spPr>
      </p:pic>
      <p:pic>
        <p:nvPicPr>
          <p:cNvPr id="6" name="Picture 4"/>
          <p:cNvPicPr>
            <a:picLocks noChangeAspect="1" noChangeArrowheads="1"/>
          </p:cNvPicPr>
          <p:nvPr/>
        </p:nvPicPr>
        <p:blipFill>
          <a:blip r:embed="rId4" cstate="print"/>
          <a:srcRect/>
          <a:stretch>
            <a:fillRect/>
          </a:stretch>
        </p:blipFill>
        <p:spPr bwMode="auto">
          <a:xfrm>
            <a:off x="3322791" y="2825036"/>
            <a:ext cx="3761202" cy="249905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p:spPr>
      </p:pic>
      <p:pic>
        <p:nvPicPr>
          <p:cNvPr id="7" name="Picture 6" descr="inactive.png"/>
          <p:cNvPicPr>
            <a:picLocks noChangeAspect="1"/>
          </p:cNvPicPr>
          <p:nvPr/>
        </p:nvPicPr>
        <p:blipFill>
          <a:blip r:embed="rId5" cstate="print"/>
          <a:stretch>
            <a:fillRect/>
          </a:stretch>
        </p:blipFill>
        <p:spPr>
          <a:xfrm>
            <a:off x="4224647" y="3534225"/>
            <a:ext cx="3471991" cy="205192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p:nvPr/>
        </p:nvGrpSpPr>
        <p:grpSpPr>
          <a:xfrm>
            <a:off x="1651001" y="1070720"/>
            <a:ext cx="5842000" cy="4381500"/>
            <a:chOff x="0" y="0"/>
            <a:chExt cx="9144000" cy="6858000"/>
          </a:xfrm>
          <a:effectLst>
            <a:reflection blurRad="6350" stA="52000" endA="300" endPos="35000" dir="5400000" sy="-100000" algn="bl" rotWithShape="0"/>
          </a:effectLst>
        </p:grpSpPr>
        <p:grpSp>
          <p:nvGrpSpPr>
            <p:cNvPr id="3" name="Group 8"/>
            <p:cNvGrpSpPr/>
            <p:nvPr/>
          </p:nvGrpSpPr>
          <p:grpSpPr>
            <a:xfrm>
              <a:off x="0" y="0"/>
              <a:ext cx="9144000" cy="6858000"/>
              <a:chOff x="0" y="0"/>
              <a:chExt cx="9144000" cy="6858000"/>
            </a:xfrm>
          </p:grpSpPr>
          <p:pic>
            <p:nvPicPr>
              <p:cNvPr id="3076" name="Picture 4"/>
              <p:cNvPicPr>
                <a:picLocks noChangeAspect="1" noChangeArrowheads="1"/>
              </p:cNvPicPr>
              <p:nvPr/>
            </p:nvPicPr>
            <p:blipFill>
              <a:blip r:embed="rId3" cstate="print"/>
              <a:srcRect/>
              <a:stretch>
                <a:fillRect/>
              </a:stretch>
            </p:blipFill>
            <p:spPr bwMode="auto">
              <a:xfrm>
                <a:off x="0" y="0"/>
                <a:ext cx="9144000" cy="6858000"/>
              </a:xfrm>
              <a:prstGeom prst="rect">
                <a:avLst/>
              </a:prstGeom>
              <a:effectLst>
                <a:reflection blurRad="6350" stA="52000" endA="300" endPos="14000" dir="5400000" sy="-100000" algn="bl" rotWithShape="0"/>
              </a:effectLst>
            </p:spPr>
          </p:pic>
          <p:pic>
            <p:nvPicPr>
              <p:cNvPr id="3077" name="Picture 5"/>
              <p:cNvPicPr>
                <a:picLocks noChangeAspect="1" noChangeArrowheads="1"/>
              </p:cNvPicPr>
              <p:nvPr/>
            </p:nvPicPr>
            <p:blipFill>
              <a:blip r:embed="rId4" cstate="print"/>
              <a:srcRect/>
              <a:stretch>
                <a:fillRect/>
              </a:stretch>
            </p:blipFill>
            <p:spPr bwMode="auto">
              <a:xfrm>
                <a:off x="0" y="0"/>
                <a:ext cx="2303463" cy="6858000"/>
              </a:xfrm>
              <a:prstGeom prst="rect">
                <a:avLst/>
              </a:prstGeom>
              <a:effectLst>
                <a:reflection blurRad="6350" stA="52000" endA="300" endPos="14000" dir="5400000" sy="-100000" algn="bl" rotWithShape="0"/>
              </a:effectLst>
            </p:spPr>
          </p:pic>
        </p:grpSp>
        <p:pic>
          <p:nvPicPr>
            <p:cNvPr id="3078" name="Picture 7"/>
            <p:cNvPicPr>
              <a:picLocks noChangeAspect="1" noChangeArrowheads="1"/>
            </p:cNvPicPr>
            <p:nvPr/>
          </p:nvPicPr>
          <p:blipFill>
            <a:blip r:embed="rId5" cstate="print"/>
            <a:srcRect/>
            <a:stretch>
              <a:fillRect/>
            </a:stretch>
          </p:blipFill>
          <p:spPr bwMode="auto">
            <a:xfrm>
              <a:off x="0" y="0"/>
              <a:ext cx="241300" cy="214313"/>
            </a:xfrm>
            <a:prstGeom prst="rect">
              <a:avLst/>
            </a:prstGeom>
            <a:effectLst>
              <a:reflection blurRad="6350" stA="52000" endA="300" endPos="14000" dir="5400000" sy="-100000" algn="bl" rotWithShape="0"/>
            </a:effectLst>
          </p:spPr>
        </p:pic>
      </p:grpSp>
      <p:sp>
        <p:nvSpPr>
          <p:cNvPr id="8" name="Title 7"/>
          <p:cNvSpPr>
            <a:spLocks noGrp="1"/>
          </p:cNvSpPr>
          <p:nvPr>
            <p:ph type="title"/>
          </p:nvPr>
        </p:nvSpPr>
        <p:spPr/>
        <p:txBody>
          <a:bodyPr/>
          <a:lstStyle/>
          <a:p>
            <a:r>
              <a:rPr lang="en-CA" dirty="0" smtClean="0"/>
              <a:t>90% Irrelevant</a:t>
            </a:r>
            <a:endParaRPr lang="en-US" dirty="0"/>
          </a:p>
        </p:txBody>
      </p:sp>
      <p:sp>
        <p:nvSpPr>
          <p:cNvPr id="9" name="AutoShape 8"/>
          <p:cNvSpPr>
            <a:spLocks noChangeArrowheads="1"/>
          </p:cNvSpPr>
          <p:nvPr/>
        </p:nvSpPr>
        <p:spPr bwMode="auto">
          <a:xfrm>
            <a:off x="2200275" y="2840644"/>
            <a:ext cx="4743450" cy="1746781"/>
          </a:xfrm>
          <a:prstGeom prst="roundRect">
            <a:avLst>
              <a:gd name="adj" fmla="val 4488"/>
            </a:avLst>
          </a:prstGeom>
          <a:gradFill flip="none" rotWithShape="1">
            <a:gsLst>
              <a:gs pos="64000">
                <a:srgbClr val="F2F2F2">
                  <a:lumMod val="10000"/>
                  <a:alpha val="90000"/>
                </a:srgbClr>
              </a:gs>
              <a:gs pos="12000">
                <a:srgbClr val="000000">
                  <a:lumMod val="75000"/>
                  <a:lumOff val="25000"/>
                  <a:alpha val="90000"/>
                </a:srgbClr>
              </a:gs>
            </a:gsLst>
            <a:lin ang="5400000" scaled="1"/>
            <a:tileRect/>
          </a:gradFill>
          <a:ln w="25400" algn="ctr">
            <a:solidFill>
              <a:srgbClr val="000000">
                <a:lumMod val="85000"/>
                <a:lumOff val="15000"/>
              </a:srgbClr>
            </a:solidFill>
            <a:round/>
            <a:headEnd/>
            <a:tailEnd/>
          </a:ln>
        </p:spPr>
        <p:txBody>
          <a:bodyPr wrap="none" lIns="91338" tIns="0" rIns="91338" bIns="45668" anchor="ctr"/>
          <a:lstStyle/>
          <a:p>
            <a:pPr algn="ctr" defTabSz="913375">
              <a:lnSpc>
                <a:spcPct val="150000"/>
              </a:lnSpc>
              <a:defRPr/>
            </a:pPr>
            <a:r>
              <a:rPr lang="en-US" sz="2000" b="1" kern="0" dirty="0" smtClean="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Lack of integration – Friction</a:t>
            </a:r>
            <a:br>
              <a:rPr lang="en-US" sz="2000" b="1" kern="0" dirty="0" smtClean="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br>
            <a:r>
              <a:rPr lang="en-CA" sz="2000" b="1" kern="0" dirty="0" smtClean="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Information overload – Distraction</a:t>
            </a:r>
            <a:br>
              <a:rPr lang="en-CA" sz="2000" b="1" kern="0" dirty="0" smtClean="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br>
            <a:r>
              <a:rPr lang="en-CA" sz="2000" b="1" kern="0" dirty="0" smtClean="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Context loss when multi-tasking</a:t>
            </a:r>
            <a:endParaRPr lang="en-US" sz="20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endParaRPr>
          </a:p>
        </p:txBody>
      </p:sp>
    </p:spTree>
    <p:extLst>
      <p:ext uri="{BB962C8B-B14F-4D97-AF65-F5344CB8AC3E}">
        <p14:creationId xmlns:p14="http://schemas.microsoft.com/office/powerpoint/2010/main" xmlns="" val="31429215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bg/>
                                          </p:spTgt>
                                        </p:tgtEl>
                                        <p:attrNameLst>
                                          <p:attrName>style.visibility</p:attrName>
                                        </p:attrNameLst>
                                      </p:cBhvr>
                                      <p:to>
                                        <p:strVal val="visible"/>
                                      </p:to>
                                    </p:set>
                                    <p:animEffect transition="in" filter="fade">
                                      <p:cBhvr>
                                        <p:cTn id="12" dur="500"/>
                                        <p:tgtEl>
                                          <p:spTgt spid="9">
                                            <p:bg/>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allAtOnce"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sktop-1.6-fullscreen.png"/>
          <p:cNvPicPr>
            <a:picLocks noChangeAspect="1"/>
          </p:cNvPicPr>
          <p:nvPr/>
        </p:nvPicPr>
        <p:blipFill>
          <a:blip r:embed="rId3" cstate="print"/>
          <a:stretch>
            <a:fillRect/>
          </a:stretch>
        </p:blipFill>
        <p:spPr>
          <a:xfrm>
            <a:off x="1589533" y="980902"/>
            <a:ext cx="5964936" cy="4921062"/>
          </a:xfrm>
          <a:prstGeom prst="rect">
            <a:avLst/>
          </a:prstGeom>
          <a:effectLst>
            <a:reflection blurRad="6350" stA="52000" endA="300" endPos="14000" dir="5400000" sy="-100000" algn="bl" rotWithShape="0"/>
          </a:effectLst>
        </p:spPr>
      </p:pic>
      <p:sp>
        <p:nvSpPr>
          <p:cNvPr id="4" name="Title 7"/>
          <p:cNvSpPr>
            <a:spLocks noGrp="1"/>
          </p:cNvSpPr>
          <p:nvPr>
            <p:ph type="title"/>
          </p:nvPr>
        </p:nvSpPr>
        <p:spPr/>
        <p:txBody>
          <a:bodyPr/>
          <a:lstStyle/>
          <a:p>
            <a:r>
              <a:rPr lang="en-CA" dirty="0" smtClean="0"/>
              <a:t>Task-Focused Interface</a:t>
            </a:r>
            <a:endParaRPr lang="en-US" dirty="0"/>
          </a:p>
        </p:txBody>
      </p:sp>
      <p:sp>
        <p:nvSpPr>
          <p:cNvPr id="5" name="AutoShape 8"/>
          <p:cNvSpPr>
            <a:spLocks noChangeArrowheads="1"/>
          </p:cNvSpPr>
          <p:nvPr/>
        </p:nvSpPr>
        <p:spPr bwMode="auto">
          <a:xfrm>
            <a:off x="2200275" y="2840643"/>
            <a:ext cx="4743450" cy="1746781"/>
          </a:xfrm>
          <a:prstGeom prst="roundRect">
            <a:avLst>
              <a:gd name="adj" fmla="val 4488"/>
            </a:avLst>
          </a:prstGeom>
          <a:gradFill flip="none" rotWithShape="1">
            <a:gsLst>
              <a:gs pos="64000">
                <a:srgbClr val="F2F2F2">
                  <a:lumMod val="10000"/>
                  <a:alpha val="90000"/>
                </a:srgbClr>
              </a:gs>
              <a:gs pos="12000">
                <a:srgbClr val="000000">
                  <a:lumMod val="75000"/>
                  <a:lumOff val="25000"/>
                  <a:alpha val="90000"/>
                </a:srgbClr>
              </a:gs>
            </a:gsLst>
            <a:lin ang="5400000" scaled="1"/>
            <a:tileRect/>
          </a:gradFill>
          <a:ln w="25400" algn="ctr">
            <a:solidFill>
              <a:srgbClr val="000000">
                <a:lumMod val="85000"/>
                <a:lumOff val="15000"/>
              </a:srgbClr>
            </a:solidFill>
            <a:round/>
            <a:headEnd/>
            <a:tailEnd/>
          </a:ln>
        </p:spPr>
        <p:txBody>
          <a:bodyPr wrap="none" lIns="91352" tIns="0" rIns="91352" bIns="45676" anchor="ctr"/>
          <a:lstStyle/>
          <a:p>
            <a:pPr algn="ctr" defTabSz="913521">
              <a:lnSpc>
                <a:spcPct val="150000"/>
              </a:lnSpc>
              <a:defRPr/>
            </a:pPr>
            <a:r>
              <a:rPr lang="en-US" sz="2000" b="1" kern="0" dirty="0" smtClean="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Tasks are integrated with the IDE</a:t>
            </a:r>
          </a:p>
          <a:p>
            <a:pPr algn="ctr" defTabSz="913521">
              <a:lnSpc>
                <a:spcPct val="150000"/>
              </a:lnSpc>
              <a:defRPr/>
            </a:pPr>
            <a:r>
              <a:rPr lang="en-US" sz="2000" b="1" kern="0" dirty="0" smtClean="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See only what you are working on</a:t>
            </a:r>
            <a:endParaRPr lang="en-US" sz="20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endParaRPr>
          </a:p>
        </p:txBody>
      </p:sp>
    </p:spTree>
    <p:extLst>
      <p:ext uri="{BB962C8B-B14F-4D97-AF65-F5344CB8AC3E}">
        <p14:creationId xmlns:p14="http://schemas.microsoft.com/office/powerpoint/2010/main" xmlns="" val="34983618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bg/>
                                          </p:spTgt>
                                        </p:tgtEl>
                                        <p:attrNameLst>
                                          <p:attrName>style.visibility</p:attrName>
                                        </p:attrNameLst>
                                      </p:cBhvr>
                                      <p:to>
                                        <p:strVal val="visible"/>
                                      </p:to>
                                    </p:set>
                                    <p:animEffect transition="in" filter="fade">
                                      <p:cBhvr>
                                        <p:cTn id="12" dur="500"/>
                                        <p:tgtEl>
                                          <p:spTgt spid="5">
                                            <p:bg/>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fade">
                                      <p:cBhvr>
                                        <p:cTn id="18"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allAtOnce"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092118" y="1003996"/>
            <a:ext cx="7447976" cy="762002"/>
            <a:chOff x="762000" y="1902623"/>
            <a:chExt cx="7380514" cy="762001"/>
          </a:xfrm>
        </p:grpSpPr>
        <p:sp>
          <p:nvSpPr>
            <p:cNvPr id="8" name="AutoShape 19"/>
            <p:cNvSpPr>
              <a:spLocks noChangeArrowheads="1"/>
            </p:cNvSpPr>
            <p:nvPr/>
          </p:nvSpPr>
          <p:spPr bwMode="auto">
            <a:xfrm>
              <a:off x="762000" y="1902623"/>
              <a:ext cx="7380514" cy="762001"/>
            </a:xfrm>
            <a:prstGeom prst="roundRect">
              <a:avLst>
                <a:gd name="adj" fmla="val 7861"/>
              </a:avLst>
            </a:prstGeom>
            <a:gradFill flip="none" rotWithShape="1">
              <a:gsLst>
                <a:gs pos="100000">
                  <a:srgbClr val="F2F2F2">
                    <a:lumMod val="25000"/>
                    <a:alpha val="0"/>
                  </a:srgbClr>
                </a:gs>
                <a:gs pos="30000">
                  <a:srgbClr val="000000">
                    <a:lumMod val="85000"/>
                    <a:lumOff val="15000"/>
                  </a:srgbClr>
                </a:gs>
              </a:gsLst>
              <a:lin ang="0" scaled="1"/>
              <a:tileRect/>
            </a:gradFill>
            <a:ln w="25400" algn="ctr">
              <a:gradFill>
                <a:gsLst>
                  <a:gs pos="100000">
                    <a:srgbClr val="F2F2F2">
                      <a:lumMod val="90000"/>
                      <a:alpha val="0"/>
                    </a:srgbClr>
                  </a:gs>
                  <a:gs pos="0">
                    <a:srgbClr val="F2F2F2">
                      <a:lumMod val="75000"/>
                    </a:srgbClr>
                  </a:gs>
                </a:gsLst>
                <a:lin ang="0" scaled="0"/>
              </a:gradFill>
              <a:round/>
              <a:headEnd/>
              <a:tailEnd/>
            </a:ln>
          </p:spPr>
          <p:txBody>
            <a:bodyPr wrap="none" lIns="731520" tIns="27432" anchor="t"/>
            <a:lstStyle/>
            <a:p>
              <a:pPr>
                <a:lnSpc>
                  <a:spcPct val="150000"/>
                </a:lnSpc>
              </a:pPr>
              <a:r>
                <a:rPr lang="en-US" sz="28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Tasks</a:t>
              </a:r>
            </a:p>
          </p:txBody>
        </p:sp>
        <p:pic>
          <p:nvPicPr>
            <p:cNvPr id="12" name="Picture 11" descr="keynote-screenshots.png"/>
            <p:cNvPicPr>
              <a:picLocks noChangeAspect="1"/>
            </p:cNvPicPr>
            <p:nvPr/>
          </p:nvPicPr>
          <p:blipFill>
            <a:blip r:embed="rId3" cstate="print">
              <a:lum bright="-10000"/>
            </a:blip>
            <a:stretch>
              <a:fillRect/>
            </a:stretch>
          </p:blipFill>
          <p:spPr>
            <a:xfrm>
              <a:off x="870859" y="2007400"/>
              <a:ext cx="454687" cy="550611"/>
            </a:xfrm>
            <a:prstGeom prst="rect">
              <a:avLst/>
            </a:prstGeom>
          </p:spPr>
        </p:pic>
      </p:grpSp>
      <p:sp>
        <p:nvSpPr>
          <p:cNvPr id="23" name="AutoShape 19"/>
          <p:cNvSpPr>
            <a:spLocks noChangeArrowheads="1"/>
          </p:cNvSpPr>
          <p:nvPr/>
        </p:nvSpPr>
        <p:spPr bwMode="auto">
          <a:xfrm>
            <a:off x="3811516" y="1156395"/>
            <a:ext cx="1600200" cy="457200"/>
          </a:xfrm>
          <a:prstGeom prst="roundRect">
            <a:avLst>
              <a:gd name="adj" fmla="val 7861"/>
            </a:avLst>
          </a:prstGeom>
          <a:gradFill flip="none" rotWithShape="1">
            <a:gsLst>
              <a:gs pos="64000">
                <a:srgbClr val="F2F2F2">
                  <a:lumMod val="10000"/>
                </a:srgbClr>
              </a:gs>
              <a:gs pos="12000">
                <a:srgbClr val="000000">
                  <a:lumMod val="75000"/>
                  <a:lumOff val="25000"/>
                </a:srgbClr>
              </a:gs>
            </a:gsLst>
            <a:lin ang="5400000" scaled="1"/>
            <a:tileRect/>
          </a:gradFill>
          <a:ln w="25400" algn="ctr">
            <a:solidFill>
              <a:srgbClr val="8E8E8E"/>
            </a:solidFill>
            <a:round/>
            <a:headEnd/>
            <a:tailEnd/>
          </a:ln>
        </p:spPr>
        <p:txBody>
          <a:bodyPr wrap="none" lIns="98404" tIns="0" rIns="98404" bIns="49203" anchor="ctr"/>
          <a:lstStyle/>
          <a:p>
            <a:pPr algn="ctr">
              <a:lnSpc>
                <a:spcPct val="150000"/>
              </a:lnSpc>
            </a:pPr>
            <a:r>
              <a:rPr lang="en-US" sz="22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Bugzilla</a:t>
            </a:r>
          </a:p>
        </p:txBody>
      </p:sp>
      <p:sp>
        <p:nvSpPr>
          <p:cNvPr id="24" name="AutoShape 19"/>
          <p:cNvSpPr>
            <a:spLocks noChangeArrowheads="1"/>
          </p:cNvSpPr>
          <p:nvPr/>
        </p:nvSpPr>
        <p:spPr bwMode="auto">
          <a:xfrm>
            <a:off x="5564120" y="1156397"/>
            <a:ext cx="1426029" cy="457200"/>
          </a:xfrm>
          <a:prstGeom prst="roundRect">
            <a:avLst>
              <a:gd name="adj" fmla="val 7861"/>
            </a:avLst>
          </a:prstGeom>
          <a:gradFill flip="none" rotWithShape="1">
            <a:gsLst>
              <a:gs pos="64000">
                <a:srgbClr val="F2F2F2">
                  <a:lumMod val="10000"/>
                </a:srgbClr>
              </a:gs>
              <a:gs pos="12000">
                <a:srgbClr val="000000">
                  <a:lumMod val="75000"/>
                  <a:lumOff val="25000"/>
                </a:srgbClr>
              </a:gs>
            </a:gsLst>
            <a:lin ang="5400000" scaled="1"/>
            <a:tileRect/>
          </a:gradFill>
          <a:ln w="25400" algn="ctr">
            <a:solidFill>
              <a:srgbClr val="8E8E8E"/>
            </a:solidFill>
            <a:round/>
            <a:headEnd/>
            <a:tailEnd/>
          </a:ln>
        </p:spPr>
        <p:txBody>
          <a:bodyPr wrap="none" lIns="98404" tIns="0" rIns="98404" bIns="49203" anchor="ctr"/>
          <a:lstStyle/>
          <a:p>
            <a:pPr algn="ctr">
              <a:lnSpc>
                <a:spcPct val="150000"/>
              </a:lnSpc>
            </a:pPr>
            <a:r>
              <a:rPr lang="en-US" sz="22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Trac</a:t>
            </a:r>
          </a:p>
        </p:txBody>
      </p:sp>
      <p:sp>
        <p:nvSpPr>
          <p:cNvPr id="34" name="AutoShape 19"/>
          <p:cNvSpPr>
            <a:spLocks noChangeArrowheads="1"/>
          </p:cNvSpPr>
          <p:nvPr/>
        </p:nvSpPr>
        <p:spPr bwMode="auto">
          <a:xfrm>
            <a:off x="7153431" y="1156397"/>
            <a:ext cx="892629" cy="457200"/>
          </a:xfrm>
          <a:prstGeom prst="roundRect">
            <a:avLst>
              <a:gd name="adj" fmla="val 7861"/>
            </a:avLst>
          </a:prstGeom>
          <a:gradFill flip="none" rotWithShape="1">
            <a:gsLst>
              <a:gs pos="64000">
                <a:srgbClr val="F2F2F2">
                  <a:lumMod val="10000"/>
                </a:srgbClr>
              </a:gs>
              <a:gs pos="12000">
                <a:srgbClr val="000000">
                  <a:lumMod val="75000"/>
                  <a:lumOff val="25000"/>
                </a:srgbClr>
              </a:gs>
            </a:gsLst>
            <a:lin ang="5400000" scaled="1"/>
            <a:tileRect/>
          </a:gradFill>
          <a:ln w="25400" algn="ctr">
            <a:solidFill>
              <a:srgbClr val="8E8E8E"/>
            </a:solidFill>
            <a:round/>
            <a:headEnd/>
            <a:tailEnd/>
          </a:ln>
        </p:spPr>
        <p:txBody>
          <a:bodyPr wrap="none" lIns="98404" tIns="0" rIns="98404" bIns="49203" anchor="ctr"/>
          <a:lstStyle/>
          <a:p>
            <a:pPr algn="ctr">
              <a:lnSpc>
                <a:spcPct val="150000"/>
              </a:lnSpc>
            </a:pPr>
            <a:r>
              <a:rPr lang="en-US" sz="2200" b="1" kern="0" dirty="0" smtClean="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OSLC</a:t>
            </a:r>
            <a:endParaRPr lang="en-US" sz="22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endParaRPr>
          </a:p>
        </p:txBody>
      </p:sp>
      <p:grpSp>
        <p:nvGrpSpPr>
          <p:cNvPr id="7" name="Group 6"/>
          <p:cNvGrpSpPr/>
          <p:nvPr/>
        </p:nvGrpSpPr>
        <p:grpSpPr>
          <a:xfrm>
            <a:off x="1092117" y="1918396"/>
            <a:ext cx="6934184" cy="762002"/>
            <a:chOff x="762000" y="988223"/>
            <a:chExt cx="7380514" cy="762001"/>
          </a:xfrm>
        </p:grpSpPr>
        <p:sp>
          <p:nvSpPr>
            <p:cNvPr id="4" name="AutoShape 19"/>
            <p:cNvSpPr>
              <a:spLocks noChangeArrowheads="1"/>
            </p:cNvSpPr>
            <p:nvPr/>
          </p:nvSpPr>
          <p:spPr bwMode="auto">
            <a:xfrm>
              <a:off x="762000" y="988223"/>
              <a:ext cx="7380514" cy="762001"/>
            </a:xfrm>
            <a:prstGeom prst="roundRect">
              <a:avLst>
                <a:gd name="adj" fmla="val 7861"/>
              </a:avLst>
            </a:prstGeom>
            <a:gradFill flip="none" rotWithShape="1">
              <a:gsLst>
                <a:gs pos="100000">
                  <a:srgbClr val="F2F2F2">
                    <a:lumMod val="25000"/>
                    <a:alpha val="0"/>
                  </a:srgbClr>
                </a:gs>
                <a:gs pos="30000">
                  <a:srgbClr val="000000">
                    <a:lumMod val="85000"/>
                    <a:lumOff val="15000"/>
                  </a:srgbClr>
                </a:gs>
              </a:gsLst>
              <a:lin ang="0" scaled="1"/>
              <a:tileRect/>
            </a:gradFill>
            <a:ln w="25400" algn="ctr">
              <a:gradFill>
                <a:gsLst>
                  <a:gs pos="100000">
                    <a:srgbClr val="F2F2F2">
                      <a:lumMod val="90000"/>
                      <a:alpha val="0"/>
                    </a:srgbClr>
                  </a:gs>
                  <a:gs pos="0">
                    <a:srgbClr val="F2F2F2">
                      <a:lumMod val="75000"/>
                    </a:srgbClr>
                  </a:gs>
                </a:gsLst>
                <a:lin ang="0" scaled="0"/>
              </a:gradFill>
              <a:round/>
              <a:headEnd/>
              <a:tailEnd/>
            </a:ln>
          </p:spPr>
          <p:txBody>
            <a:bodyPr wrap="none" lIns="731520" tIns="27432" anchor="t"/>
            <a:lstStyle/>
            <a:p>
              <a:pPr>
                <a:lnSpc>
                  <a:spcPct val="150000"/>
                </a:lnSpc>
              </a:pPr>
              <a:r>
                <a:rPr lang="en-US" sz="28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Context</a:t>
              </a:r>
            </a:p>
          </p:txBody>
        </p:sp>
        <p:pic>
          <p:nvPicPr>
            <p:cNvPr id="5" name="Picture 4" descr="keynote-screenshots.png"/>
            <p:cNvPicPr>
              <a:picLocks noChangeAspect="1"/>
            </p:cNvPicPr>
            <p:nvPr/>
          </p:nvPicPr>
          <p:blipFill>
            <a:blip r:embed="rId4" cstate="print">
              <a:lum bright="-10000"/>
              <a:extLst>
                <a:ext uri="{28A0092B-C50C-407E-A947-70E740481C1C}">
                  <a14:useLocalDpi xmlns="" xmlns:a14="http://schemas.microsoft.com/office/drawing/2010/main"/>
                </a:ext>
              </a:extLst>
            </a:blip>
            <a:stretch>
              <a:fillRect/>
            </a:stretch>
          </p:blipFill>
          <p:spPr>
            <a:xfrm>
              <a:off x="914400" y="1140625"/>
              <a:ext cx="403921" cy="455393"/>
            </a:xfrm>
            <a:prstGeom prst="rect">
              <a:avLst/>
            </a:prstGeom>
          </p:spPr>
        </p:pic>
      </p:grpSp>
      <p:grpSp>
        <p:nvGrpSpPr>
          <p:cNvPr id="10" name="Group 15"/>
          <p:cNvGrpSpPr/>
          <p:nvPr/>
        </p:nvGrpSpPr>
        <p:grpSpPr>
          <a:xfrm>
            <a:off x="1092117" y="5586078"/>
            <a:ext cx="6934184" cy="762002"/>
            <a:chOff x="762000" y="4645823"/>
            <a:chExt cx="7380514" cy="762001"/>
          </a:xfrm>
        </p:grpSpPr>
        <p:sp>
          <p:nvSpPr>
            <p:cNvPr id="14" name="AutoShape 19"/>
            <p:cNvSpPr>
              <a:spLocks noChangeArrowheads="1"/>
            </p:cNvSpPr>
            <p:nvPr/>
          </p:nvSpPr>
          <p:spPr bwMode="auto">
            <a:xfrm>
              <a:off x="762000" y="4645823"/>
              <a:ext cx="7380514" cy="762001"/>
            </a:xfrm>
            <a:prstGeom prst="roundRect">
              <a:avLst>
                <a:gd name="adj" fmla="val 7861"/>
              </a:avLst>
            </a:prstGeom>
            <a:gradFill flip="none" rotWithShape="1">
              <a:gsLst>
                <a:gs pos="100000">
                  <a:srgbClr val="F2F2F2">
                    <a:lumMod val="25000"/>
                    <a:alpha val="0"/>
                  </a:srgbClr>
                </a:gs>
                <a:gs pos="30000">
                  <a:srgbClr val="000000">
                    <a:lumMod val="85000"/>
                    <a:lumOff val="15000"/>
                  </a:srgbClr>
                </a:gs>
              </a:gsLst>
              <a:lin ang="0" scaled="1"/>
              <a:tileRect/>
            </a:gradFill>
            <a:ln w="25400" algn="ctr">
              <a:gradFill>
                <a:gsLst>
                  <a:gs pos="100000">
                    <a:srgbClr val="F2F2F2">
                      <a:lumMod val="90000"/>
                      <a:alpha val="0"/>
                    </a:srgbClr>
                  </a:gs>
                  <a:gs pos="0">
                    <a:srgbClr val="F2F2F2">
                      <a:lumMod val="75000"/>
                    </a:srgbClr>
                  </a:gs>
                </a:gsLst>
                <a:lin ang="0" scaled="0"/>
              </a:gradFill>
              <a:round/>
              <a:headEnd/>
              <a:tailEnd/>
            </a:ln>
          </p:spPr>
          <p:txBody>
            <a:bodyPr wrap="none" lIns="731520" tIns="27432" anchor="t"/>
            <a:lstStyle/>
            <a:p>
              <a:pPr>
                <a:lnSpc>
                  <a:spcPct val="150000"/>
                </a:lnSpc>
              </a:pPr>
              <a:r>
                <a:rPr lang="en-US" sz="2800" b="1" kern="0" dirty="0" smtClean="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Reviews</a:t>
              </a:r>
              <a:endParaRPr lang="en-US" sz="28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endParaRPr>
            </a:p>
          </p:txBody>
        </p:sp>
        <p:pic>
          <p:nvPicPr>
            <p:cNvPr id="18" name="Picture 17" descr="keynote-screenshots.png"/>
            <p:cNvPicPr>
              <a:picLocks noChangeAspect="1"/>
            </p:cNvPicPr>
            <p:nvPr/>
          </p:nvPicPr>
          <p:blipFill>
            <a:blip r:embed="rId5" cstate="print">
              <a:lum bright="-10000"/>
              <a:extLst>
                <a:ext uri="{28A0092B-C50C-407E-A947-70E740481C1C}">
                  <a14:useLocalDpi xmlns="" xmlns:a14="http://schemas.microsoft.com/office/drawing/2010/main"/>
                </a:ext>
              </a:extLst>
            </a:blip>
            <a:stretch>
              <a:fillRect/>
            </a:stretch>
          </p:blipFill>
          <p:spPr>
            <a:xfrm>
              <a:off x="884464" y="4776801"/>
              <a:ext cx="422281" cy="476093"/>
            </a:xfrm>
            <a:prstGeom prst="rect">
              <a:avLst/>
            </a:prstGeom>
          </p:spPr>
        </p:pic>
      </p:grpSp>
      <p:grpSp>
        <p:nvGrpSpPr>
          <p:cNvPr id="13" name="Group 12"/>
          <p:cNvGrpSpPr/>
          <p:nvPr/>
        </p:nvGrpSpPr>
        <p:grpSpPr>
          <a:xfrm>
            <a:off x="1092117" y="4671678"/>
            <a:ext cx="6934184" cy="762002"/>
            <a:chOff x="762000" y="3731423"/>
            <a:chExt cx="7380514" cy="762001"/>
          </a:xfrm>
        </p:grpSpPr>
        <p:sp>
          <p:nvSpPr>
            <p:cNvPr id="17" name="AutoShape 19"/>
            <p:cNvSpPr>
              <a:spLocks noChangeArrowheads="1"/>
            </p:cNvSpPr>
            <p:nvPr/>
          </p:nvSpPr>
          <p:spPr bwMode="auto">
            <a:xfrm>
              <a:off x="762000" y="3731423"/>
              <a:ext cx="7380514" cy="762001"/>
            </a:xfrm>
            <a:prstGeom prst="roundRect">
              <a:avLst>
                <a:gd name="adj" fmla="val 7861"/>
              </a:avLst>
            </a:prstGeom>
            <a:gradFill flip="none" rotWithShape="1">
              <a:gsLst>
                <a:gs pos="100000">
                  <a:srgbClr val="F2F2F2">
                    <a:lumMod val="25000"/>
                    <a:alpha val="0"/>
                  </a:srgbClr>
                </a:gs>
                <a:gs pos="30000">
                  <a:srgbClr val="000000">
                    <a:lumMod val="85000"/>
                    <a:lumOff val="15000"/>
                  </a:srgbClr>
                </a:gs>
              </a:gsLst>
              <a:lin ang="0" scaled="1"/>
              <a:tileRect/>
            </a:gradFill>
            <a:ln w="25400" algn="ctr">
              <a:gradFill>
                <a:gsLst>
                  <a:gs pos="100000">
                    <a:srgbClr val="F2F2F2">
                      <a:lumMod val="90000"/>
                      <a:alpha val="0"/>
                    </a:srgbClr>
                  </a:gs>
                  <a:gs pos="0">
                    <a:srgbClr val="F2F2F2">
                      <a:lumMod val="75000"/>
                    </a:srgbClr>
                  </a:gs>
                </a:gsLst>
                <a:lin ang="0" scaled="0"/>
              </a:gradFill>
              <a:round/>
              <a:headEnd/>
              <a:tailEnd/>
            </a:ln>
          </p:spPr>
          <p:txBody>
            <a:bodyPr wrap="none" lIns="731520" tIns="27432" anchor="t"/>
            <a:lstStyle/>
            <a:p>
              <a:pPr>
                <a:lnSpc>
                  <a:spcPct val="150000"/>
                </a:lnSpc>
              </a:pPr>
              <a:r>
                <a:rPr lang="en-US" sz="2800" b="1" kern="0" dirty="0" smtClean="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Builds</a:t>
              </a:r>
              <a:endParaRPr lang="en-US" sz="28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endParaRPr>
            </a:p>
          </p:txBody>
        </p:sp>
        <p:pic>
          <p:nvPicPr>
            <p:cNvPr id="21" name="Picture 20" descr="keynote-screenshots.png"/>
            <p:cNvPicPr>
              <a:picLocks noChangeAspect="1"/>
            </p:cNvPicPr>
            <p:nvPr/>
          </p:nvPicPr>
          <p:blipFill>
            <a:blip r:embed="rId6" cstate="print">
              <a:lum bright="-10000"/>
              <a:extLst>
                <a:ext uri="{28A0092B-C50C-407E-A947-70E740481C1C}">
                  <a14:useLocalDpi xmlns="" xmlns:a14="http://schemas.microsoft.com/office/drawing/2010/main"/>
                </a:ext>
              </a:extLst>
            </a:blip>
            <a:stretch>
              <a:fillRect/>
            </a:stretch>
          </p:blipFill>
          <p:spPr>
            <a:xfrm>
              <a:off x="947058" y="3908313"/>
              <a:ext cx="315793" cy="389154"/>
            </a:xfrm>
            <a:prstGeom prst="rect">
              <a:avLst/>
            </a:prstGeom>
          </p:spPr>
        </p:pic>
      </p:grpSp>
      <p:grpSp>
        <p:nvGrpSpPr>
          <p:cNvPr id="16" name="Group 9"/>
          <p:cNvGrpSpPr/>
          <p:nvPr/>
        </p:nvGrpSpPr>
        <p:grpSpPr>
          <a:xfrm>
            <a:off x="1092117" y="2832798"/>
            <a:ext cx="6934184" cy="762002"/>
            <a:chOff x="762000" y="2817023"/>
            <a:chExt cx="7380514" cy="762001"/>
          </a:xfrm>
        </p:grpSpPr>
        <p:sp>
          <p:nvSpPr>
            <p:cNvPr id="20" name="AutoShape 19"/>
            <p:cNvSpPr>
              <a:spLocks noChangeArrowheads="1"/>
            </p:cNvSpPr>
            <p:nvPr/>
          </p:nvSpPr>
          <p:spPr bwMode="auto">
            <a:xfrm>
              <a:off x="762000" y="2817023"/>
              <a:ext cx="7380514" cy="762001"/>
            </a:xfrm>
            <a:prstGeom prst="roundRect">
              <a:avLst>
                <a:gd name="adj" fmla="val 7861"/>
              </a:avLst>
            </a:prstGeom>
            <a:gradFill flip="none" rotWithShape="1">
              <a:gsLst>
                <a:gs pos="100000">
                  <a:srgbClr val="F2F2F2">
                    <a:lumMod val="25000"/>
                    <a:alpha val="0"/>
                  </a:srgbClr>
                </a:gs>
                <a:gs pos="30000">
                  <a:srgbClr val="000000">
                    <a:lumMod val="85000"/>
                    <a:lumOff val="15000"/>
                  </a:srgbClr>
                </a:gs>
              </a:gsLst>
              <a:lin ang="0" scaled="1"/>
              <a:tileRect/>
            </a:gradFill>
            <a:ln w="25400" algn="ctr">
              <a:gradFill>
                <a:gsLst>
                  <a:gs pos="100000">
                    <a:srgbClr val="F2F2F2">
                      <a:lumMod val="90000"/>
                      <a:alpha val="0"/>
                    </a:srgbClr>
                  </a:gs>
                  <a:gs pos="0">
                    <a:srgbClr val="F2F2F2">
                      <a:lumMod val="75000"/>
                    </a:srgbClr>
                  </a:gs>
                </a:gsLst>
                <a:lin ang="0" scaled="0"/>
              </a:gradFill>
              <a:round/>
              <a:headEnd/>
              <a:tailEnd/>
            </a:ln>
          </p:spPr>
          <p:txBody>
            <a:bodyPr wrap="none" lIns="731520" tIns="27432" anchor="t"/>
            <a:lstStyle/>
            <a:p>
              <a:pPr>
                <a:lnSpc>
                  <a:spcPct val="150000"/>
                </a:lnSpc>
              </a:pPr>
              <a:r>
                <a:rPr lang="en-US" sz="2800" b="1" kern="0" dirty="0" smtClean="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Versions</a:t>
              </a:r>
              <a:endParaRPr lang="en-US" sz="28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endParaRPr>
            </a:p>
          </p:txBody>
        </p:sp>
        <p:pic>
          <p:nvPicPr>
            <p:cNvPr id="15" name="Picture 14" descr="keynote-screenshots.png"/>
            <p:cNvPicPr>
              <a:picLocks noChangeAspect="1"/>
            </p:cNvPicPr>
            <p:nvPr/>
          </p:nvPicPr>
          <p:blipFill>
            <a:blip r:embed="rId7" cstate="print">
              <a:lum bright="-20000"/>
              <a:extLst>
                <a:ext uri="{28A0092B-C50C-407E-A947-70E740481C1C}">
                  <a14:useLocalDpi xmlns="" xmlns:a14="http://schemas.microsoft.com/office/drawing/2010/main"/>
                </a:ext>
              </a:extLst>
            </a:blip>
            <a:stretch>
              <a:fillRect/>
            </a:stretch>
          </p:blipFill>
          <p:spPr>
            <a:xfrm>
              <a:off x="849086" y="2921800"/>
              <a:ext cx="488377" cy="550611"/>
            </a:xfrm>
            <a:prstGeom prst="rect">
              <a:avLst/>
            </a:prstGeom>
          </p:spPr>
        </p:pic>
      </p:grpSp>
      <p:grpSp>
        <p:nvGrpSpPr>
          <p:cNvPr id="19" name="Group 18"/>
          <p:cNvGrpSpPr/>
          <p:nvPr/>
        </p:nvGrpSpPr>
        <p:grpSpPr>
          <a:xfrm>
            <a:off x="1092117" y="3747198"/>
            <a:ext cx="6934184" cy="762002"/>
            <a:chOff x="762000" y="5560224"/>
            <a:chExt cx="7380514" cy="762001"/>
          </a:xfrm>
        </p:grpSpPr>
        <p:sp>
          <p:nvSpPr>
            <p:cNvPr id="11" name="AutoShape 19"/>
            <p:cNvSpPr>
              <a:spLocks noChangeArrowheads="1"/>
            </p:cNvSpPr>
            <p:nvPr/>
          </p:nvSpPr>
          <p:spPr bwMode="auto">
            <a:xfrm>
              <a:off x="762000" y="5560224"/>
              <a:ext cx="7380514" cy="762001"/>
            </a:xfrm>
            <a:prstGeom prst="roundRect">
              <a:avLst>
                <a:gd name="adj" fmla="val 7861"/>
              </a:avLst>
            </a:prstGeom>
            <a:gradFill flip="none" rotWithShape="1">
              <a:gsLst>
                <a:gs pos="100000">
                  <a:srgbClr val="F2F2F2">
                    <a:lumMod val="25000"/>
                    <a:alpha val="0"/>
                  </a:srgbClr>
                </a:gs>
                <a:gs pos="30000">
                  <a:srgbClr val="000000">
                    <a:lumMod val="85000"/>
                    <a:lumOff val="15000"/>
                  </a:srgbClr>
                </a:gs>
              </a:gsLst>
              <a:lin ang="0" scaled="1"/>
              <a:tileRect/>
            </a:gradFill>
            <a:ln w="25400" algn="ctr">
              <a:gradFill>
                <a:gsLst>
                  <a:gs pos="100000">
                    <a:srgbClr val="F2F2F2">
                      <a:lumMod val="90000"/>
                      <a:alpha val="0"/>
                    </a:srgbClr>
                  </a:gs>
                  <a:gs pos="0">
                    <a:srgbClr val="F2F2F2">
                      <a:lumMod val="75000"/>
                    </a:srgbClr>
                  </a:gs>
                </a:gsLst>
                <a:lin ang="0" scaled="0"/>
              </a:gradFill>
              <a:round/>
              <a:headEnd/>
              <a:tailEnd/>
            </a:ln>
          </p:spPr>
          <p:txBody>
            <a:bodyPr wrap="none" lIns="731520" tIns="27432" anchor="t"/>
            <a:lstStyle/>
            <a:p>
              <a:pPr>
                <a:lnSpc>
                  <a:spcPct val="150000"/>
                </a:lnSpc>
              </a:pPr>
              <a:r>
                <a:rPr lang="en-US" sz="28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Docs</a:t>
              </a:r>
            </a:p>
          </p:txBody>
        </p:sp>
        <p:pic>
          <p:nvPicPr>
            <p:cNvPr id="9" name="Picture 8" descr="keynote-screenshots.png"/>
            <p:cNvPicPr>
              <a:picLocks noChangeAspect="1"/>
            </p:cNvPicPr>
            <p:nvPr/>
          </p:nvPicPr>
          <p:blipFill>
            <a:blip r:embed="rId8" cstate="print">
              <a:lum bright="-10000"/>
              <a:extLst>
                <a:ext uri="{28A0092B-C50C-407E-A947-70E740481C1C}">
                  <a14:useLocalDpi xmlns="" xmlns:a14="http://schemas.microsoft.com/office/drawing/2010/main"/>
                </a:ext>
              </a:extLst>
            </a:blip>
            <a:stretch>
              <a:fillRect/>
            </a:stretch>
          </p:blipFill>
          <p:spPr>
            <a:xfrm>
              <a:off x="849086" y="5601391"/>
              <a:ext cx="539785" cy="608570"/>
            </a:xfrm>
            <a:prstGeom prst="rect">
              <a:avLst/>
            </a:prstGeom>
          </p:spPr>
        </p:pic>
      </p:grpSp>
      <p:sp>
        <p:nvSpPr>
          <p:cNvPr id="2" name="Title 1"/>
          <p:cNvSpPr>
            <a:spLocks noGrp="1"/>
          </p:cNvSpPr>
          <p:nvPr>
            <p:ph type="title"/>
          </p:nvPr>
        </p:nvSpPr>
        <p:spPr/>
        <p:txBody>
          <a:bodyPr/>
          <a:lstStyle/>
          <a:p>
            <a:r>
              <a:rPr lang="en-CA" dirty="0" smtClean="0"/>
              <a:t>Mylyn Evolution</a:t>
            </a:r>
            <a:endParaRPr lang="en-CA" dirty="0"/>
          </a:p>
        </p:txBody>
      </p:sp>
      <p:sp>
        <p:nvSpPr>
          <p:cNvPr id="6" name="AutoShape 19"/>
          <p:cNvSpPr>
            <a:spLocks noChangeArrowheads="1"/>
          </p:cNvSpPr>
          <p:nvPr/>
        </p:nvSpPr>
        <p:spPr bwMode="auto">
          <a:xfrm>
            <a:off x="3811514" y="2070795"/>
            <a:ext cx="1600200" cy="457200"/>
          </a:xfrm>
          <a:prstGeom prst="roundRect">
            <a:avLst>
              <a:gd name="adj" fmla="val 7861"/>
            </a:avLst>
          </a:prstGeom>
          <a:gradFill flip="none" rotWithShape="1">
            <a:gsLst>
              <a:gs pos="64000">
                <a:srgbClr val="F2F2F2">
                  <a:lumMod val="10000"/>
                </a:srgbClr>
              </a:gs>
              <a:gs pos="12000">
                <a:srgbClr val="000000">
                  <a:lumMod val="75000"/>
                  <a:lumOff val="25000"/>
                </a:srgbClr>
              </a:gs>
            </a:gsLst>
            <a:lin ang="5400000" scaled="1"/>
            <a:tileRect/>
          </a:gradFill>
          <a:ln w="25400" algn="ctr">
            <a:solidFill>
              <a:srgbClr val="8E8E8E"/>
            </a:solidFill>
            <a:round/>
            <a:headEnd/>
            <a:tailEnd/>
          </a:ln>
        </p:spPr>
        <p:txBody>
          <a:bodyPr wrap="none" lIns="98404" tIns="0" rIns="98404" bIns="49203" anchor="ctr"/>
          <a:lstStyle/>
          <a:p>
            <a:pPr algn="ctr">
              <a:lnSpc>
                <a:spcPct val="150000"/>
              </a:lnSpc>
            </a:pPr>
            <a:r>
              <a:rPr lang="en-US" sz="22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Java</a:t>
            </a:r>
          </a:p>
        </p:txBody>
      </p:sp>
      <p:sp>
        <p:nvSpPr>
          <p:cNvPr id="22" name="AutoShape 19"/>
          <p:cNvSpPr>
            <a:spLocks noChangeArrowheads="1"/>
          </p:cNvSpPr>
          <p:nvPr/>
        </p:nvSpPr>
        <p:spPr bwMode="auto">
          <a:xfrm>
            <a:off x="5564115" y="2070795"/>
            <a:ext cx="1426029" cy="457200"/>
          </a:xfrm>
          <a:prstGeom prst="roundRect">
            <a:avLst>
              <a:gd name="adj" fmla="val 7861"/>
            </a:avLst>
          </a:prstGeom>
          <a:gradFill flip="none" rotWithShape="1">
            <a:gsLst>
              <a:gs pos="64000">
                <a:srgbClr val="F2F2F2">
                  <a:lumMod val="10000"/>
                </a:srgbClr>
              </a:gs>
              <a:gs pos="12000">
                <a:srgbClr val="000000">
                  <a:lumMod val="75000"/>
                  <a:lumOff val="25000"/>
                </a:srgbClr>
              </a:gs>
            </a:gsLst>
            <a:lin ang="5400000" scaled="1"/>
            <a:tileRect/>
          </a:gradFill>
          <a:ln w="25400" algn="ctr">
            <a:solidFill>
              <a:srgbClr val="8E8E8E"/>
            </a:solidFill>
            <a:round/>
            <a:headEnd/>
            <a:tailEnd/>
          </a:ln>
        </p:spPr>
        <p:txBody>
          <a:bodyPr wrap="none" lIns="98404" tIns="0" rIns="98404" bIns="49203" anchor="ctr"/>
          <a:lstStyle/>
          <a:p>
            <a:pPr algn="ctr">
              <a:lnSpc>
                <a:spcPct val="150000"/>
              </a:lnSpc>
            </a:pPr>
            <a:r>
              <a:rPr lang="en-US" sz="22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C/C++</a:t>
            </a:r>
          </a:p>
        </p:txBody>
      </p:sp>
      <p:sp>
        <p:nvSpPr>
          <p:cNvPr id="25" name="AutoShape 19"/>
          <p:cNvSpPr>
            <a:spLocks noChangeArrowheads="1"/>
          </p:cNvSpPr>
          <p:nvPr/>
        </p:nvSpPr>
        <p:spPr bwMode="auto">
          <a:xfrm>
            <a:off x="3811514" y="2985195"/>
            <a:ext cx="1600200" cy="457200"/>
          </a:xfrm>
          <a:prstGeom prst="roundRect">
            <a:avLst>
              <a:gd name="adj" fmla="val 7861"/>
            </a:avLst>
          </a:prstGeom>
          <a:gradFill flip="none" rotWithShape="1">
            <a:gsLst>
              <a:gs pos="64000">
                <a:srgbClr val="F2F2F2">
                  <a:lumMod val="10000"/>
                </a:srgbClr>
              </a:gs>
              <a:gs pos="12000">
                <a:srgbClr val="000000">
                  <a:lumMod val="75000"/>
                  <a:lumOff val="25000"/>
                </a:srgbClr>
              </a:gs>
            </a:gsLst>
            <a:lin ang="5400000" scaled="1"/>
            <a:tileRect/>
          </a:gradFill>
          <a:ln w="25400" algn="ctr">
            <a:solidFill>
              <a:srgbClr val="8E8E8E"/>
            </a:solidFill>
            <a:round/>
            <a:headEnd/>
            <a:tailEnd/>
          </a:ln>
        </p:spPr>
        <p:txBody>
          <a:bodyPr wrap="none" lIns="98404" tIns="0" rIns="98404" bIns="49203" anchor="ctr"/>
          <a:lstStyle/>
          <a:p>
            <a:pPr algn="ctr">
              <a:lnSpc>
                <a:spcPct val="150000"/>
              </a:lnSpc>
            </a:pPr>
            <a:r>
              <a:rPr lang="en-US" sz="2200" b="1" kern="0" dirty="0" smtClean="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CVS</a:t>
            </a:r>
            <a:endParaRPr lang="en-US" sz="22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endParaRPr>
          </a:p>
        </p:txBody>
      </p:sp>
      <p:sp>
        <p:nvSpPr>
          <p:cNvPr id="26" name="AutoShape 19"/>
          <p:cNvSpPr>
            <a:spLocks noChangeArrowheads="1"/>
          </p:cNvSpPr>
          <p:nvPr/>
        </p:nvSpPr>
        <p:spPr bwMode="auto">
          <a:xfrm>
            <a:off x="5564115" y="2985195"/>
            <a:ext cx="1426029" cy="457200"/>
          </a:xfrm>
          <a:prstGeom prst="roundRect">
            <a:avLst>
              <a:gd name="adj" fmla="val 7861"/>
            </a:avLst>
          </a:prstGeom>
          <a:gradFill flip="none" rotWithShape="1">
            <a:gsLst>
              <a:gs pos="64000">
                <a:srgbClr val="F2F2F2">
                  <a:lumMod val="10000"/>
                </a:srgbClr>
              </a:gs>
              <a:gs pos="12000">
                <a:srgbClr val="000000">
                  <a:lumMod val="75000"/>
                  <a:lumOff val="25000"/>
                </a:srgbClr>
              </a:gs>
            </a:gsLst>
            <a:lin ang="5400000" scaled="1"/>
            <a:tileRect/>
          </a:gradFill>
          <a:ln w="25400" algn="ctr">
            <a:solidFill>
              <a:srgbClr val="8E8E8E"/>
            </a:solidFill>
            <a:round/>
            <a:headEnd/>
            <a:tailEnd/>
          </a:ln>
        </p:spPr>
        <p:txBody>
          <a:bodyPr wrap="none" lIns="98404" tIns="0" rIns="98404" bIns="49203" anchor="ctr"/>
          <a:lstStyle/>
          <a:p>
            <a:pPr algn="ctr">
              <a:lnSpc>
                <a:spcPct val="150000"/>
              </a:lnSpc>
            </a:pPr>
            <a:r>
              <a:rPr lang="en-US" sz="2200" b="1" kern="0" dirty="0" err="1" smtClean="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Git</a:t>
            </a:r>
            <a:endParaRPr lang="en-US" sz="22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endParaRPr>
          </a:p>
        </p:txBody>
      </p:sp>
      <p:sp>
        <p:nvSpPr>
          <p:cNvPr id="27" name="AutoShape 19"/>
          <p:cNvSpPr>
            <a:spLocks noChangeArrowheads="1"/>
          </p:cNvSpPr>
          <p:nvPr/>
        </p:nvSpPr>
        <p:spPr bwMode="auto">
          <a:xfrm>
            <a:off x="3791757" y="4824077"/>
            <a:ext cx="1600200" cy="457200"/>
          </a:xfrm>
          <a:prstGeom prst="roundRect">
            <a:avLst>
              <a:gd name="adj" fmla="val 7861"/>
            </a:avLst>
          </a:prstGeom>
          <a:gradFill flip="none" rotWithShape="1">
            <a:gsLst>
              <a:gs pos="64000">
                <a:srgbClr val="F2F2F2">
                  <a:lumMod val="10000"/>
                </a:srgbClr>
              </a:gs>
              <a:gs pos="12000">
                <a:srgbClr val="000000">
                  <a:lumMod val="75000"/>
                  <a:lumOff val="25000"/>
                </a:srgbClr>
              </a:gs>
            </a:gsLst>
            <a:lin ang="5400000" scaled="1"/>
            <a:tileRect/>
          </a:gradFill>
          <a:ln w="25400" algn="ctr">
            <a:solidFill>
              <a:srgbClr val="8E8E8E"/>
            </a:solidFill>
            <a:round/>
            <a:headEnd/>
            <a:tailEnd/>
          </a:ln>
        </p:spPr>
        <p:txBody>
          <a:bodyPr wrap="none" lIns="98404" tIns="0" rIns="98404" bIns="49203" anchor="ctr"/>
          <a:lstStyle/>
          <a:p>
            <a:pPr algn="ctr">
              <a:lnSpc>
                <a:spcPct val="150000"/>
              </a:lnSpc>
            </a:pPr>
            <a:r>
              <a:rPr lang="en-US" sz="22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Hudson </a:t>
            </a:r>
          </a:p>
        </p:txBody>
      </p:sp>
      <p:sp>
        <p:nvSpPr>
          <p:cNvPr id="29" name="AutoShape 19"/>
          <p:cNvSpPr>
            <a:spLocks noChangeArrowheads="1"/>
          </p:cNvSpPr>
          <p:nvPr/>
        </p:nvSpPr>
        <p:spPr bwMode="auto">
          <a:xfrm>
            <a:off x="3791757" y="3843864"/>
            <a:ext cx="1600200" cy="457200"/>
          </a:xfrm>
          <a:prstGeom prst="roundRect">
            <a:avLst>
              <a:gd name="adj" fmla="val 7861"/>
            </a:avLst>
          </a:prstGeom>
          <a:gradFill flip="none" rotWithShape="1">
            <a:gsLst>
              <a:gs pos="64000">
                <a:srgbClr val="F2F2F2">
                  <a:lumMod val="10000"/>
                </a:srgbClr>
              </a:gs>
              <a:gs pos="12000">
                <a:srgbClr val="000000">
                  <a:lumMod val="75000"/>
                  <a:lumOff val="25000"/>
                </a:srgbClr>
              </a:gs>
            </a:gsLst>
            <a:lin ang="5400000" scaled="1"/>
            <a:tileRect/>
          </a:gradFill>
          <a:ln w="25400" algn="ctr">
            <a:solidFill>
              <a:srgbClr val="8E8E8E"/>
            </a:solidFill>
            <a:round/>
            <a:headEnd/>
            <a:tailEnd/>
          </a:ln>
        </p:spPr>
        <p:txBody>
          <a:bodyPr wrap="none" lIns="98404" tIns="0" rIns="98404" bIns="49203" anchor="ctr"/>
          <a:lstStyle/>
          <a:p>
            <a:pPr algn="ctr">
              <a:lnSpc>
                <a:spcPct val="150000"/>
              </a:lnSpc>
            </a:pPr>
            <a:r>
              <a:rPr lang="en-US" sz="22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WikiText</a:t>
            </a:r>
          </a:p>
        </p:txBody>
      </p:sp>
      <p:sp>
        <p:nvSpPr>
          <p:cNvPr id="30" name="AutoShape 19"/>
          <p:cNvSpPr>
            <a:spLocks noChangeArrowheads="1"/>
          </p:cNvSpPr>
          <p:nvPr/>
        </p:nvSpPr>
        <p:spPr bwMode="auto">
          <a:xfrm>
            <a:off x="5544358" y="3843864"/>
            <a:ext cx="1426029" cy="457200"/>
          </a:xfrm>
          <a:prstGeom prst="roundRect">
            <a:avLst>
              <a:gd name="adj" fmla="val 7861"/>
            </a:avLst>
          </a:prstGeom>
          <a:gradFill flip="none" rotWithShape="1">
            <a:gsLst>
              <a:gs pos="64000">
                <a:srgbClr val="F2F2F2">
                  <a:lumMod val="10000"/>
                </a:srgbClr>
              </a:gs>
              <a:gs pos="12000">
                <a:srgbClr val="000000">
                  <a:lumMod val="75000"/>
                  <a:lumOff val="25000"/>
                </a:srgbClr>
              </a:gs>
            </a:gsLst>
            <a:lin ang="5400000" scaled="1"/>
            <a:tileRect/>
          </a:gradFill>
          <a:ln w="25400" algn="ctr">
            <a:solidFill>
              <a:srgbClr val="8E8E8E"/>
            </a:solidFill>
            <a:round/>
            <a:headEnd/>
            <a:tailEnd/>
          </a:ln>
        </p:spPr>
        <p:txBody>
          <a:bodyPr wrap="none" lIns="98404" tIns="0" rIns="98404" bIns="49203" anchor="ctr"/>
          <a:lstStyle/>
          <a:p>
            <a:pPr algn="ctr">
              <a:lnSpc>
                <a:spcPct val="150000"/>
              </a:lnSpc>
            </a:pPr>
            <a:r>
              <a:rPr lang="en-US" sz="2200" b="1" kern="0" dirty="0" err="1">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RichText</a:t>
            </a:r>
            <a:endParaRPr lang="en-US" sz="22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endParaRPr>
          </a:p>
        </p:txBody>
      </p:sp>
      <p:sp>
        <p:nvSpPr>
          <p:cNvPr id="39" name="AutoShape 19"/>
          <p:cNvSpPr>
            <a:spLocks noChangeArrowheads="1"/>
          </p:cNvSpPr>
          <p:nvPr/>
        </p:nvSpPr>
        <p:spPr bwMode="auto">
          <a:xfrm>
            <a:off x="7153431" y="2985195"/>
            <a:ext cx="892629" cy="457200"/>
          </a:xfrm>
          <a:prstGeom prst="roundRect">
            <a:avLst>
              <a:gd name="adj" fmla="val 7861"/>
            </a:avLst>
          </a:prstGeom>
          <a:gradFill flip="none" rotWithShape="1">
            <a:gsLst>
              <a:gs pos="64000">
                <a:srgbClr val="F2F2F2">
                  <a:lumMod val="10000"/>
                </a:srgbClr>
              </a:gs>
              <a:gs pos="12000">
                <a:srgbClr val="000000">
                  <a:lumMod val="75000"/>
                  <a:lumOff val="25000"/>
                </a:srgbClr>
              </a:gs>
            </a:gsLst>
            <a:lin ang="5400000" scaled="1"/>
            <a:tileRect/>
          </a:gradFill>
          <a:ln w="25400" algn="ctr">
            <a:solidFill>
              <a:srgbClr val="8E8E8E"/>
            </a:solidFill>
            <a:round/>
            <a:headEnd/>
            <a:tailEnd/>
          </a:ln>
        </p:spPr>
        <p:txBody>
          <a:bodyPr wrap="none" lIns="98404" tIns="0" rIns="98404" bIns="49203" anchor="ctr"/>
          <a:lstStyle/>
          <a:p>
            <a:pPr algn="ctr">
              <a:lnSpc>
                <a:spcPct val="150000"/>
              </a:lnSpc>
            </a:pPr>
            <a:r>
              <a:rPr lang="en-US" sz="22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OSLC</a:t>
            </a:r>
          </a:p>
        </p:txBody>
      </p:sp>
      <p:sp>
        <p:nvSpPr>
          <p:cNvPr id="40" name="AutoShape 19"/>
          <p:cNvSpPr>
            <a:spLocks noChangeArrowheads="1"/>
          </p:cNvSpPr>
          <p:nvPr/>
        </p:nvSpPr>
        <p:spPr bwMode="auto">
          <a:xfrm>
            <a:off x="5544359" y="4832586"/>
            <a:ext cx="892629" cy="457200"/>
          </a:xfrm>
          <a:prstGeom prst="roundRect">
            <a:avLst>
              <a:gd name="adj" fmla="val 7861"/>
            </a:avLst>
          </a:prstGeom>
          <a:gradFill flip="none" rotWithShape="1">
            <a:gsLst>
              <a:gs pos="64000">
                <a:srgbClr val="F2F2F2">
                  <a:lumMod val="10000"/>
                </a:srgbClr>
              </a:gs>
              <a:gs pos="12000">
                <a:srgbClr val="000000">
                  <a:lumMod val="75000"/>
                  <a:lumOff val="25000"/>
                </a:srgbClr>
              </a:gs>
            </a:gsLst>
            <a:lin ang="5400000" scaled="1"/>
            <a:tileRect/>
          </a:gradFill>
          <a:ln w="25400" algn="ctr">
            <a:solidFill>
              <a:srgbClr val="8E8E8E"/>
            </a:solidFill>
            <a:round/>
            <a:headEnd/>
            <a:tailEnd/>
          </a:ln>
        </p:spPr>
        <p:txBody>
          <a:bodyPr wrap="none" lIns="98404" tIns="0" rIns="98404" bIns="49203" anchor="ctr"/>
          <a:lstStyle/>
          <a:p>
            <a:pPr algn="ctr">
              <a:lnSpc>
                <a:spcPct val="150000"/>
              </a:lnSpc>
            </a:pPr>
            <a:r>
              <a:rPr lang="en-US" sz="22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OSLC</a:t>
            </a:r>
          </a:p>
        </p:txBody>
      </p:sp>
      <p:sp>
        <p:nvSpPr>
          <p:cNvPr id="35" name="AutoShape 19"/>
          <p:cNvSpPr>
            <a:spLocks noChangeArrowheads="1"/>
          </p:cNvSpPr>
          <p:nvPr/>
        </p:nvSpPr>
        <p:spPr bwMode="auto">
          <a:xfrm>
            <a:off x="7153431" y="5735711"/>
            <a:ext cx="892629" cy="457200"/>
          </a:xfrm>
          <a:prstGeom prst="roundRect">
            <a:avLst>
              <a:gd name="adj" fmla="val 7861"/>
            </a:avLst>
          </a:prstGeom>
          <a:gradFill flip="none" rotWithShape="1">
            <a:gsLst>
              <a:gs pos="64000">
                <a:srgbClr val="F2F2F2">
                  <a:lumMod val="10000"/>
                </a:srgbClr>
              </a:gs>
              <a:gs pos="12000">
                <a:srgbClr val="000000">
                  <a:lumMod val="75000"/>
                  <a:lumOff val="25000"/>
                </a:srgbClr>
              </a:gs>
            </a:gsLst>
            <a:lin ang="5400000" scaled="1"/>
            <a:tileRect/>
          </a:gradFill>
          <a:ln w="25400" algn="ctr">
            <a:solidFill>
              <a:srgbClr val="8E8E8E"/>
            </a:solidFill>
            <a:round/>
            <a:headEnd/>
            <a:tailEnd/>
          </a:ln>
        </p:spPr>
        <p:txBody>
          <a:bodyPr wrap="none" lIns="98404" tIns="0" rIns="98404" bIns="49203" anchor="ctr"/>
          <a:lstStyle/>
          <a:p>
            <a:pPr algn="ctr">
              <a:lnSpc>
                <a:spcPct val="150000"/>
              </a:lnSpc>
            </a:pPr>
            <a:r>
              <a:rPr lang="en-US" sz="22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IEEE</a:t>
            </a:r>
          </a:p>
        </p:txBody>
      </p:sp>
      <p:sp>
        <p:nvSpPr>
          <p:cNvPr id="37" name="AutoShape 19"/>
          <p:cNvSpPr>
            <a:spLocks noChangeArrowheads="1"/>
          </p:cNvSpPr>
          <p:nvPr/>
        </p:nvSpPr>
        <p:spPr bwMode="auto">
          <a:xfrm>
            <a:off x="3786095" y="5735711"/>
            <a:ext cx="1600200" cy="457200"/>
          </a:xfrm>
          <a:prstGeom prst="roundRect">
            <a:avLst>
              <a:gd name="adj" fmla="val 7861"/>
            </a:avLst>
          </a:prstGeom>
          <a:gradFill flip="none" rotWithShape="1">
            <a:gsLst>
              <a:gs pos="64000">
                <a:srgbClr val="F2F2F2">
                  <a:lumMod val="10000"/>
                </a:srgbClr>
              </a:gs>
              <a:gs pos="12000">
                <a:srgbClr val="000000">
                  <a:lumMod val="75000"/>
                  <a:lumOff val="25000"/>
                </a:srgbClr>
              </a:gs>
            </a:gsLst>
            <a:lin ang="5400000" scaled="1"/>
            <a:tileRect/>
          </a:gradFill>
          <a:ln w="25400" algn="ctr">
            <a:solidFill>
              <a:srgbClr val="8E8E8E"/>
            </a:solidFill>
            <a:round/>
            <a:headEnd/>
            <a:tailEnd/>
          </a:ln>
        </p:spPr>
        <p:txBody>
          <a:bodyPr wrap="none" lIns="98404" tIns="0" rIns="98404" bIns="49203" anchor="ctr"/>
          <a:lstStyle/>
          <a:p>
            <a:pPr algn="ctr">
              <a:lnSpc>
                <a:spcPct val="150000"/>
              </a:lnSpc>
            </a:pPr>
            <a:r>
              <a:rPr lang="en-US" sz="2200" b="1" kern="0" dirty="0" smtClean="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Tasks</a:t>
            </a:r>
            <a:endParaRPr lang="en-US" sz="22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endParaRPr>
          </a:p>
        </p:txBody>
      </p:sp>
      <p:sp>
        <p:nvSpPr>
          <p:cNvPr id="38" name="AutoShape 19"/>
          <p:cNvSpPr>
            <a:spLocks noChangeArrowheads="1"/>
          </p:cNvSpPr>
          <p:nvPr/>
        </p:nvSpPr>
        <p:spPr bwMode="auto">
          <a:xfrm>
            <a:off x="5538696" y="5735711"/>
            <a:ext cx="1426029" cy="457200"/>
          </a:xfrm>
          <a:prstGeom prst="roundRect">
            <a:avLst>
              <a:gd name="adj" fmla="val 7861"/>
            </a:avLst>
          </a:prstGeom>
          <a:gradFill flip="none" rotWithShape="1">
            <a:gsLst>
              <a:gs pos="64000">
                <a:srgbClr val="F2F2F2">
                  <a:lumMod val="10000"/>
                </a:srgbClr>
              </a:gs>
              <a:gs pos="12000">
                <a:srgbClr val="000000">
                  <a:lumMod val="75000"/>
                  <a:lumOff val="25000"/>
                </a:srgbClr>
              </a:gs>
            </a:gsLst>
            <a:lin ang="5400000" scaled="1"/>
            <a:tileRect/>
          </a:gradFill>
          <a:ln w="25400" algn="ctr">
            <a:solidFill>
              <a:srgbClr val="8E8E8E"/>
            </a:solidFill>
            <a:round/>
            <a:headEnd/>
            <a:tailEnd/>
          </a:ln>
        </p:spPr>
        <p:txBody>
          <a:bodyPr wrap="none" lIns="98404" tIns="0" rIns="98404" bIns="49203" anchor="ctr"/>
          <a:lstStyle/>
          <a:p>
            <a:pPr algn="ctr">
              <a:lnSpc>
                <a:spcPct val="150000"/>
              </a:lnSpc>
            </a:pPr>
            <a:r>
              <a:rPr lang="en-US" sz="2200" b="1" kern="0" dirty="0" err="1" smtClean="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Gerrit</a:t>
            </a:r>
            <a:endParaRPr lang="en-US" sz="22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endParaRPr>
          </a:p>
        </p:txBody>
      </p:sp>
    </p:spTree>
    <p:extLst>
      <p:ext uri="{BB962C8B-B14F-4D97-AF65-F5344CB8AC3E}">
        <p14:creationId xmlns="" xmlns:p14="http://schemas.microsoft.com/office/powerpoint/2010/main" val="15730408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2000"/>
                                        <p:tgtEl>
                                          <p:spTgt spid="3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2000"/>
                                        <p:tgtEl>
                                          <p:spTgt spid="30"/>
                                        </p:tgtEl>
                                      </p:cBhvr>
                                    </p:animEffect>
                                  </p:childTnLst>
                                </p:cTn>
                              </p:par>
                              <p:par>
                                <p:cTn id="34" presetID="10"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2000"/>
                                        <p:tgtEl>
                                          <p:spTgt spid="10"/>
                                        </p:tgtEl>
                                      </p:cBhvr>
                                    </p:animEffect>
                                  </p:childTnLst>
                                </p:cTn>
                              </p:par>
                              <p:par>
                                <p:cTn id="37" presetID="10"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20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2000"/>
                                        <p:tgtEl>
                                          <p:spTgt spid="2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2000"/>
                                        <p:tgtEl>
                                          <p:spTgt spid="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2000"/>
                                        <p:tgtEl>
                                          <p:spTgt spid="4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fade">
                                      <p:cBhvr>
                                        <p:cTn id="51" dur="2000"/>
                                        <p:tgtEl>
                                          <p:spTgt spid="3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fade">
                                      <p:cBhvr>
                                        <p:cTn id="54" dur="2000"/>
                                        <p:tgtEl>
                                          <p:spTgt spid="3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2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34" grpId="0" animBg="1"/>
      <p:bldP spid="6" grpId="0" animBg="1"/>
      <p:bldP spid="22" grpId="0" animBg="1"/>
      <p:bldP spid="25" grpId="0" animBg="1"/>
      <p:bldP spid="26" grpId="0" animBg="1"/>
      <p:bldP spid="27" grpId="0" animBg="1"/>
      <p:bldP spid="29" grpId="0" animBg="1"/>
      <p:bldP spid="30" grpId="0" animBg="1"/>
      <p:bldP spid="39" grpId="0" animBg="1"/>
      <p:bldP spid="40" grpId="0" animBg="1"/>
      <p:bldP spid="35" grpId="0" animBg="1"/>
      <p:bldP spid="37" grpId="0" animBg="1"/>
      <p:bldP spid="3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a:t>
            </a:r>
            <a:endParaRPr lang="en-US" dirty="0"/>
          </a:p>
        </p:txBody>
      </p:sp>
      <p:sp>
        <p:nvSpPr>
          <p:cNvPr id="3" name="Text Placeholder 2"/>
          <p:cNvSpPr>
            <a:spLocks noGrp="1"/>
          </p:cNvSpPr>
          <p:nvPr>
            <p:ph type="body" sz="quarter" idx="10"/>
          </p:nvPr>
        </p:nvSpPr>
        <p:spPr/>
        <p:txBody>
          <a:bodyPr/>
          <a:lstStyle/>
          <a:p>
            <a:pPr marL="342900" indent="-342900">
              <a:buFont typeface="Arial" pitchFamily="34" charset="0"/>
              <a:buChar char="•"/>
            </a:pPr>
            <a:r>
              <a:rPr lang="en-US" dirty="0" smtClean="0"/>
              <a:t>A distributed version control system originally built for the Linux kernel</a:t>
            </a:r>
          </a:p>
          <a:p>
            <a:pPr marL="342900" indent="-342900">
              <a:buFont typeface="Arial" pitchFamily="34" charset="0"/>
              <a:buChar char="•"/>
            </a:pPr>
            <a:r>
              <a:rPr lang="en-US" dirty="0" smtClean="0"/>
              <a:t>Offline support</a:t>
            </a:r>
          </a:p>
          <a:p>
            <a:pPr marL="612775" lvl="2" indent="-342900">
              <a:buFont typeface="Arial" pitchFamily="34" charset="0"/>
              <a:buChar char="•"/>
            </a:pPr>
            <a:r>
              <a:rPr lang="en-US" dirty="0" smtClean="0"/>
              <a:t>Local repository clone contains full history</a:t>
            </a:r>
          </a:p>
          <a:p>
            <a:pPr marL="612775" lvl="2" indent="-342900">
              <a:buFont typeface="Arial" pitchFamily="34" charset="0"/>
              <a:buChar char="•"/>
            </a:pPr>
            <a:r>
              <a:rPr lang="en-US" dirty="0" smtClean="0"/>
              <a:t>Easy branching and merging</a:t>
            </a:r>
          </a:p>
          <a:p>
            <a:pPr marL="612775" lvl="2" indent="-342900">
              <a:buFont typeface="Arial" pitchFamily="34" charset="0"/>
              <a:buChar char="•"/>
            </a:pPr>
            <a:r>
              <a:rPr lang="en-US" dirty="0" smtClean="0"/>
              <a:t>Typical workflow: commit, fetch, merge/rebase, push</a:t>
            </a:r>
          </a:p>
          <a:p>
            <a:pPr marL="612775" lvl="2" indent="-342900">
              <a:buFont typeface="Arial" pitchFamily="34" charset="0"/>
              <a:buChar char="•"/>
            </a:pPr>
            <a:endParaRPr lang="en-US" dirty="0" smtClean="0"/>
          </a:p>
          <a:p>
            <a:pPr marL="342900" indent="-342900">
              <a:buFont typeface="Arial" pitchFamily="34" charset="0"/>
              <a:buChar char="•"/>
            </a:pPr>
            <a:r>
              <a:rPr lang="en-US" dirty="0" err="1" smtClean="0"/>
              <a:t>EGit</a:t>
            </a:r>
            <a:r>
              <a:rPr lang="en-US" dirty="0" smtClean="0"/>
              <a:t> is an Eclipse team provider for Git</a:t>
            </a:r>
          </a:p>
          <a:p>
            <a:pPr marL="342900" indent="-342900">
              <a:buFont typeface="Arial" pitchFamily="34" charset="0"/>
              <a:buChar char="•"/>
            </a:pPr>
            <a:r>
              <a:rPr lang="en-US" dirty="0" smtClean="0"/>
              <a:t>JGit is a lightweight Java library implementing Git</a:t>
            </a:r>
          </a:p>
        </p:txBody>
      </p:sp>
      <p:pic>
        <p:nvPicPr>
          <p:cNvPr id="4" name="Picture 7"/>
          <p:cNvPicPr>
            <a:picLocks noChangeAspect="1" noChangeArrowheads="1"/>
          </p:cNvPicPr>
          <p:nvPr/>
        </p:nvPicPr>
        <p:blipFill>
          <a:blip r:embed="rId3" cstate="print"/>
          <a:srcRect/>
          <a:stretch>
            <a:fillRect/>
          </a:stretch>
        </p:blipFill>
        <p:spPr bwMode="auto">
          <a:xfrm>
            <a:off x="8101013" y="419100"/>
            <a:ext cx="896937" cy="514350"/>
          </a:xfrm>
          <a:prstGeom prst="rect">
            <a:avLst/>
          </a:prstGeom>
          <a:noFill/>
          <a:ln w="9525">
            <a:noFill/>
            <a:miter lim="800000"/>
            <a:headEnd/>
            <a:tailEnd/>
          </a:ln>
        </p:spPr>
      </p:pic>
      <p:grpSp>
        <p:nvGrpSpPr>
          <p:cNvPr id="41" name="Group 40"/>
          <p:cNvGrpSpPr/>
          <p:nvPr/>
        </p:nvGrpSpPr>
        <p:grpSpPr>
          <a:xfrm>
            <a:off x="5318543" y="2294965"/>
            <a:ext cx="3576033" cy="2641413"/>
            <a:chOff x="4805363" y="3086100"/>
            <a:chExt cx="5102225" cy="3768725"/>
          </a:xfrm>
        </p:grpSpPr>
        <p:pic>
          <p:nvPicPr>
            <p:cNvPr id="6" name="Picture 29"/>
            <p:cNvPicPr>
              <a:picLocks noChangeAspect="1" noChangeArrowheads="1"/>
            </p:cNvPicPr>
            <p:nvPr/>
          </p:nvPicPr>
          <p:blipFill>
            <a:blip r:embed="rId4" cstate="print"/>
            <a:srcRect/>
            <a:stretch>
              <a:fillRect/>
            </a:stretch>
          </p:blipFill>
          <p:spPr bwMode="auto">
            <a:xfrm>
              <a:off x="7016750" y="6419850"/>
              <a:ext cx="434975" cy="434975"/>
            </a:xfrm>
            <a:prstGeom prst="rect">
              <a:avLst/>
            </a:prstGeom>
            <a:noFill/>
            <a:ln w="9525">
              <a:noFill/>
              <a:miter lim="800000"/>
              <a:headEnd/>
              <a:tailEnd/>
            </a:ln>
          </p:spPr>
        </p:pic>
        <p:sp>
          <p:nvSpPr>
            <p:cNvPr id="7" name="Text Box 30"/>
            <p:cNvSpPr txBox="1">
              <a:spLocks noChangeArrowheads="1"/>
            </p:cNvSpPr>
            <p:nvPr/>
          </p:nvSpPr>
          <p:spPr bwMode="auto">
            <a:xfrm>
              <a:off x="7097713" y="6560106"/>
              <a:ext cx="279400" cy="160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spAutoFit/>
            </a:bodyPr>
            <a:lstStyle>
              <a:lvl1pPr>
                <a:defRPr sz="2400">
                  <a:solidFill>
                    <a:schemeClr val="tx1"/>
                  </a:solidFill>
                  <a:latin typeface="Times New Roman" charset="0"/>
                  <a:ea typeface="ＭＳ Ｐゴシック" charset="0"/>
                </a:defRPr>
              </a:lvl1pPr>
              <a:lvl2pPr indent="-342900">
                <a:defRPr sz="2400">
                  <a:solidFill>
                    <a:schemeClr val="tx1"/>
                  </a:solidFill>
                  <a:latin typeface="Times New Roman" charset="0"/>
                  <a:ea typeface="ＭＳ Ｐゴシック" charset="0"/>
                </a:defRPr>
              </a:lvl2pPr>
              <a:lvl3pPr marL="857250" indent="-285750">
                <a:defRPr sz="2400">
                  <a:solidFill>
                    <a:schemeClr val="tx1"/>
                  </a:solidFill>
                  <a:latin typeface="Times New Roman" charset="0"/>
                  <a:ea typeface="ＭＳ Ｐゴシック" charset="0"/>
                </a:defRPr>
              </a:lvl3pPr>
              <a:lvl4pPr marL="1257300" indent="-228600">
                <a:defRPr sz="2400">
                  <a:solidFill>
                    <a:schemeClr val="tx1"/>
                  </a:solidFill>
                  <a:latin typeface="Times New Roman" charset="0"/>
                  <a:ea typeface="ＭＳ Ｐゴシック" charset="0"/>
                </a:defRPr>
              </a:lvl4pPr>
              <a:lvl5pPr marL="1714500" indent="-228600">
                <a:defRPr sz="2400">
                  <a:solidFill>
                    <a:schemeClr val="tx1"/>
                  </a:solidFill>
                  <a:latin typeface="Times New Roman" charset="0"/>
                  <a:ea typeface="ＭＳ Ｐゴシック" charset="0"/>
                </a:defRPr>
              </a:lvl5pPr>
              <a:lvl6pPr marL="2171700" indent="-228600" fontAlgn="base">
                <a:spcBef>
                  <a:spcPct val="0"/>
                </a:spcBef>
                <a:spcAft>
                  <a:spcPct val="0"/>
                </a:spcAft>
                <a:defRPr sz="2400">
                  <a:solidFill>
                    <a:schemeClr val="tx1"/>
                  </a:solidFill>
                  <a:latin typeface="Times New Roman" charset="0"/>
                  <a:ea typeface="ＭＳ Ｐゴシック" charset="0"/>
                </a:defRPr>
              </a:lvl6pPr>
              <a:lvl7pPr marL="2628900" indent="-228600" fontAlgn="base">
                <a:spcBef>
                  <a:spcPct val="0"/>
                </a:spcBef>
                <a:spcAft>
                  <a:spcPct val="0"/>
                </a:spcAft>
                <a:defRPr sz="2400">
                  <a:solidFill>
                    <a:schemeClr val="tx1"/>
                  </a:solidFill>
                  <a:latin typeface="Times New Roman" charset="0"/>
                  <a:ea typeface="ＭＳ Ｐゴシック" charset="0"/>
                </a:defRPr>
              </a:lvl7pPr>
              <a:lvl8pPr marL="3086100" indent="-228600" fontAlgn="base">
                <a:spcBef>
                  <a:spcPct val="0"/>
                </a:spcBef>
                <a:spcAft>
                  <a:spcPct val="0"/>
                </a:spcAft>
                <a:defRPr sz="2400">
                  <a:solidFill>
                    <a:schemeClr val="tx1"/>
                  </a:solidFill>
                  <a:latin typeface="Times New Roman" charset="0"/>
                  <a:ea typeface="ＭＳ Ｐゴシック" charset="0"/>
                </a:defRPr>
              </a:lvl8pPr>
              <a:lvl9pPr marL="3543300" indent="-228600" fontAlgn="base">
                <a:spcBef>
                  <a:spcPct val="0"/>
                </a:spcBef>
                <a:spcAft>
                  <a:spcPct val="0"/>
                </a:spcAft>
                <a:defRPr sz="2400">
                  <a:solidFill>
                    <a:schemeClr val="tx1"/>
                  </a:solidFill>
                  <a:latin typeface="Times New Roman" charset="0"/>
                  <a:ea typeface="ＭＳ Ｐゴシック" charset="0"/>
                </a:defRPr>
              </a:lvl9pPr>
            </a:lstStyle>
            <a:p>
              <a:pPr algn="ctr">
                <a:lnSpc>
                  <a:spcPct val="95000"/>
                </a:lnSpc>
                <a:defRPr/>
              </a:pPr>
              <a:r>
                <a:rPr lang="en-US" sz="1100" smtClean="0">
                  <a:solidFill>
                    <a:srgbClr val="000000"/>
                  </a:solidFill>
                  <a:latin typeface="Arial" charset="0"/>
                </a:rPr>
                <a:t>A</a:t>
              </a:r>
            </a:p>
          </p:txBody>
        </p:sp>
        <p:pic>
          <p:nvPicPr>
            <p:cNvPr id="8" name="Picture 31"/>
            <p:cNvPicPr>
              <a:picLocks noChangeAspect="1" noChangeArrowheads="1"/>
            </p:cNvPicPr>
            <p:nvPr/>
          </p:nvPicPr>
          <p:blipFill>
            <a:blip r:embed="rId4" cstate="print"/>
            <a:srcRect/>
            <a:stretch>
              <a:fillRect/>
            </a:stretch>
          </p:blipFill>
          <p:spPr bwMode="auto">
            <a:xfrm>
              <a:off x="7016750" y="5626100"/>
              <a:ext cx="434975" cy="434975"/>
            </a:xfrm>
            <a:prstGeom prst="rect">
              <a:avLst/>
            </a:prstGeom>
            <a:noFill/>
            <a:ln w="9525">
              <a:noFill/>
              <a:miter lim="800000"/>
              <a:headEnd/>
              <a:tailEnd/>
            </a:ln>
          </p:spPr>
        </p:pic>
        <p:sp>
          <p:nvSpPr>
            <p:cNvPr id="9" name="Text Box 32"/>
            <p:cNvSpPr txBox="1">
              <a:spLocks noChangeArrowheads="1"/>
            </p:cNvSpPr>
            <p:nvPr/>
          </p:nvSpPr>
          <p:spPr bwMode="auto">
            <a:xfrm>
              <a:off x="7097713" y="5766356"/>
              <a:ext cx="279400" cy="160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spAutoFit/>
            </a:bodyPr>
            <a:lstStyle>
              <a:lvl1pPr>
                <a:defRPr sz="2400">
                  <a:solidFill>
                    <a:schemeClr val="tx1"/>
                  </a:solidFill>
                  <a:latin typeface="Times New Roman" charset="0"/>
                  <a:ea typeface="ＭＳ Ｐゴシック" charset="0"/>
                </a:defRPr>
              </a:lvl1pPr>
              <a:lvl2pPr indent="-342900">
                <a:defRPr sz="2400">
                  <a:solidFill>
                    <a:schemeClr val="tx1"/>
                  </a:solidFill>
                  <a:latin typeface="Times New Roman" charset="0"/>
                  <a:ea typeface="ＭＳ Ｐゴシック" charset="0"/>
                </a:defRPr>
              </a:lvl2pPr>
              <a:lvl3pPr marL="857250" indent="-285750">
                <a:defRPr sz="2400">
                  <a:solidFill>
                    <a:schemeClr val="tx1"/>
                  </a:solidFill>
                  <a:latin typeface="Times New Roman" charset="0"/>
                  <a:ea typeface="ＭＳ Ｐゴシック" charset="0"/>
                </a:defRPr>
              </a:lvl3pPr>
              <a:lvl4pPr marL="1257300" indent="-228600">
                <a:defRPr sz="2400">
                  <a:solidFill>
                    <a:schemeClr val="tx1"/>
                  </a:solidFill>
                  <a:latin typeface="Times New Roman" charset="0"/>
                  <a:ea typeface="ＭＳ Ｐゴシック" charset="0"/>
                </a:defRPr>
              </a:lvl4pPr>
              <a:lvl5pPr marL="1714500" indent="-228600">
                <a:defRPr sz="2400">
                  <a:solidFill>
                    <a:schemeClr val="tx1"/>
                  </a:solidFill>
                  <a:latin typeface="Times New Roman" charset="0"/>
                  <a:ea typeface="ＭＳ Ｐゴシック" charset="0"/>
                </a:defRPr>
              </a:lvl5pPr>
              <a:lvl6pPr marL="2171700" indent="-228600" fontAlgn="base">
                <a:spcBef>
                  <a:spcPct val="0"/>
                </a:spcBef>
                <a:spcAft>
                  <a:spcPct val="0"/>
                </a:spcAft>
                <a:defRPr sz="2400">
                  <a:solidFill>
                    <a:schemeClr val="tx1"/>
                  </a:solidFill>
                  <a:latin typeface="Times New Roman" charset="0"/>
                  <a:ea typeface="ＭＳ Ｐゴシック" charset="0"/>
                </a:defRPr>
              </a:lvl6pPr>
              <a:lvl7pPr marL="2628900" indent="-228600" fontAlgn="base">
                <a:spcBef>
                  <a:spcPct val="0"/>
                </a:spcBef>
                <a:spcAft>
                  <a:spcPct val="0"/>
                </a:spcAft>
                <a:defRPr sz="2400">
                  <a:solidFill>
                    <a:schemeClr val="tx1"/>
                  </a:solidFill>
                  <a:latin typeface="Times New Roman" charset="0"/>
                  <a:ea typeface="ＭＳ Ｐゴシック" charset="0"/>
                </a:defRPr>
              </a:lvl7pPr>
              <a:lvl8pPr marL="3086100" indent="-228600" fontAlgn="base">
                <a:spcBef>
                  <a:spcPct val="0"/>
                </a:spcBef>
                <a:spcAft>
                  <a:spcPct val="0"/>
                </a:spcAft>
                <a:defRPr sz="2400">
                  <a:solidFill>
                    <a:schemeClr val="tx1"/>
                  </a:solidFill>
                  <a:latin typeface="Times New Roman" charset="0"/>
                  <a:ea typeface="ＭＳ Ｐゴシック" charset="0"/>
                </a:defRPr>
              </a:lvl8pPr>
              <a:lvl9pPr marL="3543300" indent="-228600" fontAlgn="base">
                <a:spcBef>
                  <a:spcPct val="0"/>
                </a:spcBef>
                <a:spcAft>
                  <a:spcPct val="0"/>
                </a:spcAft>
                <a:defRPr sz="2400">
                  <a:solidFill>
                    <a:schemeClr val="tx1"/>
                  </a:solidFill>
                  <a:latin typeface="Times New Roman" charset="0"/>
                  <a:ea typeface="ＭＳ Ｐゴシック" charset="0"/>
                </a:defRPr>
              </a:lvl9pPr>
            </a:lstStyle>
            <a:p>
              <a:pPr algn="ctr">
                <a:lnSpc>
                  <a:spcPct val="95000"/>
                </a:lnSpc>
                <a:defRPr/>
              </a:pPr>
              <a:r>
                <a:rPr lang="en-US" sz="1100" smtClean="0">
                  <a:solidFill>
                    <a:srgbClr val="000000"/>
                  </a:solidFill>
                  <a:latin typeface="Arial" charset="0"/>
                </a:rPr>
                <a:t>B</a:t>
              </a:r>
            </a:p>
          </p:txBody>
        </p:sp>
        <p:pic>
          <p:nvPicPr>
            <p:cNvPr id="10" name="Picture 33"/>
            <p:cNvPicPr>
              <a:picLocks noChangeAspect="1" noChangeArrowheads="1"/>
            </p:cNvPicPr>
            <p:nvPr/>
          </p:nvPicPr>
          <p:blipFill>
            <a:blip r:embed="rId5" cstate="print"/>
            <a:srcRect/>
            <a:stretch>
              <a:fillRect/>
            </a:stretch>
          </p:blipFill>
          <p:spPr bwMode="auto">
            <a:xfrm>
              <a:off x="7016750" y="4759325"/>
              <a:ext cx="434975" cy="434975"/>
            </a:xfrm>
            <a:prstGeom prst="rect">
              <a:avLst/>
            </a:prstGeom>
            <a:noFill/>
            <a:ln w="9525">
              <a:noFill/>
              <a:miter lim="800000"/>
              <a:headEnd/>
              <a:tailEnd/>
            </a:ln>
          </p:spPr>
        </p:pic>
        <p:sp>
          <p:nvSpPr>
            <p:cNvPr id="11" name="Text Box 34"/>
            <p:cNvSpPr txBox="1">
              <a:spLocks noChangeArrowheads="1"/>
            </p:cNvSpPr>
            <p:nvPr/>
          </p:nvSpPr>
          <p:spPr bwMode="auto">
            <a:xfrm>
              <a:off x="7097713" y="4893231"/>
              <a:ext cx="279400" cy="160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spAutoFit/>
            </a:bodyPr>
            <a:lstStyle>
              <a:lvl1pPr>
                <a:defRPr sz="2400">
                  <a:solidFill>
                    <a:schemeClr val="tx1"/>
                  </a:solidFill>
                  <a:latin typeface="Times New Roman" charset="0"/>
                  <a:ea typeface="ＭＳ Ｐゴシック" charset="0"/>
                </a:defRPr>
              </a:lvl1pPr>
              <a:lvl2pPr indent="-342900">
                <a:defRPr sz="2400">
                  <a:solidFill>
                    <a:schemeClr val="tx1"/>
                  </a:solidFill>
                  <a:latin typeface="Times New Roman" charset="0"/>
                  <a:ea typeface="ＭＳ Ｐゴシック" charset="0"/>
                </a:defRPr>
              </a:lvl2pPr>
              <a:lvl3pPr marL="857250" indent="-285750">
                <a:defRPr sz="2400">
                  <a:solidFill>
                    <a:schemeClr val="tx1"/>
                  </a:solidFill>
                  <a:latin typeface="Times New Roman" charset="0"/>
                  <a:ea typeface="ＭＳ Ｐゴシック" charset="0"/>
                </a:defRPr>
              </a:lvl3pPr>
              <a:lvl4pPr marL="1257300" indent="-228600">
                <a:defRPr sz="2400">
                  <a:solidFill>
                    <a:schemeClr val="tx1"/>
                  </a:solidFill>
                  <a:latin typeface="Times New Roman" charset="0"/>
                  <a:ea typeface="ＭＳ Ｐゴシック" charset="0"/>
                </a:defRPr>
              </a:lvl4pPr>
              <a:lvl5pPr marL="1714500" indent="-228600">
                <a:defRPr sz="2400">
                  <a:solidFill>
                    <a:schemeClr val="tx1"/>
                  </a:solidFill>
                  <a:latin typeface="Times New Roman" charset="0"/>
                  <a:ea typeface="ＭＳ Ｐゴシック" charset="0"/>
                </a:defRPr>
              </a:lvl5pPr>
              <a:lvl6pPr marL="2171700" indent="-228600" fontAlgn="base">
                <a:spcBef>
                  <a:spcPct val="0"/>
                </a:spcBef>
                <a:spcAft>
                  <a:spcPct val="0"/>
                </a:spcAft>
                <a:defRPr sz="2400">
                  <a:solidFill>
                    <a:schemeClr val="tx1"/>
                  </a:solidFill>
                  <a:latin typeface="Times New Roman" charset="0"/>
                  <a:ea typeface="ＭＳ Ｐゴシック" charset="0"/>
                </a:defRPr>
              </a:lvl6pPr>
              <a:lvl7pPr marL="2628900" indent="-228600" fontAlgn="base">
                <a:spcBef>
                  <a:spcPct val="0"/>
                </a:spcBef>
                <a:spcAft>
                  <a:spcPct val="0"/>
                </a:spcAft>
                <a:defRPr sz="2400">
                  <a:solidFill>
                    <a:schemeClr val="tx1"/>
                  </a:solidFill>
                  <a:latin typeface="Times New Roman" charset="0"/>
                  <a:ea typeface="ＭＳ Ｐゴシック" charset="0"/>
                </a:defRPr>
              </a:lvl7pPr>
              <a:lvl8pPr marL="3086100" indent="-228600" fontAlgn="base">
                <a:spcBef>
                  <a:spcPct val="0"/>
                </a:spcBef>
                <a:spcAft>
                  <a:spcPct val="0"/>
                </a:spcAft>
                <a:defRPr sz="2400">
                  <a:solidFill>
                    <a:schemeClr val="tx1"/>
                  </a:solidFill>
                  <a:latin typeface="Times New Roman" charset="0"/>
                  <a:ea typeface="ＭＳ Ｐゴシック" charset="0"/>
                </a:defRPr>
              </a:lvl8pPr>
              <a:lvl9pPr marL="3543300" indent="-228600" fontAlgn="base">
                <a:spcBef>
                  <a:spcPct val="0"/>
                </a:spcBef>
                <a:spcAft>
                  <a:spcPct val="0"/>
                </a:spcAft>
                <a:defRPr sz="2400">
                  <a:solidFill>
                    <a:schemeClr val="tx1"/>
                  </a:solidFill>
                  <a:latin typeface="Times New Roman" charset="0"/>
                  <a:ea typeface="ＭＳ Ｐゴシック" charset="0"/>
                </a:defRPr>
              </a:lvl9pPr>
            </a:lstStyle>
            <a:p>
              <a:pPr algn="ctr">
                <a:lnSpc>
                  <a:spcPct val="95000"/>
                </a:lnSpc>
                <a:defRPr/>
              </a:pPr>
              <a:r>
                <a:rPr lang="en-US" sz="1100" smtClean="0">
                  <a:solidFill>
                    <a:srgbClr val="000000"/>
                  </a:solidFill>
                  <a:latin typeface="Arial" charset="0"/>
                </a:rPr>
                <a:t>C</a:t>
              </a:r>
            </a:p>
          </p:txBody>
        </p:sp>
        <p:pic>
          <p:nvPicPr>
            <p:cNvPr id="12" name="Picture 35"/>
            <p:cNvPicPr>
              <a:picLocks noChangeAspect="1" noChangeArrowheads="1"/>
            </p:cNvPicPr>
            <p:nvPr/>
          </p:nvPicPr>
          <p:blipFill>
            <a:blip r:embed="rId6" cstate="print"/>
            <a:srcRect/>
            <a:stretch>
              <a:fillRect/>
            </a:stretch>
          </p:blipFill>
          <p:spPr bwMode="auto">
            <a:xfrm>
              <a:off x="7229475" y="6038850"/>
              <a:ext cx="22225" cy="414338"/>
            </a:xfrm>
            <a:prstGeom prst="rect">
              <a:avLst/>
            </a:prstGeom>
            <a:noFill/>
            <a:ln w="9525">
              <a:noFill/>
              <a:miter lim="800000"/>
              <a:headEnd/>
              <a:tailEnd/>
            </a:ln>
          </p:spPr>
        </p:pic>
        <p:pic>
          <p:nvPicPr>
            <p:cNvPr id="13" name="Picture 36"/>
            <p:cNvPicPr>
              <a:picLocks noChangeAspect="1" noChangeArrowheads="1"/>
            </p:cNvPicPr>
            <p:nvPr/>
          </p:nvPicPr>
          <p:blipFill>
            <a:blip r:embed="rId7" cstate="print"/>
            <a:srcRect/>
            <a:stretch>
              <a:fillRect/>
            </a:stretch>
          </p:blipFill>
          <p:spPr bwMode="auto">
            <a:xfrm>
              <a:off x="7229475" y="5172075"/>
              <a:ext cx="22225" cy="476250"/>
            </a:xfrm>
            <a:prstGeom prst="rect">
              <a:avLst/>
            </a:prstGeom>
            <a:noFill/>
            <a:ln w="9525">
              <a:noFill/>
              <a:miter lim="800000"/>
              <a:headEnd/>
              <a:tailEnd/>
            </a:ln>
          </p:spPr>
        </p:pic>
        <p:pic>
          <p:nvPicPr>
            <p:cNvPr id="14" name="Picture 37"/>
            <p:cNvPicPr>
              <a:picLocks noChangeAspect="1" noChangeArrowheads="1"/>
            </p:cNvPicPr>
            <p:nvPr/>
          </p:nvPicPr>
          <p:blipFill>
            <a:blip r:embed="rId8" cstate="print"/>
            <a:srcRect/>
            <a:stretch>
              <a:fillRect/>
            </a:stretch>
          </p:blipFill>
          <p:spPr bwMode="auto">
            <a:xfrm>
              <a:off x="6086475" y="3097213"/>
              <a:ext cx="561975" cy="434975"/>
            </a:xfrm>
            <a:prstGeom prst="rect">
              <a:avLst/>
            </a:prstGeom>
            <a:noFill/>
            <a:ln w="9525">
              <a:noFill/>
              <a:miter lim="800000"/>
              <a:headEnd/>
              <a:tailEnd/>
            </a:ln>
          </p:spPr>
        </p:pic>
        <p:sp>
          <p:nvSpPr>
            <p:cNvPr id="15" name="Text Box 38"/>
            <p:cNvSpPr txBox="1">
              <a:spLocks noChangeArrowheads="1"/>
            </p:cNvSpPr>
            <p:nvPr/>
          </p:nvSpPr>
          <p:spPr bwMode="auto">
            <a:xfrm>
              <a:off x="6143625" y="3227841"/>
              <a:ext cx="449263" cy="160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spAutoFit/>
            </a:bodyPr>
            <a:lstStyle>
              <a:lvl1pPr>
                <a:defRPr sz="2400">
                  <a:solidFill>
                    <a:schemeClr val="tx1"/>
                  </a:solidFill>
                  <a:latin typeface="Times New Roman" charset="0"/>
                  <a:ea typeface="ＭＳ Ｐゴシック" charset="0"/>
                </a:defRPr>
              </a:lvl1pPr>
              <a:lvl2pPr indent="-342900">
                <a:defRPr sz="2400">
                  <a:solidFill>
                    <a:schemeClr val="tx1"/>
                  </a:solidFill>
                  <a:latin typeface="Times New Roman" charset="0"/>
                  <a:ea typeface="ＭＳ Ｐゴシック" charset="0"/>
                </a:defRPr>
              </a:lvl2pPr>
              <a:lvl3pPr marL="857250" indent="-285750">
                <a:defRPr sz="2400">
                  <a:solidFill>
                    <a:schemeClr val="tx1"/>
                  </a:solidFill>
                  <a:latin typeface="Times New Roman" charset="0"/>
                  <a:ea typeface="ＭＳ Ｐゴシック" charset="0"/>
                </a:defRPr>
              </a:lvl3pPr>
              <a:lvl4pPr marL="1257300" indent="-228600">
                <a:defRPr sz="2400">
                  <a:solidFill>
                    <a:schemeClr val="tx1"/>
                  </a:solidFill>
                  <a:latin typeface="Times New Roman" charset="0"/>
                  <a:ea typeface="ＭＳ Ｐゴシック" charset="0"/>
                </a:defRPr>
              </a:lvl4pPr>
              <a:lvl5pPr marL="1714500" indent="-228600">
                <a:defRPr sz="2400">
                  <a:solidFill>
                    <a:schemeClr val="tx1"/>
                  </a:solidFill>
                  <a:latin typeface="Times New Roman" charset="0"/>
                  <a:ea typeface="ＭＳ Ｐゴシック" charset="0"/>
                </a:defRPr>
              </a:lvl5pPr>
              <a:lvl6pPr marL="2171700" indent="-228600" fontAlgn="base">
                <a:spcBef>
                  <a:spcPct val="0"/>
                </a:spcBef>
                <a:spcAft>
                  <a:spcPct val="0"/>
                </a:spcAft>
                <a:defRPr sz="2400">
                  <a:solidFill>
                    <a:schemeClr val="tx1"/>
                  </a:solidFill>
                  <a:latin typeface="Times New Roman" charset="0"/>
                  <a:ea typeface="ＭＳ Ｐゴシック" charset="0"/>
                </a:defRPr>
              </a:lvl6pPr>
              <a:lvl7pPr marL="2628900" indent="-228600" fontAlgn="base">
                <a:spcBef>
                  <a:spcPct val="0"/>
                </a:spcBef>
                <a:spcAft>
                  <a:spcPct val="0"/>
                </a:spcAft>
                <a:defRPr sz="2400">
                  <a:solidFill>
                    <a:schemeClr val="tx1"/>
                  </a:solidFill>
                  <a:latin typeface="Times New Roman" charset="0"/>
                  <a:ea typeface="ＭＳ Ｐゴシック" charset="0"/>
                </a:defRPr>
              </a:lvl7pPr>
              <a:lvl8pPr marL="3086100" indent="-228600" fontAlgn="base">
                <a:spcBef>
                  <a:spcPct val="0"/>
                </a:spcBef>
                <a:spcAft>
                  <a:spcPct val="0"/>
                </a:spcAft>
                <a:defRPr sz="2400">
                  <a:solidFill>
                    <a:schemeClr val="tx1"/>
                  </a:solidFill>
                  <a:latin typeface="Times New Roman" charset="0"/>
                  <a:ea typeface="ＭＳ Ｐゴシック" charset="0"/>
                </a:defRPr>
              </a:lvl8pPr>
              <a:lvl9pPr marL="3543300" indent="-228600" fontAlgn="base">
                <a:spcBef>
                  <a:spcPct val="0"/>
                </a:spcBef>
                <a:spcAft>
                  <a:spcPct val="0"/>
                </a:spcAft>
                <a:defRPr sz="2400">
                  <a:solidFill>
                    <a:schemeClr val="tx1"/>
                  </a:solidFill>
                  <a:latin typeface="Times New Roman" charset="0"/>
                  <a:ea typeface="ＭＳ Ｐゴシック" charset="0"/>
                </a:defRPr>
              </a:lvl9pPr>
            </a:lstStyle>
            <a:p>
              <a:pPr>
                <a:lnSpc>
                  <a:spcPct val="95000"/>
                </a:lnSpc>
                <a:defRPr/>
              </a:pPr>
              <a:r>
                <a:rPr lang="en-US" sz="1100" dirty="0" smtClean="0">
                  <a:solidFill>
                    <a:srgbClr val="000000"/>
                  </a:solidFill>
                  <a:latin typeface="Arial" charset="0"/>
                </a:rPr>
                <a:t>1.0</a:t>
              </a:r>
            </a:p>
          </p:txBody>
        </p:sp>
        <p:pic>
          <p:nvPicPr>
            <p:cNvPr id="16" name="Picture 39"/>
            <p:cNvPicPr>
              <a:picLocks noChangeAspect="1" noChangeArrowheads="1"/>
            </p:cNvPicPr>
            <p:nvPr/>
          </p:nvPicPr>
          <p:blipFill>
            <a:blip r:embed="rId9" cstate="print"/>
            <a:srcRect/>
            <a:stretch>
              <a:fillRect/>
            </a:stretch>
          </p:blipFill>
          <p:spPr bwMode="auto">
            <a:xfrm>
              <a:off x="6635750" y="3255963"/>
              <a:ext cx="414338" cy="106362"/>
            </a:xfrm>
            <a:prstGeom prst="rect">
              <a:avLst/>
            </a:prstGeom>
            <a:noFill/>
            <a:ln w="9525">
              <a:noFill/>
              <a:miter lim="800000"/>
              <a:headEnd/>
              <a:tailEnd/>
            </a:ln>
          </p:spPr>
        </p:pic>
        <p:pic>
          <p:nvPicPr>
            <p:cNvPr id="17" name="Picture 40"/>
            <p:cNvPicPr>
              <a:picLocks noChangeAspect="1" noChangeArrowheads="1"/>
            </p:cNvPicPr>
            <p:nvPr/>
          </p:nvPicPr>
          <p:blipFill>
            <a:blip r:embed="rId5" cstate="print"/>
            <a:srcRect/>
            <a:stretch>
              <a:fillRect/>
            </a:stretch>
          </p:blipFill>
          <p:spPr bwMode="auto">
            <a:xfrm>
              <a:off x="7016750" y="3965575"/>
              <a:ext cx="434975" cy="434975"/>
            </a:xfrm>
            <a:prstGeom prst="rect">
              <a:avLst/>
            </a:prstGeom>
            <a:noFill/>
            <a:ln w="9525">
              <a:noFill/>
              <a:miter lim="800000"/>
              <a:headEnd/>
              <a:tailEnd/>
            </a:ln>
          </p:spPr>
        </p:pic>
        <p:sp>
          <p:nvSpPr>
            <p:cNvPr id="18" name="Text Box 41"/>
            <p:cNvSpPr txBox="1">
              <a:spLocks noChangeArrowheads="1"/>
            </p:cNvSpPr>
            <p:nvPr/>
          </p:nvSpPr>
          <p:spPr bwMode="auto">
            <a:xfrm>
              <a:off x="7097713" y="4099481"/>
              <a:ext cx="279400" cy="160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spAutoFit/>
            </a:bodyPr>
            <a:lstStyle>
              <a:lvl1pPr>
                <a:defRPr sz="2400">
                  <a:solidFill>
                    <a:schemeClr val="tx1"/>
                  </a:solidFill>
                  <a:latin typeface="Times New Roman" charset="0"/>
                  <a:ea typeface="ＭＳ Ｐゴシック" charset="0"/>
                </a:defRPr>
              </a:lvl1pPr>
              <a:lvl2pPr indent="-342900">
                <a:defRPr sz="2400">
                  <a:solidFill>
                    <a:schemeClr val="tx1"/>
                  </a:solidFill>
                  <a:latin typeface="Times New Roman" charset="0"/>
                  <a:ea typeface="ＭＳ Ｐゴシック" charset="0"/>
                </a:defRPr>
              </a:lvl2pPr>
              <a:lvl3pPr marL="857250" indent="-285750">
                <a:defRPr sz="2400">
                  <a:solidFill>
                    <a:schemeClr val="tx1"/>
                  </a:solidFill>
                  <a:latin typeface="Times New Roman" charset="0"/>
                  <a:ea typeface="ＭＳ Ｐゴシック" charset="0"/>
                </a:defRPr>
              </a:lvl3pPr>
              <a:lvl4pPr marL="1257300" indent="-228600">
                <a:defRPr sz="2400">
                  <a:solidFill>
                    <a:schemeClr val="tx1"/>
                  </a:solidFill>
                  <a:latin typeface="Times New Roman" charset="0"/>
                  <a:ea typeface="ＭＳ Ｐゴシック" charset="0"/>
                </a:defRPr>
              </a:lvl4pPr>
              <a:lvl5pPr marL="1714500" indent="-228600">
                <a:defRPr sz="2400">
                  <a:solidFill>
                    <a:schemeClr val="tx1"/>
                  </a:solidFill>
                  <a:latin typeface="Times New Roman" charset="0"/>
                  <a:ea typeface="ＭＳ Ｐゴシック" charset="0"/>
                </a:defRPr>
              </a:lvl5pPr>
              <a:lvl6pPr marL="2171700" indent="-228600" fontAlgn="base">
                <a:spcBef>
                  <a:spcPct val="0"/>
                </a:spcBef>
                <a:spcAft>
                  <a:spcPct val="0"/>
                </a:spcAft>
                <a:defRPr sz="2400">
                  <a:solidFill>
                    <a:schemeClr val="tx1"/>
                  </a:solidFill>
                  <a:latin typeface="Times New Roman" charset="0"/>
                  <a:ea typeface="ＭＳ Ｐゴシック" charset="0"/>
                </a:defRPr>
              </a:lvl6pPr>
              <a:lvl7pPr marL="2628900" indent="-228600" fontAlgn="base">
                <a:spcBef>
                  <a:spcPct val="0"/>
                </a:spcBef>
                <a:spcAft>
                  <a:spcPct val="0"/>
                </a:spcAft>
                <a:defRPr sz="2400">
                  <a:solidFill>
                    <a:schemeClr val="tx1"/>
                  </a:solidFill>
                  <a:latin typeface="Times New Roman" charset="0"/>
                  <a:ea typeface="ＭＳ Ｐゴシック" charset="0"/>
                </a:defRPr>
              </a:lvl7pPr>
              <a:lvl8pPr marL="3086100" indent="-228600" fontAlgn="base">
                <a:spcBef>
                  <a:spcPct val="0"/>
                </a:spcBef>
                <a:spcAft>
                  <a:spcPct val="0"/>
                </a:spcAft>
                <a:defRPr sz="2400">
                  <a:solidFill>
                    <a:schemeClr val="tx1"/>
                  </a:solidFill>
                  <a:latin typeface="Times New Roman" charset="0"/>
                  <a:ea typeface="ＭＳ Ｐゴシック" charset="0"/>
                </a:defRPr>
              </a:lvl8pPr>
              <a:lvl9pPr marL="3543300" indent="-228600" fontAlgn="base">
                <a:spcBef>
                  <a:spcPct val="0"/>
                </a:spcBef>
                <a:spcAft>
                  <a:spcPct val="0"/>
                </a:spcAft>
                <a:defRPr sz="2400">
                  <a:solidFill>
                    <a:schemeClr val="tx1"/>
                  </a:solidFill>
                  <a:latin typeface="Times New Roman" charset="0"/>
                  <a:ea typeface="ＭＳ Ｐゴシック" charset="0"/>
                </a:defRPr>
              </a:lvl9pPr>
            </a:lstStyle>
            <a:p>
              <a:pPr algn="ctr">
                <a:lnSpc>
                  <a:spcPct val="95000"/>
                </a:lnSpc>
                <a:defRPr/>
              </a:pPr>
              <a:r>
                <a:rPr lang="en-US" sz="1100" dirty="0" smtClean="0">
                  <a:solidFill>
                    <a:srgbClr val="000000"/>
                  </a:solidFill>
                  <a:latin typeface="Arial" charset="0"/>
                </a:rPr>
                <a:t>D</a:t>
              </a:r>
            </a:p>
          </p:txBody>
        </p:sp>
        <p:pic>
          <p:nvPicPr>
            <p:cNvPr id="19" name="Picture 42"/>
            <p:cNvPicPr>
              <a:picLocks noChangeAspect="1" noChangeArrowheads="1"/>
            </p:cNvPicPr>
            <p:nvPr/>
          </p:nvPicPr>
          <p:blipFill>
            <a:blip r:embed="rId10" cstate="print"/>
            <a:srcRect/>
            <a:stretch>
              <a:fillRect/>
            </a:stretch>
          </p:blipFill>
          <p:spPr bwMode="auto">
            <a:xfrm>
              <a:off x="7229475" y="4367213"/>
              <a:ext cx="22225" cy="414337"/>
            </a:xfrm>
            <a:prstGeom prst="rect">
              <a:avLst/>
            </a:prstGeom>
            <a:noFill/>
            <a:ln w="9525">
              <a:noFill/>
              <a:miter lim="800000"/>
              <a:headEnd/>
              <a:tailEnd/>
            </a:ln>
          </p:spPr>
        </p:pic>
        <p:pic>
          <p:nvPicPr>
            <p:cNvPr id="20" name="Picture 43"/>
            <p:cNvPicPr>
              <a:picLocks noChangeAspect="1" noChangeArrowheads="1"/>
            </p:cNvPicPr>
            <p:nvPr/>
          </p:nvPicPr>
          <p:blipFill>
            <a:blip r:embed="rId5" cstate="print"/>
            <a:srcRect/>
            <a:stretch>
              <a:fillRect/>
            </a:stretch>
          </p:blipFill>
          <p:spPr bwMode="auto">
            <a:xfrm>
              <a:off x="7810500" y="4759325"/>
              <a:ext cx="434975" cy="434975"/>
            </a:xfrm>
            <a:prstGeom prst="rect">
              <a:avLst/>
            </a:prstGeom>
            <a:noFill/>
            <a:ln w="9525">
              <a:noFill/>
              <a:miter lim="800000"/>
              <a:headEnd/>
              <a:tailEnd/>
            </a:ln>
          </p:spPr>
        </p:pic>
        <p:sp>
          <p:nvSpPr>
            <p:cNvPr id="21" name="Text Box 44"/>
            <p:cNvSpPr txBox="1">
              <a:spLocks noChangeArrowheads="1"/>
            </p:cNvSpPr>
            <p:nvPr/>
          </p:nvSpPr>
          <p:spPr bwMode="auto">
            <a:xfrm>
              <a:off x="7891463" y="4893231"/>
              <a:ext cx="279400" cy="160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spAutoFit/>
            </a:bodyPr>
            <a:lstStyle>
              <a:lvl1pPr>
                <a:defRPr sz="2400">
                  <a:solidFill>
                    <a:schemeClr val="tx1"/>
                  </a:solidFill>
                  <a:latin typeface="Times New Roman" charset="0"/>
                  <a:ea typeface="ＭＳ Ｐゴシック" charset="0"/>
                </a:defRPr>
              </a:lvl1pPr>
              <a:lvl2pPr indent="-342900">
                <a:defRPr sz="2400">
                  <a:solidFill>
                    <a:schemeClr val="tx1"/>
                  </a:solidFill>
                  <a:latin typeface="Times New Roman" charset="0"/>
                  <a:ea typeface="ＭＳ Ｐゴシック" charset="0"/>
                </a:defRPr>
              </a:lvl2pPr>
              <a:lvl3pPr marL="857250" indent="-285750">
                <a:defRPr sz="2400">
                  <a:solidFill>
                    <a:schemeClr val="tx1"/>
                  </a:solidFill>
                  <a:latin typeface="Times New Roman" charset="0"/>
                  <a:ea typeface="ＭＳ Ｐゴシック" charset="0"/>
                </a:defRPr>
              </a:lvl3pPr>
              <a:lvl4pPr marL="1257300" indent="-228600">
                <a:defRPr sz="2400">
                  <a:solidFill>
                    <a:schemeClr val="tx1"/>
                  </a:solidFill>
                  <a:latin typeface="Times New Roman" charset="0"/>
                  <a:ea typeface="ＭＳ Ｐゴシック" charset="0"/>
                </a:defRPr>
              </a:lvl4pPr>
              <a:lvl5pPr marL="1714500" indent="-228600">
                <a:defRPr sz="2400">
                  <a:solidFill>
                    <a:schemeClr val="tx1"/>
                  </a:solidFill>
                  <a:latin typeface="Times New Roman" charset="0"/>
                  <a:ea typeface="ＭＳ Ｐゴシック" charset="0"/>
                </a:defRPr>
              </a:lvl5pPr>
              <a:lvl6pPr marL="2171700" indent="-228600" fontAlgn="base">
                <a:spcBef>
                  <a:spcPct val="0"/>
                </a:spcBef>
                <a:spcAft>
                  <a:spcPct val="0"/>
                </a:spcAft>
                <a:defRPr sz="2400">
                  <a:solidFill>
                    <a:schemeClr val="tx1"/>
                  </a:solidFill>
                  <a:latin typeface="Times New Roman" charset="0"/>
                  <a:ea typeface="ＭＳ Ｐゴシック" charset="0"/>
                </a:defRPr>
              </a:lvl6pPr>
              <a:lvl7pPr marL="2628900" indent="-228600" fontAlgn="base">
                <a:spcBef>
                  <a:spcPct val="0"/>
                </a:spcBef>
                <a:spcAft>
                  <a:spcPct val="0"/>
                </a:spcAft>
                <a:defRPr sz="2400">
                  <a:solidFill>
                    <a:schemeClr val="tx1"/>
                  </a:solidFill>
                  <a:latin typeface="Times New Roman" charset="0"/>
                  <a:ea typeface="ＭＳ Ｐゴシック" charset="0"/>
                </a:defRPr>
              </a:lvl7pPr>
              <a:lvl8pPr marL="3086100" indent="-228600" fontAlgn="base">
                <a:spcBef>
                  <a:spcPct val="0"/>
                </a:spcBef>
                <a:spcAft>
                  <a:spcPct val="0"/>
                </a:spcAft>
                <a:defRPr sz="2400">
                  <a:solidFill>
                    <a:schemeClr val="tx1"/>
                  </a:solidFill>
                  <a:latin typeface="Times New Roman" charset="0"/>
                  <a:ea typeface="ＭＳ Ｐゴシック" charset="0"/>
                </a:defRPr>
              </a:lvl8pPr>
              <a:lvl9pPr marL="3543300" indent="-228600" fontAlgn="base">
                <a:spcBef>
                  <a:spcPct val="0"/>
                </a:spcBef>
                <a:spcAft>
                  <a:spcPct val="0"/>
                </a:spcAft>
                <a:defRPr sz="2400">
                  <a:solidFill>
                    <a:schemeClr val="tx1"/>
                  </a:solidFill>
                  <a:latin typeface="Times New Roman" charset="0"/>
                  <a:ea typeface="ＭＳ Ｐゴシック" charset="0"/>
                </a:defRPr>
              </a:lvl9pPr>
            </a:lstStyle>
            <a:p>
              <a:pPr algn="ctr">
                <a:lnSpc>
                  <a:spcPct val="95000"/>
                </a:lnSpc>
                <a:defRPr/>
              </a:pPr>
              <a:r>
                <a:rPr lang="en-US" sz="1100" smtClean="0">
                  <a:solidFill>
                    <a:srgbClr val="000000"/>
                  </a:solidFill>
                  <a:latin typeface="Arial" charset="0"/>
                </a:rPr>
                <a:t>E</a:t>
              </a:r>
            </a:p>
          </p:txBody>
        </p:sp>
        <p:pic>
          <p:nvPicPr>
            <p:cNvPr id="22" name="Picture 45"/>
            <p:cNvPicPr>
              <a:picLocks noChangeAspect="1" noChangeArrowheads="1"/>
            </p:cNvPicPr>
            <p:nvPr/>
          </p:nvPicPr>
          <p:blipFill>
            <a:blip r:embed="rId5" cstate="print"/>
            <a:srcRect/>
            <a:stretch>
              <a:fillRect/>
            </a:stretch>
          </p:blipFill>
          <p:spPr bwMode="auto">
            <a:xfrm>
              <a:off x="7810500" y="3965575"/>
              <a:ext cx="434975" cy="434975"/>
            </a:xfrm>
            <a:prstGeom prst="rect">
              <a:avLst/>
            </a:prstGeom>
            <a:noFill/>
            <a:ln w="9525">
              <a:noFill/>
              <a:miter lim="800000"/>
              <a:headEnd/>
              <a:tailEnd/>
            </a:ln>
          </p:spPr>
        </p:pic>
        <p:sp>
          <p:nvSpPr>
            <p:cNvPr id="23" name="Text Box 46"/>
            <p:cNvSpPr txBox="1">
              <a:spLocks noChangeArrowheads="1"/>
            </p:cNvSpPr>
            <p:nvPr/>
          </p:nvSpPr>
          <p:spPr bwMode="auto">
            <a:xfrm>
              <a:off x="7891463" y="4099481"/>
              <a:ext cx="279400" cy="160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spAutoFit/>
            </a:bodyPr>
            <a:lstStyle>
              <a:lvl1pPr>
                <a:defRPr sz="2400">
                  <a:solidFill>
                    <a:schemeClr val="tx1"/>
                  </a:solidFill>
                  <a:latin typeface="Times New Roman" charset="0"/>
                  <a:ea typeface="ＭＳ Ｐゴシック" charset="0"/>
                </a:defRPr>
              </a:lvl1pPr>
              <a:lvl2pPr indent="-342900">
                <a:defRPr sz="2400">
                  <a:solidFill>
                    <a:schemeClr val="tx1"/>
                  </a:solidFill>
                  <a:latin typeface="Times New Roman" charset="0"/>
                  <a:ea typeface="ＭＳ Ｐゴシック" charset="0"/>
                </a:defRPr>
              </a:lvl2pPr>
              <a:lvl3pPr marL="857250" indent="-285750">
                <a:defRPr sz="2400">
                  <a:solidFill>
                    <a:schemeClr val="tx1"/>
                  </a:solidFill>
                  <a:latin typeface="Times New Roman" charset="0"/>
                  <a:ea typeface="ＭＳ Ｐゴシック" charset="0"/>
                </a:defRPr>
              </a:lvl3pPr>
              <a:lvl4pPr marL="1257300" indent="-228600">
                <a:defRPr sz="2400">
                  <a:solidFill>
                    <a:schemeClr val="tx1"/>
                  </a:solidFill>
                  <a:latin typeface="Times New Roman" charset="0"/>
                  <a:ea typeface="ＭＳ Ｐゴシック" charset="0"/>
                </a:defRPr>
              </a:lvl4pPr>
              <a:lvl5pPr marL="1714500" indent="-228600">
                <a:defRPr sz="2400">
                  <a:solidFill>
                    <a:schemeClr val="tx1"/>
                  </a:solidFill>
                  <a:latin typeface="Times New Roman" charset="0"/>
                  <a:ea typeface="ＭＳ Ｐゴシック" charset="0"/>
                </a:defRPr>
              </a:lvl5pPr>
              <a:lvl6pPr marL="2171700" indent="-228600" fontAlgn="base">
                <a:spcBef>
                  <a:spcPct val="0"/>
                </a:spcBef>
                <a:spcAft>
                  <a:spcPct val="0"/>
                </a:spcAft>
                <a:defRPr sz="2400">
                  <a:solidFill>
                    <a:schemeClr val="tx1"/>
                  </a:solidFill>
                  <a:latin typeface="Times New Roman" charset="0"/>
                  <a:ea typeface="ＭＳ Ｐゴシック" charset="0"/>
                </a:defRPr>
              </a:lvl6pPr>
              <a:lvl7pPr marL="2628900" indent="-228600" fontAlgn="base">
                <a:spcBef>
                  <a:spcPct val="0"/>
                </a:spcBef>
                <a:spcAft>
                  <a:spcPct val="0"/>
                </a:spcAft>
                <a:defRPr sz="2400">
                  <a:solidFill>
                    <a:schemeClr val="tx1"/>
                  </a:solidFill>
                  <a:latin typeface="Times New Roman" charset="0"/>
                  <a:ea typeface="ＭＳ Ｐゴシック" charset="0"/>
                </a:defRPr>
              </a:lvl7pPr>
              <a:lvl8pPr marL="3086100" indent="-228600" fontAlgn="base">
                <a:spcBef>
                  <a:spcPct val="0"/>
                </a:spcBef>
                <a:spcAft>
                  <a:spcPct val="0"/>
                </a:spcAft>
                <a:defRPr sz="2400">
                  <a:solidFill>
                    <a:schemeClr val="tx1"/>
                  </a:solidFill>
                  <a:latin typeface="Times New Roman" charset="0"/>
                  <a:ea typeface="ＭＳ Ｐゴシック" charset="0"/>
                </a:defRPr>
              </a:lvl8pPr>
              <a:lvl9pPr marL="3543300" indent="-228600" fontAlgn="base">
                <a:spcBef>
                  <a:spcPct val="0"/>
                </a:spcBef>
                <a:spcAft>
                  <a:spcPct val="0"/>
                </a:spcAft>
                <a:defRPr sz="2400">
                  <a:solidFill>
                    <a:schemeClr val="tx1"/>
                  </a:solidFill>
                  <a:latin typeface="Times New Roman" charset="0"/>
                  <a:ea typeface="ＭＳ Ｐゴシック" charset="0"/>
                </a:defRPr>
              </a:lvl9pPr>
            </a:lstStyle>
            <a:p>
              <a:pPr algn="ctr">
                <a:lnSpc>
                  <a:spcPct val="95000"/>
                </a:lnSpc>
                <a:defRPr/>
              </a:pPr>
              <a:r>
                <a:rPr lang="en-US" sz="1100" smtClean="0">
                  <a:solidFill>
                    <a:srgbClr val="000000"/>
                  </a:solidFill>
                  <a:latin typeface="Arial" charset="0"/>
                </a:rPr>
                <a:t>F</a:t>
              </a:r>
            </a:p>
          </p:txBody>
        </p:sp>
        <p:pic>
          <p:nvPicPr>
            <p:cNvPr id="24" name="Picture 47"/>
            <p:cNvPicPr>
              <a:picLocks noChangeAspect="1" noChangeArrowheads="1"/>
            </p:cNvPicPr>
            <p:nvPr/>
          </p:nvPicPr>
          <p:blipFill>
            <a:blip r:embed="rId11" cstate="print"/>
            <a:srcRect/>
            <a:stretch>
              <a:fillRect/>
            </a:stretch>
          </p:blipFill>
          <p:spPr bwMode="auto">
            <a:xfrm>
              <a:off x="7366000" y="5108575"/>
              <a:ext cx="530225" cy="603250"/>
            </a:xfrm>
            <a:prstGeom prst="rect">
              <a:avLst/>
            </a:prstGeom>
            <a:noFill/>
            <a:ln w="9525">
              <a:noFill/>
              <a:miter lim="800000"/>
              <a:headEnd/>
              <a:tailEnd/>
            </a:ln>
          </p:spPr>
        </p:pic>
        <p:pic>
          <p:nvPicPr>
            <p:cNvPr id="25" name="Picture 48"/>
            <p:cNvPicPr>
              <a:picLocks noChangeAspect="1" noChangeArrowheads="1"/>
            </p:cNvPicPr>
            <p:nvPr/>
          </p:nvPicPr>
          <p:blipFill>
            <a:blip r:embed="rId10" cstate="print"/>
            <a:srcRect/>
            <a:stretch>
              <a:fillRect/>
            </a:stretch>
          </p:blipFill>
          <p:spPr bwMode="auto">
            <a:xfrm>
              <a:off x="8023225" y="4367213"/>
              <a:ext cx="22225" cy="414337"/>
            </a:xfrm>
            <a:prstGeom prst="rect">
              <a:avLst/>
            </a:prstGeom>
            <a:noFill/>
            <a:ln w="9525">
              <a:noFill/>
              <a:miter lim="800000"/>
              <a:headEnd/>
              <a:tailEnd/>
            </a:ln>
          </p:spPr>
        </p:pic>
        <p:pic>
          <p:nvPicPr>
            <p:cNvPr id="26" name="Picture 49"/>
            <p:cNvPicPr>
              <a:picLocks noChangeAspect="1" noChangeArrowheads="1"/>
            </p:cNvPicPr>
            <p:nvPr/>
          </p:nvPicPr>
          <p:blipFill>
            <a:blip r:embed="rId12" cstate="print"/>
            <a:srcRect/>
            <a:stretch>
              <a:fillRect/>
            </a:stretch>
          </p:blipFill>
          <p:spPr bwMode="auto">
            <a:xfrm>
              <a:off x="4805363" y="3097213"/>
              <a:ext cx="815975" cy="434975"/>
            </a:xfrm>
            <a:prstGeom prst="rect">
              <a:avLst/>
            </a:prstGeom>
            <a:noFill/>
            <a:ln w="9525">
              <a:noFill/>
              <a:miter lim="800000"/>
              <a:headEnd/>
              <a:tailEnd/>
            </a:ln>
          </p:spPr>
        </p:pic>
        <p:sp>
          <p:nvSpPr>
            <p:cNvPr id="27" name="Text Box 50"/>
            <p:cNvSpPr txBox="1">
              <a:spLocks noChangeArrowheads="1"/>
            </p:cNvSpPr>
            <p:nvPr/>
          </p:nvSpPr>
          <p:spPr bwMode="auto">
            <a:xfrm>
              <a:off x="4864099" y="3226253"/>
              <a:ext cx="774701" cy="160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spAutoFit/>
            </a:bodyPr>
            <a:lstStyle>
              <a:lvl1pPr>
                <a:defRPr sz="2400">
                  <a:solidFill>
                    <a:schemeClr val="tx1"/>
                  </a:solidFill>
                  <a:latin typeface="Times New Roman" charset="0"/>
                  <a:ea typeface="ＭＳ Ｐゴシック" charset="0"/>
                </a:defRPr>
              </a:lvl1pPr>
              <a:lvl2pPr indent="-342900">
                <a:defRPr sz="2400">
                  <a:solidFill>
                    <a:schemeClr val="tx1"/>
                  </a:solidFill>
                  <a:latin typeface="Times New Roman" charset="0"/>
                  <a:ea typeface="ＭＳ Ｐゴシック" charset="0"/>
                </a:defRPr>
              </a:lvl2pPr>
              <a:lvl3pPr marL="857250" indent="-285750">
                <a:defRPr sz="2400">
                  <a:solidFill>
                    <a:schemeClr val="tx1"/>
                  </a:solidFill>
                  <a:latin typeface="Times New Roman" charset="0"/>
                  <a:ea typeface="ＭＳ Ｐゴシック" charset="0"/>
                </a:defRPr>
              </a:lvl3pPr>
              <a:lvl4pPr marL="1257300" indent="-228600">
                <a:defRPr sz="2400">
                  <a:solidFill>
                    <a:schemeClr val="tx1"/>
                  </a:solidFill>
                  <a:latin typeface="Times New Roman" charset="0"/>
                  <a:ea typeface="ＭＳ Ｐゴシック" charset="0"/>
                </a:defRPr>
              </a:lvl4pPr>
              <a:lvl5pPr marL="1714500" indent="-228600">
                <a:defRPr sz="2400">
                  <a:solidFill>
                    <a:schemeClr val="tx1"/>
                  </a:solidFill>
                  <a:latin typeface="Times New Roman" charset="0"/>
                  <a:ea typeface="ＭＳ Ｐゴシック" charset="0"/>
                </a:defRPr>
              </a:lvl5pPr>
              <a:lvl6pPr marL="2171700" indent="-228600" fontAlgn="base">
                <a:spcBef>
                  <a:spcPct val="0"/>
                </a:spcBef>
                <a:spcAft>
                  <a:spcPct val="0"/>
                </a:spcAft>
                <a:defRPr sz="2400">
                  <a:solidFill>
                    <a:schemeClr val="tx1"/>
                  </a:solidFill>
                  <a:latin typeface="Times New Roman" charset="0"/>
                  <a:ea typeface="ＭＳ Ｐゴシック" charset="0"/>
                </a:defRPr>
              </a:lvl6pPr>
              <a:lvl7pPr marL="2628900" indent="-228600" fontAlgn="base">
                <a:spcBef>
                  <a:spcPct val="0"/>
                </a:spcBef>
                <a:spcAft>
                  <a:spcPct val="0"/>
                </a:spcAft>
                <a:defRPr sz="2400">
                  <a:solidFill>
                    <a:schemeClr val="tx1"/>
                  </a:solidFill>
                  <a:latin typeface="Times New Roman" charset="0"/>
                  <a:ea typeface="ＭＳ Ｐゴシック" charset="0"/>
                </a:defRPr>
              </a:lvl7pPr>
              <a:lvl8pPr marL="3086100" indent="-228600" fontAlgn="base">
                <a:spcBef>
                  <a:spcPct val="0"/>
                </a:spcBef>
                <a:spcAft>
                  <a:spcPct val="0"/>
                </a:spcAft>
                <a:defRPr sz="2400">
                  <a:solidFill>
                    <a:schemeClr val="tx1"/>
                  </a:solidFill>
                  <a:latin typeface="Times New Roman" charset="0"/>
                  <a:ea typeface="ＭＳ Ｐゴシック" charset="0"/>
                </a:defRPr>
              </a:lvl8pPr>
              <a:lvl9pPr marL="3543300" indent="-228600" fontAlgn="base">
                <a:spcBef>
                  <a:spcPct val="0"/>
                </a:spcBef>
                <a:spcAft>
                  <a:spcPct val="0"/>
                </a:spcAft>
                <a:defRPr sz="2400">
                  <a:solidFill>
                    <a:schemeClr val="tx1"/>
                  </a:solidFill>
                  <a:latin typeface="Times New Roman" charset="0"/>
                  <a:ea typeface="ＭＳ Ｐゴシック" charset="0"/>
                </a:defRPr>
              </a:lvl9pPr>
            </a:lstStyle>
            <a:p>
              <a:pPr>
                <a:lnSpc>
                  <a:spcPct val="95000"/>
                </a:lnSpc>
                <a:defRPr/>
              </a:pPr>
              <a:r>
                <a:rPr lang="en-US" sz="1100" dirty="0" smtClean="0">
                  <a:solidFill>
                    <a:srgbClr val="000000"/>
                  </a:solidFill>
                  <a:latin typeface="Arial" charset="0"/>
                </a:rPr>
                <a:t>HEAD</a:t>
              </a:r>
            </a:p>
          </p:txBody>
        </p:sp>
        <p:pic>
          <p:nvPicPr>
            <p:cNvPr id="28" name="Picture 51"/>
            <p:cNvPicPr>
              <a:picLocks noChangeAspect="1" noChangeArrowheads="1"/>
            </p:cNvPicPr>
            <p:nvPr/>
          </p:nvPicPr>
          <p:blipFill>
            <a:blip r:embed="rId13" cstate="print"/>
            <a:srcRect/>
            <a:stretch>
              <a:fillRect/>
            </a:stretch>
          </p:blipFill>
          <p:spPr bwMode="auto">
            <a:xfrm>
              <a:off x="5599113" y="3255963"/>
              <a:ext cx="498475" cy="106362"/>
            </a:xfrm>
            <a:prstGeom prst="rect">
              <a:avLst/>
            </a:prstGeom>
            <a:noFill/>
            <a:ln w="9525">
              <a:noFill/>
              <a:miter lim="800000"/>
              <a:headEnd/>
              <a:tailEnd/>
            </a:ln>
          </p:spPr>
        </p:pic>
        <p:pic>
          <p:nvPicPr>
            <p:cNvPr id="29" name="Picture 52"/>
            <p:cNvPicPr>
              <a:picLocks noChangeAspect="1" noChangeArrowheads="1"/>
            </p:cNvPicPr>
            <p:nvPr/>
          </p:nvPicPr>
          <p:blipFill>
            <a:blip r:embed="rId14" cstate="print"/>
            <a:srcRect/>
            <a:stretch>
              <a:fillRect/>
            </a:stretch>
          </p:blipFill>
          <p:spPr bwMode="auto">
            <a:xfrm>
              <a:off x="8699500" y="3975100"/>
              <a:ext cx="1208088" cy="425450"/>
            </a:xfrm>
            <a:prstGeom prst="rect">
              <a:avLst/>
            </a:prstGeom>
            <a:noFill/>
            <a:ln w="9525">
              <a:noFill/>
              <a:miter lim="800000"/>
              <a:headEnd/>
              <a:tailEnd/>
            </a:ln>
          </p:spPr>
        </p:pic>
        <p:sp>
          <p:nvSpPr>
            <p:cNvPr id="30" name="Text Box 53"/>
            <p:cNvSpPr txBox="1">
              <a:spLocks noChangeArrowheads="1"/>
            </p:cNvSpPr>
            <p:nvPr/>
          </p:nvSpPr>
          <p:spPr bwMode="auto">
            <a:xfrm>
              <a:off x="8755064" y="4062592"/>
              <a:ext cx="1092200" cy="2294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0" tIns="0" rIns="0" bIns="0">
              <a:spAutoFit/>
            </a:bodyPr>
            <a:lstStyle>
              <a:lvl1pPr>
                <a:defRPr sz="2400">
                  <a:solidFill>
                    <a:schemeClr val="tx1"/>
                  </a:solidFill>
                  <a:latin typeface="Times New Roman" charset="0"/>
                  <a:ea typeface="ＭＳ Ｐゴシック" charset="0"/>
                </a:defRPr>
              </a:lvl1pPr>
              <a:lvl2pPr indent="-342900">
                <a:defRPr sz="2400">
                  <a:solidFill>
                    <a:schemeClr val="tx1"/>
                  </a:solidFill>
                  <a:latin typeface="Times New Roman" charset="0"/>
                  <a:ea typeface="ＭＳ Ｐゴシック" charset="0"/>
                </a:defRPr>
              </a:lvl2pPr>
              <a:lvl3pPr marL="857250" indent="-285750">
                <a:defRPr sz="2400">
                  <a:solidFill>
                    <a:schemeClr val="tx1"/>
                  </a:solidFill>
                  <a:latin typeface="Times New Roman" charset="0"/>
                  <a:ea typeface="ＭＳ Ｐゴシック" charset="0"/>
                </a:defRPr>
              </a:lvl3pPr>
              <a:lvl4pPr marL="1257300" indent="-228600">
                <a:defRPr sz="2400">
                  <a:solidFill>
                    <a:schemeClr val="tx1"/>
                  </a:solidFill>
                  <a:latin typeface="Times New Roman" charset="0"/>
                  <a:ea typeface="ＭＳ Ｐゴシック" charset="0"/>
                </a:defRPr>
              </a:lvl4pPr>
              <a:lvl5pPr marL="1714500" indent="-228600">
                <a:defRPr sz="2400">
                  <a:solidFill>
                    <a:schemeClr val="tx1"/>
                  </a:solidFill>
                  <a:latin typeface="Times New Roman" charset="0"/>
                  <a:ea typeface="ＭＳ Ｐゴシック" charset="0"/>
                </a:defRPr>
              </a:lvl5pPr>
              <a:lvl6pPr marL="2171700" indent="-228600" fontAlgn="base">
                <a:spcBef>
                  <a:spcPct val="0"/>
                </a:spcBef>
                <a:spcAft>
                  <a:spcPct val="0"/>
                </a:spcAft>
                <a:defRPr sz="2400">
                  <a:solidFill>
                    <a:schemeClr val="tx1"/>
                  </a:solidFill>
                  <a:latin typeface="Times New Roman" charset="0"/>
                  <a:ea typeface="ＭＳ Ｐゴシック" charset="0"/>
                </a:defRPr>
              </a:lvl6pPr>
              <a:lvl7pPr marL="2628900" indent="-228600" fontAlgn="base">
                <a:spcBef>
                  <a:spcPct val="0"/>
                </a:spcBef>
                <a:spcAft>
                  <a:spcPct val="0"/>
                </a:spcAft>
                <a:defRPr sz="2400">
                  <a:solidFill>
                    <a:schemeClr val="tx1"/>
                  </a:solidFill>
                  <a:latin typeface="Times New Roman" charset="0"/>
                  <a:ea typeface="ＭＳ Ｐゴシック" charset="0"/>
                </a:defRPr>
              </a:lvl7pPr>
              <a:lvl8pPr marL="3086100" indent="-228600" fontAlgn="base">
                <a:spcBef>
                  <a:spcPct val="0"/>
                </a:spcBef>
                <a:spcAft>
                  <a:spcPct val="0"/>
                </a:spcAft>
                <a:defRPr sz="2400">
                  <a:solidFill>
                    <a:schemeClr val="tx1"/>
                  </a:solidFill>
                  <a:latin typeface="Times New Roman" charset="0"/>
                  <a:ea typeface="ＭＳ Ｐゴシック" charset="0"/>
                </a:defRPr>
              </a:lvl8pPr>
              <a:lvl9pPr marL="3543300" indent="-228600" fontAlgn="base">
                <a:spcBef>
                  <a:spcPct val="0"/>
                </a:spcBef>
                <a:spcAft>
                  <a:spcPct val="0"/>
                </a:spcAft>
                <a:defRPr sz="2400">
                  <a:solidFill>
                    <a:schemeClr val="tx1"/>
                  </a:solidFill>
                  <a:latin typeface="Times New Roman" charset="0"/>
                  <a:ea typeface="ＭＳ Ｐゴシック" charset="0"/>
                </a:defRPr>
              </a:lvl9pPr>
            </a:lstStyle>
            <a:p>
              <a:pPr>
                <a:lnSpc>
                  <a:spcPct val="95000"/>
                </a:lnSpc>
                <a:defRPr/>
              </a:pPr>
              <a:r>
                <a:rPr lang="en-US" sz="1100" dirty="0" smtClean="0">
                  <a:solidFill>
                    <a:srgbClr val="000000"/>
                  </a:solidFill>
                  <a:latin typeface="Arial" charset="0"/>
                </a:rPr>
                <a:t>feature-1</a:t>
              </a:r>
            </a:p>
          </p:txBody>
        </p:sp>
        <p:pic>
          <p:nvPicPr>
            <p:cNvPr id="31" name="Picture 54"/>
            <p:cNvPicPr>
              <a:picLocks noChangeAspect="1" noChangeArrowheads="1"/>
            </p:cNvPicPr>
            <p:nvPr/>
          </p:nvPicPr>
          <p:blipFill>
            <a:blip r:embed="rId15" cstate="print"/>
            <a:srcRect/>
            <a:stretch>
              <a:fillRect/>
            </a:stretch>
          </p:blipFill>
          <p:spPr bwMode="auto">
            <a:xfrm>
              <a:off x="8223250" y="4124325"/>
              <a:ext cx="488950" cy="106363"/>
            </a:xfrm>
            <a:prstGeom prst="rect">
              <a:avLst/>
            </a:prstGeom>
            <a:noFill/>
            <a:ln w="9525">
              <a:noFill/>
              <a:miter lim="800000"/>
              <a:headEnd/>
              <a:tailEnd/>
            </a:ln>
          </p:spPr>
        </p:pic>
        <p:pic>
          <p:nvPicPr>
            <p:cNvPr id="32" name="Picture 55"/>
            <p:cNvPicPr>
              <a:picLocks noChangeAspect="1" noChangeArrowheads="1"/>
            </p:cNvPicPr>
            <p:nvPr/>
          </p:nvPicPr>
          <p:blipFill>
            <a:blip r:embed="rId4" cstate="print"/>
            <a:srcRect/>
            <a:stretch>
              <a:fillRect/>
            </a:stretch>
          </p:blipFill>
          <p:spPr bwMode="auto">
            <a:xfrm>
              <a:off x="7016750" y="3086100"/>
              <a:ext cx="434975" cy="436563"/>
            </a:xfrm>
            <a:prstGeom prst="rect">
              <a:avLst/>
            </a:prstGeom>
            <a:noFill/>
            <a:ln w="9525">
              <a:noFill/>
              <a:miter lim="800000"/>
              <a:headEnd/>
              <a:tailEnd/>
            </a:ln>
          </p:spPr>
        </p:pic>
        <p:sp>
          <p:nvSpPr>
            <p:cNvPr id="33" name="Text Box 56"/>
            <p:cNvSpPr txBox="1">
              <a:spLocks noChangeArrowheads="1"/>
            </p:cNvSpPr>
            <p:nvPr/>
          </p:nvSpPr>
          <p:spPr bwMode="auto">
            <a:xfrm>
              <a:off x="7097713" y="3226356"/>
              <a:ext cx="279400" cy="160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spAutoFit/>
            </a:bodyPr>
            <a:lstStyle>
              <a:lvl1pPr>
                <a:defRPr sz="2400">
                  <a:solidFill>
                    <a:schemeClr val="tx1"/>
                  </a:solidFill>
                  <a:latin typeface="Times New Roman" charset="0"/>
                  <a:ea typeface="ＭＳ Ｐゴシック" charset="0"/>
                </a:defRPr>
              </a:lvl1pPr>
              <a:lvl2pPr indent="-342900">
                <a:defRPr sz="2400">
                  <a:solidFill>
                    <a:schemeClr val="tx1"/>
                  </a:solidFill>
                  <a:latin typeface="Times New Roman" charset="0"/>
                  <a:ea typeface="ＭＳ Ｐゴシック" charset="0"/>
                </a:defRPr>
              </a:lvl2pPr>
              <a:lvl3pPr marL="857250" indent="-285750">
                <a:defRPr sz="2400">
                  <a:solidFill>
                    <a:schemeClr val="tx1"/>
                  </a:solidFill>
                  <a:latin typeface="Times New Roman" charset="0"/>
                  <a:ea typeface="ＭＳ Ｐゴシック" charset="0"/>
                </a:defRPr>
              </a:lvl3pPr>
              <a:lvl4pPr marL="1257300" indent="-228600">
                <a:defRPr sz="2400">
                  <a:solidFill>
                    <a:schemeClr val="tx1"/>
                  </a:solidFill>
                  <a:latin typeface="Times New Roman" charset="0"/>
                  <a:ea typeface="ＭＳ Ｐゴシック" charset="0"/>
                </a:defRPr>
              </a:lvl4pPr>
              <a:lvl5pPr marL="1714500" indent="-228600">
                <a:defRPr sz="2400">
                  <a:solidFill>
                    <a:schemeClr val="tx1"/>
                  </a:solidFill>
                  <a:latin typeface="Times New Roman" charset="0"/>
                  <a:ea typeface="ＭＳ Ｐゴシック" charset="0"/>
                </a:defRPr>
              </a:lvl5pPr>
              <a:lvl6pPr marL="2171700" indent="-228600" fontAlgn="base">
                <a:spcBef>
                  <a:spcPct val="0"/>
                </a:spcBef>
                <a:spcAft>
                  <a:spcPct val="0"/>
                </a:spcAft>
                <a:defRPr sz="2400">
                  <a:solidFill>
                    <a:schemeClr val="tx1"/>
                  </a:solidFill>
                  <a:latin typeface="Times New Roman" charset="0"/>
                  <a:ea typeface="ＭＳ Ｐゴシック" charset="0"/>
                </a:defRPr>
              </a:lvl6pPr>
              <a:lvl7pPr marL="2628900" indent="-228600" fontAlgn="base">
                <a:spcBef>
                  <a:spcPct val="0"/>
                </a:spcBef>
                <a:spcAft>
                  <a:spcPct val="0"/>
                </a:spcAft>
                <a:defRPr sz="2400">
                  <a:solidFill>
                    <a:schemeClr val="tx1"/>
                  </a:solidFill>
                  <a:latin typeface="Times New Roman" charset="0"/>
                  <a:ea typeface="ＭＳ Ｐゴシック" charset="0"/>
                </a:defRPr>
              </a:lvl7pPr>
              <a:lvl8pPr marL="3086100" indent="-228600" fontAlgn="base">
                <a:spcBef>
                  <a:spcPct val="0"/>
                </a:spcBef>
                <a:spcAft>
                  <a:spcPct val="0"/>
                </a:spcAft>
                <a:defRPr sz="2400">
                  <a:solidFill>
                    <a:schemeClr val="tx1"/>
                  </a:solidFill>
                  <a:latin typeface="Times New Roman" charset="0"/>
                  <a:ea typeface="ＭＳ Ｐゴシック" charset="0"/>
                </a:defRPr>
              </a:lvl8pPr>
              <a:lvl9pPr marL="3543300" indent="-228600" fontAlgn="base">
                <a:spcBef>
                  <a:spcPct val="0"/>
                </a:spcBef>
                <a:spcAft>
                  <a:spcPct val="0"/>
                </a:spcAft>
                <a:defRPr sz="2400">
                  <a:solidFill>
                    <a:schemeClr val="tx1"/>
                  </a:solidFill>
                  <a:latin typeface="Times New Roman" charset="0"/>
                  <a:ea typeface="ＭＳ Ｐゴシック" charset="0"/>
                </a:defRPr>
              </a:lvl9pPr>
            </a:lstStyle>
            <a:p>
              <a:pPr algn="ctr">
                <a:lnSpc>
                  <a:spcPct val="95000"/>
                </a:lnSpc>
                <a:defRPr/>
              </a:pPr>
              <a:r>
                <a:rPr lang="en-US" sz="1100" smtClean="0">
                  <a:solidFill>
                    <a:srgbClr val="000000"/>
                  </a:solidFill>
                  <a:latin typeface="Arial" charset="0"/>
                </a:rPr>
                <a:t>G</a:t>
              </a:r>
            </a:p>
          </p:txBody>
        </p:sp>
        <p:pic>
          <p:nvPicPr>
            <p:cNvPr id="34" name="Picture 57"/>
            <p:cNvPicPr>
              <a:picLocks noChangeAspect="1" noChangeArrowheads="1"/>
            </p:cNvPicPr>
            <p:nvPr/>
          </p:nvPicPr>
          <p:blipFill>
            <a:blip r:embed="rId16" cstate="print"/>
            <a:srcRect/>
            <a:stretch>
              <a:fillRect/>
            </a:stretch>
          </p:blipFill>
          <p:spPr bwMode="auto">
            <a:xfrm>
              <a:off x="7229475" y="3498850"/>
              <a:ext cx="22225" cy="488950"/>
            </a:xfrm>
            <a:prstGeom prst="rect">
              <a:avLst/>
            </a:prstGeom>
            <a:noFill/>
            <a:ln w="9525">
              <a:noFill/>
              <a:miter lim="800000"/>
              <a:headEnd/>
              <a:tailEnd/>
            </a:ln>
          </p:spPr>
        </p:pic>
        <p:pic>
          <p:nvPicPr>
            <p:cNvPr id="35" name="Picture 58"/>
            <p:cNvPicPr>
              <a:picLocks noChangeAspect="1" noChangeArrowheads="1"/>
            </p:cNvPicPr>
            <p:nvPr/>
          </p:nvPicPr>
          <p:blipFill>
            <a:blip r:embed="rId17" cstate="print"/>
            <a:srcRect/>
            <a:stretch>
              <a:fillRect/>
            </a:stretch>
          </p:blipFill>
          <p:spPr bwMode="auto">
            <a:xfrm>
              <a:off x="7356475" y="3435350"/>
              <a:ext cx="550863" cy="647700"/>
            </a:xfrm>
            <a:prstGeom prst="rect">
              <a:avLst/>
            </a:prstGeom>
            <a:noFill/>
            <a:ln w="9525">
              <a:noFill/>
              <a:miter lim="800000"/>
              <a:headEnd/>
              <a:tailEnd/>
            </a:ln>
          </p:spPr>
        </p:pic>
        <p:sp>
          <p:nvSpPr>
            <p:cNvPr id="39" name="Text Box 66"/>
            <p:cNvSpPr txBox="1">
              <a:spLocks noChangeArrowheads="1"/>
            </p:cNvSpPr>
            <p:nvPr/>
          </p:nvSpPr>
          <p:spPr bwMode="auto">
            <a:xfrm>
              <a:off x="6815137" y="3668741"/>
              <a:ext cx="209550" cy="2190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spAutoFit/>
            </a:bodyPr>
            <a:lstStyle>
              <a:lvl1pPr>
                <a:defRPr sz="2400">
                  <a:solidFill>
                    <a:schemeClr val="tx1"/>
                  </a:solidFill>
                  <a:latin typeface="Times New Roman" charset="0"/>
                  <a:ea typeface="ＭＳ Ｐゴシック" charset="0"/>
                </a:defRPr>
              </a:lvl1pPr>
              <a:lvl2pPr indent="-342900">
                <a:defRPr sz="2400">
                  <a:solidFill>
                    <a:schemeClr val="tx1"/>
                  </a:solidFill>
                  <a:latin typeface="Times New Roman" charset="0"/>
                  <a:ea typeface="ＭＳ Ｐゴシック" charset="0"/>
                </a:defRPr>
              </a:lvl2pPr>
              <a:lvl3pPr marL="857250" indent="-285750">
                <a:defRPr sz="2400">
                  <a:solidFill>
                    <a:schemeClr val="tx1"/>
                  </a:solidFill>
                  <a:latin typeface="Times New Roman" charset="0"/>
                  <a:ea typeface="ＭＳ Ｐゴシック" charset="0"/>
                </a:defRPr>
              </a:lvl3pPr>
              <a:lvl4pPr marL="1257300" indent="-228600">
                <a:defRPr sz="2400">
                  <a:solidFill>
                    <a:schemeClr val="tx1"/>
                  </a:solidFill>
                  <a:latin typeface="Times New Roman" charset="0"/>
                  <a:ea typeface="ＭＳ Ｐゴシック" charset="0"/>
                </a:defRPr>
              </a:lvl4pPr>
              <a:lvl5pPr marL="1714500" indent="-228600">
                <a:defRPr sz="2400">
                  <a:solidFill>
                    <a:schemeClr val="tx1"/>
                  </a:solidFill>
                  <a:latin typeface="Times New Roman" charset="0"/>
                  <a:ea typeface="ＭＳ Ｐゴシック" charset="0"/>
                </a:defRPr>
              </a:lvl5pPr>
              <a:lvl6pPr marL="2171700" indent="-228600" fontAlgn="base">
                <a:spcBef>
                  <a:spcPct val="0"/>
                </a:spcBef>
                <a:spcAft>
                  <a:spcPct val="0"/>
                </a:spcAft>
                <a:defRPr sz="2400">
                  <a:solidFill>
                    <a:schemeClr val="tx1"/>
                  </a:solidFill>
                  <a:latin typeface="Times New Roman" charset="0"/>
                  <a:ea typeface="ＭＳ Ｐゴシック" charset="0"/>
                </a:defRPr>
              </a:lvl6pPr>
              <a:lvl7pPr marL="2628900" indent="-228600" fontAlgn="base">
                <a:spcBef>
                  <a:spcPct val="0"/>
                </a:spcBef>
                <a:spcAft>
                  <a:spcPct val="0"/>
                </a:spcAft>
                <a:defRPr sz="2400">
                  <a:solidFill>
                    <a:schemeClr val="tx1"/>
                  </a:solidFill>
                  <a:latin typeface="Times New Roman" charset="0"/>
                  <a:ea typeface="ＭＳ Ｐゴシック" charset="0"/>
                </a:defRPr>
              </a:lvl7pPr>
              <a:lvl8pPr marL="3086100" indent="-228600" fontAlgn="base">
                <a:spcBef>
                  <a:spcPct val="0"/>
                </a:spcBef>
                <a:spcAft>
                  <a:spcPct val="0"/>
                </a:spcAft>
                <a:defRPr sz="2400">
                  <a:solidFill>
                    <a:schemeClr val="tx1"/>
                  </a:solidFill>
                  <a:latin typeface="Times New Roman" charset="0"/>
                  <a:ea typeface="ＭＳ Ｐゴシック" charset="0"/>
                </a:defRPr>
              </a:lvl8pPr>
              <a:lvl9pPr marL="3543300" indent="-228600" fontAlgn="base">
                <a:spcBef>
                  <a:spcPct val="0"/>
                </a:spcBef>
                <a:spcAft>
                  <a:spcPct val="0"/>
                </a:spcAft>
                <a:defRPr sz="2400">
                  <a:solidFill>
                    <a:schemeClr val="tx1"/>
                  </a:solidFill>
                  <a:latin typeface="Times New Roman" charset="0"/>
                  <a:ea typeface="ＭＳ Ｐゴシック" charset="0"/>
                </a:defRPr>
              </a:lvl9pPr>
            </a:lstStyle>
            <a:p>
              <a:pPr algn="ctr">
                <a:lnSpc>
                  <a:spcPct val="95000"/>
                </a:lnSpc>
                <a:defRPr/>
              </a:pPr>
              <a:endParaRPr lang="en-US" sz="1050" dirty="0" smtClean="0">
                <a:solidFill>
                  <a:srgbClr val="000000"/>
                </a:solidFill>
                <a:latin typeface="Arial" charset="0"/>
              </a:endParaRPr>
            </a:p>
          </p:txBody>
        </p:sp>
      </p:gr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Jenkins/Hudson</a:t>
            </a:r>
            <a:endParaRPr lang="en-US" dirty="0"/>
          </a:p>
        </p:txBody>
      </p:sp>
      <p:sp>
        <p:nvSpPr>
          <p:cNvPr id="3" name="Text Placeholder 2"/>
          <p:cNvSpPr>
            <a:spLocks noGrp="1"/>
          </p:cNvSpPr>
          <p:nvPr>
            <p:ph type="body" sz="quarter" idx="10"/>
          </p:nvPr>
        </p:nvSpPr>
        <p:spPr/>
        <p:txBody>
          <a:bodyPr/>
          <a:lstStyle/>
          <a:p>
            <a:pPr marL="342900" indent="-342900">
              <a:buFont typeface="Arial" pitchFamily="34" charset="0"/>
              <a:buChar char="•"/>
            </a:pPr>
            <a:r>
              <a:rPr lang="en-US" dirty="0" smtClean="0"/>
              <a:t>Continuous Integration Server</a:t>
            </a:r>
          </a:p>
          <a:p>
            <a:pPr marL="342900" lvl="0" indent="-342900">
              <a:buFont typeface="Arial" pitchFamily="34" charset="0"/>
              <a:buChar char="•"/>
            </a:pPr>
            <a:r>
              <a:rPr lang="en-US" dirty="0" smtClean="0"/>
              <a:t>Open source</a:t>
            </a:r>
          </a:p>
          <a:p>
            <a:pPr marL="342900" lvl="0" indent="-342900">
              <a:buFont typeface="Arial" pitchFamily="34" charset="0"/>
              <a:buChar char="•"/>
            </a:pPr>
            <a:r>
              <a:rPr lang="en-US" dirty="0" smtClean="0"/>
              <a:t>Hudson was recently proposed as an Eclipse project</a:t>
            </a:r>
          </a:p>
          <a:p>
            <a:pPr marL="342900" lvl="0" indent="-342900">
              <a:buFont typeface="Arial" pitchFamily="34" charset="0"/>
              <a:buChar char="•"/>
            </a:pPr>
            <a:r>
              <a:rPr lang="en-US" dirty="0" smtClean="0"/>
              <a:t>Jenkins is a fork of Hudson</a:t>
            </a:r>
          </a:p>
          <a:p>
            <a:pPr marL="342900" lvl="0" indent="-342900">
              <a:buFont typeface="Arial" pitchFamily="34" charset="0"/>
              <a:buChar char="•"/>
            </a:pPr>
            <a:r>
              <a:rPr lang="en-US" dirty="0" smtClean="0"/>
              <a:t>Mylyn integrates with both</a:t>
            </a:r>
          </a:p>
        </p:txBody>
      </p:sp>
      <p:pic>
        <p:nvPicPr>
          <p:cNvPr id="6" name="Picture 5" descr="http://farm4.static.flickr.com/3437/3384877145_97b7b495e1_o.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342454" y="474104"/>
            <a:ext cx="403044" cy="4321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Gerrit</a:t>
            </a:r>
            <a:endParaRPr lang="en-US" dirty="0"/>
          </a:p>
        </p:txBody>
      </p:sp>
      <p:sp>
        <p:nvSpPr>
          <p:cNvPr id="3" name="Text Placeholder 2"/>
          <p:cNvSpPr>
            <a:spLocks noGrp="1"/>
          </p:cNvSpPr>
          <p:nvPr>
            <p:ph type="body" sz="quarter" idx="10"/>
          </p:nvPr>
        </p:nvSpPr>
        <p:spPr/>
        <p:txBody>
          <a:bodyPr/>
          <a:lstStyle/>
          <a:p>
            <a:pPr marL="342900" indent="-342900">
              <a:buFont typeface="Arial" pitchFamily="34" charset="0"/>
              <a:buChar char="•"/>
            </a:pPr>
            <a:r>
              <a:rPr lang="en-US" dirty="0" smtClean="0"/>
              <a:t>Web-based code review system based on JGit</a:t>
            </a:r>
          </a:p>
          <a:p>
            <a:pPr marL="342900" lvl="0" indent="-342900">
              <a:buFont typeface="Arial" pitchFamily="34" charset="0"/>
              <a:buChar char="•"/>
            </a:pPr>
            <a:r>
              <a:rPr lang="en-US" dirty="0" smtClean="0"/>
              <a:t>Open source (Apache License 2.0)</a:t>
            </a:r>
          </a:p>
          <a:p>
            <a:pPr marL="342900" lvl="0" indent="-342900">
              <a:buFont typeface="Arial" pitchFamily="34" charset="0"/>
              <a:buChar char="•"/>
            </a:pPr>
            <a:r>
              <a:rPr lang="en-US" dirty="0" smtClean="0"/>
              <a:t>Serves as a </a:t>
            </a:r>
            <a:r>
              <a:rPr lang="en-US" dirty="0" err="1" smtClean="0"/>
              <a:t>Git</a:t>
            </a:r>
            <a:r>
              <a:rPr lang="en-US" dirty="0" smtClean="0"/>
              <a:t> server adding access control and workflow</a:t>
            </a:r>
          </a:p>
          <a:p>
            <a:pPr marL="342900" lvl="0" indent="-342900">
              <a:buFont typeface="Arial" pitchFamily="34" charset="0"/>
              <a:buChar char="•"/>
            </a:pPr>
            <a:r>
              <a:rPr lang="en-US" dirty="0" smtClean="0"/>
              <a:t>Used by</a:t>
            </a:r>
          </a:p>
          <a:p>
            <a:pPr marL="612775" lvl="2" indent="-342900">
              <a:buFont typeface="Arial" pitchFamily="34" charset="0"/>
              <a:buChar char="•"/>
            </a:pPr>
            <a:r>
              <a:rPr lang="en-US" dirty="0" smtClean="0"/>
              <a:t>Android</a:t>
            </a:r>
          </a:p>
          <a:p>
            <a:pPr marL="612775" lvl="2" indent="-342900">
              <a:buFont typeface="Arial" pitchFamily="34" charset="0"/>
              <a:buChar char="•"/>
            </a:pPr>
            <a:r>
              <a:rPr lang="en-US" dirty="0" smtClean="0"/>
              <a:t>JGit, </a:t>
            </a:r>
            <a:r>
              <a:rPr lang="en-US" dirty="0" err="1" smtClean="0"/>
              <a:t>EGit</a:t>
            </a:r>
            <a:r>
              <a:rPr lang="en-US" dirty="0" smtClean="0"/>
              <a:t> (other Eclipse projects want it…)</a:t>
            </a:r>
          </a:p>
          <a:p>
            <a:pPr marL="612775" lvl="2" indent="-342900">
              <a:buFont typeface="Arial" pitchFamily="34" charset="0"/>
              <a:buChar char="•"/>
            </a:pPr>
            <a:r>
              <a:rPr lang="en-US" dirty="0" smtClean="0"/>
              <a:t>Google</a:t>
            </a:r>
          </a:p>
          <a:p>
            <a:pPr marL="612775" lvl="2" indent="-342900">
              <a:buFont typeface="Arial" pitchFamily="34" charset="0"/>
              <a:buChar char="•"/>
            </a:pPr>
            <a:r>
              <a:rPr lang="en-US" dirty="0" smtClean="0"/>
              <a:t>SAP</a:t>
            </a:r>
          </a:p>
        </p:txBody>
      </p:sp>
      <p:pic>
        <p:nvPicPr>
          <p:cNvPr id="5" name="Picture 25"/>
          <p:cNvPicPr>
            <a:picLocks noChangeAspect="1" noChangeArrowheads="1"/>
          </p:cNvPicPr>
          <p:nvPr/>
        </p:nvPicPr>
        <p:blipFill>
          <a:blip r:embed="rId3" cstate="print"/>
          <a:srcRect/>
          <a:stretch>
            <a:fillRect/>
          </a:stretch>
        </p:blipFill>
        <p:spPr bwMode="auto">
          <a:xfrm>
            <a:off x="8302345" y="382120"/>
            <a:ext cx="515937" cy="50482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Gerrit Workflow</a:t>
            </a:r>
            <a:endParaRPr lang="en-US" dirty="0"/>
          </a:p>
        </p:txBody>
      </p:sp>
      <p:sp>
        <p:nvSpPr>
          <p:cNvPr id="3" name="Text Placeholder 2"/>
          <p:cNvSpPr>
            <a:spLocks noGrp="1"/>
          </p:cNvSpPr>
          <p:nvPr>
            <p:ph type="body" sz="quarter" idx="10"/>
          </p:nvPr>
        </p:nvSpPr>
        <p:spPr/>
        <p:txBody>
          <a:bodyPr/>
          <a:lstStyle/>
          <a:p>
            <a:pPr marL="342900" indent="-342900">
              <a:buFont typeface="Arial" pitchFamily="34" charset="0"/>
              <a:buChar char="•"/>
            </a:pPr>
            <a:r>
              <a:rPr lang="en-US" dirty="0" smtClean="0"/>
              <a:t>Master branch contains only reviewed and approved changes</a:t>
            </a:r>
          </a:p>
          <a:p>
            <a:pPr marL="342900" indent="-342900">
              <a:buFont typeface="Arial" pitchFamily="34" charset="0"/>
              <a:buChar char="•"/>
            </a:pPr>
            <a:r>
              <a:rPr lang="en-US" dirty="0" smtClean="0"/>
              <a:t>Each change is based on the master branch to have a stable starting point</a:t>
            </a:r>
          </a:p>
          <a:p>
            <a:pPr marL="342900" indent="-342900">
              <a:buFont typeface="Arial" pitchFamily="34" charset="0"/>
              <a:buChar char="•"/>
            </a:pPr>
            <a:r>
              <a:rPr lang="en-US" dirty="0" smtClean="0"/>
              <a:t>Typical workflow</a:t>
            </a:r>
          </a:p>
          <a:p>
            <a:pPr marL="612775" lvl="2" indent="-342900">
              <a:buFont typeface="Arial" pitchFamily="34" charset="0"/>
              <a:buChar char="•"/>
            </a:pPr>
            <a:r>
              <a:rPr lang="en-US" dirty="0" smtClean="0"/>
              <a:t>Make a change and commit it to your local Git repository</a:t>
            </a:r>
          </a:p>
          <a:p>
            <a:pPr marL="612775" lvl="2" indent="-342900">
              <a:buFont typeface="Arial" pitchFamily="34" charset="0"/>
              <a:buChar char="•"/>
            </a:pPr>
            <a:r>
              <a:rPr lang="en-US" dirty="0" smtClean="0"/>
              <a:t>Push commit to Gerrit</a:t>
            </a:r>
          </a:p>
          <a:p>
            <a:pPr marL="612775" lvl="2" indent="-342900">
              <a:buFont typeface="Arial" pitchFamily="34" charset="0"/>
              <a:buChar char="•"/>
            </a:pPr>
            <a:r>
              <a:rPr lang="en-US" dirty="0" smtClean="0"/>
              <a:t>Invite reviewers</a:t>
            </a:r>
          </a:p>
          <a:p>
            <a:pPr marL="612775" lvl="2" indent="-342900">
              <a:buFont typeface="Arial" pitchFamily="34" charset="0"/>
              <a:buChar char="•"/>
            </a:pPr>
            <a:r>
              <a:rPr lang="en-US" dirty="0" smtClean="0"/>
              <a:t>Comments and discussions in the context of the change</a:t>
            </a:r>
          </a:p>
          <a:p>
            <a:pPr marL="612775" lvl="2" indent="-342900">
              <a:buFont typeface="Arial" pitchFamily="34" charset="0"/>
              <a:buChar char="•"/>
            </a:pPr>
            <a:r>
              <a:rPr lang="en-US" dirty="0" smtClean="0"/>
              <a:t>Fetch it, test it, improve it, …</a:t>
            </a:r>
          </a:p>
          <a:p>
            <a:pPr marL="612775" lvl="2" indent="-342900">
              <a:buFont typeface="Arial" pitchFamily="34" charset="0"/>
              <a:buChar char="•"/>
            </a:pPr>
            <a:r>
              <a:rPr lang="en-US" dirty="0" smtClean="0"/>
              <a:t>Create a new patch set and push to Gerrit (amend commit, old one is replaced)</a:t>
            </a:r>
          </a:p>
          <a:p>
            <a:pPr marL="612775" lvl="2" indent="-342900">
              <a:buFont typeface="Arial" pitchFamily="34" charset="0"/>
              <a:buChar char="•"/>
            </a:pPr>
            <a:r>
              <a:rPr lang="en-US" dirty="0" smtClean="0"/>
              <a:t>Submit to master branch (or abandon it…)</a:t>
            </a:r>
          </a:p>
        </p:txBody>
      </p:sp>
      <p:pic>
        <p:nvPicPr>
          <p:cNvPr id="4" name="Picture 25"/>
          <p:cNvPicPr>
            <a:picLocks noChangeAspect="1" noChangeArrowheads="1"/>
          </p:cNvPicPr>
          <p:nvPr/>
        </p:nvPicPr>
        <p:blipFill>
          <a:blip r:embed="rId3" cstate="print"/>
          <a:srcRect/>
          <a:stretch>
            <a:fillRect/>
          </a:stretch>
        </p:blipFill>
        <p:spPr bwMode="auto">
          <a:xfrm>
            <a:off x="8302345" y="382120"/>
            <a:ext cx="515937" cy="50482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Demo!</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AP_2011_v1.2">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530</Words>
  <Application>Microsoft Office PowerPoint</Application>
  <PresentationFormat>On-screen Show (4:3)</PresentationFormat>
  <Paragraphs>142</Paragraphs>
  <Slides>15</Slides>
  <Notes>12</Notes>
  <HiddenSlides>4</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SAP_2011_v1.2</vt:lpstr>
      <vt:lpstr>Integrating Git, Gerrit and Jenkins/Hudson with Mylyn</vt:lpstr>
      <vt:lpstr>90% Irrelevant</vt:lpstr>
      <vt:lpstr>Task-Focused Interface</vt:lpstr>
      <vt:lpstr>Mylyn Evolution</vt:lpstr>
      <vt:lpstr>Git</vt:lpstr>
      <vt:lpstr>Jenkins/Hudson</vt:lpstr>
      <vt:lpstr>Gerrit</vt:lpstr>
      <vt:lpstr>Gerrit Workflow</vt:lpstr>
      <vt:lpstr>Demo!</vt:lpstr>
      <vt:lpstr>Slide 10</vt:lpstr>
      <vt:lpstr>Contribute!</vt:lpstr>
      <vt:lpstr>Update Sites for Mylyn 3.5</vt:lpstr>
      <vt:lpstr>Questions?</vt:lpstr>
      <vt:lpstr>Slide 14</vt:lpstr>
      <vt:lpstr>Slide 15</vt:lpstr>
    </vt:vector>
  </TitlesOfParts>
  <Company>SAP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d019534</dc:creator>
  <cp:lastModifiedBy>Sascha Scholz</cp:lastModifiedBy>
  <cp:revision>57</cp:revision>
  <dcterms:created xsi:type="dcterms:W3CDTF">2011-02-17T10:36:00Z</dcterms:created>
  <dcterms:modified xsi:type="dcterms:W3CDTF">2011-06-19T20:05:50Z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