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8" r:id="rId4"/>
    <p:sldId id="265" r:id="rId5"/>
    <p:sldId id="259" r:id="rId6"/>
    <p:sldId id="262" r:id="rId7"/>
    <p:sldId id="263" r:id="rId8"/>
    <p:sldId id="264" r:id="rId9"/>
    <p:sldId id="267" r:id="rId10"/>
    <p:sldId id="268" r:id="rId11"/>
    <p:sldId id="269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363"/>
    <a:srgbClr val="05284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B0E8-3D8D-3923-C83F-A2D18FD5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EB19-C0F1-BEC4-6514-757FBE464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DA7B-DF02-34B2-02F6-0F010601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6F6-9C71-272A-89CD-7491EADE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54BF-55FE-46DB-B59A-2434961C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4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4B6E-76B1-F7A8-1642-CD3A54E7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64C8-D811-E938-95B3-7DD814AEF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FC1D-7B9B-6312-78A2-C97236B2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6B78-D57E-EE1F-137A-5F0B8E37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8E6A-72CB-974B-EAF5-A8A816D0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1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9B5F5-41D4-70BB-A669-A8C1B3F87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E0E8C-9975-3202-2EAA-4164EC104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72C0-905E-572F-A215-E62428A3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55331-9529-0032-D268-0ACF68F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CFA54-A38B-0743-6481-4B59EE3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0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EBE9-B3C8-1105-1E52-63B2BA4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45DE-E493-8DC2-6ACA-BA48B363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F27B-22A0-95FC-9990-F5241298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A1CAF-9F73-6F51-FD60-95864FB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F9C3-B0EF-18B6-8051-D369CF93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3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C05-8B3D-E6DA-3CF6-8A3A0029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E9A58-AA67-9F5F-D658-780C9E525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35D1-06A1-8C29-4E2B-3AF21FC2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03F5-B3FF-1F5A-FE2D-0E2B2A4D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AD4F-0DA5-9889-C4D6-3A9C493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9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676F-0B06-A8AD-20CA-4BE63A5C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4484-CE58-44A0-EA5E-661036151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1935-335A-33C3-DF66-3FAEF8D3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879C5-8B9A-C997-E2D2-C8B579AC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8DF1D-EEB2-40DC-E2C4-8A95962A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D4E1-DE90-85F2-303D-7076108A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6FF8-2BF0-0B16-6D08-E1358133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74EC0-1EFD-7D95-FEB4-FDE7BCB3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AC398-80CE-96E0-F813-1158E2D7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3E7C2-0B47-1B5F-BDCA-BE3841C5D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86249-ED8E-67BF-677A-16363BB3D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247E7-35B0-A827-1D90-73C72737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36383-8E35-85FA-CE8F-7072231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3C4A3-6581-EFE5-5E24-80CD0120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4EE0-3C6A-AAEF-950E-B227ADA2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64FF8-0271-50CE-79C9-FADA6F02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BCE87-707E-EE5B-2A55-BF6DD349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9AAEF-297C-7B95-0DB1-D744987F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9DEAB-F078-44DD-F47E-1FBA80E5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6708E-1CC0-9F5D-9358-C6C5FFA4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EFA10-364E-1CE9-4EC5-4BE6A02C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9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A11C-FEEE-88B8-3290-A183F6AE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CB7C-3268-BB1E-EAD7-DB5B8713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3B08F-806B-F555-FD21-ED146973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01219-B421-C0B1-DD8F-A5A10BD1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A2570-1FD1-9162-E948-00F9B01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AD7A-0850-1349-C066-DB9E1CA8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3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EBE-15A7-4EF0-D556-EBBB2FE5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3BD34-BE4E-8BC5-212E-4077696F3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7AF14-14AC-FEFB-E3F3-8D0E43C2D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78AE8-4D5C-9B64-72CF-F6527A99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2115-96D0-C5EE-2289-971EF135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0AD26-FF31-457F-96C3-C326833A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43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2B7AC-C04A-B55F-3C46-54931CBB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B5E1-2C9D-B654-0BE5-D94F2E64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4BD0D-DB69-E213-E351-F6FDFE88B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C328-3442-483D-A1FC-043870B4FF71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A0FA-AC8F-B640-3997-996A4C0B9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5598-49B2-AA81-B747-F6F4A97C4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4D87-35DB-45B4-91A9-FC6CC4C7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7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12.png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E3943C-4323-B740-34E7-4AB14F61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9D3409-2FAC-3778-9F21-DB63A7F95A1D}"/>
              </a:ext>
            </a:extLst>
          </p:cNvPr>
          <p:cNvSpPr txBox="1"/>
          <p:nvPr/>
        </p:nvSpPr>
        <p:spPr>
          <a:xfrm>
            <a:off x="-1767465" y="137368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81624-B8E7-7BA6-8143-E5D829D62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67" y="0"/>
            <a:ext cx="6185359" cy="6185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C46F6-C447-EE4E-3BC5-576EFDB46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189" y="672640"/>
            <a:ext cx="6136075" cy="6185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383ED-44DA-221B-8D96-128F7767F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47" y="672641"/>
            <a:ext cx="6235242" cy="61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2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7B0184-08FA-F857-F912-95679BF4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3B05AD-8112-55CE-971F-68DD01FA3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7465" y="1743013"/>
            <a:ext cx="8657070" cy="511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F1E2E-1686-0762-739C-4597E90B88F7}"/>
              </a:ext>
            </a:extLst>
          </p:cNvPr>
          <p:cNvSpPr txBox="1"/>
          <p:nvPr/>
        </p:nvSpPr>
        <p:spPr>
          <a:xfrm>
            <a:off x="-1767465" y="137368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Tier3: Idle</a:t>
            </a:r>
          </a:p>
        </p:txBody>
      </p:sp>
    </p:spTree>
    <p:extLst>
      <p:ext uri="{BB962C8B-B14F-4D97-AF65-F5344CB8AC3E}">
        <p14:creationId xmlns:p14="http://schemas.microsoft.com/office/powerpoint/2010/main" val="113862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7B0184-08FA-F857-F912-95679BF4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71312-6BC1-6C56-8032-8B32AC78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732" y="941730"/>
            <a:ext cx="1938696" cy="2353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2492CF-4B01-35B3-31BE-BD124A2A68A8}"/>
              </a:ext>
            </a:extLst>
          </p:cNvPr>
          <p:cNvSpPr txBox="1"/>
          <p:nvPr/>
        </p:nvSpPr>
        <p:spPr>
          <a:xfrm>
            <a:off x="-2134350" y="2118360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Tier3: Power 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FDFD0-F134-68B7-01A3-E3BD465AC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95"/>
          <a:stretch/>
        </p:blipFill>
        <p:spPr>
          <a:xfrm>
            <a:off x="1697355" y="1569479"/>
            <a:ext cx="8797290" cy="52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15BDC-8E5E-A0A3-9E60-020B9556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AAF04B-7E35-369D-9467-3143BDB4E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"/>
          <a:stretch/>
        </p:blipFill>
        <p:spPr>
          <a:xfrm>
            <a:off x="1164352" y="1704864"/>
            <a:ext cx="9290288" cy="5153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B394C-113C-F10E-5075-C13BFC562D81}"/>
              </a:ext>
            </a:extLst>
          </p:cNvPr>
          <p:cNvSpPr txBox="1"/>
          <p:nvPr/>
        </p:nvSpPr>
        <p:spPr>
          <a:xfrm>
            <a:off x="-2359013" y="224236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Tier3: Super punch</a:t>
            </a:r>
          </a:p>
        </p:txBody>
      </p:sp>
    </p:spTree>
    <p:extLst>
      <p:ext uri="{BB962C8B-B14F-4D97-AF65-F5344CB8AC3E}">
        <p14:creationId xmlns:p14="http://schemas.microsoft.com/office/powerpoint/2010/main" val="401044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15BDC-8E5E-A0A3-9E60-020B9556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AAF04B-7E35-369D-9467-3143BDB4E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"/>
          <a:stretch/>
        </p:blipFill>
        <p:spPr>
          <a:xfrm>
            <a:off x="1164352" y="1704864"/>
            <a:ext cx="9290288" cy="5153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B394C-113C-F10E-5075-C13BFC562D81}"/>
              </a:ext>
            </a:extLst>
          </p:cNvPr>
          <p:cNvSpPr txBox="1"/>
          <p:nvPr/>
        </p:nvSpPr>
        <p:spPr>
          <a:xfrm>
            <a:off x="-2359013" y="2242361"/>
            <a:ext cx="12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B34C2-EA4F-7EF7-6FA3-FD846026E3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5109" y1="45594" x2="66957" y2="39080"/>
                        <a14:foregroundMark x1="66957" y1="39080" x2="33370" y2="54406"/>
                        <a14:foregroundMark x1="33370" y1="54406" x2="59239" y2="48276"/>
                        <a14:foregroundMark x1="38152" y1="40230" x2="30543" y2="44444"/>
                        <a14:foregroundMark x1="22174" y1="46360" x2="21522" y2="63602"/>
                        <a14:foregroundMark x1="69348" y1="66667" x2="78478" y2="360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14348"/>
          <a:stretch/>
        </p:blipFill>
        <p:spPr>
          <a:xfrm>
            <a:off x="1441112" y="-918621"/>
            <a:ext cx="6233160" cy="2486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DAAEC-AD32-CB47-E77E-E659E976CCC0}"/>
              </a:ext>
            </a:extLst>
          </p:cNvPr>
          <p:cNvSpPr txBox="1"/>
          <p:nvPr/>
        </p:nvSpPr>
        <p:spPr>
          <a:xfrm>
            <a:off x="2433577" y="-890776"/>
            <a:ext cx="39549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>
                <a:latin typeface="8-bit Arcade In" panose="02000603000000000000" pitchFamily="2" charset="0"/>
              </a:rPr>
              <a:t>YOU WIN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DB721-57F3-1086-EBBE-686450C4B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7475" y="-1270000"/>
            <a:ext cx="3605249" cy="37751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2A04DF-6B7B-208C-7B41-FDB11F5218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0" y="-851164"/>
            <a:ext cx="2040997" cy="21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9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943BB7-7419-B1BE-51CC-F1A17F2A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6A8A6-98E2-84D9-22F3-644595E45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58"/>
          <a:stretch/>
        </p:blipFill>
        <p:spPr>
          <a:xfrm>
            <a:off x="2515048" y="2196887"/>
            <a:ext cx="7161904" cy="4661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5B7A-F9E3-A65E-7F4A-CEB44A9D2B1E}"/>
              </a:ext>
            </a:extLst>
          </p:cNvPr>
          <p:cNvSpPr txBox="1"/>
          <p:nvPr/>
        </p:nvSpPr>
        <p:spPr>
          <a:xfrm>
            <a:off x="-1782705" y="2794000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Defeat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48FCD6-2073-5BA5-FD4F-25B6DEC059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5109" y1="45594" x2="66957" y2="39080"/>
                        <a14:foregroundMark x1="66957" y1="39080" x2="33370" y2="54406"/>
                        <a14:foregroundMark x1="33370" y1="54406" x2="59239" y2="48276"/>
                        <a14:foregroundMark x1="38152" y1="40230" x2="30543" y2="44444"/>
                        <a14:foregroundMark x1="22174" y1="46360" x2="21522" y2="63602"/>
                        <a14:foregroundMark x1="69348" y1="66667" x2="78478" y2="360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14348"/>
          <a:stretch/>
        </p:blipFill>
        <p:spPr>
          <a:xfrm>
            <a:off x="1441112" y="-918621"/>
            <a:ext cx="6233160" cy="2486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C978A2-D09F-F4CF-25F6-5B79592AA385}"/>
              </a:ext>
            </a:extLst>
          </p:cNvPr>
          <p:cNvSpPr txBox="1"/>
          <p:nvPr/>
        </p:nvSpPr>
        <p:spPr>
          <a:xfrm>
            <a:off x="2118562" y="-890516"/>
            <a:ext cx="4878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>
                <a:latin typeface="8-bit Arcade In" panose="02000603000000000000" pitchFamily="2" charset="0"/>
              </a:rPr>
              <a:t>YOU Lose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49284C-3ED5-5387-4A3A-9811EB5089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4430"/>
            <a:ext cx="2656652" cy="26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1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E3943C-4323-B740-34E7-4AB14F61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B20020-6CC2-67C0-CBF7-02EA18486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7465" y="1743013"/>
            <a:ext cx="8657070" cy="51149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9D3409-2FAC-3778-9F21-DB63A7F95A1D}"/>
              </a:ext>
            </a:extLst>
          </p:cNvPr>
          <p:cNvSpPr txBox="1"/>
          <p:nvPr/>
        </p:nvSpPr>
        <p:spPr>
          <a:xfrm>
            <a:off x="-1767465" y="137368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Tier1: Idle</a:t>
            </a:r>
          </a:p>
        </p:txBody>
      </p:sp>
    </p:spTree>
    <p:extLst>
      <p:ext uri="{BB962C8B-B14F-4D97-AF65-F5344CB8AC3E}">
        <p14:creationId xmlns:p14="http://schemas.microsoft.com/office/powerpoint/2010/main" val="32685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15BDC-8E5E-A0A3-9E60-020B9556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F6087-8E4F-54F7-CDF8-4396DB4AC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920" y="2309990"/>
            <a:ext cx="8852159" cy="4548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0A3F59-70B5-768B-8A09-ACADBB8BBDB9}"/>
              </a:ext>
            </a:extLst>
          </p:cNvPr>
          <p:cNvSpPr txBox="1"/>
          <p:nvPr/>
        </p:nvSpPr>
        <p:spPr>
          <a:xfrm>
            <a:off x="-1767465" y="137368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Tier1: Punch</a:t>
            </a:r>
          </a:p>
        </p:txBody>
      </p:sp>
    </p:spTree>
    <p:extLst>
      <p:ext uri="{BB962C8B-B14F-4D97-AF65-F5344CB8AC3E}">
        <p14:creationId xmlns:p14="http://schemas.microsoft.com/office/powerpoint/2010/main" val="211716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7B0184-08FA-F857-F912-95679BF4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3B05AD-8112-55CE-971F-68DD01FA3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7465" y="1743013"/>
            <a:ext cx="8657070" cy="511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4643F-292C-E81A-8624-34D394D28B4C}"/>
              </a:ext>
            </a:extLst>
          </p:cNvPr>
          <p:cNvSpPr txBox="1"/>
          <p:nvPr/>
        </p:nvSpPr>
        <p:spPr>
          <a:xfrm>
            <a:off x="-3916305" y="1743013"/>
            <a:ext cx="291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Tier1: Idle</a:t>
            </a:r>
            <a:br>
              <a:rPr lang="en-IN" dirty="0"/>
            </a:br>
            <a:r>
              <a:rPr lang="en-IN" dirty="0"/>
              <a:t>Loops till number of punches</a:t>
            </a:r>
          </a:p>
        </p:txBody>
      </p:sp>
    </p:spTree>
    <p:extLst>
      <p:ext uri="{BB962C8B-B14F-4D97-AF65-F5344CB8AC3E}">
        <p14:creationId xmlns:p14="http://schemas.microsoft.com/office/powerpoint/2010/main" val="32038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943BB7-7419-B1BE-51CC-F1A17F2A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6A8A6-98E2-84D9-22F3-644595E45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58"/>
          <a:stretch/>
        </p:blipFill>
        <p:spPr>
          <a:xfrm>
            <a:off x="2515048" y="2196887"/>
            <a:ext cx="7161904" cy="4661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65B7A-F9E3-A65E-7F4A-CEB44A9D2B1E}"/>
              </a:ext>
            </a:extLst>
          </p:cNvPr>
          <p:cNvSpPr txBox="1"/>
          <p:nvPr/>
        </p:nvSpPr>
        <p:spPr>
          <a:xfrm>
            <a:off x="-1782705" y="2794000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Defeat</a:t>
            </a:r>
          </a:p>
        </p:txBody>
      </p:sp>
    </p:spTree>
    <p:extLst>
      <p:ext uri="{BB962C8B-B14F-4D97-AF65-F5344CB8AC3E}">
        <p14:creationId xmlns:p14="http://schemas.microsoft.com/office/powerpoint/2010/main" val="26363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7B0184-08FA-F857-F912-95679BF4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3B05AD-8112-55CE-971F-68DD01FA3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7465" y="1743013"/>
            <a:ext cx="8657070" cy="511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9F7F22-FB64-E945-516B-CF51B5309C23}"/>
              </a:ext>
            </a:extLst>
          </p:cNvPr>
          <p:cNvSpPr txBox="1"/>
          <p:nvPr/>
        </p:nvSpPr>
        <p:spPr>
          <a:xfrm>
            <a:off x="-1767465" y="137368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Tier2: Idle</a:t>
            </a:r>
          </a:p>
        </p:txBody>
      </p:sp>
    </p:spTree>
    <p:extLst>
      <p:ext uri="{BB962C8B-B14F-4D97-AF65-F5344CB8AC3E}">
        <p14:creationId xmlns:p14="http://schemas.microsoft.com/office/powerpoint/2010/main" val="415051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15BDC-8E5E-A0A3-9E60-020B9556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F6087-8E4F-54F7-CDF8-4396DB4AC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920" y="2309990"/>
            <a:ext cx="8852159" cy="45480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D1377C-4EE8-1B53-C711-FD09464BE884}"/>
              </a:ext>
            </a:extLst>
          </p:cNvPr>
          <p:cNvSpPr txBox="1"/>
          <p:nvPr/>
        </p:nvSpPr>
        <p:spPr>
          <a:xfrm>
            <a:off x="-1767465" y="137368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Tier2: Combo1</a:t>
            </a:r>
          </a:p>
        </p:txBody>
      </p:sp>
    </p:spTree>
    <p:extLst>
      <p:ext uri="{BB962C8B-B14F-4D97-AF65-F5344CB8AC3E}">
        <p14:creationId xmlns:p14="http://schemas.microsoft.com/office/powerpoint/2010/main" val="245460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15BDC-8E5E-A0A3-9E60-020B9556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69A631-05B5-FA49-F590-24BC3839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81" y="1870567"/>
            <a:ext cx="7395999" cy="4987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B1808-E003-5B3E-5C28-EB095C20059D}"/>
              </a:ext>
            </a:extLst>
          </p:cNvPr>
          <p:cNvSpPr txBox="1"/>
          <p:nvPr/>
        </p:nvSpPr>
        <p:spPr>
          <a:xfrm>
            <a:off x="-1767465" y="137368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Tier2: Combo2</a:t>
            </a:r>
          </a:p>
        </p:txBody>
      </p:sp>
    </p:spTree>
    <p:extLst>
      <p:ext uri="{BB962C8B-B14F-4D97-AF65-F5344CB8AC3E}">
        <p14:creationId xmlns:p14="http://schemas.microsoft.com/office/powerpoint/2010/main" val="52742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15BDC-8E5E-A0A3-9E60-020B9556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00"/>
            <a:ext cx="12192000" cy="812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F6087-8E4F-54F7-CDF8-4396DB4AC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920" y="2309990"/>
            <a:ext cx="8852159" cy="454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E4F5A0-DC77-2FDD-A462-D989156FE47D}"/>
              </a:ext>
            </a:extLst>
          </p:cNvPr>
          <p:cNvSpPr txBox="1"/>
          <p:nvPr/>
        </p:nvSpPr>
        <p:spPr>
          <a:xfrm>
            <a:off x="-4495425" y="2470834"/>
            <a:ext cx="4324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Tier2: Combo1</a:t>
            </a:r>
          </a:p>
          <a:p>
            <a:r>
              <a:rPr lang="en-IN" dirty="0"/>
              <a:t>Loops till number of punches aren’t finished</a:t>
            </a:r>
          </a:p>
        </p:txBody>
      </p:sp>
    </p:spTree>
    <p:extLst>
      <p:ext uri="{BB962C8B-B14F-4D97-AF65-F5344CB8AC3E}">
        <p14:creationId xmlns:p14="http://schemas.microsoft.com/office/powerpoint/2010/main" val="9151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54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8-bit Arcade In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Aaryan Trivedi</dc:creator>
  <cp:lastModifiedBy>Aaryan Trivedi</cp:lastModifiedBy>
  <cp:revision>4</cp:revision>
  <dcterms:created xsi:type="dcterms:W3CDTF">2024-04-27T16:39:16Z</dcterms:created>
  <dcterms:modified xsi:type="dcterms:W3CDTF">2024-04-27T20:22:12Z</dcterms:modified>
</cp:coreProperties>
</file>