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4"/>
  </p:sldMasterIdLst>
  <p:notesMasterIdLst>
    <p:notesMasterId r:id="rId6"/>
  </p:notesMasterIdLst>
  <p:sldIdLst>
    <p:sldId id="267" r:id="rId5"/>
  </p:sldIdLst>
  <p:sldSz cx="9601200" cy="128016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11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4780" userDrawn="1">
          <p15:clr>
            <a:srgbClr val="A4A3A4"/>
          </p15:clr>
        </p15:guide>
        <p15:guide id="4" pos="189" userDrawn="1">
          <p15:clr>
            <a:srgbClr val="A4A3A4"/>
          </p15:clr>
        </p15:guide>
        <p15:guide id="5" pos="5859" userDrawn="1">
          <p15:clr>
            <a:srgbClr val="A4A3A4"/>
          </p15:clr>
        </p15:guide>
        <p15:guide id="6" pos="2888" userDrawn="1">
          <p15:clr>
            <a:srgbClr val="A4A3A4"/>
          </p15:clr>
        </p15:guide>
        <p15:guide id="7" pos="3160" userDrawn="1">
          <p15:clr>
            <a:srgbClr val="A4A3A4"/>
          </p15:clr>
        </p15:guide>
        <p15:guide id="8" orient="horz" pos="22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00"/>
    <a:srgbClr val="101314"/>
    <a:srgbClr val="1F1F1F"/>
    <a:srgbClr val="FFFFFF"/>
    <a:srgbClr val="353C40"/>
    <a:srgbClr val="394145"/>
    <a:srgbClr val="C0B2D9"/>
    <a:srgbClr val="373F42"/>
    <a:srgbClr val="DD0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4" autoAdjust="0"/>
    <p:restoredTop sz="94360" autoAdjust="0"/>
  </p:normalViewPr>
  <p:slideViewPr>
    <p:cSldViewPr snapToGrid="0">
      <p:cViewPr>
        <p:scale>
          <a:sx n="100" d="100"/>
          <a:sy n="100" d="100"/>
        </p:scale>
        <p:origin x="1266" y="114"/>
      </p:cViewPr>
      <p:guideLst>
        <p:guide orient="horz" pos="3011"/>
        <p:guide pos="3024"/>
        <p:guide orient="horz" pos="4780"/>
        <p:guide pos="189"/>
        <p:guide pos="5859"/>
        <p:guide pos="2888"/>
        <p:guide pos="3160"/>
        <p:guide orient="horz" pos="2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53472d3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685800"/>
            <a:ext cx="25701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53472d3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>
            <a:off x="19" y="0"/>
            <a:ext cx="9601182" cy="39910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7224"/>
                </a:lnTo>
                <a:lnTo>
                  <a:pt x="21189" y="17574"/>
                </a:lnTo>
                <a:cubicBezTo>
                  <a:pt x="18008" y="20163"/>
                  <a:pt x="14494" y="21600"/>
                  <a:pt x="10800" y="21600"/>
                </a:cubicBezTo>
                <a:cubicBezTo>
                  <a:pt x="7106" y="21600"/>
                  <a:pt x="3592" y="20163"/>
                  <a:pt x="411" y="17574"/>
                </a:cubicBezTo>
                <a:lnTo>
                  <a:pt x="0" y="17224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52000">
                <a:srgbClr val="DD079E"/>
              </a:gs>
              <a:gs pos="100000">
                <a:srgbClr val="000000"/>
              </a:gs>
            </a:gsLst>
            <a:lin ang="5400700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004210" y="3162374"/>
            <a:ext cx="5592783" cy="155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0" y="-3"/>
            <a:ext cx="9601200" cy="128016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6240780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670663" y="2866295"/>
            <a:ext cx="2741284" cy="431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>
            <a:spLocks noGrp="1"/>
          </p:cNvSpPr>
          <p:nvPr>
            <p:ph type="pic" idx="2"/>
          </p:nvPr>
        </p:nvSpPr>
        <p:spPr>
          <a:xfrm>
            <a:off x="865824" y="2577258"/>
            <a:ext cx="3420428" cy="8107683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4566761" y="2089997"/>
            <a:ext cx="4683626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212081" y="3"/>
            <a:ext cx="4389120" cy="807866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1" y="0"/>
                </a:moveTo>
                <a:lnTo>
                  <a:pt x="21600" y="0"/>
                </a:lnTo>
                <a:lnTo>
                  <a:pt x="21600" y="19488"/>
                </a:lnTo>
                <a:lnTo>
                  <a:pt x="21252" y="19717"/>
                </a:lnTo>
                <a:cubicBezTo>
                  <a:pt x="19308" y="20924"/>
                  <a:pt x="17128" y="21600"/>
                  <a:pt x="14825" y="21600"/>
                </a:cubicBezTo>
                <a:cubicBezTo>
                  <a:pt x="6637" y="21600"/>
                  <a:pt x="0" y="13052"/>
                  <a:pt x="0" y="2508"/>
                </a:cubicBezTo>
                <a:cubicBezTo>
                  <a:pt x="0" y="1849"/>
                  <a:pt x="26" y="1198"/>
                  <a:pt x="77" y="556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11994" y="2260317"/>
            <a:ext cx="4683626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/>
          <p:nvPr/>
        </p:nvSpPr>
        <p:spPr>
          <a:xfrm rot="-5400000">
            <a:off x="-1254372" y="7672759"/>
            <a:ext cx="6177051" cy="4080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88" y="0"/>
                </a:moveTo>
                <a:cubicBezTo>
                  <a:pt x="14028" y="0"/>
                  <a:pt x="21600" y="4835"/>
                  <a:pt x="21600" y="10800"/>
                </a:cubicBezTo>
                <a:cubicBezTo>
                  <a:pt x="21600" y="16765"/>
                  <a:pt x="14028" y="21600"/>
                  <a:pt x="4688" y="21600"/>
                </a:cubicBezTo>
                <a:cubicBezTo>
                  <a:pt x="3521" y="21600"/>
                  <a:pt x="2381" y="21524"/>
                  <a:pt x="1280" y="21381"/>
                </a:cubicBezTo>
                <a:lnTo>
                  <a:pt x="0" y="21170"/>
                </a:lnTo>
                <a:lnTo>
                  <a:pt x="0" y="430"/>
                </a:lnTo>
                <a:lnTo>
                  <a:pt x="1280" y="219"/>
                </a:lnTo>
                <a:cubicBezTo>
                  <a:pt x="2381" y="76"/>
                  <a:pt x="3521" y="0"/>
                  <a:pt x="4688" y="0"/>
                </a:cubicBezTo>
                <a:close/>
              </a:path>
            </a:pathLst>
          </a:custGeom>
          <a:solidFill>
            <a:srgbClr val="8A8A8A">
              <a:alpha val="9803"/>
            </a:srgbClr>
          </a:soli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9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Picture with Caption">
  <p:cSld name="1_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/>
          <p:nvPr/>
        </p:nvSpPr>
        <p:spPr>
          <a:xfrm rot="-5400000">
            <a:off x="-1254372" y="7672759"/>
            <a:ext cx="6177051" cy="4080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88" y="0"/>
                </a:moveTo>
                <a:cubicBezTo>
                  <a:pt x="14028" y="0"/>
                  <a:pt x="21600" y="4835"/>
                  <a:pt x="21600" y="10800"/>
                </a:cubicBezTo>
                <a:cubicBezTo>
                  <a:pt x="21600" y="16765"/>
                  <a:pt x="14028" y="21600"/>
                  <a:pt x="4688" y="21600"/>
                </a:cubicBezTo>
                <a:cubicBezTo>
                  <a:pt x="3521" y="21600"/>
                  <a:pt x="2381" y="21524"/>
                  <a:pt x="1280" y="21381"/>
                </a:cubicBezTo>
                <a:lnTo>
                  <a:pt x="0" y="21170"/>
                </a:lnTo>
                <a:lnTo>
                  <a:pt x="0" y="430"/>
                </a:lnTo>
                <a:lnTo>
                  <a:pt x="1280" y="219"/>
                </a:lnTo>
                <a:cubicBezTo>
                  <a:pt x="2381" y="76"/>
                  <a:pt x="3521" y="0"/>
                  <a:pt x="4688" y="0"/>
                </a:cubicBezTo>
                <a:close/>
              </a:path>
            </a:pathLst>
          </a:custGeom>
          <a:solidFill>
            <a:srgbClr val="8A8A8A">
              <a:alpha val="9803"/>
            </a:srgbClr>
          </a:soli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0"/>
          <p:cNvGrpSpPr/>
          <p:nvPr/>
        </p:nvGrpSpPr>
        <p:grpSpPr>
          <a:xfrm>
            <a:off x="262091" y="671239"/>
            <a:ext cx="115248" cy="474561"/>
            <a:chOff x="-1" y="0"/>
            <a:chExt cx="146344" cy="254227"/>
          </a:xfrm>
        </p:grpSpPr>
        <p:sp>
          <p:nvSpPr>
            <p:cNvPr id="114" name="Google Shape;114;p30"/>
            <p:cNvSpPr/>
            <p:nvPr/>
          </p:nvSpPr>
          <p:spPr>
            <a:xfrm>
              <a:off x="-1" y="0"/>
              <a:ext cx="126799" cy="1726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2361" y="0"/>
                  </a:lnTo>
                  <a:lnTo>
                    <a:pt x="0" y="15741"/>
                  </a:lnTo>
                  <a:lnTo>
                    <a:pt x="463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19544" y="81412"/>
              <a:ext cx="126799" cy="172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28" y="21600"/>
                  </a:lnTo>
                  <a:lnTo>
                    <a:pt x="21600" y="5870"/>
                  </a:lnTo>
                  <a:lnTo>
                    <a:pt x="1697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231878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0"/>
          <p:cNvSpPr>
            <a:spLocks noGrp="1"/>
          </p:cNvSpPr>
          <p:nvPr>
            <p:ph type="pic" idx="3"/>
          </p:nvPr>
        </p:nvSpPr>
        <p:spPr>
          <a:xfrm>
            <a:off x="3367550" y="3899674"/>
            <a:ext cx="730437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0"/>
          <p:cNvSpPr>
            <a:spLocks noGrp="1"/>
          </p:cNvSpPr>
          <p:nvPr>
            <p:ph type="pic" idx="4"/>
          </p:nvPr>
        </p:nvSpPr>
        <p:spPr>
          <a:xfrm>
            <a:off x="5503219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0"/>
          <p:cNvSpPr>
            <a:spLocks noGrp="1"/>
          </p:cNvSpPr>
          <p:nvPr>
            <p:ph type="pic" idx="5"/>
          </p:nvPr>
        </p:nvSpPr>
        <p:spPr>
          <a:xfrm>
            <a:off x="7638890" y="3899674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>
            <a:spLocks noGrp="1"/>
          </p:cNvSpPr>
          <p:nvPr>
            <p:ph type="pic" idx="6"/>
          </p:nvPr>
        </p:nvSpPr>
        <p:spPr>
          <a:xfrm>
            <a:off x="1231878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0"/>
          <p:cNvSpPr>
            <a:spLocks noGrp="1"/>
          </p:cNvSpPr>
          <p:nvPr>
            <p:ph type="pic" idx="7"/>
          </p:nvPr>
        </p:nvSpPr>
        <p:spPr>
          <a:xfrm>
            <a:off x="3367550" y="7938151"/>
            <a:ext cx="730437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0"/>
          <p:cNvSpPr>
            <a:spLocks noGrp="1"/>
          </p:cNvSpPr>
          <p:nvPr>
            <p:ph type="pic" idx="8"/>
          </p:nvPr>
        </p:nvSpPr>
        <p:spPr>
          <a:xfrm>
            <a:off x="5503219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0"/>
          <p:cNvSpPr>
            <a:spLocks noGrp="1"/>
          </p:cNvSpPr>
          <p:nvPr>
            <p:ph type="pic" idx="9"/>
          </p:nvPr>
        </p:nvSpPr>
        <p:spPr>
          <a:xfrm>
            <a:off x="7638890" y="7938151"/>
            <a:ext cx="730436" cy="17314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wo Content">
  <p:cSld name="2_Two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/>
          <p:nvPr/>
        </p:nvSpPr>
        <p:spPr>
          <a:xfrm>
            <a:off x="1005842" y="1889765"/>
            <a:ext cx="7589519" cy="7721600"/>
          </a:xfrm>
          <a:prstGeom prst="roundRect">
            <a:avLst>
              <a:gd name="adj" fmla="val 3550"/>
            </a:avLst>
          </a:prstGeom>
          <a:solidFill>
            <a:srgbClr val="FFFFFF"/>
          </a:soli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2"/>
          <p:cNvSpPr/>
          <p:nvPr/>
        </p:nvSpPr>
        <p:spPr>
          <a:xfrm>
            <a:off x="3585264" y="-469389"/>
            <a:ext cx="2430674" cy="9654032"/>
          </a:xfrm>
          <a:prstGeom prst="roundRect">
            <a:avLst>
              <a:gd name="adj" fmla="val 3550"/>
            </a:avLst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Picture with Caption">
  <p:cSld name="2_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5877302" y="1249298"/>
            <a:ext cx="3141425" cy="304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Picture with Caption">
  <p:cSld name="3_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>
            <a:spLocks noGrp="1"/>
          </p:cNvSpPr>
          <p:nvPr>
            <p:ph type="pic" idx="2"/>
          </p:nvPr>
        </p:nvSpPr>
        <p:spPr>
          <a:xfrm>
            <a:off x="6389600" y="0"/>
            <a:ext cx="3211601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4"/>
          <p:cNvSpPr>
            <a:spLocks noGrp="1"/>
          </p:cNvSpPr>
          <p:nvPr>
            <p:ph type="pic" idx="3"/>
          </p:nvPr>
        </p:nvSpPr>
        <p:spPr>
          <a:xfrm>
            <a:off x="0" y="0"/>
            <a:ext cx="3211740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4"/>
          <p:cNvSpPr>
            <a:spLocks noGrp="1"/>
          </p:cNvSpPr>
          <p:nvPr>
            <p:ph type="pic" idx="4"/>
          </p:nvPr>
        </p:nvSpPr>
        <p:spPr>
          <a:xfrm>
            <a:off x="3194800" y="0"/>
            <a:ext cx="3211740" cy="1280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579337" y="2612248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>
            <a:spLocks noGrp="1"/>
          </p:cNvSpPr>
          <p:nvPr>
            <p:ph type="pic" idx="2"/>
          </p:nvPr>
        </p:nvSpPr>
        <p:spPr>
          <a:xfrm>
            <a:off x="4985679" y="2306278"/>
            <a:ext cx="5293259" cy="788302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555926" y="2924284"/>
            <a:ext cx="3901185" cy="294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4640580" y="11693613"/>
            <a:ext cx="2240280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wo Content">
  <p:cSld name="3_Two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455523" y="4"/>
            <a:ext cx="5145679" cy="12801603"/>
          </a:xfrm>
          <a:custGeom>
            <a:avLst/>
            <a:gdLst/>
            <a:ahLst/>
            <a:cxnLst/>
            <a:rect l="l" t="t" r="r" b="b"/>
            <a:pathLst>
              <a:path w="21590" h="21600" extrusionOk="0">
                <a:moveTo>
                  <a:pt x="2260" y="0"/>
                </a:moveTo>
                <a:lnTo>
                  <a:pt x="21590" y="0"/>
                </a:lnTo>
                <a:lnTo>
                  <a:pt x="21590" y="21600"/>
                </a:lnTo>
                <a:lnTo>
                  <a:pt x="1504" y="21600"/>
                </a:lnTo>
                <a:lnTo>
                  <a:pt x="1172" y="20750"/>
                </a:lnTo>
                <a:cubicBezTo>
                  <a:pt x="473" y="18871"/>
                  <a:pt x="-10" y="17076"/>
                  <a:pt x="0" y="15660"/>
                </a:cubicBezTo>
                <a:cubicBezTo>
                  <a:pt x="31" y="11130"/>
                  <a:pt x="3535" y="9550"/>
                  <a:pt x="3525" y="5100"/>
                </a:cubicBezTo>
                <a:cubicBezTo>
                  <a:pt x="3521" y="3709"/>
                  <a:pt x="3095" y="2122"/>
                  <a:pt x="2476" y="526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wo Content">
  <p:cSld name="5_Two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/>
          <p:nvPr/>
        </p:nvSpPr>
        <p:spPr>
          <a:xfrm>
            <a:off x="2" y="0"/>
            <a:ext cx="9601201" cy="73174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390" y="21241"/>
                </a:lnTo>
                <a:cubicBezTo>
                  <a:pt x="20949" y="20472"/>
                  <a:pt x="20468" y="19639"/>
                  <a:pt x="19754" y="19179"/>
                </a:cubicBezTo>
                <a:cubicBezTo>
                  <a:pt x="18325" y="18258"/>
                  <a:pt x="15660" y="18529"/>
                  <a:pt x="14214" y="17391"/>
                </a:cubicBezTo>
                <a:cubicBezTo>
                  <a:pt x="12768" y="16253"/>
                  <a:pt x="12411" y="13300"/>
                  <a:pt x="11079" y="12352"/>
                </a:cubicBezTo>
                <a:cubicBezTo>
                  <a:pt x="9746" y="11404"/>
                  <a:pt x="7682" y="12867"/>
                  <a:pt x="6219" y="11702"/>
                </a:cubicBezTo>
                <a:cubicBezTo>
                  <a:pt x="4755" y="10537"/>
                  <a:pt x="3632" y="6610"/>
                  <a:pt x="2299" y="5364"/>
                </a:cubicBezTo>
                <a:cubicBezTo>
                  <a:pt x="1633" y="4740"/>
                  <a:pt x="832" y="4815"/>
                  <a:pt x="88" y="4866"/>
                </a:cubicBezTo>
                <a:lnTo>
                  <a:pt x="0" y="4869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37"/>
          <p:cNvSpPr txBox="1">
            <a:spLocks noGrp="1"/>
          </p:cNvSpPr>
          <p:nvPr>
            <p:ph type="title"/>
          </p:nvPr>
        </p:nvSpPr>
        <p:spPr>
          <a:xfrm rot="-5400000">
            <a:off x="-3570948" y="6752971"/>
            <a:ext cx="9238637" cy="14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icture with Caption">
  <p:cSld name="4_Picture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Picture with Caption">
  <p:cSld name="5_Picture with Ca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/>
          <p:nvPr/>
        </p:nvSpPr>
        <p:spPr>
          <a:xfrm>
            <a:off x="2" y="6"/>
            <a:ext cx="2847653" cy="12801603"/>
          </a:xfrm>
          <a:prstGeom prst="rect">
            <a:avLst/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9"/>
          <p:cNvSpPr txBox="1">
            <a:spLocks noGrp="1"/>
          </p:cNvSpPr>
          <p:nvPr>
            <p:ph type="title"/>
          </p:nvPr>
        </p:nvSpPr>
        <p:spPr>
          <a:xfrm>
            <a:off x="297464" y="2403997"/>
            <a:ext cx="2252725" cy="35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280158" y="664078"/>
            <a:ext cx="3445431" cy="12137524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7"/>
          <p:cNvGrpSpPr/>
          <p:nvPr/>
        </p:nvGrpSpPr>
        <p:grpSpPr>
          <a:xfrm>
            <a:off x="4035782" y="671239"/>
            <a:ext cx="115247" cy="474561"/>
            <a:chOff x="-1" y="0"/>
            <a:chExt cx="146344" cy="254227"/>
          </a:xfrm>
        </p:grpSpPr>
        <p:sp>
          <p:nvSpPr>
            <p:cNvPr id="68" name="Google Shape;68;p17"/>
            <p:cNvSpPr/>
            <p:nvPr/>
          </p:nvSpPr>
          <p:spPr>
            <a:xfrm>
              <a:off x="-1" y="0"/>
              <a:ext cx="126799" cy="1726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2361" y="0"/>
                  </a:lnTo>
                  <a:lnTo>
                    <a:pt x="0" y="15741"/>
                  </a:lnTo>
                  <a:lnTo>
                    <a:pt x="463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19544" y="81412"/>
              <a:ext cx="126799" cy="172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28" y="21600"/>
                  </a:lnTo>
                  <a:lnTo>
                    <a:pt x="21600" y="5870"/>
                  </a:lnTo>
                  <a:lnTo>
                    <a:pt x="1697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439140" y="4581958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51106" y="2933935"/>
            <a:ext cx="4532122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2004210" y="878751"/>
            <a:ext cx="5592783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and Content">
  <p:cSld name="3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0" y="1"/>
            <a:ext cx="9601200" cy="12899413"/>
          </a:xfrm>
          <a:prstGeom prst="rect">
            <a:avLst/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800599" y="5"/>
            <a:ext cx="4800603" cy="9976420"/>
          </a:xfrm>
          <a:prstGeom prst="rect">
            <a:avLst/>
          </a:prstGeom>
          <a:noFill/>
          <a:ln>
            <a:noFill/>
          </a:ln>
          <a:effectLst>
            <a:outerShdw blurRad="152400" dist="165100" dir="16200000" rotWithShape="0">
              <a:srgbClr val="000000">
                <a:alpha val="6666"/>
              </a:srgbClr>
            </a:outerShdw>
          </a:effectLst>
        </p:spPr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519949" y="2102153"/>
            <a:ext cx="3760700" cy="389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576512" y="2251343"/>
            <a:ext cx="2898444" cy="317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-2" y="8100907"/>
            <a:ext cx="9601203" cy="4700697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713058" y="10904231"/>
            <a:ext cx="6989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693228" y="576069"/>
            <a:ext cx="6214750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0060" y="171877"/>
            <a:ext cx="8641080" cy="281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0060" y="2987040"/>
            <a:ext cx="8641080" cy="981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83;p43">
            <a:extLst>
              <a:ext uri="{FF2B5EF4-FFF2-40B4-BE49-F238E27FC236}">
                <a16:creationId xmlns:a16="http://schemas.microsoft.com/office/drawing/2014/main" id="{5E243C50-7300-4BBA-8781-98AD2F59A0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694" y="-1"/>
            <a:ext cx="10183094" cy="56388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889E9-5ED5-4E4F-ABA3-FB47F70FDCF0}"/>
              </a:ext>
            </a:extLst>
          </p:cNvPr>
          <p:cNvSpPr/>
          <p:nvPr/>
        </p:nvSpPr>
        <p:spPr>
          <a:xfrm>
            <a:off x="-251694" y="3376456"/>
            <a:ext cx="10183094" cy="9628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Google Shape;192;p44"/>
          <p:cNvSpPr txBox="1"/>
          <p:nvPr/>
        </p:nvSpPr>
        <p:spPr>
          <a:xfrm>
            <a:off x="4416506" y="8934371"/>
            <a:ext cx="1098000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64;p41">
            <a:extLst>
              <a:ext uri="{FF2B5EF4-FFF2-40B4-BE49-F238E27FC236}">
                <a16:creationId xmlns:a16="http://schemas.microsoft.com/office/drawing/2014/main" id="{9FE0389B-12DA-4D40-B18F-3D3B80B668E3}"/>
              </a:ext>
            </a:extLst>
          </p:cNvPr>
          <p:cNvSpPr txBox="1"/>
          <p:nvPr/>
        </p:nvSpPr>
        <p:spPr>
          <a:xfrm>
            <a:off x="284381" y="3474578"/>
            <a:ext cx="5230125" cy="56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de-DE" sz="2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Driving</a:t>
            </a:r>
            <a:r>
              <a:rPr lang="de-DE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Score</a:t>
            </a:r>
            <a:endParaRPr lang="de-DE" dirty="0"/>
          </a:p>
        </p:txBody>
      </p:sp>
      <p:sp>
        <p:nvSpPr>
          <p:cNvPr id="22" name="Google Shape;162;p41">
            <a:extLst>
              <a:ext uri="{FF2B5EF4-FFF2-40B4-BE49-F238E27FC236}">
                <a16:creationId xmlns:a16="http://schemas.microsoft.com/office/drawing/2014/main" id="{48D74F0D-9CC3-4F78-8261-EDAE15040B15}"/>
              </a:ext>
            </a:extLst>
          </p:cNvPr>
          <p:cNvSpPr txBox="1"/>
          <p:nvPr/>
        </p:nvSpPr>
        <p:spPr>
          <a:xfrm>
            <a:off x="283700" y="3983943"/>
            <a:ext cx="3073190" cy="47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de-D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BCX Challenge 2</a:t>
            </a:r>
            <a:endParaRPr lang="de-DE" sz="1000" dirty="0"/>
          </a:p>
        </p:txBody>
      </p:sp>
      <p:sp>
        <p:nvSpPr>
          <p:cNvPr id="23" name="Google Shape;164;p41">
            <a:extLst>
              <a:ext uri="{FF2B5EF4-FFF2-40B4-BE49-F238E27FC236}">
                <a16:creationId xmlns:a16="http://schemas.microsoft.com/office/drawing/2014/main" id="{1E747CEA-B02A-4410-B51D-596CE61897C8}"/>
              </a:ext>
            </a:extLst>
          </p:cNvPr>
          <p:cNvSpPr txBox="1"/>
          <p:nvPr/>
        </p:nvSpPr>
        <p:spPr>
          <a:xfrm>
            <a:off x="299743" y="4801922"/>
            <a:ext cx="4284958" cy="106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Goal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of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challenge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: 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Measure the quality of driving by calculating a score of the driving style.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Implement a vehicle app to calculate the score and visualize it.</a:t>
            </a:r>
          </a:p>
        </p:txBody>
      </p:sp>
      <p:sp>
        <p:nvSpPr>
          <p:cNvPr id="36" name="Google Shape;164;p41">
            <a:extLst>
              <a:ext uri="{FF2B5EF4-FFF2-40B4-BE49-F238E27FC236}">
                <a16:creationId xmlns:a16="http://schemas.microsoft.com/office/drawing/2014/main" id="{B6BA6159-5F1A-4CA7-9157-C891B83B5988}"/>
              </a:ext>
            </a:extLst>
          </p:cNvPr>
          <p:cNvSpPr txBox="1"/>
          <p:nvPr/>
        </p:nvSpPr>
        <p:spPr>
          <a:xfrm>
            <a:off x="299742" y="6099815"/>
            <a:ext cx="4284958" cy="106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hacks</a:t>
            </a: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Use simulated data to focus on exploring the SDV components, Vehicle Twin and Vehicle Signals catalog</a:t>
            </a:r>
          </a:p>
          <a:p>
            <a:pPr marL="128588" indent="-128588">
              <a:buClr>
                <a:schemeClr val="bg1"/>
              </a:buClr>
              <a:buFont typeface="Roboto" panose="02000000000000000000" pitchFamily="2" charset="0"/>
              <a:buChar char="›"/>
            </a:pP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Run your app on the SDV Fleet racers and challenge other teams</a:t>
            </a:r>
          </a:p>
        </p:txBody>
      </p:sp>
      <p:sp>
        <p:nvSpPr>
          <p:cNvPr id="50" name="Google Shape;200;p44">
            <a:extLst>
              <a:ext uri="{FF2B5EF4-FFF2-40B4-BE49-F238E27FC236}">
                <a16:creationId xmlns:a16="http://schemas.microsoft.com/office/drawing/2014/main" id="{B78062F0-7FC8-4B64-965C-34E0EC56C8E1}"/>
              </a:ext>
            </a:extLst>
          </p:cNvPr>
          <p:cNvSpPr/>
          <p:nvPr/>
        </p:nvSpPr>
        <p:spPr>
          <a:xfrm>
            <a:off x="5032824" y="8154975"/>
            <a:ext cx="4263127" cy="20568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dirty="0"/>
          </a:p>
        </p:txBody>
      </p:sp>
      <p:sp>
        <p:nvSpPr>
          <p:cNvPr id="51" name="Google Shape;200;p44">
            <a:extLst>
              <a:ext uri="{FF2B5EF4-FFF2-40B4-BE49-F238E27FC236}">
                <a16:creationId xmlns:a16="http://schemas.microsoft.com/office/drawing/2014/main" id="{0EABECC0-0A8F-4DD8-A9D3-0CBAC620C530}"/>
              </a:ext>
            </a:extLst>
          </p:cNvPr>
          <p:cNvSpPr/>
          <p:nvPr/>
        </p:nvSpPr>
        <p:spPr>
          <a:xfrm>
            <a:off x="319807" y="8154975"/>
            <a:ext cx="4263128" cy="20568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/>
          </a:p>
        </p:txBody>
      </p:sp>
      <p:sp>
        <p:nvSpPr>
          <p:cNvPr id="52" name="Google Shape;200;p44">
            <a:extLst>
              <a:ext uri="{FF2B5EF4-FFF2-40B4-BE49-F238E27FC236}">
                <a16:creationId xmlns:a16="http://schemas.microsoft.com/office/drawing/2014/main" id="{F2B44D58-ADA5-4FD1-98A5-6DE9055F9581}"/>
              </a:ext>
            </a:extLst>
          </p:cNvPr>
          <p:cNvSpPr/>
          <p:nvPr/>
        </p:nvSpPr>
        <p:spPr>
          <a:xfrm>
            <a:off x="5032824" y="5328402"/>
            <a:ext cx="4263127" cy="206478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lang="en-US" sz="1200" dirty="0"/>
          </a:p>
        </p:txBody>
      </p:sp>
      <p:pic>
        <p:nvPicPr>
          <p:cNvPr id="25" name="Google Shape;165;p41">
            <a:extLst>
              <a:ext uri="{FF2B5EF4-FFF2-40B4-BE49-F238E27FC236}">
                <a16:creationId xmlns:a16="http://schemas.microsoft.com/office/drawing/2014/main" id="{B53B219E-927C-47F8-A9BA-664B913561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7332" y="3552826"/>
            <a:ext cx="1721728" cy="77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rafik 11">
            <a:extLst>
              <a:ext uri="{FF2B5EF4-FFF2-40B4-BE49-F238E27FC236}">
                <a16:creationId xmlns:a16="http://schemas.microsoft.com/office/drawing/2014/main" id="{8537B4A6-D991-4693-BD5E-CEB234F1FB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957" b="-10194"/>
          <a:stretch/>
        </p:blipFill>
        <p:spPr>
          <a:xfrm>
            <a:off x="6944703" y="3732877"/>
            <a:ext cx="948887" cy="329934"/>
          </a:xfrm>
          <a:prstGeom prst="rect">
            <a:avLst/>
          </a:prstGeom>
        </p:spPr>
      </p:pic>
      <p:pic>
        <p:nvPicPr>
          <p:cNvPr id="64" name="Grafik 3">
            <a:extLst>
              <a:ext uri="{FF2B5EF4-FFF2-40B4-BE49-F238E27FC236}">
                <a16:creationId xmlns:a16="http://schemas.microsoft.com/office/drawing/2014/main" id="{52D4A496-F6B7-462C-9026-680A8A6AF0F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0947" y="10627257"/>
            <a:ext cx="10183094" cy="132589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50C34BE-72B1-4DF8-8A44-A1B0FFFC4AD6}"/>
              </a:ext>
            </a:extLst>
          </p:cNvPr>
          <p:cNvSpPr txBox="1"/>
          <p:nvPr/>
        </p:nvSpPr>
        <p:spPr>
          <a:xfrm>
            <a:off x="7141209" y="0"/>
            <a:ext cx="4320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{hackathon}</a:t>
            </a:r>
          </a:p>
        </p:txBody>
      </p:sp>
      <p:sp>
        <p:nvSpPr>
          <p:cNvPr id="256" name="Google Shape;164;p41">
            <a:extLst>
              <a:ext uri="{FF2B5EF4-FFF2-40B4-BE49-F238E27FC236}">
                <a16:creationId xmlns:a16="http://schemas.microsoft.com/office/drawing/2014/main" id="{62D2DFA3-3D6B-4D56-89F9-341187AC531B}"/>
              </a:ext>
            </a:extLst>
          </p:cNvPr>
          <p:cNvSpPr txBox="1"/>
          <p:nvPr/>
        </p:nvSpPr>
        <p:spPr>
          <a:xfrm>
            <a:off x="5016500" y="4795455"/>
            <a:ext cx="4450491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Data source &amp;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actuators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:</a:t>
            </a:r>
            <a:endParaRPr lang="en-US" sz="1100" dirty="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57" name="Google Shape;164;p41">
            <a:extLst>
              <a:ext uri="{FF2B5EF4-FFF2-40B4-BE49-F238E27FC236}">
                <a16:creationId xmlns:a16="http://schemas.microsoft.com/office/drawing/2014/main" id="{B514A264-E32D-4BA9-91EE-F2B41CEA40DA}"/>
              </a:ext>
            </a:extLst>
          </p:cNvPr>
          <p:cNvSpPr txBox="1"/>
          <p:nvPr/>
        </p:nvSpPr>
        <p:spPr>
          <a:xfrm>
            <a:off x="310657" y="7609290"/>
            <a:ext cx="4263128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 dirty="0"/>
          </a:p>
        </p:txBody>
      </p:sp>
      <p:sp>
        <p:nvSpPr>
          <p:cNvPr id="258" name="Google Shape;164;p41">
            <a:extLst>
              <a:ext uri="{FF2B5EF4-FFF2-40B4-BE49-F238E27FC236}">
                <a16:creationId xmlns:a16="http://schemas.microsoft.com/office/drawing/2014/main" id="{224AFEDB-ECA2-4986-ABB5-6D348DFF0012}"/>
              </a:ext>
            </a:extLst>
          </p:cNvPr>
          <p:cNvSpPr txBox="1"/>
          <p:nvPr/>
        </p:nvSpPr>
        <p:spPr>
          <a:xfrm>
            <a:off x="5016500" y="7601882"/>
            <a:ext cx="4263128" cy="5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Projects </a:t>
            </a:r>
            <a:r>
              <a:rPr lang="de-DE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involved</a:t>
            </a:r>
            <a:r>
              <a:rPr lang="de-DE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 dirty="0"/>
          </a:p>
        </p:txBody>
      </p:sp>
      <p:sp>
        <p:nvSpPr>
          <p:cNvPr id="168" name="Freihandform: Form 167">
            <a:extLst>
              <a:ext uri="{FF2B5EF4-FFF2-40B4-BE49-F238E27FC236}">
                <a16:creationId xmlns:a16="http://schemas.microsoft.com/office/drawing/2014/main" id="{241A3BD4-4479-48D8-A2D1-1897C2615ED0}"/>
              </a:ext>
            </a:extLst>
          </p:cNvPr>
          <p:cNvSpPr/>
          <p:nvPr/>
        </p:nvSpPr>
        <p:spPr>
          <a:xfrm>
            <a:off x="319807" y="4482577"/>
            <a:ext cx="1967284" cy="181637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9E554C9E-F90D-4046-8404-7707746C5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" y="8163266"/>
            <a:ext cx="2847024" cy="19883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3C1B560-20A4-470B-BC38-C3B5409D7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2775" y="9396403"/>
            <a:ext cx="1453500" cy="52890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3F5D67E-AC60-492B-B7E8-A28B7C5BFE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3870" y="8409490"/>
            <a:ext cx="1591310" cy="598921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E0FEF378-664A-4179-BA89-C3341810B7E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3" b="35266"/>
          <a:stretch/>
        </p:blipFill>
        <p:spPr>
          <a:xfrm>
            <a:off x="5177219" y="9356233"/>
            <a:ext cx="1765881" cy="553975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593E3308-C324-4B54-AAE4-846EEACB13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13" y="8353423"/>
            <a:ext cx="1299431" cy="669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0B4176D-3269-41A6-A680-A066C8FB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43" y="5379424"/>
            <a:ext cx="1209670" cy="7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EB82728A-B2C4-47E8-B243-AAB5F81AF5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29" y="5476923"/>
            <a:ext cx="845521" cy="545185"/>
          </a:xfrm>
          <a:prstGeom prst="rect">
            <a:avLst/>
          </a:prstGeom>
        </p:spPr>
      </p:pic>
      <p:sp>
        <p:nvSpPr>
          <p:cNvPr id="67" name="Pfeil: nach rechts 66">
            <a:extLst>
              <a:ext uri="{FF2B5EF4-FFF2-40B4-BE49-F238E27FC236}">
                <a16:creationId xmlns:a16="http://schemas.microsoft.com/office/drawing/2014/main" id="{B1FF997F-DD27-4B12-B3F1-E9C06A7CC6BE}"/>
              </a:ext>
            </a:extLst>
          </p:cNvPr>
          <p:cNvSpPr/>
          <p:nvPr/>
        </p:nvSpPr>
        <p:spPr>
          <a:xfrm>
            <a:off x="6752212" y="5458913"/>
            <a:ext cx="587829" cy="371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52C7D34F-1F88-4705-8624-5863438E0A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44" y="6358234"/>
            <a:ext cx="1145269" cy="776098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B61504EA-CE38-409B-99AE-FECCB8AD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54" y="6376192"/>
            <a:ext cx="1209670" cy="7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4824D4BB-F9F9-4716-BC96-A12712B4EC4D}"/>
              </a:ext>
            </a:extLst>
          </p:cNvPr>
          <p:cNvSpPr/>
          <p:nvPr/>
        </p:nvSpPr>
        <p:spPr>
          <a:xfrm>
            <a:off x="6736561" y="6513861"/>
            <a:ext cx="587829" cy="371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B42E812-DC27-43AE-8900-31B545DB9986}"/>
              </a:ext>
            </a:extLst>
          </p:cNvPr>
          <p:cNvSpPr txBox="1"/>
          <p:nvPr/>
        </p:nvSpPr>
        <p:spPr>
          <a:xfrm>
            <a:off x="6262474" y="5821442"/>
            <a:ext cx="146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Throttle &amp; Steering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D5FFA6B-1006-4E2A-A218-CA13D8B3A796}"/>
              </a:ext>
            </a:extLst>
          </p:cNvPr>
          <p:cNvSpPr txBox="1"/>
          <p:nvPr/>
        </p:nvSpPr>
        <p:spPr>
          <a:xfrm>
            <a:off x="6412573" y="6850392"/>
            <a:ext cx="130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Vehicle Signals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7EA598B-2B7A-4C6F-8479-96810757FC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14063" y="3532839"/>
            <a:ext cx="1208910" cy="120891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26AFB2D-E188-4925-B1DE-B353573811E0}"/>
              </a:ext>
            </a:extLst>
          </p:cNvPr>
          <p:cNvSpPr txBox="1"/>
          <p:nvPr/>
        </p:nvSpPr>
        <p:spPr>
          <a:xfrm>
            <a:off x="5481499" y="6702198"/>
            <a:ext cx="67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Digital Twin</a:t>
            </a:r>
          </a:p>
        </p:txBody>
      </p:sp>
    </p:spTree>
    <p:extLst>
      <p:ext uri="{BB962C8B-B14F-4D97-AF65-F5344CB8AC3E}">
        <p14:creationId xmlns:p14="http://schemas.microsoft.com/office/powerpoint/2010/main" val="355820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C3C3C"/>
      </a:dk1>
      <a:lt1>
        <a:srgbClr val="FFFFFF"/>
      </a:lt1>
      <a:dk2>
        <a:srgbClr val="A7A7A7"/>
      </a:dk2>
      <a:lt2>
        <a:srgbClr val="535353"/>
      </a:lt2>
      <a:accent1>
        <a:srgbClr val="5A3793"/>
      </a:accent1>
      <a:accent2>
        <a:srgbClr val="EC4E75"/>
      </a:accent2>
      <a:accent3>
        <a:srgbClr val="321F52"/>
      </a:accent3>
      <a:accent4>
        <a:srgbClr val="842C42"/>
      </a:accent4>
      <a:accent5>
        <a:srgbClr val="27183F"/>
      </a:accent5>
      <a:accent6>
        <a:srgbClr val="65223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910e2a-c774-4655-b23a-f8223c3ffefe">
      <UserInfo>
        <DisplayName>Klein Marita (BEG/EDX-CL DAN)</DisplayName>
        <AccountId>198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F7A6848124234CBE7151389C27AA1C" ma:contentTypeVersion="4" ma:contentTypeDescription="Create a new document." ma:contentTypeScope="" ma:versionID="46f19462fb6ebc9d8330b73abf8a70ce">
  <xsd:schema xmlns:xsd="http://www.w3.org/2001/XMLSchema" xmlns:xs="http://www.w3.org/2001/XMLSchema" xmlns:p="http://schemas.microsoft.com/office/2006/metadata/properties" xmlns:ns2="2d87f3e7-175c-4919-9b01-d829ba5b517d" xmlns:ns3="50910e2a-c774-4655-b23a-f8223c3ffefe" targetNamespace="http://schemas.microsoft.com/office/2006/metadata/properties" ma:root="true" ma:fieldsID="a69550fe814a54b5783c5fbc91fa7d2f" ns2:_="" ns3:_="">
    <xsd:import namespace="2d87f3e7-175c-4919-9b01-d829ba5b517d"/>
    <xsd:import namespace="50910e2a-c774-4655-b23a-f8223c3ffe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7f3e7-175c-4919-9b01-d829ba5b51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10e2a-c774-4655-b23a-f8223c3ffe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5DF16-1E93-4269-95B7-7E6F86DE63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685CE9-FB75-44D0-B798-02F03CDA477C}">
  <ds:schemaRefs>
    <ds:schemaRef ds:uri="2d87f3e7-175c-4919-9b01-d829ba5b517d"/>
    <ds:schemaRef ds:uri="http://purl.org/dc/elements/1.1/"/>
    <ds:schemaRef ds:uri="50910e2a-c774-4655-b23a-f8223c3ffefe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73DE68-0F76-4507-98B8-88ACF72E92D8}">
  <ds:schemaRefs>
    <ds:schemaRef ds:uri="2d87f3e7-175c-4919-9b01-d829ba5b517d"/>
    <ds:schemaRef ds:uri="50910e2a-c774-4655-b23a-f8223c3ffe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A3-Papier (297 x 420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Courier New</vt:lpstr>
      <vt:lpstr>Lato</vt:lpstr>
      <vt:lpstr>Poppins</vt:lpstr>
      <vt:lpstr>Roboto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Reimold, Florian</dc:creator>
  <cp:lastModifiedBy>Mike Haller</cp:lastModifiedBy>
  <cp:revision>19</cp:revision>
  <dcterms:modified xsi:type="dcterms:W3CDTF">2022-10-26T18:01:35Z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0x01010050F7A6848124234CBE7151389C27AA1C</vt:lpwstr>
  </property>
</Properties>
</file>