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4"/>
  </p:sldMasterIdLst>
  <p:notesMasterIdLst>
    <p:notesMasterId r:id="rId6"/>
  </p:notesMasterIdLst>
  <p:sldIdLst>
    <p:sldId id="268" r:id="rId5"/>
  </p:sldIdLst>
  <p:sldSz cx="9601200" cy="128016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11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4780" userDrawn="1">
          <p15:clr>
            <a:srgbClr val="A4A3A4"/>
          </p15:clr>
        </p15:guide>
        <p15:guide id="4" pos="189" userDrawn="1">
          <p15:clr>
            <a:srgbClr val="A4A3A4"/>
          </p15:clr>
        </p15:guide>
        <p15:guide id="5" pos="5859" userDrawn="1">
          <p15:clr>
            <a:srgbClr val="A4A3A4"/>
          </p15:clr>
        </p15:guide>
        <p15:guide id="6" pos="2888" userDrawn="1">
          <p15:clr>
            <a:srgbClr val="A4A3A4"/>
          </p15:clr>
        </p15:guide>
        <p15:guide id="7" pos="3160" userDrawn="1">
          <p15:clr>
            <a:srgbClr val="A4A3A4"/>
          </p15:clr>
        </p15:guide>
        <p15:guide id="8" orient="horz" pos="22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00"/>
    <a:srgbClr val="101314"/>
    <a:srgbClr val="1F1F1F"/>
    <a:srgbClr val="FFFFFF"/>
    <a:srgbClr val="353C40"/>
    <a:srgbClr val="394145"/>
    <a:srgbClr val="C0B2D9"/>
    <a:srgbClr val="373F42"/>
    <a:srgbClr val="DD0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EBB78-9B76-A7FA-9E6E-2B564A1AEE44}" v="13" dt="2022-10-26T10:16:57.177"/>
    <p1510:client id="{3291BCD5-A399-212B-9D87-52F06514F7C8}" v="4" dt="2022-10-25T09:41:02.080"/>
    <p1510:client id="{615BAD82-4825-47F3-9072-B6F6B26BB587}" v="14" dt="2022-10-25T09:39:26.138"/>
    <p1510:client id="{6CE1CDC3-061B-4740-BB19-4A6DAF7B4BD9}" v="2" dt="2022-10-26T10:10:22.410"/>
    <p1510:client id="{C2C64CC4-FF93-4BBD-ACB6-A73DA472CAC0}" v="15" dt="2022-10-25T15:40:26.641"/>
    <p1510:client id="{CDDFB184-6A98-5D99-306A-289BE0285E6A}" v="8" dt="2022-10-25T15:26:07.970"/>
    <p1510:client id="{F1645854-99B8-4A9E-A01E-D2B5A75D2817}" v="18" dt="2022-10-25T10:02:36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771" y="53"/>
      </p:cViewPr>
      <p:guideLst>
        <p:guide orient="horz" pos="3011"/>
        <p:guide pos="3024"/>
        <p:guide orient="horz" pos="4780"/>
        <p:guide pos="189"/>
        <p:guide pos="5859"/>
        <p:guide pos="2888"/>
        <p:guide pos="3160"/>
        <p:guide orient="horz" pos="2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eyßing Gabriela (SDV/PAL ETAS-VCS/PRM )" userId="d0710019-cd5d-4a8c-a716-2aec6013dbaa" providerId="ADAL" clId="{C2C64CC4-FF93-4BBD-ACB6-A73DA472CAC0}"/>
    <pc:docChg chg="modSld">
      <pc:chgData name="Kreyßing Gabriela (SDV/PAL ETAS-VCS/PRM )" userId="d0710019-cd5d-4a8c-a716-2aec6013dbaa" providerId="ADAL" clId="{C2C64CC4-FF93-4BBD-ACB6-A73DA472CAC0}" dt="2022-10-25T15:40:26.641" v="10" actId="14100"/>
      <pc:docMkLst>
        <pc:docMk/>
      </pc:docMkLst>
      <pc:sldChg chg="modSp mod">
        <pc:chgData name="Kreyßing Gabriela (SDV/PAL ETAS-VCS/PRM )" userId="d0710019-cd5d-4a8c-a716-2aec6013dbaa" providerId="ADAL" clId="{C2C64CC4-FF93-4BBD-ACB6-A73DA472CAC0}" dt="2022-10-25T15:40:26.641" v="10" actId="14100"/>
        <pc:sldMkLst>
          <pc:docMk/>
          <pc:sldMk cId="710314214" sldId="268"/>
        </pc:sldMkLst>
        <pc:spChg chg="mod">
          <ac:chgData name="Kreyßing Gabriela (SDV/PAL ETAS-VCS/PRM )" userId="d0710019-cd5d-4a8c-a716-2aec6013dbaa" providerId="ADAL" clId="{C2C64CC4-FF93-4BBD-ACB6-A73DA472CAC0}" dt="2022-10-25T15:40:26.641" v="10" actId="14100"/>
          <ac:spMkLst>
            <pc:docMk/>
            <pc:sldMk cId="710314214" sldId="268"/>
            <ac:spMk id="3" creationId="{8B22C7E9-58ED-4BF2-9AC5-ABC0DA91A5B6}"/>
          </ac:spMkLst>
        </pc:spChg>
      </pc:sldChg>
    </pc:docChg>
  </pc:docChgLst>
  <pc:docChgLst>
    <pc:chgData name="Kreyßing Gabriela (SDV/PAL ETAS-VCS/PRM )" userId="S::kry1be@bosch.com::d0710019-cd5d-4a8c-a716-2aec6013dbaa" providerId="AD" clId="Web-{6CE1CDC3-061B-4740-BB19-4A6DAF7B4BD9}"/>
    <pc:docChg chg="modSld">
      <pc:chgData name="Kreyßing Gabriela (SDV/PAL ETAS-VCS/PRM )" userId="S::kry1be@bosch.com::d0710019-cd5d-4a8c-a716-2aec6013dbaa" providerId="AD" clId="Web-{6CE1CDC3-061B-4740-BB19-4A6DAF7B4BD9}" dt="2022-10-26T10:10:22.410" v="1" actId="1076"/>
      <pc:docMkLst>
        <pc:docMk/>
      </pc:docMkLst>
      <pc:sldChg chg="modSp">
        <pc:chgData name="Kreyßing Gabriela (SDV/PAL ETAS-VCS/PRM )" userId="S::kry1be@bosch.com::d0710019-cd5d-4a8c-a716-2aec6013dbaa" providerId="AD" clId="Web-{6CE1CDC3-061B-4740-BB19-4A6DAF7B4BD9}" dt="2022-10-26T10:10:22.410" v="1" actId="1076"/>
        <pc:sldMkLst>
          <pc:docMk/>
          <pc:sldMk cId="710314214" sldId="268"/>
        </pc:sldMkLst>
        <pc:picChg chg="mod">
          <ac:chgData name="Kreyßing Gabriela (SDV/PAL ETAS-VCS/PRM )" userId="S::kry1be@bosch.com::d0710019-cd5d-4a8c-a716-2aec6013dbaa" providerId="AD" clId="Web-{6CE1CDC3-061B-4740-BB19-4A6DAF7B4BD9}" dt="2022-10-26T10:10:17.957" v="0" actId="1076"/>
          <ac:picMkLst>
            <pc:docMk/>
            <pc:sldMk cId="710314214" sldId="268"/>
            <ac:picMk id="1026" creationId="{0941657D-737B-4739-BE8D-4C04A2FE0918}"/>
          </ac:picMkLst>
        </pc:picChg>
        <pc:picChg chg="mod">
          <ac:chgData name="Kreyßing Gabriela (SDV/PAL ETAS-VCS/PRM )" userId="S::kry1be@bosch.com::d0710019-cd5d-4a8c-a716-2aec6013dbaa" providerId="AD" clId="Web-{6CE1CDC3-061B-4740-BB19-4A6DAF7B4BD9}" dt="2022-10-26T10:10:22.410" v="1" actId="1076"/>
          <ac:picMkLst>
            <pc:docMk/>
            <pc:sldMk cId="710314214" sldId="268"/>
            <ac:picMk id="1028" creationId="{76F7CC40-592A-4D26-B404-D61C03695157}"/>
          </ac:picMkLst>
        </pc:picChg>
      </pc:sldChg>
    </pc:docChg>
  </pc:docChgLst>
  <pc:docChgLst>
    <pc:chgData name="Kreyßing Gabriela (SDV/PAL ETAS-VCS/PRM )" userId="S::kry1be@bosch.com::d0710019-cd5d-4a8c-a716-2aec6013dbaa" providerId="AD" clId="Web-{04DEBB78-9B76-A7FA-9E6E-2B564A1AEE44}"/>
    <pc:docChg chg="modSld">
      <pc:chgData name="Kreyßing Gabriela (SDV/PAL ETAS-VCS/PRM )" userId="S::kry1be@bosch.com::d0710019-cd5d-4a8c-a716-2aec6013dbaa" providerId="AD" clId="Web-{04DEBB78-9B76-A7FA-9E6E-2B564A1AEE44}" dt="2022-10-26T10:16:57.177" v="12" actId="1076"/>
      <pc:docMkLst>
        <pc:docMk/>
      </pc:docMkLst>
      <pc:sldChg chg="addSp modSp">
        <pc:chgData name="Kreyßing Gabriela (SDV/PAL ETAS-VCS/PRM )" userId="S::kry1be@bosch.com::d0710019-cd5d-4a8c-a716-2aec6013dbaa" providerId="AD" clId="Web-{04DEBB78-9B76-A7FA-9E6E-2B564A1AEE44}" dt="2022-10-26T10:16:57.177" v="12" actId="1076"/>
        <pc:sldMkLst>
          <pc:docMk/>
          <pc:sldMk cId="710314214" sldId="268"/>
        </pc:sldMkLst>
        <pc:picChg chg="add mod">
          <ac:chgData name="Kreyßing Gabriela (SDV/PAL ETAS-VCS/PRM )" userId="S::kry1be@bosch.com::d0710019-cd5d-4a8c-a716-2aec6013dbaa" providerId="AD" clId="Web-{04DEBB78-9B76-A7FA-9E6E-2B564A1AEE44}" dt="2022-10-26T10:16:57.177" v="12" actId="1076"/>
          <ac:picMkLst>
            <pc:docMk/>
            <pc:sldMk cId="710314214" sldId="268"/>
            <ac:picMk id="7" creationId="{F336E360-2211-51DE-3923-DE5F33FDFB43}"/>
          </ac:picMkLst>
        </pc:picChg>
        <pc:picChg chg="mod">
          <ac:chgData name="Kreyßing Gabriela (SDV/PAL ETAS-VCS/PRM )" userId="S::kry1be@bosch.com::d0710019-cd5d-4a8c-a716-2aec6013dbaa" providerId="AD" clId="Web-{04DEBB78-9B76-A7FA-9E6E-2B564A1AEE44}" dt="2022-10-26T10:16:27.488" v="8" actId="1076"/>
          <ac:picMkLst>
            <pc:docMk/>
            <pc:sldMk cId="710314214" sldId="268"/>
            <ac:picMk id="53" creationId="{88EAD069-A8C7-45D1-B686-F2905F52ADEF}"/>
          </ac:picMkLst>
        </pc:picChg>
        <pc:picChg chg="mod">
          <ac:chgData name="Kreyßing Gabriela (SDV/PAL ETAS-VCS/PRM )" userId="S::kry1be@bosch.com::d0710019-cd5d-4a8c-a716-2aec6013dbaa" providerId="AD" clId="Web-{04DEBB78-9B76-A7FA-9E6E-2B564A1AEE44}" dt="2022-10-26T10:16:52.317" v="11" actId="1076"/>
          <ac:picMkLst>
            <pc:docMk/>
            <pc:sldMk cId="710314214" sldId="268"/>
            <ac:picMk id="1026" creationId="{0941657D-737B-4739-BE8D-4C04A2FE0918}"/>
          </ac:picMkLst>
        </pc:picChg>
        <pc:picChg chg="mod">
          <ac:chgData name="Kreyßing Gabriela (SDV/PAL ETAS-VCS/PRM )" userId="S::kry1be@bosch.com::d0710019-cd5d-4a8c-a716-2aec6013dbaa" providerId="AD" clId="Web-{04DEBB78-9B76-A7FA-9E6E-2B564A1AEE44}" dt="2022-10-26T10:16:50.161" v="10" actId="1076"/>
          <ac:picMkLst>
            <pc:docMk/>
            <pc:sldMk cId="710314214" sldId="268"/>
            <ac:picMk id="1028" creationId="{76F7CC40-592A-4D26-B404-D61C036951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53472d3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685800"/>
            <a:ext cx="25701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53472d3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9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19" y="0"/>
            <a:ext cx="9601182" cy="39910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7224"/>
                </a:lnTo>
                <a:lnTo>
                  <a:pt x="21189" y="17574"/>
                </a:lnTo>
                <a:cubicBezTo>
                  <a:pt x="18008" y="20163"/>
                  <a:pt x="14494" y="21600"/>
                  <a:pt x="10800" y="21600"/>
                </a:cubicBezTo>
                <a:cubicBezTo>
                  <a:pt x="7106" y="21600"/>
                  <a:pt x="3592" y="20163"/>
                  <a:pt x="411" y="17574"/>
                </a:cubicBezTo>
                <a:lnTo>
                  <a:pt x="0" y="17224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52000">
                <a:srgbClr val="DD079E"/>
              </a:gs>
              <a:gs pos="100000">
                <a:srgbClr val="000000"/>
              </a:gs>
            </a:gsLst>
            <a:lin ang="5400700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004210" y="3162374"/>
            <a:ext cx="5592783" cy="155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0" y="-3"/>
            <a:ext cx="9601200" cy="128016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240780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670663" y="2866295"/>
            <a:ext cx="2741284" cy="431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>
            <a:spLocks noGrp="1"/>
          </p:cNvSpPr>
          <p:nvPr>
            <p:ph type="pic" idx="2"/>
          </p:nvPr>
        </p:nvSpPr>
        <p:spPr>
          <a:xfrm>
            <a:off x="865824" y="2577258"/>
            <a:ext cx="3420428" cy="810768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4566761" y="2089997"/>
            <a:ext cx="4683626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212081" y="3"/>
            <a:ext cx="4389120" cy="80786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1" y="0"/>
                </a:moveTo>
                <a:lnTo>
                  <a:pt x="21600" y="0"/>
                </a:lnTo>
                <a:lnTo>
                  <a:pt x="21600" y="19488"/>
                </a:lnTo>
                <a:lnTo>
                  <a:pt x="21252" y="19717"/>
                </a:lnTo>
                <a:cubicBezTo>
                  <a:pt x="19308" y="20924"/>
                  <a:pt x="17128" y="21600"/>
                  <a:pt x="14825" y="21600"/>
                </a:cubicBezTo>
                <a:cubicBezTo>
                  <a:pt x="6637" y="21600"/>
                  <a:pt x="0" y="13052"/>
                  <a:pt x="0" y="2508"/>
                </a:cubicBezTo>
                <a:cubicBezTo>
                  <a:pt x="0" y="1849"/>
                  <a:pt x="26" y="1198"/>
                  <a:pt x="77" y="55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11994" y="2260317"/>
            <a:ext cx="4683626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/>
        </p:nvSpPr>
        <p:spPr>
          <a:xfrm rot="-5400000">
            <a:off x="-1254372" y="7672759"/>
            <a:ext cx="6177051" cy="4080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Picture with Caption">
  <p:cSld name="1_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/>
          <p:nvPr/>
        </p:nvSpPr>
        <p:spPr>
          <a:xfrm rot="-5400000">
            <a:off x="-1254372" y="7672759"/>
            <a:ext cx="6177051" cy="4080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0"/>
          <p:cNvGrpSpPr/>
          <p:nvPr/>
        </p:nvGrpSpPr>
        <p:grpSpPr>
          <a:xfrm>
            <a:off x="262091" y="671239"/>
            <a:ext cx="115248" cy="474561"/>
            <a:chOff x="-1" y="0"/>
            <a:chExt cx="146344" cy="254227"/>
          </a:xfrm>
        </p:grpSpPr>
        <p:sp>
          <p:nvSpPr>
            <p:cNvPr id="114" name="Google Shape;114;p30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231878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0"/>
          <p:cNvSpPr>
            <a:spLocks noGrp="1"/>
          </p:cNvSpPr>
          <p:nvPr>
            <p:ph type="pic" idx="3"/>
          </p:nvPr>
        </p:nvSpPr>
        <p:spPr>
          <a:xfrm>
            <a:off x="3367550" y="3899674"/>
            <a:ext cx="730437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0"/>
          <p:cNvSpPr>
            <a:spLocks noGrp="1"/>
          </p:cNvSpPr>
          <p:nvPr>
            <p:ph type="pic" idx="4"/>
          </p:nvPr>
        </p:nvSpPr>
        <p:spPr>
          <a:xfrm>
            <a:off x="5503219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0"/>
          <p:cNvSpPr>
            <a:spLocks noGrp="1"/>
          </p:cNvSpPr>
          <p:nvPr>
            <p:ph type="pic" idx="5"/>
          </p:nvPr>
        </p:nvSpPr>
        <p:spPr>
          <a:xfrm>
            <a:off x="7638890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>
            <a:spLocks noGrp="1"/>
          </p:cNvSpPr>
          <p:nvPr>
            <p:ph type="pic" idx="6"/>
          </p:nvPr>
        </p:nvSpPr>
        <p:spPr>
          <a:xfrm>
            <a:off x="1231878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0"/>
          <p:cNvSpPr>
            <a:spLocks noGrp="1"/>
          </p:cNvSpPr>
          <p:nvPr>
            <p:ph type="pic" idx="7"/>
          </p:nvPr>
        </p:nvSpPr>
        <p:spPr>
          <a:xfrm>
            <a:off x="3367550" y="7938151"/>
            <a:ext cx="730437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0"/>
          <p:cNvSpPr>
            <a:spLocks noGrp="1"/>
          </p:cNvSpPr>
          <p:nvPr>
            <p:ph type="pic" idx="8"/>
          </p:nvPr>
        </p:nvSpPr>
        <p:spPr>
          <a:xfrm>
            <a:off x="5503219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0"/>
          <p:cNvSpPr>
            <a:spLocks noGrp="1"/>
          </p:cNvSpPr>
          <p:nvPr>
            <p:ph type="pic" idx="9"/>
          </p:nvPr>
        </p:nvSpPr>
        <p:spPr>
          <a:xfrm>
            <a:off x="7638890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wo Content">
  <p:cSld name="2_Two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/>
        </p:nvSpPr>
        <p:spPr>
          <a:xfrm>
            <a:off x="1005842" y="1889765"/>
            <a:ext cx="7589519" cy="7721600"/>
          </a:xfrm>
          <a:prstGeom prst="roundRect">
            <a:avLst>
              <a:gd name="adj" fmla="val 3550"/>
            </a:avLst>
          </a:prstGeom>
          <a:solidFill>
            <a:srgbClr val="FFFFFF"/>
          </a:soli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2"/>
          <p:cNvSpPr/>
          <p:nvPr/>
        </p:nvSpPr>
        <p:spPr>
          <a:xfrm>
            <a:off x="3585264" y="-469389"/>
            <a:ext cx="2430674" cy="9654032"/>
          </a:xfrm>
          <a:prstGeom prst="roundRect">
            <a:avLst>
              <a:gd name="adj" fmla="val 355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Picture with Caption">
  <p:cSld name="2_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5877302" y="1249298"/>
            <a:ext cx="3141425" cy="304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Picture with Caption">
  <p:cSld name="3_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>
            <a:spLocks noGrp="1"/>
          </p:cNvSpPr>
          <p:nvPr>
            <p:ph type="pic" idx="2"/>
          </p:nvPr>
        </p:nvSpPr>
        <p:spPr>
          <a:xfrm>
            <a:off x="6389600" y="0"/>
            <a:ext cx="3211601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4"/>
          <p:cNvSpPr>
            <a:spLocks noGrp="1"/>
          </p:cNvSpPr>
          <p:nvPr>
            <p:ph type="pic" idx="3"/>
          </p:nvPr>
        </p:nvSpPr>
        <p:spPr>
          <a:xfrm>
            <a:off x="0" y="0"/>
            <a:ext cx="3211740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4"/>
          <p:cNvSpPr>
            <a:spLocks noGrp="1"/>
          </p:cNvSpPr>
          <p:nvPr>
            <p:ph type="pic" idx="4"/>
          </p:nvPr>
        </p:nvSpPr>
        <p:spPr>
          <a:xfrm>
            <a:off x="3194800" y="0"/>
            <a:ext cx="3211740" cy="128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579337" y="2612248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>
            <a:spLocks noGrp="1"/>
          </p:cNvSpPr>
          <p:nvPr>
            <p:ph type="pic" idx="2"/>
          </p:nvPr>
        </p:nvSpPr>
        <p:spPr>
          <a:xfrm>
            <a:off x="4985679" y="2306278"/>
            <a:ext cx="5293259" cy="788302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555926" y="2924284"/>
            <a:ext cx="3901185" cy="294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wo Content">
  <p:cSld name="3_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455523" y="4"/>
            <a:ext cx="5145679" cy="12801603"/>
          </a:xfrm>
          <a:custGeom>
            <a:avLst/>
            <a:gdLst/>
            <a:ahLst/>
            <a:cxnLst/>
            <a:rect l="l" t="t" r="r" b="b"/>
            <a:pathLst>
              <a:path w="21590" h="21600" extrusionOk="0">
                <a:moveTo>
                  <a:pt x="2260" y="0"/>
                </a:moveTo>
                <a:lnTo>
                  <a:pt x="21590" y="0"/>
                </a:lnTo>
                <a:lnTo>
                  <a:pt x="21590" y="21600"/>
                </a:lnTo>
                <a:lnTo>
                  <a:pt x="1504" y="21600"/>
                </a:lnTo>
                <a:lnTo>
                  <a:pt x="1172" y="20750"/>
                </a:lnTo>
                <a:cubicBezTo>
                  <a:pt x="473" y="18871"/>
                  <a:pt x="-10" y="17076"/>
                  <a:pt x="0" y="15660"/>
                </a:cubicBezTo>
                <a:cubicBezTo>
                  <a:pt x="31" y="11130"/>
                  <a:pt x="3535" y="9550"/>
                  <a:pt x="3525" y="5100"/>
                </a:cubicBezTo>
                <a:cubicBezTo>
                  <a:pt x="3521" y="3709"/>
                  <a:pt x="3095" y="2122"/>
                  <a:pt x="2476" y="52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wo Content">
  <p:cSld name="5_Two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/>
          <p:nvPr/>
        </p:nvSpPr>
        <p:spPr>
          <a:xfrm>
            <a:off x="2" y="0"/>
            <a:ext cx="9601201" cy="73174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390" y="21241"/>
                </a:lnTo>
                <a:cubicBezTo>
                  <a:pt x="20949" y="20472"/>
                  <a:pt x="20468" y="19639"/>
                  <a:pt x="19754" y="19179"/>
                </a:cubicBezTo>
                <a:cubicBezTo>
                  <a:pt x="18325" y="18258"/>
                  <a:pt x="15660" y="18529"/>
                  <a:pt x="14214" y="17391"/>
                </a:cubicBezTo>
                <a:cubicBezTo>
                  <a:pt x="12768" y="16253"/>
                  <a:pt x="12411" y="13300"/>
                  <a:pt x="11079" y="12352"/>
                </a:cubicBezTo>
                <a:cubicBezTo>
                  <a:pt x="9746" y="11404"/>
                  <a:pt x="7682" y="12867"/>
                  <a:pt x="6219" y="11702"/>
                </a:cubicBezTo>
                <a:cubicBezTo>
                  <a:pt x="4755" y="10537"/>
                  <a:pt x="3632" y="6610"/>
                  <a:pt x="2299" y="5364"/>
                </a:cubicBezTo>
                <a:cubicBezTo>
                  <a:pt x="1633" y="4740"/>
                  <a:pt x="832" y="4815"/>
                  <a:pt x="88" y="4866"/>
                </a:cubicBezTo>
                <a:lnTo>
                  <a:pt x="0" y="4869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37"/>
          <p:cNvSpPr txBox="1">
            <a:spLocks noGrp="1"/>
          </p:cNvSpPr>
          <p:nvPr>
            <p:ph type="title"/>
          </p:nvPr>
        </p:nvSpPr>
        <p:spPr>
          <a:xfrm rot="-5400000">
            <a:off x="-3570948" y="6752971"/>
            <a:ext cx="9238637" cy="14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>
  <p:cSld name="4_Picture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Picture with Caption">
  <p:cSld name="5_Picture with Ca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/>
          <p:nvPr/>
        </p:nvSpPr>
        <p:spPr>
          <a:xfrm>
            <a:off x="2" y="6"/>
            <a:ext cx="2847653" cy="12801603"/>
          </a:xfrm>
          <a:prstGeom prst="rect">
            <a:avLst/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9"/>
          <p:cNvSpPr txBox="1">
            <a:spLocks noGrp="1"/>
          </p:cNvSpPr>
          <p:nvPr>
            <p:ph type="title"/>
          </p:nvPr>
        </p:nvSpPr>
        <p:spPr>
          <a:xfrm>
            <a:off x="297464" y="2403997"/>
            <a:ext cx="2252725" cy="35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280158" y="664078"/>
            <a:ext cx="3445431" cy="1213752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7"/>
          <p:cNvGrpSpPr/>
          <p:nvPr/>
        </p:nvGrpSpPr>
        <p:grpSpPr>
          <a:xfrm>
            <a:off x="4035782" y="671239"/>
            <a:ext cx="115247" cy="474561"/>
            <a:chOff x="-1" y="0"/>
            <a:chExt cx="146344" cy="254227"/>
          </a:xfrm>
        </p:grpSpPr>
        <p:sp>
          <p:nvSpPr>
            <p:cNvPr id="68" name="Google Shape;68;p17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439140" y="4581958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51106" y="2933935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2004210" y="878751"/>
            <a:ext cx="5592783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and Content">
  <p:cSld name="3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0" y="1"/>
            <a:ext cx="9601200" cy="12899413"/>
          </a:xfrm>
          <a:prstGeom prst="rect">
            <a:avLst/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800599" y="5"/>
            <a:ext cx="4800603" cy="9976420"/>
          </a:xfrm>
          <a:prstGeom prst="rect">
            <a:avLst/>
          </a:prstGeom>
          <a:noFill/>
          <a:ln>
            <a:noFill/>
          </a:ln>
          <a:effectLst>
            <a:outerShdw blurRad="152400" dist="165100" dir="16200000" rotWithShape="0">
              <a:srgbClr val="000000">
                <a:alpha val="6666"/>
              </a:srgbClr>
            </a:outerShdw>
          </a:effectLst>
        </p:spPr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519949" y="2102153"/>
            <a:ext cx="3760700" cy="38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576512" y="2251343"/>
            <a:ext cx="2898444" cy="317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-2" y="8100907"/>
            <a:ext cx="9601203" cy="4700697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0060" y="171877"/>
            <a:ext cx="8641080" cy="281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0060" y="2987040"/>
            <a:ext cx="8641080" cy="981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83;p43">
            <a:extLst>
              <a:ext uri="{FF2B5EF4-FFF2-40B4-BE49-F238E27FC236}">
                <a16:creationId xmlns:a16="http://schemas.microsoft.com/office/drawing/2014/main" id="{AED0576A-A097-4A71-95E6-70D925CC75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5693" y="-381310"/>
            <a:ext cx="10183094" cy="5638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889E9-5ED5-4E4F-ABA3-FB47F70FDCF0}"/>
              </a:ext>
            </a:extLst>
          </p:cNvPr>
          <p:cNvSpPr/>
          <p:nvPr/>
        </p:nvSpPr>
        <p:spPr>
          <a:xfrm>
            <a:off x="-4259" y="3092724"/>
            <a:ext cx="9648669" cy="9829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Google Shape;192;p44"/>
          <p:cNvSpPr txBox="1"/>
          <p:nvPr/>
        </p:nvSpPr>
        <p:spPr>
          <a:xfrm>
            <a:off x="4416506" y="8934371"/>
            <a:ext cx="1098000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64;p41">
            <a:extLst>
              <a:ext uri="{FF2B5EF4-FFF2-40B4-BE49-F238E27FC236}">
                <a16:creationId xmlns:a16="http://schemas.microsoft.com/office/drawing/2014/main" id="{9FE0389B-12DA-4D40-B18F-3D3B80B668E3}"/>
              </a:ext>
            </a:extLst>
          </p:cNvPr>
          <p:cNvSpPr txBox="1"/>
          <p:nvPr/>
        </p:nvSpPr>
        <p:spPr>
          <a:xfrm>
            <a:off x="284381" y="3474578"/>
            <a:ext cx="5230125" cy="56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de-DE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Passenger Welcome</a:t>
            </a:r>
            <a:endParaRPr lang="de-DE"/>
          </a:p>
        </p:txBody>
      </p:sp>
      <p:sp>
        <p:nvSpPr>
          <p:cNvPr id="22" name="Google Shape;162;p41">
            <a:extLst>
              <a:ext uri="{FF2B5EF4-FFF2-40B4-BE49-F238E27FC236}">
                <a16:creationId xmlns:a16="http://schemas.microsoft.com/office/drawing/2014/main" id="{48D74F0D-9CC3-4F78-8261-EDAE15040B15}"/>
              </a:ext>
            </a:extLst>
          </p:cNvPr>
          <p:cNvSpPr txBox="1"/>
          <p:nvPr/>
        </p:nvSpPr>
        <p:spPr>
          <a:xfrm>
            <a:off x="283700" y="3983943"/>
            <a:ext cx="3073190" cy="47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de-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BCX Challenge 2</a:t>
            </a:r>
            <a:endParaRPr lang="de-DE" sz="1000"/>
          </a:p>
        </p:txBody>
      </p:sp>
      <p:sp>
        <p:nvSpPr>
          <p:cNvPr id="23" name="Google Shape;164;p41">
            <a:extLst>
              <a:ext uri="{FF2B5EF4-FFF2-40B4-BE49-F238E27FC236}">
                <a16:creationId xmlns:a16="http://schemas.microsoft.com/office/drawing/2014/main" id="{1E747CEA-B02A-4410-B51D-596CE61897C8}"/>
              </a:ext>
            </a:extLst>
          </p:cNvPr>
          <p:cNvSpPr txBox="1"/>
          <p:nvPr/>
        </p:nvSpPr>
        <p:spPr>
          <a:xfrm>
            <a:off x="242756" y="4833271"/>
            <a:ext cx="4284958" cy="15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Goal </a:t>
            </a:r>
            <a:r>
              <a:rPr lang="de-DE" sz="18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of</a:t>
            </a:r>
            <a:r>
              <a:rPr lang="de-DE" sz="18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</a:t>
            </a:r>
            <a:r>
              <a:rPr lang="de-DE" sz="18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Challenge 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</a:rPr>
              <a:t>How should your own car or a carsharing car behave when you approach it to feel comfortable entering and using it? 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</a:rPr>
              <a:t>This hack challenge focuses on encouraging creativity by ideate ideas in the form of rapid prototyping in a playground, transfer them easily to a working vehicle application and trying them out on a device.</a:t>
            </a:r>
            <a:endParaRPr lang="en-US" sz="110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6" name="Google Shape;164;p41">
            <a:extLst>
              <a:ext uri="{FF2B5EF4-FFF2-40B4-BE49-F238E27FC236}">
                <a16:creationId xmlns:a16="http://schemas.microsoft.com/office/drawing/2014/main" id="{B6BA6159-5F1A-4CA7-9157-C891B83B5988}"/>
              </a:ext>
            </a:extLst>
          </p:cNvPr>
          <p:cNvSpPr txBox="1"/>
          <p:nvPr/>
        </p:nvSpPr>
        <p:spPr>
          <a:xfrm>
            <a:off x="263182" y="6400209"/>
            <a:ext cx="4284958" cy="14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Hacks 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Adjust the seat position or steering wheel position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Adjust the cabin temperature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Open the door or the trunk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</a:rPr>
              <a:t>Special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</a:rPr>
              <a:t>lighting</a:t>
            </a:r>
            <a:r>
              <a:rPr lang="de-DE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de-DE" sz="1100" dirty="0" err="1">
                <a:solidFill>
                  <a:schemeClr val="lt1"/>
                </a:solidFill>
                <a:latin typeface="Roboto"/>
                <a:ea typeface="Roboto"/>
              </a:rPr>
              <a:t>sequence</a:t>
            </a:r>
            <a:endParaRPr lang="en-US" sz="1100" dirty="0">
              <a:solidFill>
                <a:schemeClr val="lt1"/>
              </a:solidFill>
              <a:latin typeface="Roboto"/>
              <a:ea typeface="Roboto"/>
            </a:endParaRP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endParaRPr lang="en-US" sz="1100" dirty="0">
              <a:solidFill>
                <a:schemeClr val="lt1"/>
              </a:solidFill>
              <a:latin typeface="Roboto"/>
              <a:ea typeface="Roboto"/>
            </a:endParaRPr>
          </a:p>
        </p:txBody>
      </p:sp>
      <p:sp>
        <p:nvSpPr>
          <p:cNvPr id="50" name="Google Shape;200;p44">
            <a:extLst>
              <a:ext uri="{FF2B5EF4-FFF2-40B4-BE49-F238E27FC236}">
                <a16:creationId xmlns:a16="http://schemas.microsoft.com/office/drawing/2014/main" id="{B78062F0-7FC8-4B64-965C-34E0EC56C8E1}"/>
              </a:ext>
            </a:extLst>
          </p:cNvPr>
          <p:cNvSpPr/>
          <p:nvPr/>
        </p:nvSpPr>
        <p:spPr>
          <a:xfrm>
            <a:off x="5032824" y="8154975"/>
            <a:ext cx="4263127" cy="2056862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/>
          </a:p>
        </p:txBody>
      </p:sp>
      <p:sp>
        <p:nvSpPr>
          <p:cNvPr id="51" name="Google Shape;200;p44">
            <a:extLst>
              <a:ext uri="{FF2B5EF4-FFF2-40B4-BE49-F238E27FC236}">
                <a16:creationId xmlns:a16="http://schemas.microsoft.com/office/drawing/2014/main" id="{0EABECC0-0A8F-4DD8-A9D3-0CBAC620C530}"/>
              </a:ext>
            </a:extLst>
          </p:cNvPr>
          <p:cNvSpPr/>
          <p:nvPr/>
        </p:nvSpPr>
        <p:spPr>
          <a:xfrm>
            <a:off x="319807" y="8154975"/>
            <a:ext cx="4263128" cy="2056862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/>
          </a:p>
        </p:txBody>
      </p:sp>
      <p:sp>
        <p:nvSpPr>
          <p:cNvPr id="52" name="Google Shape;200;p44">
            <a:extLst>
              <a:ext uri="{FF2B5EF4-FFF2-40B4-BE49-F238E27FC236}">
                <a16:creationId xmlns:a16="http://schemas.microsoft.com/office/drawing/2014/main" id="{F2B44D58-ADA5-4FD1-98A5-6DE9055F9581}"/>
              </a:ext>
            </a:extLst>
          </p:cNvPr>
          <p:cNvSpPr/>
          <p:nvPr/>
        </p:nvSpPr>
        <p:spPr>
          <a:xfrm>
            <a:off x="5032824" y="5328402"/>
            <a:ext cx="4263127" cy="2064782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lang="en-US" sz="1200"/>
          </a:p>
        </p:txBody>
      </p:sp>
      <p:pic>
        <p:nvPicPr>
          <p:cNvPr id="25" name="Google Shape;165;p41">
            <a:extLst>
              <a:ext uri="{FF2B5EF4-FFF2-40B4-BE49-F238E27FC236}">
                <a16:creationId xmlns:a16="http://schemas.microsoft.com/office/drawing/2014/main" id="{B53B219E-927C-47F8-A9BA-664B913561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7332" y="3552826"/>
            <a:ext cx="1721728" cy="77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rafik 11">
            <a:extLst>
              <a:ext uri="{FF2B5EF4-FFF2-40B4-BE49-F238E27FC236}">
                <a16:creationId xmlns:a16="http://schemas.microsoft.com/office/drawing/2014/main" id="{8537B4A6-D991-4693-BD5E-CEB234F1FB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957" b="-10194"/>
          <a:stretch/>
        </p:blipFill>
        <p:spPr>
          <a:xfrm>
            <a:off x="6944703" y="3732877"/>
            <a:ext cx="948887" cy="329934"/>
          </a:xfrm>
          <a:prstGeom prst="rect">
            <a:avLst/>
          </a:prstGeom>
        </p:spPr>
      </p:pic>
      <p:pic>
        <p:nvPicPr>
          <p:cNvPr id="64" name="Grafik 3">
            <a:extLst>
              <a:ext uri="{FF2B5EF4-FFF2-40B4-BE49-F238E27FC236}">
                <a16:creationId xmlns:a16="http://schemas.microsoft.com/office/drawing/2014/main" id="{52D4A496-F6B7-462C-9026-680A8A6AF0F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00" y="10676747"/>
            <a:ext cx="9572709" cy="12269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4D2697-2005-427C-A8CC-ED6DA901A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926" y="3592808"/>
            <a:ext cx="1184250" cy="1184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50C34BE-72B1-4DF8-8A44-A1B0FFFC4AD6}"/>
              </a:ext>
            </a:extLst>
          </p:cNvPr>
          <p:cNvSpPr txBox="1"/>
          <p:nvPr/>
        </p:nvSpPr>
        <p:spPr>
          <a:xfrm>
            <a:off x="7141209" y="0"/>
            <a:ext cx="432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{hackathon}</a:t>
            </a:r>
          </a:p>
        </p:txBody>
      </p:sp>
      <p:sp>
        <p:nvSpPr>
          <p:cNvPr id="256" name="Google Shape;164;p41">
            <a:extLst>
              <a:ext uri="{FF2B5EF4-FFF2-40B4-BE49-F238E27FC236}">
                <a16:creationId xmlns:a16="http://schemas.microsoft.com/office/drawing/2014/main" id="{62D2DFA3-3D6B-4D56-89F9-341187AC531B}"/>
              </a:ext>
            </a:extLst>
          </p:cNvPr>
          <p:cNvSpPr txBox="1"/>
          <p:nvPr/>
        </p:nvSpPr>
        <p:spPr>
          <a:xfrm>
            <a:off x="4965506" y="4797538"/>
            <a:ext cx="4450491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Data Source &amp; </a:t>
            </a:r>
            <a:r>
              <a:rPr lang="de-DE" sz="18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Actuators</a:t>
            </a:r>
            <a:endParaRPr lang="en-US" sz="110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57" name="Google Shape;164;p41">
            <a:extLst>
              <a:ext uri="{FF2B5EF4-FFF2-40B4-BE49-F238E27FC236}">
                <a16:creationId xmlns:a16="http://schemas.microsoft.com/office/drawing/2014/main" id="{B514A264-E32D-4BA9-91EE-F2B41CEA40DA}"/>
              </a:ext>
            </a:extLst>
          </p:cNvPr>
          <p:cNvSpPr txBox="1"/>
          <p:nvPr/>
        </p:nvSpPr>
        <p:spPr>
          <a:xfrm>
            <a:off x="264586" y="7609841"/>
            <a:ext cx="4263128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de-DE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Architecture</a:t>
            </a:r>
            <a:endParaRPr sz="1000"/>
          </a:p>
        </p:txBody>
      </p:sp>
      <p:sp>
        <p:nvSpPr>
          <p:cNvPr id="168" name="Freihandform: Form 167">
            <a:extLst>
              <a:ext uri="{FF2B5EF4-FFF2-40B4-BE49-F238E27FC236}">
                <a16:creationId xmlns:a16="http://schemas.microsoft.com/office/drawing/2014/main" id="{241A3BD4-4479-48D8-A2D1-1897C2615ED0}"/>
              </a:ext>
            </a:extLst>
          </p:cNvPr>
          <p:cNvSpPr/>
          <p:nvPr/>
        </p:nvSpPr>
        <p:spPr>
          <a:xfrm>
            <a:off x="319807" y="4482577"/>
            <a:ext cx="1967284" cy="181637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88EAD069-A8C7-45D1-B686-F2905F52AD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8704" y="7399744"/>
            <a:ext cx="2420175" cy="31319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41657D-737B-4739-BE8D-4C04A2FE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71" y="9398137"/>
            <a:ext cx="17716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F7CC40-592A-4D26-B404-D61C0369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83" y="8950045"/>
            <a:ext cx="1633359" cy="16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B22C7E9-58ED-4BF2-9AC5-ABC0DA91A5B6}"/>
              </a:ext>
            </a:extLst>
          </p:cNvPr>
          <p:cNvSpPr/>
          <p:nvPr/>
        </p:nvSpPr>
        <p:spPr>
          <a:xfrm>
            <a:off x="7820673" y="6839035"/>
            <a:ext cx="1277608" cy="384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0BC5BB5-069F-431C-B7C3-C1EDFA1F1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79250" y="6872619"/>
            <a:ext cx="1207199" cy="369999"/>
          </a:xfrm>
          <a:prstGeom prst="rect">
            <a:avLst/>
          </a:prstGeom>
        </p:spPr>
      </p:pic>
      <p:sp>
        <p:nvSpPr>
          <p:cNvPr id="258" name="Google Shape;164;p41">
            <a:extLst>
              <a:ext uri="{FF2B5EF4-FFF2-40B4-BE49-F238E27FC236}">
                <a16:creationId xmlns:a16="http://schemas.microsoft.com/office/drawing/2014/main" id="{224AFEDB-ECA2-4986-ABB5-6D348DFF0012}"/>
              </a:ext>
            </a:extLst>
          </p:cNvPr>
          <p:cNvSpPr txBox="1"/>
          <p:nvPr/>
        </p:nvSpPr>
        <p:spPr>
          <a:xfrm>
            <a:off x="4965506" y="7602095"/>
            <a:ext cx="4263128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Projects </a:t>
            </a:r>
            <a:r>
              <a:rPr lang="de-DE" sz="1800" b="1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Involved</a:t>
            </a:r>
            <a:endParaRPr sz="1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217CD7-12F9-44DE-95E7-B87247A41E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182" b="90000" l="9843" r="89933">
                        <a14:foregroundMark x1="28188" y1="40455" x2="28188" y2="44091"/>
                        <a14:foregroundMark x1="54810" y1="55000" x2="51678" y2="57727"/>
                        <a14:foregroundMark x1="82103" y1="34545" x2="78747" y2="29091"/>
                        <a14:foregroundMark x1="77629" y1="17727" x2="74273" y2="16364"/>
                        <a14:foregroundMark x1="59060" y1="13636" x2="59060" y2="8182"/>
                        <a14:foregroundMark x1="47204" y1="27273" x2="48546" y2="20909"/>
                        <a14:backgroundMark x1="59060" y1="10909" x2="59060" y2="5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588" y="5433593"/>
            <a:ext cx="3985941" cy="1961761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8A26CB63-3B1D-4837-868B-9A0FEA5C7DF6}"/>
              </a:ext>
            </a:extLst>
          </p:cNvPr>
          <p:cNvSpPr txBox="1"/>
          <p:nvPr/>
        </p:nvSpPr>
        <p:spPr>
          <a:xfrm>
            <a:off x="7348742" y="5862921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Vehicle.Chassis</a:t>
            </a:r>
            <a:endParaRPr lang="de-DE" sz="900">
              <a:solidFill>
                <a:schemeClr val="bg1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F65F08C-245B-42F6-AC22-98B70B94422E}"/>
              </a:ext>
            </a:extLst>
          </p:cNvPr>
          <p:cNvSpPr txBox="1"/>
          <p:nvPr/>
        </p:nvSpPr>
        <p:spPr>
          <a:xfrm>
            <a:off x="8171963" y="5589752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Vehicle.Cabin</a:t>
            </a:r>
            <a:endParaRPr lang="de-DE" sz="900">
              <a:solidFill>
                <a:schemeClr val="bg1"/>
              </a:solidFill>
            </a:endParaRP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82464AA-D31C-4ED0-896D-4830684735C2}"/>
              </a:ext>
            </a:extLst>
          </p:cNvPr>
          <p:cNvCxnSpPr>
            <a:cxnSpLocks/>
          </p:cNvCxnSpPr>
          <p:nvPr/>
        </p:nvCxnSpPr>
        <p:spPr>
          <a:xfrm flipH="1">
            <a:off x="7441655" y="6078593"/>
            <a:ext cx="8751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7FED035-4571-4CB6-AED0-38B900A4244D}"/>
              </a:ext>
            </a:extLst>
          </p:cNvPr>
          <p:cNvCxnSpPr>
            <a:cxnSpLocks/>
          </p:cNvCxnSpPr>
          <p:nvPr/>
        </p:nvCxnSpPr>
        <p:spPr>
          <a:xfrm flipH="1" flipV="1">
            <a:off x="8177668" y="5798752"/>
            <a:ext cx="807142" cy="122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68F6F3C-D1D8-4260-AD79-0DF5E14BE2B3}"/>
              </a:ext>
            </a:extLst>
          </p:cNvPr>
          <p:cNvCxnSpPr>
            <a:cxnSpLocks/>
          </p:cNvCxnSpPr>
          <p:nvPr/>
        </p:nvCxnSpPr>
        <p:spPr>
          <a:xfrm flipH="1">
            <a:off x="5226189" y="6268259"/>
            <a:ext cx="1005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1D8CA9F-E2BC-4EFE-8B10-F2A311D684D7}"/>
              </a:ext>
            </a:extLst>
          </p:cNvPr>
          <p:cNvSpPr txBox="1"/>
          <p:nvPr/>
        </p:nvSpPr>
        <p:spPr>
          <a:xfrm>
            <a:off x="5135483" y="6069067"/>
            <a:ext cx="929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Vehicle.Body</a:t>
            </a:r>
            <a:endParaRPr lang="de-DE" sz="900">
              <a:solidFill>
                <a:schemeClr val="bg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E459B96-62A9-4AA4-B68B-C6A512CFBEEC}"/>
              </a:ext>
            </a:extLst>
          </p:cNvPr>
          <p:cNvCxnSpPr>
            <a:cxnSpLocks/>
          </p:cNvCxnSpPr>
          <p:nvPr/>
        </p:nvCxnSpPr>
        <p:spPr>
          <a:xfrm flipH="1">
            <a:off x="5335652" y="5935980"/>
            <a:ext cx="1667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B4F669D-ADE8-4660-A5FC-CAAAAB64279F}"/>
              </a:ext>
            </a:extLst>
          </p:cNvPr>
          <p:cNvCxnSpPr>
            <a:cxnSpLocks/>
          </p:cNvCxnSpPr>
          <p:nvPr/>
        </p:nvCxnSpPr>
        <p:spPr>
          <a:xfrm flipH="1">
            <a:off x="7252324" y="6613208"/>
            <a:ext cx="1667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21A39BE-E7A5-45E8-874A-2AD39F6FB230}"/>
              </a:ext>
            </a:extLst>
          </p:cNvPr>
          <p:cNvSpPr txBox="1"/>
          <p:nvPr/>
        </p:nvSpPr>
        <p:spPr>
          <a:xfrm>
            <a:off x="7863623" y="6391115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Vehicle.Powertrain</a:t>
            </a:r>
            <a:endParaRPr lang="de-DE" sz="900">
              <a:solidFill>
                <a:schemeClr val="bg1"/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DE2249D-C917-4967-BBAB-8923204E77BF}"/>
              </a:ext>
            </a:extLst>
          </p:cNvPr>
          <p:cNvSpPr txBox="1"/>
          <p:nvPr/>
        </p:nvSpPr>
        <p:spPr>
          <a:xfrm>
            <a:off x="5252488" y="5732266"/>
            <a:ext cx="120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>
                <a:solidFill>
                  <a:schemeClr val="bg1"/>
                </a:solidFill>
              </a:rPr>
              <a:t>Vehicle.Windshield</a:t>
            </a:r>
            <a:endParaRPr lang="de-DE" sz="900">
              <a:solidFill>
                <a:schemeClr val="bg1"/>
              </a:solidFill>
            </a:endParaRPr>
          </a:p>
        </p:txBody>
      </p:sp>
      <p:pic>
        <p:nvPicPr>
          <p:cNvPr id="4" name="Picture 6" descr="Qr code&#10;&#10;Description automatically generated">
            <a:extLst>
              <a:ext uri="{FF2B5EF4-FFF2-40B4-BE49-F238E27FC236}">
                <a16:creationId xmlns:a16="http://schemas.microsoft.com/office/drawing/2014/main" id="{27239879-088F-5EBA-9960-DF328F672B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16526" y="3720269"/>
            <a:ext cx="951442" cy="931334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F336E360-2211-51DE-3923-DE5F33FDFB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3578" y="7735202"/>
            <a:ext cx="3320016" cy="2373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D52BA0-F998-442C-8C91-BDE6F77F8EC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1065" r="-3060"/>
          <a:stretch/>
        </p:blipFill>
        <p:spPr>
          <a:xfrm>
            <a:off x="576000" y="8240983"/>
            <a:ext cx="3888000" cy="18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C3C3C"/>
      </a:dk1>
      <a:lt1>
        <a:srgbClr val="FFFFFF"/>
      </a:lt1>
      <a:dk2>
        <a:srgbClr val="A7A7A7"/>
      </a:dk2>
      <a:lt2>
        <a:srgbClr val="535353"/>
      </a:lt2>
      <a:accent1>
        <a:srgbClr val="5A3793"/>
      </a:accent1>
      <a:accent2>
        <a:srgbClr val="EC4E75"/>
      </a:accent2>
      <a:accent3>
        <a:srgbClr val="321F52"/>
      </a:accent3>
      <a:accent4>
        <a:srgbClr val="842C42"/>
      </a:accent4>
      <a:accent5>
        <a:srgbClr val="27183F"/>
      </a:accent5>
      <a:accent6>
        <a:srgbClr val="65223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910e2a-c774-4655-b23a-f8223c3ffefe">
      <UserInfo>
        <DisplayName>Klein Marita (BEG/EDX-CL DAN)</DisplayName>
        <AccountId>198</AccountId>
        <AccountType/>
      </UserInfo>
    </SharedWithUsers>
    <lcf76f155ced4ddcb4097134ff3c332f xmlns="fa8c5c2b-3a5d-4119-978f-bfbecbcfff8f">
      <Terms xmlns="http://schemas.microsoft.com/office/infopath/2007/PartnerControls"/>
    </lcf76f155ced4ddcb4097134ff3c332f>
    <Owner xmlns="fa8c5c2b-3a5d-4119-978f-bfbecbcfff8f">
      <UserInfo>
        <DisplayName/>
        <AccountId xsi:nil="true"/>
        <AccountType/>
      </UserInfo>
    </Owner>
    <TaxCatchAll xmlns="50910e2a-c774-4655-b23a-f8223c3ffe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1BDF5781DC4446A2BB61F6E1241AC2" ma:contentTypeVersion="16" ma:contentTypeDescription="Ein neues Dokument erstellen." ma:contentTypeScope="" ma:versionID="fc0fbff685cbaab1c9866935dbbb0a67">
  <xsd:schema xmlns:xsd="http://www.w3.org/2001/XMLSchema" xmlns:xs="http://www.w3.org/2001/XMLSchema" xmlns:p="http://schemas.microsoft.com/office/2006/metadata/properties" xmlns:ns2="fa8c5c2b-3a5d-4119-978f-bfbecbcfff8f" xmlns:ns3="50910e2a-c774-4655-b23a-f8223c3ffefe" targetNamespace="http://schemas.microsoft.com/office/2006/metadata/properties" ma:root="true" ma:fieldsID="50b1d8532d3c9a5d77d0b7d81296631d" ns2:_="" ns3:_="">
    <xsd:import namespace="fa8c5c2b-3a5d-4119-978f-bfbecbcfff8f"/>
    <xsd:import namespace="50910e2a-c774-4655-b23a-f8223c3ffe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Owne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c5c2b-3a5d-4119-978f-bfbecbcff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Owner" ma:index="12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10e2a-c774-4655-b23a-f8223c3ffe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f271afc-0447-4565-95d1-387eb51e18db}" ma:internalName="TaxCatchAll" ma:showField="CatchAllData" ma:web="50910e2a-c774-4655-b23a-f8223c3ffe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5DF16-1E93-4269-95B7-7E6F86DE63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85CE9-FB75-44D0-B798-02F03CDA477C}">
  <ds:schemaRefs>
    <ds:schemaRef ds:uri="fa8c5c2b-3a5d-4119-978f-bfbecbcfff8f"/>
    <ds:schemaRef ds:uri="http://schemas.microsoft.com/office/2006/metadata/properties"/>
    <ds:schemaRef ds:uri="http://schemas.microsoft.com/office/infopath/2007/PartnerControls"/>
    <ds:schemaRef ds:uri="50910e2a-c774-4655-b23a-f8223c3ffef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C1FCD3-4898-4833-8047-5E8920B11E13}">
  <ds:schemaRefs>
    <ds:schemaRef ds:uri="50910e2a-c774-4655-b23a-f8223c3ffefe"/>
    <ds:schemaRef ds:uri="fa8c5c2b-3a5d-4119-978f-bfbecbcfff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A3-Papier (297 x 420 mm)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Courier New</vt:lpstr>
      <vt:lpstr>Lato</vt:lpstr>
      <vt:lpstr>Poppins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Reimold, Florian</dc:creator>
  <cp:lastModifiedBy>Kreyßing Gabriela (SDV/PAL ETAS-VCS/PRM )</cp:lastModifiedBy>
  <cp:revision>11</cp:revision>
  <dcterms:modified xsi:type="dcterms:W3CDTF">2022-10-31T17:17:41Z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0x0101003C1BDF5781DC4446A2BB61F6E1241AC2</vt:lpwstr>
  </property>
  <property fmtid="{D5CDD505-2E9C-101B-9397-08002B2CF9AE}" pid="3" name="MediaServiceImageTags">
    <vt:lpwstr/>
  </property>
</Properties>
</file>