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Audiowide"/>
      <p:regular r:id="rId15"/>
    </p:embeddedFont>
    <p:embeddedFont>
      <p:font typeface="Roboto"/>
      <p:regular r:id="rId16"/>
      <p:bold r:id="rId17"/>
      <p:italic r:id="rId18"/>
      <p:boldItalic r:id="rId19"/>
    </p:embeddedFont>
    <p:embeddedFont>
      <p:font typeface="Helvetica Neue Ligh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Light-regular.fntdata"/><Relationship Id="rId11" Type="http://schemas.openxmlformats.org/officeDocument/2006/relationships/slide" Target="slides/slide5.xml"/><Relationship Id="rId22" Type="http://schemas.openxmlformats.org/officeDocument/2006/relationships/font" Target="fonts/HelveticaNeueLight-italic.fntdata"/><Relationship Id="rId10" Type="http://schemas.openxmlformats.org/officeDocument/2006/relationships/slide" Target="slides/slide4.xml"/><Relationship Id="rId21" Type="http://schemas.openxmlformats.org/officeDocument/2006/relationships/font" Target="fonts/HelveticaNeueLight-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HelveticaNeueLigh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Audiowide-regular.fntdata"/><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2.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87ceb4408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387ceb4408b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87ceb4408b_2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387ceb4408b_2_3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87ceb4408b_2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387ceb4408b_2_4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87ceb4408b_2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387ceb4408b_2_5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87ceb4408b_2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387ceb4408b_2_5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87ceb4408b_2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387ceb4408b_2_5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87ceb4408b_2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387ceb4408b_2_5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87ceb4408b_2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387ceb4408b_2_5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9.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4">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lain slide 1">
  <p:cSld name="Custom Layout 2_1">
    <p:spTree>
      <p:nvGrpSpPr>
        <p:cNvPr id="62" name="Shape 62"/>
        <p:cNvGrpSpPr/>
        <p:nvPr/>
      </p:nvGrpSpPr>
      <p:grpSpPr>
        <a:xfrm>
          <a:off x="0" y="0"/>
          <a:ext cx="0" cy="0"/>
          <a:chOff x="0" y="0"/>
          <a:chExt cx="0" cy="0"/>
        </a:xfrm>
      </p:grpSpPr>
      <p:sp>
        <p:nvSpPr>
          <p:cNvPr id="63" name="Google Shape;63;p16"/>
          <p:cNvSpPr txBox="1"/>
          <p:nvPr/>
        </p:nvSpPr>
        <p:spPr>
          <a:xfrm>
            <a:off x="0" y="4867500"/>
            <a:ext cx="308700" cy="27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3D3C3B"/>
                </a:solidFill>
                <a:latin typeface="Helvetica Neue Light"/>
                <a:ea typeface="Helvetica Neue Light"/>
                <a:cs typeface="Helvetica Neue Light"/>
                <a:sym typeface="Helvetica Neue Light"/>
              </a:rPr>
              <a:t>‹#›</a:t>
            </a:fld>
            <a:endParaRPr b="0" i="0" sz="800" u="none" cap="none" strike="noStrike">
              <a:solidFill>
                <a:srgbClr val="3D3C3B"/>
              </a:solidFill>
              <a:latin typeface="Helvetica Neue Light"/>
              <a:ea typeface="Helvetica Neue Light"/>
              <a:cs typeface="Helvetica Neue Light"/>
              <a:sym typeface="Helvetica Neue Light"/>
            </a:endParaRPr>
          </a:p>
        </p:txBody>
      </p:sp>
      <p:pic>
        <p:nvPicPr>
          <p:cNvPr id="64" name="Google Shape;64;p16"/>
          <p:cNvPicPr preferRelativeResize="0"/>
          <p:nvPr/>
        </p:nvPicPr>
        <p:blipFill rotWithShape="1">
          <a:blip r:embed="rId2">
            <a:alphaModFix/>
          </a:blip>
          <a:srcRect b="0" l="0" r="0" t="0"/>
          <a:stretch/>
        </p:blipFill>
        <p:spPr>
          <a:xfrm>
            <a:off x="7843147" y="4663225"/>
            <a:ext cx="1010976" cy="307800"/>
          </a:xfrm>
          <a:prstGeom prst="rect">
            <a:avLst/>
          </a:prstGeom>
          <a:noFill/>
          <a:ln>
            <a:noFill/>
          </a:ln>
        </p:spPr>
      </p:pic>
      <p:pic>
        <p:nvPicPr>
          <p:cNvPr id="65" name="Google Shape;65;p16"/>
          <p:cNvPicPr preferRelativeResize="0"/>
          <p:nvPr/>
        </p:nvPicPr>
        <p:blipFill rotWithShape="1">
          <a:blip r:embed="rId3">
            <a:alphaModFix amt="6000"/>
          </a:blip>
          <a:srcRect b="0" l="0" r="0" t="0"/>
          <a:stretch/>
        </p:blipFill>
        <p:spPr>
          <a:xfrm>
            <a:off x="3378625" y="2347025"/>
            <a:ext cx="5765376" cy="2796476"/>
          </a:xfrm>
          <a:prstGeom prst="rect">
            <a:avLst/>
          </a:prstGeom>
          <a:noFill/>
          <a:ln>
            <a:noFill/>
          </a:ln>
        </p:spPr>
      </p:pic>
      <p:sp>
        <p:nvSpPr>
          <p:cNvPr id="66" name="Google Shape;66;p16"/>
          <p:cNvSpPr txBox="1"/>
          <p:nvPr>
            <p:ph type="title"/>
          </p:nvPr>
        </p:nvSpPr>
        <p:spPr>
          <a:xfrm>
            <a:off x="308977" y="229100"/>
            <a:ext cx="6783900" cy="489600"/>
          </a:xfrm>
          <a:prstGeom prst="rect">
            <a:avLst/>
          </a:prstGeom>
          <a:noFill/>
          <a:ln>
            <a:noFill/>
          </a:ln>
        </p:spPr>
        <p:txBody>
          <a:bodyPr anchorCtr="0" anchor="t" bIns="90000" lIns="90000" spcFirstLastPara="1" rIns="91425" wrap="square" tIns="90000">
            <a:noAutofit/>
          </a:bodyPr>
          <a:lstStyle>
            <a:lvl1pPr lvl="0" marR="0" algn="l">
              <a:lnSpc>
                <a:spcPct val="100000"/>
              </a:lnSpc>
              <a:spcBef>
                <a:spcPts val="0"/>
              </a:spcBef>
              <a:spcAft>
                <a:spcPts val="0"/>
              </a:spcAft>
              <a:buClr>
                <a:srgbClr val="701C7F"/>
              </a:buClr>
              <a:buSzPts val="2200"/>
              <a:buNone/>
              <a:defRPr i="0" sz="2200" u="none" cap="none" strike="noStrike">
                <a:solidFill>
                  <a:srgbClr val="701C7F"/>
                </a:solidFill>
              </a:defRPr>
            </a:lvl1pPr>
            <a:lvl2pPr lvl="1" algn="l">
              <a:lnSpc>
                <a:spcPct val="100000"/>
              </a:lnSpc>
              <a:spcBef>
                <a:spcPts val="0"/>
              </a:spcBef>
              <a:spcAft>
                <a:spcPts val="0"/>
              </a:spcAft>
              <a:buSzPts val="2400"/>
              <a:buFont typeface="Roboto"/>
              <a:buNone/>
              <a:defRPr b="1" sz="2400">
                <a:latin typeface="Roboto"/>
                <a:ea typeface="Roboto"/>
                <a:cs typeface="Roboto"/>
                <a:sym typeface="Roboto"/>
              </a:defRPr>
            </a:lvl2pPr>
            <a:lvl3pPr lvl="2" algn="l">
              <a:lnSpc>
                <a:spcPct val="100000"/>
              </a:lnSpc>
              <a:spcBef>
                <a:spcPts val="0"/>
              </a:spcBef>
              <a:spcAft>
                <a:spcPts val="0"/>
              </a:spcAft>
              <a:buSzPts val="2400"/>
              <a:buFont typeface="Roboto"/>
              <a:buNone/>
              <a:defRPr b="1" sz="2400">
                <a:latin typeface="Roboto"/>
                <a:ea typeface="Roboto"/>
                <a:cs typeface="Roboto"/>
                <a:sym typeface="Roboto"/>
              </a:defRPr>
            </a:lvl3pPr>
            <a:lvl4pPr lvl="3" algn="l">
              <a:lnSpc>
                <a:spcPct val="100000"/>
              </a:lnSpc>
              <a:spcBef>
                <a:spcPts val="0"/>
              </a:spcBef>
              <a:spcAft>
                <a:spcPts val="0"/>
              </a:spcAft>
              <a:buSzPts val="2400"/>
              <a:buFont typeface="Roboto"/>
              <a:buNone/>
              <a:defRPr b="1" sz="2400">
                <a:latin typeface="Roboto"/>
                <a:ea typeface="Roboto"/>
                <a:cs typeface="Roboto"/>
                <a:sym typeface="Roboto"/>
              </a:defRPr>
            </a:lvl4pPr>
            <a:lvl5pPr lvl="4" algn="l">
              <a:lnSpc>
                <a:spcPct val="100000"/>
              </a:lnSpc>
              <a:spcBef>
                <a:spcPts val="0"/>
              </a:spcBef>
              <a:spcAft>
                <a:spcPts val="0"/>
              </a:spcAft>
              <a:buSzPts val="2400"/>
              <a:buFont typeface="Roboto"/>
              <a:buNone/>
              <a:defRPr b="1" sz="2400">
                <a:latin typeface="Roboto"/>
                <a:ea typeface="Roboto"/>
                <a:cs typeface="Roboto"/>
                <a:sym typeface="Roboto"/>
              </a:defRPr>
            </a:lvl5pPr>
            <a:lvl6pPr lvl="5" algn="l">
              <a:lnSpc>
                <a:spcPct val="100000"/>
              </a:lnSpc>
              <a:spcBef>
                <a:spcPts val="0"/>
              </a:spcBef>
              <a:spcAft>
                <a:spcPts val="0"/>
              </a:spcAft>
              <a:buSzPts val="2400"/>
              <a:buFont typeface="Roboto"/>
              <a:buNone/>
              <a:defRPr b="1" sz="2400">
                <a:latin typeface="Roboto"/>
                <a:ea typeface="Roboto"/>
                <a:cs typeface="Roboto"/>
                <a:sym typeface="Roboto"/>
              </a:defRPr>
            </a:lvl6pPr>
            <a:lvl7pPr lvl="6" algn="l">
              <a:lnSpc>
                <a:spcPct val="100000"/>
              </a:lnSpc>
              <a:spcBef>
                <a:spcPts val="0"/>
              </a:spcBef>
              <a:spcAft>
                <a:spcPts val="0"/>
              </a:spcAft>
              <a:buSzPts val="2400"/>
              <a:buFont typeface="Roboto"/>
              <a:buNone/>
              <a:defRPr b="1" sz="2400">
                <a:latin typeface="Roboto"/>
                <a:ea typeface="Roboto"/>
                <a:cs typeface="Roboto"/>
                <a:sym typeface="Roboto"/>
              </a:defRPr>
            </a:lvl7pPr>
            <a:lvl8pPr lvl="7" algn="l">
              <a:lnSpc>
                <a:spcPct val="100000"/>
              </a:lnSpc>
              <a:spcBef>
                <a:spcPts val="0"/>
              </a:spcBef>
              <a:spcAft>
                <a:spcPts val="0"/>
              </a:spcAft>
              <a:buSzPts val="2400"/>
              <a:buFont typeface="Roboto"/>
              <a:buNone/>
              <a:defRPr b="1" sz="2400">
                <a:latin typeface="Roboto"/>
                <a:ea typeface="Roboto"/>
                <a:cs typeface="Roboto"/>
                <a:sym typeface="Roboto"/>
              </a:defRPr>
            </a:lvl8pPr>
            <a:lvl9pPr lvl="8" algn="l">
              <a:lnSpc>
                <a:spcPct val="100000"/>
              </a:lnSpc>
              <a:spcBef>
                <a:spcPts val="0"/>
              </a:spcBef>
              <a:spcAft>
                <a:spcPts val="0"/>
              </a:spcAft>
              <a:buSzPts val="2400"/>
              <a:buFont typeface="Roboto"/>
              <a:buNone/>
              <a:defRPr b="1" sz="2400">
                <a:latin typeface="Roboto"/>
                <a:ea typeface="Roboto"/>
                <a:cs typeface="Roboto"/>
                <a:sym typeface="Roboto"/>
              </a:defRPr>
            </a:lvl9pPr>
          </a:lstStyle>
          <a:p/>
        </p:txBody>
      </p:sp>
      <p:sp>
        <p:nvSpPr>
          <p:cNvPr id="67" name="Google Shape;67;p16"/>
          <p:cNvSpPr txBox="1"/>
          <p:nvPr/>
        </p:nvSpPr>
        <p:spPr>
          <a:xfrm>
            <a:off x="0" y="4810400"/>
            <a:ext cx="9144000" cy="292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999999"/>
                </a:solidFill>
                <a:latin typeface="Roboto"/>
                <a:ea typeface="Roboto"/>
                <a:cs typeface="Roboto"/>
                <a:sym typeface="Roboto"/>
              </a:rPr>
              <a:t>COPYRIGHT (C) 2025, ECLIPSE FOUNDATION</a:t>
            </a:r>
            <a:endParaRPr b="0" i="0" sz="700" u="none" cap="none" strike="noStrike">
              <a:solidFill>
                <a:srgbClr val="999999"/>
              </a:solidFill>
              <a:latin typeface="Roboto"/>
              <a:ea typeface="Roboto"/>
              <a:cs typeface="Roboto"/>
              <a:sym typeface="Robo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8" name="Shape 68"/>
        <p:cNvGrpSpPr/>
        <p:nvPr/>
      </p:nvGrpSpPr>
      <p:grpSpPr>
        <a:xfrm>
          <a:off x="0" y="0"/>
          <a:ext cx="0" cy="0"/>
          <a:chOff x="0" y="0"/>
          <a:chExt cx="0" cy="0"/>
        </a:xfrm>
      </p:grpSpPr>
      <p:sp>
        <p:nvSpPr>
          <p:cNvPr id="69" name="Google Shape;69;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0" name="Google Shape;70;p1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1" name="Google Shape;7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4" name="Google Shape;7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7" name="Google Shape;77;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8" name="Google Shape;78;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2" name="Google Shape;8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5" name="Google Shape;85;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6" name="Google Shape;8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7" name="Shape 87"/>
        <p:cNvGrpSpPr/>
        <p:nvPr/>
      </p:nvGrpSpPr>
      <p:grpSpPr>
        <a:xfrm>
          <a:off x="0" y="0"/>
          <a:ext cx="0" cy="0"/>
          <a:chOff x="0" y="0"/>
          <a:chExt cx="0" cy="0"/>
        </a:xfrm>
      </p:grpSpPr>
      <p:sp>
        <p:nvSpPr>
          <p:cNvPr id="88" name="Google Shape;88;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9" name="Google Shape;8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3" name="Google Shape;93;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4" name="Google Shape;94;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5" name="Google Shape;9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sp>
        <p:nvSpPr>
          <p:cNvPr id="97" name="Google Shape;97;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98" name="Google Shape;9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9" name="Shape 99"/>
        <p:cNvGrpSpPr/>
        <p:nvPr/>
      </p:nvGrpSpPr>
      <p:grpSpPr>
        <a:xfrm>
          <a:off x="0" y="0"/>
          <a:ext cx="0" cy="0"/>
          <a:chOff x="0" y="0"/>
          <a:chExt cx="0" cy="0"/>
        </a:xfrm>
      </p:grpSpPr>
      <p:sp>
        <p:nvSpPr>
          <p:cNvPr id="100" name="Google Shape;100;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1" name="Google Shape;101;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02" name="Google Shape;10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105" name="Shape 105"/>
        <p:cNvGrpSpPr/>
        <p:nvPr/>
      </p:nvGrpSpPr>
      <p:grpSpPr>
        <a:xfrm>
          <a:off x="0" y="0"/>
          <a:ext cx="0" cy="0"/>
          <a:chOff x="0" y="0"/>
          <a:chExt cx="0" cy="0"/>
        </a:xfrm>
      </p:grpSpPr>
      <p:sp>
        <p:nvSpPr>
          <p:cNvPr id="106" name="Google Shape;10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07" name="Google Shape;107;p27"/>
          <p:cNvPicPr preferRelativeResize="0"/>
          <p:nvPr/>
        </p:nvPicPr>
        <p:blipFill rotWithShape="1">
          <a:blip r:embed="rId2">
            <a:alphaModFix/>
          </a:blip>
          <a:srcRect b="0" l="0" r="0" t="0"/>
          <a:stretch/>
        </p:blipFill>
        <p:spPr>
          <a:xfrm>
            <a:off x="2774125" y="0"/>
            <a:ext cx="6369875" cy="5143500"/>
          </a:xfrm>
          <a:prstGeom prst="rect">
            <a:avLst/>
          </a:prstGeom>
          <a:noFill/>
          <a:ln>
            <a:noFill/>
          </a:ln>
        </p:spPr>
      </p:pic>
      <p:sp>
        <p:nvSpPr>
          <p:cNvPr id="108" name="Google Shape;108;p27"/>
          <p:cNvSpPr txBox="1"/>
          <p:nvPr/>
        </p:nvSpPr>
        <p:spPr>
          <a:xfrm>
            <a:off x="3321725" y="347950"/>
            <a:ext cx="5421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Roboto"/>
              <a:ea typeface="Roboto"/>
              <a:cs typeface="Roboto"/>
              <a:sym typeface="Roboto"/>
            </a:endParaRPr>
          </a:p>
        </p:txBody>
      </p:sp>
      <p:sp>
        <p:nvSpPr>
          <p:cNvPr id="109" name="Google Shape;109;p27"/>
          <p:cNvSpPr txBox="1"/>
          <p:nvPr/>
        </p:nvSpPr>
        <p:spPr>
          <a:xfrm>
            <a:off x="3321725" y="1236181"/>
            <a:ext cx="5421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Roboto"/>
              <a:ea typeface="Roboto"/>
              <a:cs typeface="Roboto"/>
              <a:sym typeface="Roboto"/>
            </a:endParaRPr>
          </a:p>
        </p:txBody>
      </p:sp>
      <p:sp>
        <p:nvSpPr>
          <p:cNvPr id="110" name="Google Shape;110;p27"/>
          <p:cNvSpPr txBox="1"/>
          <p:nvPr/>
        </p:nvSpPr>
        <p:spPr>
          <a:xfrm>
            <a:off x="3321725" y="2124413"/>
            <a:ext cx="5637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Roboto"/>
              <a:ea typeface="Roboto"/>
              <a:cs typeface="Roboto"/>
              <a:sym typeface="Roboto"/>
            </a:endParaRPr>
          </a:p>
        </p:txBody>
      </p:sp>
      <p:sp>
        <p:nvSpPr>
          <p:cNvPr id="111" name="Google Shape;111;p27"/>
          <p:cNvSpPr txBox="1"/>
          <p:nvPr/>
        </p:nvSpPr>
        <p:spPr>
          <a:xfrm>
            <a:off x="3321725" y="3012644"/>
            <a:ext cx="5421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Roboto"/>
              <a:ea typeface="Roboto"/>
              <a:cs typeface="Roboto"/>
              <a:sym typeface="Roboto"/>
            </a:endParaRPr>
          </a:p>
        </p:txBody>
      </p:sp>
      <p:sp>
        <p:nvSpPr>
          <p:cNvPr id="112" name="Google Shape;112;p27"/>
          <p:cNvSpPr txBox="1"/>
          <p:nvPr/>
        </p:nvSpPr>
        <p:spPr>
          <a:xfrm>
            <a:off x="3321725" y="3900875"/>
            <a:ext cx="5421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Roboto"/>
              <a:ea typeface="Roboto"/>
              <a:cs typeface="Roboto"/>
              <a:sym typeface="Roboto"/>
            </a:endParaRPr>
          </a:p>
        </p:txBody>
      </p:sp>
      <p:sp>
        <p:nvSpPr>
          <p:cNvPr id="113" name="Google Shape;113;p27"/>
          <p:cNvSpPr txBox="1"/>
          <p:nvPr/>
        </p:nvSpPr>
        <p:spPr>
          <a:xfrm>
            <a:off x="0" y="4760400"/>
            <a:ext cx="9144000" cy="3831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600"/>
              <a:buFont typeface="Arial"/>
              <a:buNone/>
            </a:pPr>
            <a:r>
              <a:rPr b="0" i="0" lang="en" sz="600" u="none" cap="none" strike="noStrike">
                <a:solidFill>
                  <a:srgbClr val="AEABAB"/>
                </a:solidFill>
                <a:latin typeface="Roboto"/>
                <a:ea typeface="Roboto"/>
                <a:cs typeface="Roboto"/>
                <a:sym typeface="Roboto"/>
              </a:rPr>
              <a:t>COPYRIGHT (C) 2025, ECLIPSE FOUNDATION. | THIS WORK IS LICENSED UNDER A CREATIVE COMMONS ATTRIBUTION 4.0 INTERNATIONAL LICENSE (CC BY 4.0)</a:t>
            </a:r>
            <a:endParaRPr b="0" i="0" sz="600" u="none" cap="none" strike="noStrike">
              <a:solidFill>
                <a:srgbClr val="AEABAB"/>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600"/>
              <a:buFont typeface="Arial"/>
              <a:buNone/>
            </a:pPr>
            <a:r>
              <a:t/>
            </a:r>
            <a:endParaRPr b="0" i="0" sz="600" u="none" cap="none" strike="noStrike">
              <a:solidFill>
                <a:srgbClr val="AEABAB"/>
              </a:solidFill>
              <a:latin typeface="Roboto"/>
              <a:ea typeface="Roboto"/>
              <a:cs typeface="Roboto"/>
              <a:sym typeface="Roboto"/>
            </a:endParaRPr>
          </a:p>
        </p:txBody>
      </p:sp>
      <p:sp>
        <p:nvSpPr>
          <p:cNvPr id="114" name="Google Shape;114;p27"/>
          <p:cNvSpPr txBox="1"/>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rgbClr val="595959"/>
                </a:solidFill>
                <a:latin typeface="Arial"/>
                <a:ea typeface="Arial"/>
                <a:cs typeface="Arial"/>
                <a:sym typeface="Arial"/>
              </a:rPr>
              <a:t>‹#›</a:t>
            </a:fld>
            <a:endParaRPr b="0" i="0" sz="1000" u="none" cap="none" strike="noStrike">
              <a:solidFill>
                <a:srgbClr val="595959"/>
              </a:solidFill>
              <a:latin typeface="Arial"/>
              <a:ea typeface="Arial"/>
              <a:cs typeface="Arial"/>
              <a:sym typeface="Arial"/>
            </a:endParaRPr>
          </a:p>
        </p:txBody>
      </p:sp>
      <p:pic>
        <p:nvPicPr>
          <p:cNvPr id="115" name="Google Shape;115;p27"/>
          <p:cNvPicPr preferRelativeResize="0"/>
          <p:nvPr/>
        </p:nvPicPr>
        <p:blipFill rotWithShape="1">
          <a:blip r:embed="rId3">
            <a:alphaModFix/>
          </a:blip>
          <a:srcRect b="0" l="0" r="0" t="0"/>
          <a:stretch/>
        </p:blipFill>
        <p:spPr>
          <a:xfrm>
            <a:off x="7657550" y="4664025"/>
            <a:ext cx="1038973" cy="316325"/>
          </a:xfrm>
          <a:prstGeom prst="rect">
            <a:avLst/>
          </a:prstGeom>
          <a:noFill/>
          <a:ln>
            <a:noFill/>
          </a:ln>
        </p:spPr>
      </p:pic>
      <p:sp>
        <p:nvSpPr>
          <p:cNvPr id="116" name="Google Shape;116;p27"/>
          <p:cNvSpPr txBox="1"/>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rgbClr val="595959"/>
                </a:solidFill>
                <a:latin typeface="Arial"/>
                <a:ea typeface="Arial"/>
                <a:cs typeface="Arial"/>
                <a:sym typeface="Arial"/>
              </a:rPr>
              <a:t>‹#›</a:t>
            </a:fld>
            <a:endParaRPr b="0" i="0" sz="1000" u="none" cap="none" strike="noStrike">
              <a:solidFill>
                <a:srgbClr val="595959"/>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117" name="Shape 117"/>
        <p:cNvGrpSpPr/>
        <p:nvPr/>
      </p:nvGrpSpPr>
      <p:grpSpPr>
        <a:xfrm>
          <a:off x="0" y="0"/>
          <a:ext cx="0" cy="0"/>
          <a:chOff x="0" y="0"/>
          <a:chExt cx="0" cy="0"/>
        </a:xfrm>
      </p:grpSpPr>
      <p:sp>
        <p:nvSpPr>
          <p:cNvPr id="118" name="Google Shape;118;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20" name="Google Shape;120;p28"/>
          <p:cNvPicPr preferRelativeResize="0"/>
          <p:nvPr/>
        </p:nvPicPr>
        <p:blipFill rotWithShape="1">
          <a:blip r:embed="rId2">
            <a:alphaModFix/>
          </a:blip>
          <a:srcRect b="0" l="0" r="0" t="0"/>
          <a:stretch/>
        </p:blipFill>
        <p:spPr>
          <a:xfrm>
            <a:off x="7843147" y="4663225"/>
            <a:ext cx="1010976" cy="307800"/>
          </a:xfrm>
          <a:prstGeom prst="rect">
            <a:avLst/>
          </a:prstGeom>
          <a:noFill/>
          <a:ln>
            <a:noFill/>
          </a:ln>
        </p:spPr>
      </p:pic>
      <p:pic>
        <p:nvPicPr>
          <p:cNvPr id="121" name="Google Shape;121;p28"/>
          <p:cNvPicPr preferRelativeResize="0"/>
          <p:nvPr/>
        </p:nvPicPr>
        <p:blipFill rotWithShape="1">
          <a:blip r:embed="rId3">
            <a:alphaModFix/>
          </a:blip>
          <a:srcRect b="0" l="0" r="0" t="0"/>
          <a:stretch/>
        </p:blipFill>
        <p:spPr>
          <a:xfrm>
            <a:off x="311700" y="1152475"/>
            <a:ext cx="8551898" cy="3416401"/>
          </a:xfrm>
          <a:prstGeom prst="rect">
            <a:avLst/>
          </a:prstGeom>
          <a:noFill/>
          <a:ln>
            <a:noFill/>
          </a:ln>
        </p:spPr>
      </p:pic>
      <p:sp>
        <p:nvSpPr>
          <p:cNvPr id="122" name="Google Shape;122;p28"/>
          <p:cNvSpPr txBox="1"/>
          <p:nvPr/>
        </p:nvSpPr>
        <p:spPr>
          <a:xfrm>
            <a:off x="0" y="4810400"/>
            <a:ext cx="9144000" cy="292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9E9E9E"/>
                </a:solidFill>
                <a:latin typeface="Roboto"/>
                <a:ea typeface="Roboto"/>
                <a:cs typeface="Roboto"/>
                <a:sym typeface="Roboto"/>
              </a:rPr>
              <a:t>COPYRIGHT (C) 2025, ECLIPSE FOUNDATION</a:t>
            </a:r>
            <a:endParaRPr b="0" i="0" sz="700" u="none" cap="none" strike="noStrike">
              <a:solidFill>
                <a:srgbClr val="9E9E9E"/>
              </a:solidFill>
              <a:latin typeface="Roboto"/>
              <a:ea typeface="Roboto"/>
              <a:cs typeface="Roboto"/>
              <a:sym typeface="Roboto"/>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1">
  <p:cSld name="TITLE_AND_BODY_2">
    <p:spTree>
      <p:nvGrpSpPr>
        <p:cNvPr id="123" name="Shape 123"/>
        <p:cNvGrpSpPr/>
        <p:nvPr/>
      </p:nvGrpSpPr>
      <p:grpSpPr>
        <a:xfrm>
          <a:off x="0" y="0"/>
          <a:ext cx="0" cy="0"/>
          <a:chOff x="0" y="0"/>
          <a:chExt cx="0" cy="0"/>
        </a:xfrm>
      </p:grpSpPr>
      <p:sp>
        <p:nvSpPr>
          <p:cNvPr id="124" name="Google Shape;124;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5" name="Google Shape;125;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6" name="Google Shape;12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127" name="Shape 127"/>
        <p:cNvGrpSpPr/>
        <p:nvPr/>
      </p:nvGrpSpPr>
      <p:grpSpPr>
        <a:xfrm>
          <a:off x="0" y="0"/>
          <a:ext cx="0" cy="0"/>
          <a:chOff x="0" y="0"/>
          <a:chExt cx="0" cy="0"/>
        </a:xfrm>
      </p:grpSpPr>
      <p:sp>
        <p:nvSpPr>
          <p:cNvPr id="128" name="Google Shape;12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29" name="Google Shape;129;p30"/>
          <p:cNvPicPr preferRelativeResize="0"/>
          <p:nvPr/>
        </p:nvPicPr>
        <p:blipFill rotWithShape="1">
          <a:blip r:embed="rId2">
            <a:alphaModFix/>
          </a:blip>
          <a:srcRect b="0" l="0" r="0" t="0"/>
          <a:stretch/>
        </p:blipFill>
        <p:spPr>
          <a:xfrm>
            <a:off x="-107650" y="-157900"/>
            <a:ext cx="9251650" cy="5301399"/>
          </a:xfrm>
          <a:prstGeom prst="rect">
            <a:avLst/>
          </a:prstGeom>
          <a:noFill/>
          <a:ln>
            <a:noFill/>
          </a:ln>
        </p:spPr>
      </p:pic>
      <p:sp>
        <p:nvSpPr>
          <p:cNvPr id="130" name="Google Shape;130;p30"/>
          <p:cNvSpPr txBox="1"/>
          <p:nvPr/>
        </p:nvSpPr>
        <p:spPr>
          <a:xfrm>
            <a:off x="8464552" y="4652357"/>
            <a:ext cx="555300" cy="402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rgbClr val="595959"/>
                </a:solidFill>
                <a:latin typeface="Arial"/>
                <a:ea typeface="Arial"/>
                <a:cs typeface="Arial"/>
                <a:sym typeface="Arial"/>
              </a:rPr>
              <a:t>‹#›</a:t>
            </a:fld>
            <a:endParaRPr b="0" i="0" sz="1000" u="none" cap="none" strike="noStrike">
              <a:solidFill>
                <a:srgbClr val="595959"/>
              </a:solidFill>
              <a:latin typeface="Arial"/>
              <a:ea typeface="Arial"/>
              <a:cs typeface="Arial"/>
              <a:sym typeface="Arial"/>
            </a:endParaRPr>
          </a:p>
        </p:txBody>
      </p:sp>
      <p:sp>
        <p:nvSpPr>
          <p:cNvPr id="131" name="Google Shape;131;p30"/>
          <p:cNvSpPr txBox="1"/>
          <p:nvPr/>
        </p:nvSpPr>
        <p:spPr>
          <a:xfrm>
            <a:off x="8464552" y="4652357"/>
            <a:ext cx="555300" cy="402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rgbClr val="595959"/>
                </a:solidFill>
                <a:latin typeface="Arial"/>
                <a:ea typeface="Arial"/>
                <a:cs typeface="Arial"/>
                <a:sym typeface="Arial"/>
              </a:rPr>
              <a:t>‹#›</a:t>
            </a:fld>
            <a:endParaRPr b="0" i="0" sz="1000" u="none" cap="none" strike="noStrike">
              <a:solidFill>
                <a:srgbClr val="595959"/>
              </a:solidFill>
              <a:latin typeface="Arial"/>
              <a:ea typeface="Arial"/>
              <a:cs typeface="Arial"/>
              <a:sym typeface="Arial"/>
            </a:endParaRPr>
          </a:p>
        </p:txBody>
      </p:sp>
      <p:sp>
        <p:nvSpPr>
          <p:cNvPr id="132" name="Google Shape;132;p30"/>
          <p:cNvSpPr txBox="1"/>
          <p:nvPr/>
        </p:nvSpPr>
        <p:spPr>
          <a:xfrm>
            <a:off x="0" y="4810400"/>
            <a:ext cx="9144000" cy="292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chemeClr val="lt1"/>
                </a:solidFill>
                <a:latin typeface="Roboto"/>
                <a:ea typeface="Roboto"/>
                <a:cs typeface="Roboto"/>
                <a:sym typeface="Roboto"/>
              </a:rPr>
              <a:t>COPYRIGHT (C) 2025, ECLIPSE FOUNDATION</a:t>
            </a:r>
            <a:endParaRPr b="0" i="0" sz="700" u="none" cap="none" strike="noStrike">
              <a:solidFill>
                <a:schemeClr val="lt1"/>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7" Type="http://schemas.openxmlformats.org/officeDocument/2006/relationships/theme" Target="../theme/theme3.xml"/><Relationship Id="rId16" Type="http://schemas.openxmlformats.org/officeDocument/2006/relationships/slideLayout" Target="../slideLayouts/slideLayout28.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6" name="Google Shape;5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hyperlink" Target="https://www.presentationload.com/blog/pitch-presentation/#:~:text=A%20pitch%20presentation%20is%20a,want%20to%20say%20really%20carefully" TargetMode="External"/><Relationship Id="rId9" Type="http://schemas.openxmlformats.org/officeDocument/2006/relationships/hyperlink" Target="https://www.catalyze-group.com/5-tips-for-a-perfect-pitch-presentation/" TargetMode="External"/><Relationship Id="rId5" Type="http://schemas.openxmlformats.org/officeDocument/2006/relationships/hyperlink" Target="https://hbr.org/2003/09/how-to-pitch-a-brilliant-idea" TargetMode="External"/><Relationship Id="rId6" Type="http://schemas.openxmlformats.org/officeDocument/2006/relationships/hyperlink" Target="https://www.advisors.prostrategix.com/prostrategix-blog/golden-rules-to-nail-a-pitch#:~:text=First%20Golden%20Rule%20to%20Nail,rule%20to%20nail%20your%20pitch." TargetMode="External"/><Relationship Id="rId7" Type="http://schemas.openxmlformats.org/officeDocument/2006/relationships/hyperlink" Target="https://www.advisors.prostrategix.com/prostrategix-blog/write-an-elevator-pitch" TargetMode="External"/><Relationship Id="rId8" Type="http://schemas.openxmlformats.org/officeDocument/2006/relationships/hyperlink" Target="https://pitchbob.io/blog/pitch-deck-vs-presentation#:~:text=In%20summary%2C%20a%20pitch%20deck,across%20different%20scenarios%20and%20stag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31" title="2025_SDV_Hackathon_Zoombg_v1.png"/>
          <p:cNvPicPr preferRelativeResize="0"/>
          <p:nvPr/>
        </p:nvPicPr>
        <p:blipFill>
          <a:blip r:embed="rId3">
            <a:alphaModFix/>
          </a:blip>
          <a:stretch>
            <a:fillRect/>
          </a:stretch>
        </p:blipFill>
        <p:spPr>
          <a:xfrm>
            <a:off x="0" y="0"/>
            <a:ext cx="9144000" cy="5143500"/>
          </a:xfrm>
          <a:prstGeom prst="rect">
            <a:avLst/>
          </a:prstGeom>
          <a:noFill/>
          <a:ln>
            <a:noFill/>
          </a:ln>
        </p:spPr>
      </p:pic>
      <p:grpSp>
        <p:nvGrpSpPr>
          <p:cNvPr id="138" name="Google Shape;138;p31"/>
          <p:cNvGrpSpPr/>
          <p:nvPr/>
        </p:nvGrpSpPr>
        <p:grpSpPr>
          <a:xfrm>
            <a:off x="0" y="4044950"/>
            <a:ext cx="9144000" cy="1057950"/>
            <a:chOff x="0" y="4044950"/>
            <a:chExt cx="9144000" cy="1057950"/>
          </a:xfrm>
        </p:grpSpPr>
        <p:pic>
          <p:nvPicPr>
            <p:cNvPr id="139" name="Google Shape;139;p31"/>
            <p:cNvPicPr preferRelativeResize="0"/>
            <p:nvPr/>
          </p:nvPicPr>
          <p:blipFill rotWithShape="1">
            <a:blip r:embed="rId4">
              <a:alphaModFix/>
            </a:blip>
            <a:srcRect b="0" l="0" r="0" t="0"/>
            <a:stretch/>
          </p:blipFill>
          <p:spPr>
            <a:xfrm>
              <a:off x="268625" y="4044950"/>
              <a:ext cx="1634028" cy="568075"/>
            </a:xfrm>
            <a:prstGeom prst="rect">
              <a:avLst/>
            </a:prstGeom>
            <a:noFill/>
            <a:ln>
              <a:noFill/>
            </a:ln>
          </p:spPr>
        </p:pic>
        <p:sp>
          <p:nvSpPr>
            <p:cNvPr id="140" name="Google Shape;140;p31"/>
            <p:cNvSpPr txBox="1"/>
            <p:nvPr/>
          </p:nvSpPr>
          <p:spPr>
            <a:xfrm>
              <a:off x="0" y="4810400"/>
              <a:ext cx="9144000" cy="292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chemeClr val="lt1"/>
                  </a:solidFill>
                  <a:latin typeface="Roboto"/>
                  <a:ea typeface="Roboto"/>
                  <a:cs typeface="Roboto"/>
                  <a:sym typeface="Roboto"/>
                </a:rPr>
                <a:t>COPYRIGHT (C) 2025, ECLIPSE FOUNDATION</a:t>
              </a:r>
              <a:endParaRPr b="0" i="0" sz="700" u="none" cap="none" strike="noStrike">
                <a:solidFill>
                  <a:schemeClr val="lt1"/>
                </a:solidFill>
                <a:latin typeface="Roboto"/>
                <a:ea typeface="Roboto"/>
                <a:cs typeface="Roboto"/>
                <a:sym typeface="Roboto"/>
              </a:endParaRPr>
            </a:p>
          </p:txBody>
        </p:sp>
      </p:grpSp>
      <p:sp>
        <p:nvSpPr>
          <p:cNvPr id="141" name="Google Shape;141;p31"/>
          <p:cNvSpPr txBox="1"/>
          <p:nvPr/>
        </p:nvSpPr>
        <p:spPr>
          <a:xfrm>
            <a:off x="1924100" y="1148600"/>
            <a:ext cx="7612800" cy="203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0" lang="en" sz="4000" u="none" cap="none" strike="noStrike">
                <a:solidFill>
                  <a:srgbClr val="EE0C90"/>
                </a:solidFill>
                <a:latin typeface="Audiowide"/>
                <a:ea typeface="Audiowide"/>
                <a:cs typeface="Audiowide"/>
                <a:sym typeface="Audiowide"/>
              </a:rPr>
              <a:t>Chapter III - 2025</a:t>
            </a:r>
            <a:endParaRPr b="0" i="0" sz="4000" u="none" cap="none" strike="noStrike">
              <a:solidFill>
                <a:srgbClr val="EE0C90"/>
              </a:solidFill>
              <a:latin typeface="Audiowide"/>
              <a:ea typeface="Audiowide"/>
              <a:cs typeface="Audiowide"/>
              <a:sym typeface="Audiowid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32"/>
          <p:cNvPicPr preferRelativeResize="0"/>
          <p:nvPr/>
        </p:nvPicPr>
        <p:blipFill rotWithShape="1">
          <a:blip r:embed="rId3">
            <a:alphaModFix/>
          </a:blip>
          <a:srcRect b="0" l="0" r="0" t="0"/>
          <a:stretch/>
        </p:blipFill>
        <p:spPr>
          <a:xfrm flipH="1" rot="-8">
            <a:off x="0" y="159426"/>
            <a:ext cx="1262074" cy="612173"/>
          </a:xfrm>
          <a:prstGeom prst="rect">
            <a:avLst/>
          </a:prstGeom>
          <a:noFill/>
          <a:ln>
            <a:noFill/>
          </a:ln>
        </p:spPr>
      </p:pic>
      <p:sp>
        <p:nvSpPr>
          <p:cNvPr id="147" name="Google Shape;147;p32"/>
          <p:cNvSpPr txBox="1"/>
          <p:nvPr>
            <p:ph type="title"/>
          </p:nvPr>
        </p:nvSpPr>
        <p:spPr>
          <a:xfrm>
            <a:off x="1262077" y="282000"/>
            <a:ext cx="6783900" cy="489600"/>
          </a:xfrm>
          <a:prstGeom prst="rect">
            <a:avLst/>
          </a:prstGeom>
          <a:noFill/>
          <a:ln>
            <a:noFill/>
          </a:ln>
        </p:spPr>
        <p:txBody>
          <a:bodyPr anchorCtr="0" anchor="t" bIns="90000" lIns="90000" spcFirstLastPara="1" rIns="91425" wrap="square" tIns="90000">
            <a:noAutofit/>
          </a:bodyPr>
          <a:lstStyle/>
          <a:p>
            <a:pPr indent="0" lvl="0" marL="0" rtl="0" algn="l">
              <a:lnSpc>
                <a:spcPct val="100000"/>
              </a:lnSpc>
              <a:spcBef>
                <a:spcPts val="0"/>
              </a:spcBef>
              <a:spcAft>
                <a:spcPts val="0"/>
              </a:spcAft>
              <a:buSzPts val="2200"/>
              <a:buNone/>
            </a:pPr>
            <a:r>
              <a:rPr lang="en" sz="3000">
                <a:solidFill>
                  <a:schemeClr val="dk1"/>
                </a:solidFill>
              </a:rPr>
              <a:t>The Journey to your Pitching</a:t>
            </a:r>
            <a:endParaRPr sz="800">
              <a:latin typeface="Audiowide"/>
              <a:ea typeface="Audiowide"/>
              <a:cs typeface="Audiowide"/>
              <a:sym typeface="Audiowide"/>
            </a:endParaRPr>
          </a:p>
        </p:txBody>
      </p:sp>
      <p:sp>
        <p:nvSpPr>
          <p:cNvPr id="148" name="Google Shape;148;p32"/>
          <p:cNvSpPr/>
          <p:nvPr/>
        </p:nvSpPr>
        <p:spPr>
          <a:xfrm>
            <a:off x="0" y="1000775"/>
            <a:ext cx="9144000" cy="4142700"/>
          </a:xfrm>
          <a:prstGeom prst="rect">
            <a:avLst/>
          </a:prstGeom>
          <a:solidFill>
            <a:srgbClr val="2C0353"/>
          </a:solidFill>
          <a:ln cap="flat" cmpd="sng" w="9525">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487679" lvl="0" marL="499744" marR="5080" rtl="0" algn="l">
              <a:lnSpc>
                <a:spcPct val="116666"/>
              </a:lnSpc>
              <a:spcBef>
                <a:spcPts val="0"/>
              </a:spcBef>
              <a:spcAft>
                <a:spcPts val="0"/>
              </a:spcAft>
              <a:buNone/>
            </a:pPr>
            <a:r>
              <a:t/>
            </a:r>
            <a:endParaRPr/>
          </a:p>
        </p:txBody>
      </p:sp>
      <p:sp>
        <p:nvSpPr>
          <p:cNvPr id="149" name="Google Shape;149;p32"/>
          <p:cNvSpPr txBox="1"/>
          <p:nvPr/>
        </p:nvSpPr>
        <p:spPr>
          <a:xfrm>
            <a:off x="2658535" y="1075274"/>
            <a:ext cx="5697900" cy="305400"/>
          </a:xfrm>
          <a:prstGeom prst="rect">
            <a:avLst/>
          </a:prstGeom>
          <a:noFill/>
          <a:ln>
            <a:noFill/>
          </a:ln>
        </p:spPr>
        <p:txBody>
          <a:bodyPr anchorCtr="0" anchor="t" bIns="0" lIns="0" spcFirstLastPara="1" rIns="0" wrap="square" tIns="27925">
            <a:spAutoFit/>
          </a:bodyPr>
          <a:lstStyle/>
          <a:p>
            <a:pPr indent="-487679" lvl="0" marL="499744" marR="5080" rtl="0" algn="l">
              <a:lnSpc>
                <a:spcPct val="116666"/>
              </a:lnSpc>
              <a:spcBef>
                <a:spcPts val="0"/>
              </a:spcBef>
              <a:spcAft>
                <a:spcPts val="0"/>
              </a:spcAft>
              <a:buNone/>
            </a:pPr>
            <a:r>
              <a:rPr lang="en" sz="1800">
                <a:solidFill>
                  <a:srgbClr val="FFFFFF"/>
                </a:solidFill>
                <a:latin typeface="Roboto"/>
                <a:ea typeface="Roboto"/>
                <a:cs typeface="Roboto"/>
                <a:sym typeface="Roboto"/>
              </a:rPr>
              <a:t>30.09</a:t>
            </a:r>
            <a:r>
              <a:rPr lang="en" sz="1800">
                <a:solidFill>
                  <a:srgbClr val="FFFFFF"/>
                </a:solidFill>
                <a:latin typeface="Roboto"/>
                <a:ea typeface="Roboto"/>
                <a:cs typeface="Roboto"/>
                <a:sym typeface="Roboto"/>
              </a:rPr>
              <a:t> &amp; 01.10.2025</a:t>
            </a:r>
            <a:endParaRPr sz="1800">
              <a:latin typeface="Roboto"/>
              <a:ea typeface="Roboto"/>
              <a:cs typeface="Roboto"/>
              <a:sym typeface="Roboto"/>
            </a:endParaRPr>
          </a:p>
        </p:txBody>
      </p:sp>
      <p:grpSp>
        <p:nvGrpSpPr>
          <p:cNvPr id="150" name="Google Shape;150;p32"/>
          <p:cNvGrpSpPr/>
          <p:nvPr/>
        </p:nvGrpSpPr>
        <p:grpSpPr>
          <a:xfrm>
            <a:off x="360055" y="1068846"/>
            <a:ext cx="1287612" cy="301280"/>
            <a:chOff x="441363" y="1687421"/>
            <a:chExt cx="1287612" cy="301280"/>
          </a:xfrm>
        </p:grpSpPr>
        <p:sp>
          <p:nvSpPr>
            <p:cNvPr id="151" name="Google Shape;151;p32"/>
            <p:cNvSpPr txBox="1"/>
            <p:nvPr/>
          </p:nvSpPr>
          <p:spPr>
            <a:xfrm>
              <a:off x="441375" y="1687421"/>
              <a:ext cx="1287600" cy="274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700">
                  <a:solidFill>
                    <a:schemeClr val="lt1"/>
                  </a:solidFill>
                  <a:latin typeface="Audiowide"/>
                  <a:ea typeface="Audiowide"/>
                  <a:cs typeface="Audiowide"/>
                  <a:sym typeface="Audiowide"/>
                </a:rPr>
                <a:t>HACKING</a:t>
              </a:r>
              <a:endParaRPr sz="1700">
                <a:solidFill>
                  <a:schemeClr val="lt1"/>
                </a:solidFill>
                <a:latin typeface="Audiowide"/>
                <a:ea typeface="Audiowide"/>
                <a:cs typeface="Audiowide"/>
                <a:sym typeface="Audiowide"/>
              </a:endParaRPr>
            </a:p>
          </p:txBody>
        </p:sp>
        <p:sp>
          <p:nvSpPr>
            <p:cNvPr id="152" name="Google Shape;152;p32"/>
            <p:cNvSpPr/>
            <p:nvPr/>
          </p:nvSpPr>
          <p:spPr>
            <a:xfrm>
              <a:off x="441363" y="1988701"/>
              <a:ext cx="1129664" cy="0"/>
            </a:xfrm>
            <a:custGeom>
              <a:rect b="b" l="l" r="r" t="t"/>
              <a:pathLst>
                <a:path extrusionOk="0" h="120000" w="1129664">
                  <a:moveTo>
                    <a:pt x="0" y="0"/>
                  </a:moveTo>
                  <a:lnTo>
                    <a:pt x="1129392" y="0"/>
                  </a:lnTo>
                </a:path>
              </a:pathLst>
            </a:custGeom>
            <a:noFill/>
            <a:ln cap="flat" cmpd="sng" w="47600">
              <a:solidFill>
                <a:srgbClr val="EE0C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53" name="Google Shape;153;p32"/>
          <p:cNvSpPr txBox="1"/>
          <p:nvPr/>
        </p:nvSpPr>
        <p:spPr>
          <a:xfrm>
            <a:off x="2658535" y="3656724"/>
            <a:ext cx="57456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800">
                <a:solidFill>
                  <a:srgbClr val="FFFFFF"/>
                </a:solidFill>
                <a:latin typeface="Roboto"/>
                <a:ea typeface="Roboto"/>
                <a:cs typeface="Roboto"/>
                <a:sym typeface="Roboto"/>
              </a:rPr>
              <a:t>Pitching Presentations of the Finalist Teams</a:t>
            </a:r>
            <a:endParaRPr sz="1800">
              <a:latin typeface="Roboto"/>
              <a:ea typeface="Roboto"/>
              <a:cs typeface="Roboto"/>
              <a:sym typeface="Roboto"/>
            </a:endParaRPr>
          </a:p>
        </p:txBody>
      </p:sp>
      <p:grpSp>
        <p:nvGrpSpPr>
          <p:cNvPr id="154" name="Google Shape;154;p32"/>
          <p:cNvGrpSpPr/>
          <p:nvPr/>
        </p:nvGrpSpPr>
        <p:grpSpPr>
          <a:xfrm>
            <a:off x="360055" y="3655026"/>
            <a:ext cx="2558400" cy="560132"/>
            <a:chOff x="395950" y="4202144"/>
            <a:chExt cx="2558400" cy="560132"/>
          </a:xfrm>
        </p:grpSpPr>
        <p:sp>
          <p:nvSpPr>
            <p:cNvPr id="155" name="Google Shape;155;p32"/>
            <p:cNvSpPr txBox="1"/>
            <p:nvPr/>
          </p:nvSpPr>
          <p:spPr>
            <a:xfrm>
              <a:off x="395950" y="4202144"/>
              <a:ext cx="2558400" cy="536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700">
                  <a:solidFill>
                    <a:srgbClr val="FFFFFF"/>
                  </a:solidFill>
                  <a:latin typeface="Audiowide"/>
                  <a:ea typeface="Audiowide"/>
                  <a:cs typeface="Audiowide"/>
                  <a:sym typeface="Audiowide"/>
                </a:rPr>
                <a:t>PITCHING </a:t>
              </a:r>
              <a:br>
                <a:rPr lang="en" sz="1700">
                  <a:solidFill>
                    <a:srgbClr val="FFFFFF"/>
                  </a:solidFill>
                  <a:latin typeface="Audiowide"/>
                  <a:ea typeface="Audiowide"/>
                  <a:cs typeface="Audiowide"/>
                  <a:sym typeface="Audiowide"/>
                </a:rPr>
              </a:br>
              <a:r>
                <a:rPr lang="en" sz="1700">
                  <a:solidFill>
                    <a:srgbClr val="FFFFFF"/>
                  </a:solidFill>
                  <a:latin typeface="Audiowide"/>
                  <a:ea typeface="Audiowide"/>
                  <a:cs typeface="Audiowide"/>
                  <a:sym typeface="Audiowide"/>
                </a:rPr>
                <a:t>SESSION</a:t>
              </a:r>
              <a:endParaRPr sz="1700">
                <a:solidFill>
                  <a:srgbClr val="FFFFFF"/>
                </a:solidFill>
                <a:latin typeface="Audiowide"/>
                <a:ea typeface="Audiowide"/>
                <a:cs typeface="Audiowide"/>
                <a:sym typeface="Audiowide"/>
              </a:endParaRPr>
            </a:p>
          </p:txBody>
        </p:sp>
        <p:sp>
          <p:nvSpPr>
            <p:cNvPr id="156" name="Google Shape;156;p32"/>
            <p:cNvSpPr/>
            <p:nvPr/>
          </p:nvSpPr>
          <p:spPr>
            <a:xfrm>
              <a:off x="441363" y="4762276"/>
              <a:ext cx="1129664" cy="0"/>
            </a:xfrm>
            <a:custGeom>
              <a:rect b="b" l="l" r="r" t="t"/>
              <a:pathLst>
                <a:path extrusionOk="0" h="120000" w="1129664">
                  <a:moveTo>
                    <a:pt x="0" y="0"/>
                  </a:moveTo>
                  <a:lnTo>
                    <a:pt x="1129392" y="0"/>
                  </a:lnTo>
                </a:path>
              </a:pathLst>
            </a:custGeom>
            <a:noFill/>
            <a:ln cap="flat" cmpd="sng" w="47600">
              <a:solidFill>
                <a:srgbClr val="EE0C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57" name="Google Shape;157;p32"/>
          <p:cNvSpPr txBox="1"/>
          <p:nvPr/>
        </p:nvSpPr>
        <p:spPr>
          <a:xfrm>
            <a:off x="2658524" y="1527600"/>
            <a:ext cx="6203100" cy="582300"/>
          </a:xfrm>
          <a:prstGeom prst="rect">
            <a:avLst/>
          </a:prstGeom>
          <a:noFill/>
          <a:ln>
            <a:noFill/>
          </a:ln>
        </p:spPr>
        <p:txBody>
          <a:bodyPr anchorCtr="0" anchor="t" bIns="0" lIns="0" spcFirstLastPara="1" rIns="0" wrap="square" tIns="27925">
            <a:sp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02.10.</a:t>
            </a:r>
            <a:r>
              <a:rPr lang="en" sz="1800">
                <a:solidFill>
                  <a:schemeClr val="lt1"/>
                </a:solidFill>
                <a:latin typeface="Roboto"/>
                <a:ea typeface="Roboto"/>
                <a:cs typeface="Roboto"/>
                <a:sym typeface="Roboto"/>
              </a:rPr>
              <a:t>2025 | Evaluation done by the Coaches</a:t>
            </a:r>
            <a:br>
              <a:rPr lang="en" sz="1800">
                <a:solidFill>
                  <a:schemeClr val="lt1"/>
                </a:solidFill>
                <a:latin typeface="Roboto"/>
                <a:ea typeface="Roboto"/>
                <a:cs typeface="Roboto"/>
                <a:sym typeface="Roboto"/>
              </a:rPr>
            </a:br>
            <a:r>
              <a:rPr lang="en" sz="1800">
                <a:solidFill>
                  <a:schemeClr val="lt1"/>
                </a:solidFill>
                <a:latin typeface="Roboto"/>
                <a:ea typeface="Roboto"/>
                <a:cs typeface="Roboto"/>
                <a:sym typeface="Roboto"/>
              </a:rPr>
              <a:t>Berlin: (10:30 - 12:00 CET) / Porto 09:30 - 11:00 (GMT+1)</a:t>
            </a:r>
            <a:endParaRPr sz="1800">
              <a:solidFill>
                <a:schemeClr val="lt1"/>
              </a:solidFill>
              <a:latin typeface="Roboto"/>
              <a:ea typeface="Roboto"/>
              <a:cs typeface="Roboto"/>
              <a:sym typeface="Roboto"/>
            </a:endParaRPr>
          </a:p>
        </p:txBody>
      </p:sp>
      <p:grpSp>
        <p:nvGrpSpPr>
          <p:cNvPr id="158" name="Google Shape;158;p32"/>
          <p:cNvGrpSpPr/>
          <p:nvPr/>
        </p:nvGrpSpPr>
        <p:grpSpPr>
          <a:xfrm>
            <a:off x="360055" y="1554310"/>
            <a:ext cx="2625612" cy="564584"/>
            <a:chOff x="441363" y="2145017"/>
            <a:chExt cx="2625612" cy="564584"/>
          </a:xfrm>
        </p:grpSpPr>
        <p:sp>
          <p:nvSpPr>
            <p:cNvPr id="159" name="Google Shape;159;p32"/>
            <p:cNvSpPr txBox="1"/>
            <p:nvPr/>
          </p:nvSpPr>
          <p:spPr>
            <a:xfrm>
              <a:off x="441375" y="2145017"/>
              <a:ext cx="2625600" cy="536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700">
                  <a:solidFill>
                    <a:schemeClr val="lt1"/>
                  </a:solidFill>
                  <a:latin typeface="Audiowide"/>
                  <a:ea typeface="Audiowide"/>
                  <a:cs typeface="Audiowide"/>
                  <a:sym typeface="Audiowide"/>
                </a:rPr>
                <a:t>FIRST </a:t>
              </a:r>
              <a:endParaRPr sz="1700">
                <a:solidFill>
                  <a:schemeClr val="lt1"/>
                </a:solidFill>
                <a:latin typeface="Audiowide"/>
                <a:ea typeface="Audiowide"/>
                <a:cs typeface="Audiowide"/>
                <a:sym typeface="Audiowide"/>
              </a:endParaRPr>
            </a:p>
            <a:p>
              <a:pPr indent="0" lvl="0" marL="12700" marR="0" rtl="0" algn="l">
                <a:lnSpc>
                  <a:spcPct val="100000"/>
                </a:lnSpc>
                <a:spcBef>
                  <a:spcPts val="0"/>
                </a:spcBef>
                <a:spcAft>
                  <a:spcPts val="0"/>
                </a:spcAft>
                <a:buNone/>
              </a:pPr>
              <a:r>
                <a:rPr lang="en" sz="1700">
                  <a:solidFill>
                    <a:schemeClr val="lt1"/>
                  </a:solidFill>
                  <a:latin typeface="Audiowide"/>
                  <a:ea typeface="Audiowide"/>
                  <a:cs typeface="Audiowide"/>
                  <a:sym typeface="Audiowide"/>
                </a:rPr>
                <a:t>EVALUATION</a:t>
              </a:r>
              <a:endParaRPr sz="1700">
                <a:solidFill>
                  <a:schemeClr val="lt1"/>
                </a:solidFill>
                <a:latin typeface="Audiowide"/>
                <a:ea typeface="Audiowide"/>
                <a:cs typeface="Audiowide"/>
                <a:sym typeface="Audiowide"/>
              </a:endParaRPr>
            </a:p>
          </p:txBody>
        </p:sp>
        <p:sp>
          <p:nvSpPr>
            <p:cNvPr id="160" name="Google Shape;160;p32"/>
            <p:cNvSpPr/>
            <p:nvPr/>
          </p:nvSpPr>
          <p:spPr>
            <a:xfrm>
              <a:off x="441363" y="2709601"/>
              <a:ext cx="1129664" cy="0"/>
            </a:xfrm>
            <a:custGeom>
              <a:rect b="b" l="l" r="r" t="t"/>
              <a:pathLst>
                <a:path extrusionOk="0" h="120000" w="1129664">
                  <a:moveTo>
                    <a:pt x="0" y="0"/>
                  </a:moveTo>
                  <a:lnTo>
                    <a:pt x="1129392" y="0"/>
                  </a:lnTo>
                </a:path>
              </a:pathLst>
            </a:custGeom>
            <a:noFill/>
            <a:ln cap="flat" cmpd="sng" w="47600">
              <a:solidFill>
                <a:srgbClr val="EE0C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61" name="Google Shape;161;p32"/>
          <p:cNvSpPr txBox="1"/>
          <p:nvPr/>
        </p:nvSpPr>
        <p:spPr>
          <a:xfrm>
            <a:off x="2658535" y="2971808"/>
            <a:ext cx="5928900" cy="305400"/>
          </a:xfrm>
          <a:prstGeom prst="rect">
            <a:avLst/>
          </a:prstGeom>
          <a:noFill/>
          <a:ln>
            <a:noFill/>
          </a:ln>
        </p:spPr>
        <p:txBody>
          <a:bodyPr anchorCtr="0" anchor="t" bIns="0" lIns="0" spcFirstLastPara="1" rIns="0" wrap="square" tIns="27925">
            <a:spAutoFit/>
          </a:bodyPr>
          <a:lstStyle/>
          <a:p>
            <a:pPr indent="-487679" lvl="0" marL="499744" marR="5080" rtl="0" algn="l">
              <a:lnSpc>
                <a:spcPct val="116666"/>
              </a:lnSpc>
              <a:spcBef>
                <a:spcPts val="0"/>
              </a:spcBef>
              <a:spcAft>
                <a:spcPts val="0"/>
              </a:spcAft>
              <a:buNone/>
            </a:pPr>
            <a:r>
              <a:rPr lang="en" sz="1800">
                <a:solidFill>
                  <a:srgbClr val="FFFFFF"/>
                </a:solidFill>
                <a:latin typeface="Roboto"/>
                <a:ea typeface="Roboto"/>
                <a:cs typeface="Roboto"/>
                <a:sym typeface="Roboto"/>
              </a:rPr>
              <a:t>First Evaluation (Coaches) → List of the 7 Finalist Teams</a:t>
            </a:r>
            <a:endParaRPr sz="1800">
              <a:solidFill>
                <a:srgbClr val="FFFFFF"/>
              </a:solidFill>
              <a:latin typeface="Roboto"/>
              <a:ea typeface="Roboto"/>
              <a:cs typeface="Roboto"/>
              <a:sym typeface="Roboto"/>
            </a:endParaRPr>
          </a:p>
        </p:txBody>
      </p:sp>
      <p:grpSp>
        <p:nvGrpSpPr>
          <p:cNvPr id="162" name="Google Shape;162;p32"/>
          <p:cNvGrpSpPr/>
          <p:nvPr/>
        </p:nvGrpSpPr>
        <p:grpSpPr>
          <a:xfrm>
            <a:off x="360055" y="2952166"/>
            <a:ext cx="2625612" cy="572449"/>
            <a:chOff x="441363" y="2881402"/>
            <a:chExt cx="2625612" cy="572449"/>
          </a:xfrm>
        </p:grpSpPr>
        <p:sp>
          <p:nvSpPr>
            <p:cNvPr id="163" name="Google Shape;163;p32"/>
            <p:cNvSpPr txBox="1"/>
            <p:nvPr/>
          </p:nvSpPr>
          <p:spPr>
            <a:xfrm>
              <a:off x="441375" y="2881402"/>
              <a:ext cx="2625600" cy="536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700">
                  <a:solidFill>
                    <a:schemeClr val="lt1"/>
                  </a:solidFill>
                  <a:latin typeface="Audiowide"/>
                  <a:ea typeface="Audiowide"/>
                  <a:cs typeface="Audiowide"/>
                  <a:sym typeface="Audiowide"/>
                </a:rPr>
                <a:t>FINALIST </a:t>
              </a:r>
              <a:endParaRPr sz="1700">
                <a:solidFill>
                  <a:schemeClr val="lt1"/>
                </a:solidFill>
                <a:latin typeface="Audiowide"/>
                <a:ea typeface="Audiowide"/>
                <a:cs typeface="Audiowide"/>
                <a:sym typeface="Audiowide"/>
              </a:endParaRPr>
            </a:p>
            <a:p>
              <a:pPr indent="0" lvl="0" marL="12700" marR="0" rtl="0" algn="l">
                <a:lnSpc>
                  <a:spcPct val="100000"/>
                </a:lnSpc>
                <a:spcBef>
                  <a:spcPts val="0"/>
                </a:spcBef>
                <a:spcAft>
                  <a:spcPts val="0"/>
                </a:spcAft>
                <a:buNone/>
              </a:pPr>
              <a:r>
                <a:rPr lang="en" sz="1700">
                  <a:solidFill>
                    <a:schemeClr val="lt1"/>
                  </a:solidFill>
                  <a:latin typeface="Audiowide"/>
                  <a:ea typeface="Audiowide"/>
                  <a:cs typeface="Audiowide"/>
                  <a:sym typeface="Audiowide"/>
                </a:rPr>
                <a:t>TEAMS</a:t>
              </a:r>
              <a:endParaRPr sz="1700">
                <a:solidFill>
                  <a:schemeClr val="lt1"/>
                </a:solidFill>
                <a:latin typeface="Audiowide"/>
                <a:ea typeface="Audiowide"/>
                <a:cs typeface="Audiowide"/>
                <a:sym typeface="Audiowide"/>
              </a:endParaRPr>
            </a:p>
          </p:txBody>
        </p:sp>
        <p:sp>
          <p:nvSpPr>
            <p:cNvPr id="164" name="Google Shape;164;p32"/>
            <p:cNvSpPr/>
            <p:nvPr/>
          </p:nvSpPr>
          <p:spPr>
            <a:xfrm>
              <a:off x="441363" y="3453851"/>
              <a:ext cx="1129664" cy="0"/>
            </a:xfrm>
            <a:custGeom>
              <a:rect b="b" l="l" r="r" t="t"/>
              <a:pathLst>
                <a:path extrusionOk="0" h="120000" w="1129664">
                  <a:moveTo>
                    <a:pt x="0" y="0"/>
                  </a:moveTo>
                  <a:lnTo>
                    <a:pt x="1129392" y="0"/>
                  </a:lnTo>
                </a:path>
              </a:pathLst>
            </a:custGeom>
            <a:noFill/>
            <a:ln cap="flat" cmpd="sng" w="47600">
              <a:solidFill>
                <a:srgbClr val="EE0C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65" name="Google Shape;165;p32"/>
          <p:cNvSpPr txBox="1"/>
          <p:nvPr/>
        </p:nvSpPr>
        <p:spPr>
          <a:xfrm>
            <a:off x="2658535" y="4358774"/>
            <a:ext cx="62031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800">
                <a:solidFill>
                  <a:srgbClr val="FFFFFF"/>
                </a:solidFill>
                <a:latin typeface="Roboto"/>
                <a:ea typeface="Roboto"/>
                <a:cs typeface="Roboto"/>
                <a:sym typeface="Roboto"/>
              </a:rPr>
              <a:t>Second Final Evaluation (Jury) → The Winners (3rd, 2nd, 1st)</a:t>
            </a:r>
            <a:endParaRPr sz="1800">
              <a:latin typeface="Roboto"/>
              <a:ea typeface="Roboto"/>
              <a:cs typeface="Roboto"/>
              <a:sym typeface="Roboto"/>
            </a:endParaRPr>
          </a:p>
        </p:txBody>
      </p:sp>
      <p:grpSp>
        <p:nvGrpSpPr>
          <p:cNvPr id="166" name="Google Shape;166;p32"/>
          <p:cNvGrpSpPr/>
          <p:nvPr/>
        </p:nvGrpSpPr>
        <p:grpSpPr>
          <a:xfrm>
            <a:off x="360055" y="4345569"/>
            <a:ext cx="2558400" cy="560132"/>
            <a:chOff x="395950" y="4125944"/>
            <a:chExt cx="2558400" cy="560132"/>
          </a:xfrm>
        </p:grpSpPr>
        <p:sp>
          <p:nvSpPr>
            <p:cNvPr id="167" name="Google Shape;167;p32"/>
            <p:cNvSpPr txBox="1"/>
            <p:nvPr/>
          </p:nvSpPr>
          <p:spPr>
            <a:xfrm>
              <a:off x="395950" y="4125944"/>
              <a:ext cx="2558400" cy="536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700">
                  <a:solidFill>
                    <a:srgbClr val="FFFFFF"/>
                  </a:solidFill>
                  <a:latin typeface="Audiowide"/>
                  <a:ea typeface="Audiowide"/>
                  <a:cs typeface="Audiowide"/>
                  <a:sym typeface="Audiowide"/>
                </a:rPr>
                <a:t>SECOND</a:t>
              </a:r>
              <a:endParaRPr sz="1700">
                <a:solidFill>
                  <a:srgbClr val="FFFFFF"/>
                </a:solidFill>
                <a:latin typeface="Audiowide"/>
                <a:ea typeface="Audiowide"/>
                <a:cs typeface="Audiowide"/>
                <a:sym typeface="Audiowide"/>
              </a:endParaRPr>
            </a:p>
            <a:p>
              <a:pPr indent="0" lvl="0" marL="12700" marR="0" rtl="0" algn="l">
                <a:lnSpc>
                  <a:spcPct val="100000"/>
                </a:lnSpc>
                <a:spcBef>
                  <a:spcPts val="0"/>
                </a:spcBef>
                <a:spcAft>
                  <a:spcPts val="0"/>
                </a:spcAft>
                <a:buNone/>
              </a:pPr>
              <a:r>
                <a:rPr lang="en" sz="1700">
                  <a:solidFill>
                    <a:srgbClr val="FFFFFF"/>
                  </a:solidFill>
                  <a:latin typeface="Audiowide"/>
                  <a:ea typeface="Audiowide"/>
                  <a:cs typeface="Audiowide"/>
                  <a:sym typeface="Audiowide"/>
                </a:rPr>
                <a:t>EVALUATION</a:t>
              </a:r>
              <a:endParaRPr sz="1700">
                <a:solidFill>
                  <a:srgbClr val="FFFFFF"/>
                </a:solidFill>
                <a:latin typeface="Audiowide"/>
                <a:ea typeface="Audiowide"/>
                <a:cs typeface="Audiowide"/>
                <a:sym typeface="Audiowide"/>
              </a:endParaRPr>
            </a:p>
          </p:txBody>
        </p:sp>
        <p:sp>
          <p:nvSpPr>
            <p:cNvPr id="168" name="Google Shape;168;p32"/>
            <p:cNvSpPr/>
            <p:nvPr/>
          </p:nvSpPr>
          <p:spPr>
            <a:xfrm>
              <a:off x="441363" y="4686076"/>
              <a:ext cx="1129664" cy="0"/>
            </a:xfrm>
            <a:custGeom>
              <a:rect b="b" l="l" r="r" t="t"/>
              <a:pathLst>
                <a:path extrusionOk="0" h="120000" w="1129664">
                  <a:moveTo>
                    <a:pt x="0" y="0"/>
                  </a:moveTo>
                  <a:lnTo>
                    <a:pt x="1129392" y="0"/>
                  </a:lnTo>
                </a:path>
              </a:pathLst>
            </a:custGeom>
            <a:noFill/>
            <a:ln cap="flat" cmpd="sng" w="47600">
              <a:solidFill>
                <a:srgbClr val="EE0C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69" name="Google Shape;169;p32"/>
          <p:cNvSpPr txBox="1"/>
          <p:nvPr/>
        </p:nvSpPr>
        <p:spPr>
          <a:xfrm>
            <a:off x="2658524" y="2230250"/>
            <a:ext cx="6378300" cy="628500"/>
          </a:xfrm>
          <a:prstGeom prst="rect">
            <a:avLst/>
          </a:prstGeom>
          <a:noFill/>
          <a:ln>
            <a:noFill/>
          </a:ln>
        </p:spPr>
        <p:txBody>
          <a:bodyPr anchorCtr="0" anchor="t" bIns="0" lIns="0" spcFirstLastPara="1" rIns="0" wrap="square" tIns="27925">
            <a:spAutoFit/>
          </a:bodyPr>
          <a:lstStyle/>
          <a:p>
            <a:pPr indent="0" lvl="0" marL="0" marR="5080" rtl="0" algn="l">
              <a:lnSpc>
                <a:spcPct val="116666"/>
              </a:lnSpc>
              <a:spcBef>
                <a:spcPts val="0"/>
              </a:spcBef>
              <a:spcAft>
                <a:spcPts val="0"/>
              </a:spcAft>
              <a:buNone/>
            </a:pPr>
            <a:r>
              <a:rPr lang="en" sz="1800">
                <a:solidFill>
                  <a:srgbClr val="FFFFFF"/>
                </a:solidFill>
                <a:latin typeface="Roboto"/>
                <a:ea typeface="Roboto"/>
                <a:cs typeface="Roboto"/>
                <a:sym typeface="Roboto"/>
              </a:rPr>
              <a:t>Finish and Upload your own Pitch Slides to your own repo </a:t>
            </a:r>
            <a:br>
              <a:rPr lang="en" sz="1800">
                <a:solidFill>
                  <a:srgbClr val="FFFFFF"/>
                </a:solidFill>
                <a:latin typeface="Roboto"/>
                <a:ea typeface="Roboto"/>
                <a:cs typeface="Roboto"/>
                <a:sym typeface="Roboto"/>
              </a:rPr>
            </a:br>
            <a:r>
              <a:rPr lang="en" sz="1800">
                <a:solidFill>
                  <a:srgbClr val="FFFFFF"/>
                </a:solidFill>
                <a:latin typeface="Roboto"/>
                <a:ea typeface="Roboto"/>
                <a:cs typeface="Roboto"/>
                <a:sym typeface="Roboto"/>
              </a:rPr>
              <a:t>until</a:t>
            </a:r>
            <a:r>
              <a:rPr lang="en" sz="1800">
                <a:solidFill>
                  <a:srgbClr val="FFFFFF"/>
                </a:solidFill>
                <a:latin typeface="Roboto"/>
                <a:ea typeface="Roboto"/>
                <a:cs typeface="Roboto"/>
                <a:sym typeface="Roboto"/>
              </a:rPr>
              <a:t> </a:t>
            </a:r>
            <a:r>
              <a:rPr lang="en" sz="1800">
                <a:solidFill>
                  <a:srgbClr val="FFFFFF"/>
                </a:solidFill>
                <a:latin typeface="Roboto"/>
                <a:ea typeface="Roboto"/>
                <a:cs typeface="Roboto"/>
                <a:sym typeface="Roboto"/>
              </a:rPr>
              <a:t>02.10.2025 Berlin: (12:00 CET) / Porto 11:00 (GMT+1)</a:t>
            </a:r>
            <a:endParaRPr sz="1800">
              <a:solidFill>
                <a:srgbClr val="FFFFFF"/>
              </a:solidFill>
              <a:latin typeface="Roboto"/>
              <a:ea typeface="Roboto"/>
              <a:cs typeface="Roboto"/>
              <a:sym typeface="Roboto"/>
            </a:endParaRPr>
          </a:p>
        </p:txBody>
      </p:sp>
      <p:grpSp>
        <p:nvGrpSpPr>
          <p:cNvPr id="170" name="Google Shape;170;p32"/>
          <p:cNvGrpSpPr/>
          <p:nvPr/>
        </p:nvGrpSpPr>
        <p:grpSpPr>
          <a:xfrm>
            <a:off x="360055" y="2249305"/>
            <a:ext cx="2625612" cy="572449"/>
            <a:chOff x="441363" y="2881402"/>
            <a:chExt cx="2625612" cy="572449"/>
          </a:xfrm>
        </p:grpSpPr>
        <p:sp>
          <p:nvSpPr>
            <p:cNvPr id="171" name="Google Shape;171;p32"/>
            <p:cNvSpPr txBox="1"/>
            <p:nvPr/>
          </p:nvSpPr>
          <p:spPr>
            <a:xfrm>
              <a:off x="441375" y="2881402"/>
              <a:ext cx="2625600" cy="536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700">
                  <a:solidFill>
                    <a:schemeClr val="lt1"/>
                  </a:solidFill>
                  <a:latin typeface="Audiowide"/>
                  <a:ea typeface="Audiowide"/>
                  <a:cs typeface="Audiowide"/>
                  <a:sym typeface="Audiowide"/>
                </a:rPr>
                <a:t>Upload Pitch </a:t>
              </a:r>
              <a:br>
                <a:rPr lang="en" sz="1700">
                  <a:solidFill>
                    <a:schemeClr val="lt1"/>
                  </a:solidFill>
                  <a:latin typeface="Audiowide"/>
                  <a:ea typeface="Audiowide"/>
                  <a:cs typeface="Audiowide"/>
                  <a:sym typeface="Audiowide"/>
                </a:rPr>
              </a:br>
              <a:r>
                <a:rPr lang="en" sz="1700">
                  <a:solidFill>
                    <a:schemeClr val="lt1"/>
                  </a:solidFill>
                  <a:latin typeface="Audiowide"/>
                  <a:ea typeface="Audiowide"/>
                  <a:cs typeface="Audiowide"/>
                  <a:sym typeface="Audiowide"/>
                </a:rPr>
                <a:t>Slides</a:t>
              </a:r>
              <a:endParaRPr sz="1700">
                <a:solidFill>
                  <a:schemeClr val="lt1"/>
                </a:solidFill>
                <a:latin typeface="Audiowide"/>
                <a:ea typeface="Audiowide"/>
                <a:cs typeface="Audiowide"/>
                <a:sym typeface="Audiowide"/>
              </a:endParaRPr>
            </a:p>
          </p:txBody>
        </p:sp>
        <p:sp>
          <p:nvSpPr>
            <p:cNvPr id="172" name="Google Shape;172;p32"/>
            <p:cNvSpPr/>
            <p:nvPr/>
          </p:nvSpPr>
          <p:spPr>
            <a:xfrm>
              <a:off x="441363" y="3453851"/>
              <a:ext cx="1129664" cy="0"/>
            </a:xfrm>
            <a:custGeom>
              <a:rect b="b" l="l" r="r" t="t"/>
              <a:pathLst>
                <a:path extrusionOk="0" h="120000" w="1129664">
                  <a:moveTo>
                    <a:pt x="0" y="0"/>
                  </a:moveTo>
                  <a:lnTo>
                    <a:pt x="1129392" y="0"/>
                  </a:lnTo>
                </a:path>
              </a:pathLst>
            </a:custGeom>
            <a:noFill/>
            <a:ln cap="flat" cmpd="sng" w="47600">
              <a:solidFill>
                <a:srgbClr val="EE0C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33"/>
          <p:cNvPicPr preferRelativeResize="0"/>
          <p:nvPr/>
        </p:nvPicPr>
        <p:blipFill rotWithShape="1">
          <a:blip r:embed="rId3">
            <a:alphaModFix/>
          </a:blip>
          <a:srcRect b="0" l="0" r="0" t="0"/>
          <a:stretch/>
        </p:blipFill>
        <p:spPr>
          <a:xfrm flipH="1" rot="-8">
            <a:off x="0" y="159426"/>
            <a:ext cx="1262074" cy="612173"/>
          </a:xfrm>
          <a:prstGeom prst="rect">
            <a:avLst/>
          </a:prstGeom>
          <a:noFill/>
          <a:ln>
            <a:noFill/>
          </a:ln>
        </p:spPr>
      </p:pic>
      <p:sp>
        <p:nvSpPr>
          <p:cNvPr id="178" name="Google Shape;178;p33"/>
          <p:cNvSpPr txBox="1"/>
          <p:nvPr>
            <p:ph type="title"/>
          </p:nvPr>
        </p:nvSpPr>
        <p:spPr>
          <a:xfrm>
            <a:off x="1262077" y="282000"/>
            <a:ext cx="6783900" cy="489600"/>
          </a:xfrm>
          <a:prstGeom prst="rect">
            <a:avLst/>
          </a:prstGeom>
          <a:noFill/>
          <a:ln>
            <a:noFill/>
          </a:ln>
        </p:spPr>
        <p:txBody>
          <a:bodyPr anchorCtr="0" anchor="t" bIns="90000" lIns="90000" spcFirstLastPara="1" rIns="91425" wrap="square" tIns="90000">
            <a:noAutofit/>
          </a:bodyPr>
          <a:lstStyle/>
          <a:p>
            <a:pPr indent="0" lvl="0" marL="0" rtl="0" algn="l">
              <a:lnSpc>
                <a:spcPct val="100000"/>
              </a:lnSpc>
              <a:spcBef>
                <a:spcPts val="0"/>
              </a:spcBef>
              <a:spcAft>
                <a:spcPts val="0"/>
              </a:spcAft>
              <a:buSzPts val="2200"/>
              <a:buNone/>
            </a:pPr>
            <a:r>
              <a:rPr lang="en" sz="3000">
                <a:solidFill>
                  <a:schemeClr val="dk1"/>
                </a:solidFill>
              </a:rPr>
              <a:t>About Pitching</a:t>
            </a:r>
            <a:endParaRPr sz="800">
              <a:latin typeface="Audiowide"/>
              <a:ea typeface="Audiowide"/>
              <a:cs typeface="Audiowide"/>
              <a:sym typeface="Audiowide"/>
            </a:endParaRPr>
          </a:p>
        </p:txBody>
      </p:sp>
      <p:sp>
        <p:nvSpPr>
          <p:cNvPr id="179" name="Google Shape;179;p33"/>
          <p:cNvSpPr txBox="1"/>
          <p:nvPr/>
        </p:nvSpPr>
        <p:spPr>
          <a:xfrm>
            <a:off x="657750" y="1132650"/>
            <a:ext cx="7686900" cy="3200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222222"/>
              </a:buClr>
              <a:buSzPts val="1200"/>
              <a:buFont typeface="Roboto"/>
              <a:buChar char="●"/>
            </a:pPr>
            <a:r>
              <a:rPr b="1" lang="en" sz="1200">
                <a:solidFill>
                  <a:srgbClr val="222222"/>
                </a:solidFill>
                <a:highlight>
                  <a:schemeClr val="lt1"/>
                </a:highlight>
                <a:latin typeface="Roboto"/>
                <a:ea typeface="Roboto"/>
                <a:cs typeface="Roboto"/>
                <a:sym typeface="Roboto"/>
              </a:rPr>
              <a:t>What is it?</a:t>
            </a:r>
            <a:endParaRPr b="1" sz="12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None/>
            </a:pPr>
            <a:r>
              <a:rPr lang="en" sz="1200">
                <a:solidFill>
                  <a:srgbClr val="2D3748"/>
                </a:solidFill>
                <a:highlight>
                  <a:schemeClr val="lt1"/>
                </a:highlight>
                <a:latin typeface="Roboto"/>
                <a:ea typeface="Roboto"/>
                <a:cs typeface="Roboto"/>
                <a:sym typeface="Roboto"/>
              </a:rPr>
              <a:t>The basic meaning of pitching is </a:t>
            </a:r>
            <a:r>
              <a:rPr b="1" lang="en" sz="1200">
                <a:solidFill>
                  <a:srgbClr val="2D3748"/>
                </a:solidFill>
                <a:highlight>
                  <a:schemeClr val="lt1"/>
                </a:highlight>
                <a:latin typeface="Roboto"/>
                <a:ea typeface="Roboto"/>
                <a:cs typeface="Roboto"/>
                <a:sym typeface="Roboto"/>
              </a:rPr>
              <a:t>throwing an idea at your audience, hoping to score a hit,</a:t>
            </a:r>
            <a:r>
              <a:rPr lang="en" sz="1200">
                <a:solidFill>
                  <a:srgbClr val="2D3748"/>
                </a:solidFill>
                <a:highlight>
                  <a:schemeClr val="lt1"/>
                </a:highlight>
                <a:latin typeface="Roboto"/>
                <a:ea typeface="Roboto"/>
                <a:cs typeface="Roboto"/>
                <a:sym typeface="Roboto"/>
              </a:rPr>
              <a:t> as in baseball.  </a:t>
            </a:r>
            <a:r>
              <a:rPr lang="en" sz="1200">
                <a:solidFill>
                  <a:srgbClr val="2D3748"/>
                </a:solidFill>
                <a:highlight>
                  <a:schemeClr val="lt1"/>
                </a:highlight>
                <a:latin typeface="Roboto"/>
                <a:ea typeface="Roboto"/>
                <a:cs typeface="Roboto"/>
                <a:sym typeface="Roboto"/>
              </a:rPr>
              <a:t>It can also be thought of in terms of music (like a pitch change), or electronics/science. </a:t>
            </a:r>
            <a:endParaRPr sz="1200">
              <a:solidFill>
                <a:srgbClr val="2D3748"/>
              </a:solidFill>
              <a:highlight>
                <a:schemeClr val="lt1"/>
              </a:highlight>
              <a:latin typeface="Roboto"/>
              <a:ea typeface="Roboto"/>
              <a:cs typeface="Roboto"/>
              <a:sym typeface="Roboto"/>
            </a:endParaRPr>
          </a:p>
          <a:p>
            <a:pPr indent="0" lvl="0" marL="457200" rtl="0" algn="l">
              <a:spcBef>
                <a:spcPts val="0"/>
              </a:spcBef>
              <a:spcAft>
                <a:spcPts val="0"/>
              </a:spcAft>
              <a:buNone/>
            </a:pPr>
            <a:r>
              <a:rPr lang="en" sz="1200">
                <a:solidFill>
                  <a:srgbClr val="2D3748"/>
                </a:solidFill>
                <a:highlight>
                  <a:schemeClr val="lt1"/>
                </a:highlight>
                <a:latin typeface="Roboto"/>
                <a:ea typeface="Roboto"/>
                <a:cs typeface="Roboto"/>
                <a:sym typeface="Roboto"/>
              </a:rPr>
              <a:t>In the context of PowerPoint presentations, </a:t>
            </a:r>
            <a:r>
              <a:rPr lang="en" sz="1200">
                <a:solidFill>
                  <a:srgbClr val="2D3748"/>
                </a:solidFill>
                <a:highlight>
                  <a:schemeClr val="lt1"/>
                </a:highlight>
                <a:latin typeface="Roboto"/>
                <a:ea typeface="Roboto"/>
                <a:cs typeface="Roboto"/>
                <a:sym typeface="Roboto"/>
              </a:rPr>
              <a:t>a pitch is a special type of sales presentation, through which you introduce your company, product or idea and it is short.</a:t>
            </a:r>
            <a:br>
              <a:rPr lang="en" sz="1200">
                <a:solidFill>
                  <a:srgbClr val="222222"/>
                </a:solidFill>
                <a:highlight>
                  <a:schemeClr val="lt1"/>
                </a:highlight>
                <a:latin typeface="Roboto"/>
                <a:ea typeface="Roboto"/>
                <a:cs typeface="Roboto"/>
                <a:sym typeface="Roboto"/>
              </a:rPr>
            </a:br>
            <a:endParaRPr sz="1200">
              <a:solidFill>
                <a:srgbClr val="222222"/>
              </a:solidFill>
              <a:highlight>
                <a:schemeClr val="lt1"/>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b="1" lang="en" sz="1200">
                <a:solidFill>
                  <a:srgbClr val="222222"/>
                </a:solidFill>
                <a:highlight>
                  <a:schemeClr val="lt1"/>
                </a:highlight>
                <a:latin typeface="Roboto"/>
                <a:ea typeface="Roboto"/>
                <a:cs typeface="Roboto"/>
                <a:sym typeface="Roboto"/>
              </a:rPr>
              <a:t>How long is it?</a:t>
            </a:r>
            <a:endParaRPr b="1" sz="12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None/>
            </a:pPr>
            <a:r>
              <a:rPr lang="en" sz="1200">
                <a:solidFill>
                  <a:srgbClr val="222222"/>
                </a:solidFill>
                <a:highlight>
                  <a:schemeClr val="lt1"/>
                </a:highlight>
                <a:latin typeface="Roboto"/>
                <a:ea typeface="Roboto"/>
                <a:cs typeface="Roboto"/>
                <a:sym typeface="Roboto"/>
              </a:rPr>
              <a:t>Usually very short (3-5 minutes)</a:t>
            </a:r>
            <a:br>
              <a:rPr lang="en" sz="1200">
                <a:solidFill>
                  <a:srgbClr val="222222"/>
                </a:solidFill>
                <a:highlight>
                  <a:schemeClr val="lt1"/>
                </a:highlight>
                <a:latin typeface="Roboto"/>
                <a:ea typeface="Roboto"/>
                <a:cs typeface="Roboto"/>
                <a:sym typeface="Roboto"/>
              </a:rPr>
            </a:br>
            <a:r>
              <a:rPr lang="en" sz="1200">
                <a:solidFill>
                  <a:srgbClr val="222222"/>
                </a:solidFill>
                <a:highlight>
                  <a:schemeClr val="lt1"/>
                </a:highlight>
                <a:latin typeface="Roboto"/>
                <a:ea typeface="Roboto"/>
                <a:cs typeface="Roboto"/>
                <a:sym typeface="Roboto"/>
              </a:rPr>
              <a:t>At this Hackathon you’ll have 10 minutes allocated - which can be extended to maximum 12 minutes.</a:t>
            </a:r>
            <a:endParaRPr sz="12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sz="1200">
              <a:solidFill>
                <a:srgbClr val="222222"/>
              </a:solidFill>
              <a:highlight>
                <a:schemeClr val="lt1"/>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b="1" lang="en" sz="1200">
                <a:solidFill>
                  <a:srgbClr val="222222"/>
                </a:solidFill>
                <a:highlight>
                  <a:schemeClr val="lt1"/>
                </a:highlight>
                <a:latin typeface="Roboto"/>
                <a:ea typeface="Roboto"/>
                <a:cs typeface="Roboto"/>
                <a:sym typeface="Roboto"/>
              </a:rPr>
              <a:t>What’s its purpose?</a:t>
            </a:r>
            <a:endParaRPr b="1" sz="12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None/>
            </a:pPr>
            <a:r>
              <a:rPr lang="en" sz="1200">
                <a:solidFill>
                  <a:srgbClr val="222222"/>
                </a:solidFill>
                <a:highlight>
                  <a:schemeClr val="lt1"/>
                </a:highlight>
                <a:latin typeface="Roboto"/>
                <a:ea typeface="Roboto"/>
                <a:cs typeface="Roboto"/>
                <a:sym typeface="Roboto"/>
              </a:rPr>
              <a:t>Through your pitching presentation you have to convince your audience of your idea and attract potential investors. So you need to plan really carefully what you want to say.</a:t>
            </a:r>
            <a:endParaRPr sz="1200">
              <a:solidFill>
                <a:srgbClr val="222222"/>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None/>
            </a:pPr>
            <a:r>
              <a:t/>
            </a:r>
            <a:endParaRPr b="1" sz="12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4"/>
          <p:cNvPicPr preferRelativeResize="0"/>
          <p:nvPr/>
        </p:nvPicPr>
        <p:blipFill rotWithShape="1">
          <a:blip r:embed="rId3">
            <a:alphaModFix/>
          </a:blip>
          <a:srcRect b="0" l="0" r="0" t="0"/>
          <a:stretch/>
        </p:blipFill>
        <p:spPr>
          <a:xfrm flipH="1" rot="-8">
            <a:off x="0" y="159426"/>
            <a:ext cx="1262074" cy="612173"/>
          </a:xfrm>
          <a:prstGeom prst="rect">
            <a:avLst/>
          </a:prstGeom>
          <a:noFill/>
          <a:ln>
            <a:noFill/>
          </a:ln>
        </p:spPr>
      </p:pic>
      <p:sp>
        <p:nvSpPr>
          <p:cNvPr id="185" name="Google Shape;185;p34"/>
          <p:cNvSpPr txBox="1"/>
          <p:nvPr>
            <p:ph type="title"/>
          </p:nvPr>
        </p:nvSpPr>
        <p:spPr>
          <a:xfrm>
            <a:off x="1262077" y="282000"/>
            <a:ext cx="6783900" cy="489600"/>
          </a:xfrm>
          <a:prstGeom prst="rect">
            <a:avLst/>
          </a:prstGeom>
          <a:noFill/>
          <a:ln>
            <a:noFill/>
          </a:ln>
        </p:spPr>
        <p:txBody>
          <a:bodyPr anchorCtr="0" anchor="t" bIns="90000" lIns="90000" spcFirstLastPara="1" rIns="91425" wrap="square" tIns="90000">
            <a:noAutofit/>
          </a:bodyPr>
          <a:lstStyle/>
          <a:p>
            <a:pPr indent="0" lvl="0" marL="0" rtl="0" algn="l">
              <a:lnSpc>
                <a:spcPct val="100000"/>
              </a:lnSpc>
              <a:spcBef>
                <a:spcPts val="0"/>
              </a:spcBef>
              <a:spcAft>
                <a:spcPts val="0"/>
              </a:spcAft>
              <a:buSzPts val="2200"/>
              <a:buNone/>
            </a:pPr>
            <a:r>
              <a:rPr lang="en" sz="3000">
                <a:solidFill>
                  <a:schemeClr val="dk1"/>
                </a:solidFill>
              </a:rPr>
              <a:t>Pitching Elements</a:t>
            </a:r>
            <a:endParaRPr sz="800">
              <a:latin typeface="Audiowide"/>
              <a:ea typeface="Audiowide"/>
              <a:cs typeface="Audiowide"/>
              <a:sym typeface="Audiowide"/>
            </a:endParaRPr>
          </a:p>
        </p:txBody>
      </p:sp>
      <p:sp>
        <p:nvSpPr>
          <p:cNvPr id="186" name="Google Shape;186;p34"/>
          <p:cNvSpPr txBox="1"/>
          <p:nvPr/>
        </p:nvSpPr>
        <p:spPr>
          <a:xfrm>
            <a:off x="657750" y="1132650"/>
            <a:ext cx="7686900" cy="3200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222222"/>
              </a:buClr>
              <a:buSzPts val="1200"/>
              <a:buFont typeface="Roboto"/>
              <a:buChar char="●"/>
            </a:pPr>
            <a:r>
              <a:rPr b="1" lang="en" sz="1200">
                <a:solidFill>
                  <a:srgbClr val="222222"/>
                </a:solidFill>
                <a:highlight>
                  <a:schemeClr val="lt1"/>
                </a:highlight>
                <a:latin typeface="Roboto"/>
                <a:ea typeface="Roboto"/>
                <a:cs typeface="Roboto"/>
                <a:sym typeface="Roboto"/>
              </a:rPr>
              <a:t>Slides</a:t>
            </a:r>
            <a:endParaRPr b="1" sz="12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rPr lang="en" sz="1200">
                <a:solidFill>
                  <a:srgbClr val="222222"/>
                </a:solidFill>
                <a:highlight>
                  <a:schemeClr val="lt1"/>
                </a:highlight>
                <a:latin typeface="Roboto"/>
                <a:ea typeface="Roboto"/>
                <a:cs typeface="Roboto"/>
                <a:sym typeface="Roboto"/>
              </a:rPr>
              <a:t>The slides should be the support for your speech and not the other way around. They should help you recall the details of the respective ideas so you can “speak” them to your audience.</a:t>
            </a:r>
            <a:endParaRPr sz="12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t/>
            </a:r>
            <a:endParaRPr sz="1200">
              <a:solidFill>
                <a:srgbClr val="222222"/>
              </a:solidFill>
              <a:highlight>
                <a:schemeClr val="lt1"/>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b="1" lang="en" sz="1200">
                <a:solidFill>
                  <a:srgbClr val="222222"/>
                </a:solidFill>
                <a:highlight>
                  <a:schemeClr val="lt1"/>
                </a:highlight>
                <a:latin typeface="Roboto"/>
                <a:ea typeface="Roboto"/>
                <a:cs typeface="Roboto"/>
                <a:sym typeface="Roboto"/>
              </a:rPr>
              <a:t>Speech</a:t>
            </a:r>
            <a:endParaRPr b="1" sz="12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rPr lang="en" sz="1200">
                <a:solidFill>
                  <a:srgbClr val="222222"/>
                </a:solidFill>
                <a:highlight>
                  <a:schemeClr val="lt1"/>
                </a:highlight>
                <a:latin typeface="Roboto"/>
                <a:ea typeface="Roboto"/>
                <a:cs typeface="Roboto"/>
                <a:sym typeface="Roboto"/>
              </a:rPr>
              <a:t>The speech should be seamless (flow like a river). It should also be enthusiastic so that the audience can feel that you believe in what you’re presenting them.</a:t>
            </a:r>
            <a:endParaRPr sz="1200">
              <a:solidFill>
                <a:srgbClr val="222222"/>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222222"/>
              </a:solidFill>
              <a:highlight>
                <a:schemeClr val="lt1"/>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b="1" lang="en" sz="1200">
                <a:solidFill>
                  <a:srgbClr val="222222"/>
                </a:solidFill>
                <a:highlight>
                  <a:schemeClr val="lt1"/>
                </a:highlight>
                <a:latin typeface="Roboto"/>
                <a:ea typeface="Roboto"/>
                <a:cs typeface="Roboto"/>
                <a:sym typeface="Roboto"/>
              </a:rPr>
              <a:t>Style</a:t>
            </a:r>
            <a:endParaRPr b="1" sz="12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rPr lang="en" sz="1200">
                <a:solidFill>
                  <a:srgbClr val="222222"/>
                </a:solidFill>
                <a:highlight>
                  <a:schemeClr val="lt1"/>
                </a:highlight>
                <a:latin typeface="Roboto"/>
                <a:ea typeface="Roboto"/>
                <a:cs typeface="Roboto"/>
                <a:sym typeface="Roboto"/>
              </a:rPr>
              <a:t>Each and every one has their own style and that’s a good thing.</a:t>
            </a:r>
            <a:br>
              <a:rPr lang="en" sz="1200">
                <a:solidFill>
                  <a:srgbClr val="222222"/>
                </a:solidFill>
                <a:highlight>
                  <a:schemeClr val="lt1"/>
                </a:highlight>
                <a:latin typeface="Roboto"/>
                <a:ea typeface="Roboto"/>
                <a:cs typeface="Roboto"/>
                <a:sym typeface="Roboto"/>
              </a:rPr>
            </a:br>
            <a:r>
              <a:rPr lang="en" sz="1200">
                <a:solidFill>
                  <a:srgbClr val="222222"/>
                </a:solidFill>
                <a:highlight>
                  <a:schemeClr val="lt1"/>
                </a:highlight>
                <a:latin typeface="Roboto"/>
                <a:ea typeface="Roboto"/>
                <a:cs typeface="Roboto"/>
                <a:sym typeface="Roboto"/>
              </a:rPr>
              <a:t>You’ll have to emphasise the good traits of your style to make the Pitch a success e.g. be open, funny, smiling, but also don’t forget why you’re there, in front of the Jury members, so don’t be inert, move, use your hands to explain. </a:t>
            </a:r>
            <a:endParaRPr sz="1200">
              <a:solidFill>
                <a:srgbClr val="222222"/>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None/>
            </a:pPr>
            <a:r>
              <a:t/>
            </a:r>
            <a:endParaRPr b="1" sz="12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5"/>
          <p:cNvPicPr preferRelativeResize="0"/>
          <p:nvPr/>
        </p:nvPicPr>
        <p:blipFill rotWithShape="1">
          <a:blip r:embed="rId3">
            <a:alphaModFix/>
          </a:blip>
          <a:srcRect b="0" l="0" r="0" t="0"/>
          <a:stretch/>
        </p:blipFill>
        <p:spPr>
          <a:xfrm flipH="1" rot="-8">
            <a:off x="0" y="159426"/>
            <a:ext cx="1262074" cy="612173"/>
          </a:xfrm>
          <a:prstGeom prst="rect">
            <a:avLst/>
          </a:prstGeom>
          <a:noFill/>
          <a:ln>
            <a:noFill/>
          </a:ln>
        </p:spPr>
      </p:pic>
      <p:sp>
        <p:nvSpPr>
          <p:cNvPr id="192" name="Google Shape;192;p35"/>
          <p:cNvSpPr txBox="1"/>
          <p:nvPr>
            <p:ph type="title"/>
          </p:nvPr>
        </p:nvSpPr>
        <p:spPr>
          <a:xfrm>
            <a:off x="1262077" y="282000"/>
            <a:ext cx="6783900" cy="489600"/>
          </a:xfrm>
          <a:prstGeom prst="rect">
            <a:avLst/>
          </a:prstGeom>
          <a:noFill/>
          <a:ln>
            <a:noFill/>
          </a:ln>
        </p:spPr>
        <p:txBody>
          <a:bodyPr anchorCtr="0" anchor="t" bIns="90000" lIns="90000" spcFirstLastPara="1" rIns="91425" wrap="square" tIns="90000">
            <a:noAutofit/>
          </a:bodyPr>
          <a:lstStyle/>
          <a:p>
            <a:pPr indent="0" lvl="0" marL="0" rtl="0" algn="l">
              <a:lnSpc>
                <a:spcPct val="100000"/>
              </a:lnSpc>
              <a:spcBef>
                <a:spcPts val="0"/>
              </a:spcBef>
              <a:spcAft>
                <a:spcPts val="0"/>
              </a:spcAft>
              <a:buSzPts val="2200"/>
              <a:buNone/>
            </a:pPr>
            <a:r>
              <a:rPr lang="en" sz="3000">
                <a:solidFill>
                  <a:schemeClr val="dk1"/>
                </a:solidFill>
              </a:rPr>
              <a:t>Pitching Slides - Template</a:t>
            </a:r>
            <a:endParaRPr sz="800">
              <a:latin typeface="Audiowide"/>
              <a:ea typeface="Audiowide"/>
              <a:cs typeface="Audiowide"/>
              <a:sym typeface="Audiowide"/>
            </a:endParaRPr>
          </a:p>
        </p:txBody>
      </p:sp>
      <p:sp>
        <p:nvSpPr>
          <p:cNvPr id="193" name="Google Shape;193;p35"/>
          <p:cNvSpPr txBox="1"/>
          <p:nvPr/>
        </p:nvSpPr>
        <p:spPr>
          <a:xfrm>
            <a:off x="657750" y="1132650"/>
            <a:ext cx="7686900" cy="32004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rgbClr val="222222"/>
              </a:buClr>
              <a:buSzPts val="1900"/>
              <a:buFont typeface="Roboto"/>
              <a:buChar char="●"/>
            </a:pPr>
            <a:r>
              <a:rPr lang="en" sz="1900">
                <a:solidFill>
                  <a:srgbClr val="222222"/>
                </a:solidFill>
                <a:highlight>
                  <a:schemeClr val="lt1"/>
                </a:highlight>
                <a:latin typeface="Roboto"/>
                <a:ea typeface="Roboto"/>
                <a:cs typeface="Roboto"/>
                <a:sym typeface="Roboto"/>
              </a:rPr>
              <a:t>A Pitching Deck </a:t>
            </a:r>
            <a:r>
              <a:rPr b="1" lang="en" sz="1900">
                <a:solidFill>
                  <a:srgbClr val="222222"/>
                </a:solidFill>
                <a:highlight>
                  <a:schemeClr val="lt1"/>
                </a:highlight>
                <a:latin typeface="Roboto"/>
                <a:ea typeface="Roboto"/>
                <a:cs typeface="Roboto"/>
                <a:sym typeface="Roboto"/>
              </a:rPr>
              <a:t>template </a:t>
            </a:r>
            <a:r>
              <a:rPr lang="en" sz="1900">
                <a:solidFill>
                  <a:srgbClr val="222222"/>
                </a:solidFill>
                <a:highlight>
                  <a:schemeClr val="lt1"/>
                </a:highlight>
                <a:latin typeface="Roboto"/>
                <a:ea typeface="Roboto"/>
                <a:cs typeface="Roboto"/>
                <a:sym typeface="Roboto"/>
              </a:rPr>
              <a:t>[SDV Hackathon 2025 - Pitching Slides Template] was created for you to use. It will be available in your Team’s Repository nearby your Solution Plan.</a:t>
            </a:r>
            <a:endParaRPr sz="19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sz="19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sz="1900">
              <a:solidFill>
                <a:srgbClr val="222222"/>
              </a:solidFill>
              <a:highlight>
                <a:schemeClr val="lt1"/>
              </a:highlight>
              <a:latin typeface="Roboto"/>
              <a:ea typeface="Roboto"/>
              <a:cs typeface="Roboto"/>
              <a:sym typeface="Roboto"/>
            </a:endParaRPr>
          </a:p>
          <a:p>
            <a:pPr indent="-349250" lvl="0" marL="457200" rtl="0" algn="l">
              <a:spcBef>
                <a:spcPts val="0"/>
              </a:spcBef>
              <a:spcAft>
                <a:spcPts val="0"/>
              </a:spcAft>
              <a:buClr>
                <a:srgbClr val="222222"/>
              </a:buClr>
              <a:buSzPts val="1900"/>
              <a:buFont typeface="Roboto"/>
              <a:buChar char="●"/>
            </a:pPr>
            <a:r>
              <a:rPr lang="en" sz="1900">
                <a:solidFill>
                  <a:srgbClr val="222222"/>
                </a:solidFill>
                <a:highlight>
                  <a:schemeClr val="lt1"/>
                </a:highlight>
                <a:latin typeface="Roboto"/>
                <a:ea typeface="Roboto"/>
                <a:cs typeface="Roboto"/>
                <a:sym typeface="Roboto"/>
              </a:rPr>
              <a:t>This template is also a </a:t>
            </a:r>
            <a:r>
              <a:rPr b="1" lang="en" sz="1900">
                <a:solidFill>
                  <a:srgbClr val="222222"/>
                </a:solidFill>
                <a:highlight>
                  <a:schemeClr val="lt1"/>
                </a:highlight>
                <a:latin typeface="Roboto"/>
                <a:ea typeface="Roboto"/>
                <a:cs typeface="Roboto"/>
                <a:sym typeface="Roboto"/>
              </a:rPr>
              <a:t>guideline</a:t>
            </a:r>
            <a:r>
              <a:rPr lang="en" sz="1900">
                <a:solidFill>
                  <a:srgbClr val="222222"/>
                </a:solidFill>
                <a:highlight>
                  <a:schemeClr val="lt1"/>
                </a:highlight>
                <a:latin typeface="Roboto"/>
                <a:ea typeface="Roboto"/>
                <a:cs typeface="Roboto"/>
                <a:sym typeface="Roboto"/>
              </a:rPr>
              <a:t>, to show you how you should structure your presentation.</a:t>
            </a:r>
            <a:br>
              <a:rPr lang="en" sz="1900">
                <a:solidFill>
                  <a:srgbClr val="222222"/>
                </a:solidFill>
                <a:highlight>
                  <a:schemeClr val="lt1"/>
                </a:highlight>
                <a:latin typeface="Roboto"/>
                <a:ea typeface="Roboto"/>
                <a:cs typeface="Roboto"/>
                <a:sym typeface="Roboto"/>
              </a:rPr>
            </a:br>
            <a:endParaRPr sz="1900">
              <a:solidFill>
                <a:srgbClr val="222222"/>
              </a:solidFill>
              <a:highlight>
                <a:schemeClr val="lt1"/>
              </a:highlight>
              <a:latin typeface="Roboto"/>
              <a:ea typeface="Roboto"/>
              <a:cs typeface="Roboto"/>
              <a:sym typeface="Roboto"/>
            </a:endParaRPr>
          </a:p>
          <a:p>
            <a:pPr indent="-349250" lvl="0" marL="457200" rtl="0" algn="l">
              <a:spcBef>
                <a:spcPts val="0"/>
              </a:spcBef>
              <a:spcAft>
                <a:spcPts val="0"/>
              </a:spcAft>
              <a:buClr>
                <a:srgbClr val="222222"/>
              </a:buClr>
              <a:buSzPts val="1900"/>
              <a:buFont typeface="Roboto"/>
              <a:buChar char="●"/>
            </a:pPr>
            <a:r>
              <a:rPr b="1" lang="en" sz="1900">
                <a:solidFill>
                  <a:srgbClr val="222222"/>
                </a:solidFill>
                <a:highlight>
                  <a:schemeClr val="lt1"/>
                </a:highlight>
                <a:latin typeface="Roboto"/>
                <a:ea typeface="Roboto"/>
                <a:cs typeface="Roboto"/>
                <a:sym typeface="Roboto"/>
              </a:rPr>
              <a:t>Deadline! Finish and Upload your own Pitch Slides to your own repo until 02.10.2025 Berlin: (12:00 CET) / Porto 11:00 (GMT+1)</a:t>
            </a:r>
            <a:endParaRPr b="1" sz="19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b="1" sz="19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t/>
            </a:r>
            <a:endParaRPr sz="1900">
              <a:solidFill>
                <a:srgbClr val="222222"/>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900">
              <a:solidFill>
                <a:srgbClr val="222222"/>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None/>
            </a:pPr>
            <a:r>
              <a:t/>
            </a:r>
            <a:endParaRPr b="1" sz="12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6"/>
          <p:cNvPicPr preferRelativeResize="0"/>
          <p:nvPr/>
        </p:nvPicPr>
        <p:blipFill rotWithShape="1">
          <a:blip r:embed="rId3">
            <a:alphaModFix/>
          </a:blip>
          <a:srcRect b="0" l="0" r="0" t="0"/>
          <a:stretch/>
        </p:blipFill>
        <p:spPr>
          <a:xfrm flipH="1" rot="-8">
            <a:off x="0" y="159426"/>
            <a:ext cx="1262074" cy="612173"/>
          </a:xfrm>
          <a:prstGeom prst="rect">
            <a:avLst/>
          </a:prstGeom>
          <a:noFill/>
          <a:ln>
            <a:noFill/>
          </a:ln>
        </p:spPr>
      </p:pic>
      <p:sp>
        <p:nvSpPr>
          <p:cNvPr id="199" name="Google Shape;199;p36"/>
          <p:cNvSpPr txBox="1"/>
          <p:nvPr>
            <p:ph type="title"/>
          </p:nvPr>
        </p:nvSpPr>
        <p:spPr>
          <a:xfrm>
            <a:off x="1262077" y="282000"/>
            <a:ext cx="6783900" cy="489600"/>
          </a:xfrm>
          <a:prstGeom prst="rect">
            <a:avLst/>
          </a:prstGeom>
          <a:noFill/>
          <a:ln>
            <a:noFill/>
          </a:ln>
        </p:spPr>
        <p:txBody>
          <a:bodyPr anchorCtr="0" anchor="t" bIns="90000" lIns="90000" spcFirstLastPara="1" rIns="91425" wrap="square" tIns="90000">
            <a:noAutofit/>
          </a:bodyPr>
          <a:lstStyle/>
          <a:p>
            <a:pPr indent="0" lvl="0" marL="0" rtl="0" algn="l">
              <a:lnSpc>
                <a:spcPct val="100000"/>
              </a:lnSpc>
              <a:spcBef>
                <a:spcPts val="0"/>
              </a:spcBef>
              <a:spcAft>
                <a:spcPts val="0"/>
              </a:spcAft>
              <a:buSzPts val="2200"/>
              <a:buNone/>
            </a:pPr>
            <a:r>
              <a:rPr lang="en" sz="3000">
                <a:solidFill>
                  <a:schemeClr val="dk1"/>
                </a:solidFill>
              </a:rPr>
              <a:t>Pitching Slides Content</a:t>
            </a:r>
            <a:endParaRPr sz="800">
              <a:latin typeface="Audiowide"/>
              <a:ea typeface="Audiowide"/>
              <a:cs typeface="Audiowide"/>
              <a:sym typeface="Audiowide"/>
            </a:endParaRPr>
          </a:p>
        </p:txBody>
      </p:sp>
      <p:sp>
        <p:nvSpPr>
          <p:cNvPr id="200" name="Google Shape;200;p36"/>
          <p:cNvSpPr txBox="1"/>
          <p:nvPr/>
        </p:nvSpPr>
        <p:spPr>
          <a:xfrm>
            <a:off x="657750" y="1132650"/>
            <a:ext cx="7686900" cy="3200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rgbClr val="222222"/>
                </a:solidFill>
                <a:highlight>
                  <a:schemeClr val="lt1"/>
                </a:highlight>
                <a:latin typeface="Roboto"/>
                <a:ea typeface="Roboto"/>
                <a:cs typeface="Roboto"/>
                <a:sym typeface="Roboto"/>
              </a:rPr>
              <a:t>The slides should be</a:t>
            </a:r>
            <a:endParaRPr sz="1200">
              <a:solidFill>
                <a:srgbClr val="222222"/>
              </a:solidFill>
              <a:highlight>
                <a:schemeClr val="lt1"/>
              </a:highlight>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t/>
            </a:r>
            <a:endParaRPr sz="1200">
              <a:solidFill>
                <a:srgbClr val="222222"/>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222222"/>
              </a:buClr>
              <a:buSzPts val="1200"/>
              <a:buFont typeface="Roboto"/>
              <a:buChar char="●"/>
            </a:pPr>
            <a:r>
              <a:rPr lang="en" sz="1200">
                <a:solidFill>
                  <a:srgbClr val="222222"/>
                </a:solidFill>
                <a:highlight>
                  <a:schemeClr val="lt1"/>
                </a:highlight>
                <a:latin typeface="Roboto"/>
                <a:ea typeface="Roboto"/>
                <a:cs typeface="Roboto"/>
                <a:sym typeface="Roboto"/>
              </a:rPr>
              <a:t>Clean</a:t>
            </a:r>
            <a:endParaRPr sz="1200">
              <a:solidFill>
                <a:srgbClr val="222222"/>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222222"/>
              </a:buClr>
              <a:buSzPts val="1200"/>
              <a:buFont typeface="Roboto"/>
              <a:buChar char="●"/>
            </a:pPr>
            <a:r>
              <a:rPr lang="en" sz="1200">
                <a:solidFill>
                  <a:srgbClr val="222222"/>
                </a:solidFill>
                <a:highlight>
                  <a:schemeClr val="lt1"/>
                </a:highlight>
                <a:latin typeface="Roboto"/>
                <a:ea typeface="Roboto"/>
                <a:cs typeface="Roboto"/>
                <a:sym typeface="Roboto"/>
              </a:rPr>
              <a:t>Concise</a:t>
            </a:r>
            <a:endParaRPr sz="1200">
              <a:solidFill>
                <a:srgbClr val="222222"/>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222222"/>
              </a:buClr>
              <a:buSzPts val="1200"/>
              <a:buFont typeface="Roboto"/>
              <a:buChar char="●"/>
            </a:pPr>
            <a:r>
              <a:rPr lang="en" sz="1200">
                <a:solidFill>
                  <a:srgbClr val="222222"/>
                </a:solidFill>
                <a:highlight>
                  <a:schemeClr val="lt1"/>
                </a:highlight>
                <a:latin typeface="Roboto"/>
                <a:ea typeface="Roboto"/>
                <a:cs typeface="Roboto"/>
                <a:sym typeface="Roboto"/>
              </a:rPr>
              <a:t>Consistent</a:t>
            </a:r>
            <a:endParaRPr sz="1200">
              <a:solidFill>
                <a:srgbClr val="222222"/>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222222"/>
              </a:buClr>
              <a:buSzPts val="1200"/>
              <a:buFont typeface="Roboto"/>
              <a:buChar char="●"/>
            </a:pPr>
            <a:r>
              <a:rPr lang="en" sz="1200">
                <a:solidFill>
                  <a:srgbClr val="222222"/>
                </a:solidFill>
                <a:highlight>
                  <a:schemeClr val="lt1"/>
                </a:highlight>
                <a:latin typeface="Roboto"/>
                <a:ea typeface="Roboto"/>
                <a:cs typeface="Roboto"/>
                <a:sym typeface="Roboto"/>
              </a:rPr>
              <a:t>Comprehensive</a:t>
            </a:r>
            <a:endParaRPr sz="1200">
              <a:solidFill>
                <a:srgbClr val="222222"/>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222222"/>
              </a:buClr>
              <a:buSzPts val="1200"/>
              <a:buFont typeface="Roboto"/>
              <a:buChar char="●"/>
            </a:pPr>
            <a:r>
              <a:rPr lang="en" sz="1200">
                <a:solidFill>
                  <a:srgbClr val="222222"/>
                </a:solidFill>
                <a:highlight>
                  <a:schemeClr val="lt1"/>
                </a:highlight>
                <a:latin typeface="Roboto"/>
                <a:ea typeface="Roboto"/>
                <a:cs typeface="Roboto"/>
                <a:sym typeface="Roboto"/>
              </a:rPr>
              <a:t>Visual</a:t>
            </a:r>
            <a:endParaRPr sz="1200">
              <a:solidFill>
                <a:srgbClr val="222222"/>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222222"/>
              </a:buClr>
              <a:buSzPts val="1200"/>
              <a:buFont typeface="Roboto"/>
              <a:buChar char="●"/>
            </a:pPr>
            <a:r>
              <a:rPr lang="en" sz="1200">
                <a:solidFill>
                  <a:srgbClr val="222222"/>
                </a:solidFill>
                <a:highlight>
                  <a:schemeClr val="lt1"/>
                </a:highlight>
                <a:latin typeface="Roboto"/>
                <a:ea typeface="Roboto"/>
                <a:cs typeface="Roboto"/>
                <a:sym typeface="Roboto"/>
              </a:rPr>
              <a:t>Attractive</a:t>
            </a:r>
            <a:endParaRPr sz="1200">
              <a:solidFill>
                <a:srgbClr val="222222"/>
              </a:solidFill>
              <a:highlight>
                <a:schemeClr val="lt1"/>
              </a:highlight>
              <a:latin typeface="Roboto"/>
              <a:ea typeface="Roboto"/>
              <a:cs typeface="Roboto"/>
              <a:sym typeface="Roboto"/>
            </a:endParaRPr>
          </a:p>
          <a:p>
            <a:pPr indent="0" lvl="0" marL="457200" rtl="0" algn="l">
              <a:lnSpc>
                <a:spcPct val="150000"/>
              </a:lnSpc>
              <a:spcBef>
                <a:spcPts val="0"/>
              </a:spcBef>
              <a:spcAft>
                <a:spcPts val="0"/>
              </a:spcAft>
              <a:buClr>
                <a:schemeClr val="dk1"/>
              </a:buClr>
              <a:buSzPts val="1100"/>
              <a:buFont typeface="Arial"/>
              <a:buNone/>
            </a:pPr>
            <a:r>
              <a:t/>
            </a:r>
            <a:endParaRPr sz="1200">
              <a:solidFill>
                <a:srgbClr val="222222"/>
              </a:solidFill>
              <a:highlight>
                <a:schemeClr val="lt1"/>
              </a:highlight>
              <a:latin typeface="Roboto"/>
              <a:ea typeface="Roboto"/>
              <a:cs typeface="Roboto"/>
              <a:sym typeface="Roboto"/>
            </a:endParaRPr>
          </a:p>
          <a:p>
            <a:pPr indent="0" lvl="0" marL="457200" rtl="0" algn="l">
              <a:lnSpc>
                <a:spcPct val="150000"/>
              </a:lnSpc>
              <a:spcBef>
                <a:spcPts val="0"/>
              </a:spcBef>
              <a:spcAft>
                <a:spcPts val="0"/>
              </a:spcAft>
              <a:buClr>
                <a:schemeClr val="dk1"/>
              </a:buClr>
              <a:buSzPts val="1100"/>
              <a:buFont typeface="Arial"/>
              <a:buNone/>
            </a:pPr>
            <a:r>
              <a:t/>
            </a:r>
            <a:endParaRPr sz="1200">
              <a:solidFill>
                <a:srgbClr val="222222"/>
              </a:solidFill>
              <a:highlight>
                <a:schemeClr val="lt1"/>
              </a:highlight>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t/>
            </a:r>
            <a:endParaRPr sz="1200">
              <a:solidFill>
                <a:srgbClr val="222222"/>
              </a:solidFill>
              <a:highlight>
                <a:schemeClr val="lt1"/>
              </a:highlight>
              <a:latin typeface="Roboto"/>
              <a:ea typeface="Roboto"/>
              <a:cs typeface="Roboto"/>
              <a:sym typeface="Roboto"/>
            </a:endParaRPr>
          </a:p>
          <a:p>
            <a:pPr indent="0" lvl="0" marL="0" marR="0" rtl="0" algn="l">
              <a:lnSpc>
                <a:spcPct val="150000"/>
              </a:lnSpc>
              <a:spcBef>
                <a:spcPts val="0"/>
              </a:spcBef>
              <a:spcAft>
                <a:spcPts val="0"/>
              </a:spcAft>
              <a:buNone/>
            </a:pPr>
            <a:r>
              <a:t/>
            </a:r>
            <a:endParaRPr b="1" sz="12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7"/>
          <p:cNvPicPr preferRelativeResize="0"/>
          <p:nvPr/>
        </p:nvPicPr>
        <p:blipFill rotWithShape="1">
          <a:blip r:embed="rId3">
            <a:alphaModFix/>
          </a:blip>
          <a:srcRect b="0" l="0" r="0" t="0"/>
          <a:stretch/>
        </p:blipFill>
        <p:spPr>
          <a:xfrm flipH="1" rot="-8">
            <a:off x="0" y="159426"/>
            <a:ext cx="1262074" cy="612173"/>
          </a:xfrm>
          <a:prstGeom prst="rect">
            <a:avLst/>
          </a:prstGeom>
          <a:noFill/>
          <a:ln>
            <a:noFill/>
          </a:ln>
        </p:spPr>
      </p:pic>
      <p:sp>
        <p:nvSpPr>
          <p:cNvPr id="206" name="Google Shape;206;p37"/>
          <p:cNvSpPr txBox="1"/>
          <p:nvPr>
            <p:ph type="title"/>
          </p:nvPr>
        </p:nvSpPr>
        <p:spPr>
          <a:xfrm>
            <a:off x="1262077" y="282000"/>
            <a:ext cx="6783900" cy="489600"/>
          </a:xfrm>
          <a:prstGeom prst="rect">
            <a:avLst/>
          </a:prstGeom>
          <a:noFill/>
          <a:ln>
            <a:noFill/>
          </a:ln>
        </p:spPr>
        <p:txBody>
          <a:bodyPr anchorCtr="0" anchor="t" bIns="90000" lIns="90000" spcFirstLastPara="1" rIns="91425" wrap="square" tIns="90000">
            <a:noAutofit/>
          </a:bodyPr>
          <a:lstStyle/>
          <a:p>
            <a:pPr indent="0" lvl="0" marL="0" rtl="0" algn="l">
              <a:lnSpc>
                <a:spcPct val="100000"/>
              </a:lnSpc>
              <a:spcBef>
                <a:spcPts val="0"/>
              </a:spcBef>
              <a:spcAft>
                <a:spcPts val="0"/>
              </a:spcAft>
              <a:buSzPts val="2200"/>
              <a:buNone/>
            </a:pPr>
            <a:r>
              <a:rPr lang="en" sz="3000">
                <a:solidFill>
                  <a:schemeClr val="dk1"/>
                </a:solidFill>
              </a:rPr>
              <a:t>Other Public Resources to Access </a:t>
            </a:r>
            <a:endParaRPr sz="800">
              <a:latin typeface="Audiowide"/>
              <a:ea typeface="Audiowide"/>
              <a:cs typeface="Audiowide"/>
              <a:sym typeface="Audiowide"/>
            </a:endParaRPr>
          </a:p>
        </p:txBody>
      </p:sp>
      <p:sp>
        <p:nvSpPr>
          <p:cNvPr id="207" name="Google Shape;207;p37"/>
          <p:cNvSpPr txBox="1"/>
          <p:nvPr/>
        </p:nvSpPr>
        <p:spPr>
          <a:xfrm>
            <a:off x="657750" y="1132650"/>
            <a:ext cx="7686900" cy="3200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u="sng">
                <a:solidFill>
                  <a:schemeClr val="accent5"/>
                </a:solidFill>
                <a:highlight>
                  <a:schemeClr val="lt1"/>
                </a:highlight>
                <a:latin typeface="Roboto"/>
                <a:ea typeface="Roboto"/>
                <a:cs typeface="Roboto"/>
                <a:sym typeface="Roboto"/>
                <a:hlinkClick r:id="rId4">
                  <a:extLst>
                    <a:ext uri="{A12FA001-AC4F-418D-AE19-62706E023703}">
                      <ahyp:hlinkClr val="tx"/>
                    </a:ext>
                  </a:extLst>
                </a:hlinkClick>
              </a:rPr>
              <a:t>Pitch Presentation: How to Make the Case for Your Idea in Minutes!</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u="sng">
                <a:solidFill>
                  <a:schemeClr val="accent5"/>
                </a:solidFill>
                <a:highlight>
                  <a:schemeClr val="lt1"/>
                </a:highlight>
                <a:latin typeface="Roboto"/>
                <a:ea typeface="Roboto"/>
                <a:cs typeface="Roboto"/>
                <a:sym typeface="Roboto"/>
                <a:hlinkClick r:id="rId5">
                  <a:extLst>
                    <a:ext uri="{A12FA001-AC4F-418D-AE19-62706E023703}">
                      <ahyp:hlinkClr val="tx"/>
                    </a:ext>
                  </a:extLst>
                </a:hlinkClick>
              </a:rPr>
              <a:t>How to Pitch a Brilliant Idea</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u="sng">
                <a:solidFill>
                  <a:schemeClr val="accent5"/>
                </a:solidFill>
                <a:highlight>
                  <a:schemeClr val="lt1"/>
                </a:highlight>
                <a:latin typeface="Roboto"/>
                <a:ea typeface="Roboto"/>
                <a:cs typeface="Roboto"/>
                <a:sym typeface="Roboto"/>
                <a:hlinkClick r:id="rId6">
                  <a:extLst>
                    <a:ext uri="{A12FA001-AC4F-418D-AE19-62706E023703}">
                      <ahyp:hlinkClr val="tx"/>
                    </a:ext>
                  </a:extLst>
                </a:hlinkClick>
              </a:rPr>
              <a:t>3 Golden Rules to Nail a Pitch</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u="sng">
                <a:solidFill>
                  <a:schemeClr val="accent5"/>
                </a:solidFill>
                <a:highlight>
                  <a:schemeClr val="lt1"/>
                </a:highlight>
                <a:latin typeface="Roboto"/>
                <a:ea typeface="Roboto"/>
                <a:cs typeface="Roboto"/>
                <a:sym typeface="Roboto"/>
                <a:hlinkClick r:id="rId7">
                  <a:extLst>
                    <a:ext uri="{A12FA001-AC4F-418D-AE19-62706E023703}">
                      <ahyp:hlinkClr val="tx"/>
                    </a:ext>
                  </a:extLst>
                </a:hlinkClick>
              </a:rPr>
              <a:t>How to Write an Elevator Pitch in Under 10 Minutes</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u="sng">
                <a:solidFill>
                  <a:schemeClr val="accent5"/>
                </a:solidFill>
                <a:highlight>
                  <a:schemeClr val="lt1"/>
                </a:highlight>
                <a:latin typeface="Roboto"/>
                <a:ea typeface="Roboto"/>
                <a:cs typeface="Roboto"/>
                <a:sym typeface="Roboto"/>
                <a:hlinkClick r:id="rId8">
                  <a:extLst>
                    <a:ext uri="{A12FA001-AC4F-418D-AE19-62706E023703}">
                      <ahyp:hlinkClr val="tx"/>
                    </a:ext>
                  </a:extLst>
                </a:hlinkClick>
              </a:rPr>
              <a:t>Pitch Deck vs. Presentation — Which One Do You Need?</a:t>
            </a:r>
            <a:endParaRPr sz="1200">
              <a:solidFill>
                <a:srgbClr val="222222"/>
              </a:solidFill>
              <a:highlight>
                <a:schemeClr val="lt1"/>
              </a:highlight>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 sz="1200" u="sng">
                <a:solidFill>
                  <a:schemeClr val="accent5"/>
                </a:solidFill>
                <a:highlight>
                  <a:schemeClr val="lt1"/>
                </a:highlight>
                <a:latin typeface="Roboto"/>
                <a:ea typeface="Roboto"/>
                <a:cs typeface="Roboto"/>
                <a:sym typeface="Roboto"/>
                <a:hlinkClick r:id="rId9">
                  <a:extLst>
                    <a:ext uri="{A12FA001-AC4F-418D-AE19-62706E023703}">
                      <ahyp:hlinkClr val="tx"/>
                    </a:ext>
                  </a:extLst>
                </a:hlinkClick>
              </a:rPr>
              <a:t>5 Tips for a Perfect Pitch</a:t>
            </a:r>
            <a:endParaRPr sz="1200">
              <a:solidFill>
                <a:srgbClr val="222222"/>
              </a:solidFill>
              <a:highlight>
                <a:schemeClr val="lt1"/>
              </a:highlight>
              <a:latin typeface="Roboto"/>
              <a:ea typeface="Roboto"/>
              <a:cs typeface="Roboto"/>
              <a:sym typeface="Roboto"/>
            </a:endParaRPr>
          </a:p>
          <a:p>
            <a:pPr indent="0" lvl="0" marL="0" marR="0" rtl="0" algn="l">
              <a:lnSpc>
                <a:spcPct val="150000"/>
              </a:lnSpc>
              <a:spcBef>
                <a:spcPts val="0"/>
              </a:spcBef>
              <a:spcAft>
                <a:spcPts val="0"/>
              </a:spcAft>
              <a:buNone/>
            </a:pPr>
            <a:r>
              <a:t/>
            </a:r>
            <a:endParaRPr sz="1200">
              <a:solidFill>
                <a:srgbClr val="222222"/>
              </a:solidFill>
              <a:highlight>
                <a:schemeClr val="lt1"/>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8"/>
          <p:cNvPicPr preferRelativeResize="0"/>
          <p:nvPr/>
        </p:nvPicPr>
        <p:blipFill rotWithShape="1">
          <a:blip r:embed="rId3">
            <a:alphaModFix/>
          </a:blip>
          <a:srcRect b="0" l="0" r="0" t="0"/>
          <a:stretch/>
        </p:blipFill>
        <p:spPr>
          <a:xfrm flipH="1" rot="-8">
            <a:off x="0" y="159426"/>
            <a:ext cx="1262074" cy="612173"/>
          </a:xfrm>
          <a:prstGeom prst="rect">
            <a:avLst/>
          </a:prstGeom>
          <a:noFill/>
          <a:ln>
            <a:noFill/>
          </a:ln>
        </p:spPr>
      </p:pic>
      <p:sp>
        <p:nvSpPr>
          <p:cNvPr id="213" name="Google Shape;213;p38"/>
          <p:cNvSpPr txBox="1"/>
          <p:nvPr>
            <p:ph type="title"/>
          </p:nvPr>
        </p:nvSpPr>
        <p:spPr>
          <a:xfrm>
            <a:off x="1262077" y="282000"/>
            <a:ext cx="6783900" cy="489600"/>
          </a:xfrm>
          <a:prstGeom prst="rect">
            <a:avLst/>
          </a:prstGeom>
          <a:noFill/>
          <a:ln>
            <a:noFill/>
          </a:ln>
        </p:spPr>
        <p:txBody>
          <a:bodyPr anchorCtr="0" anchor="t" bIns="90000" lIns="90000" spcFirstLastPara="1" rIns="91425" wrap="square" tIns="90000">
            <a:noAutofit/>
          </a:bodyPr>
          <a:lstStyle/>
          <a:p>
            <a:pPr indent="0" lvl="0" marL="0" rtl="0" algn="l">
              <a:lnSpc>
                <a:spcPct val="100000"/>
              </a:lnSpc>
              <a:spcBef>
                <a:spcPts val="0"/>
              </a:spcBef>
              <a:spcAft>
                <a:spcPts val="0"/>
              </a:spcAft>
              <a:buSzPts val="2200"/>
              <a:buNone/>
            </a:pPr>
            <a:r>
              <a:rPr lang="en" sz="3000">
                <a:solidFill>
                  <a:schemeClr val="dk1"/>
                </a:solidFill>
              </a:rPr>
              <a:t>See you soon!</a:t>
            </a:r>
            <a:endParaRPr sz="800">
              <a:latin typeface="Audiowide"/>
              <a:ea typeface="Audiowide"/>
              <a:cs typeface="Audiowide"/>
              <a:sym typeface="Audiowide"/>
            </a:endParaRPr>
          </a:p>
        </p:txBody>
      </p:sp>
      <p:sp>
        <p:nvSpPr>
          <p:cNvPr id="214" name="Google Shape;214;p38"/>
          <p:cNvSpPr txBox="1"/>
          <p:nvPr/>
        </p:nvSpPr>
        <p:spPr>
          <a:xfrm>
            <a:off x="657750" y="1132650"/>
            <a:ext cx="7686900" cy="3200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0"/>
              </a:spcBef>
              <a:spcAft>
                <a:spcPts val="1000"/>
              </a:spcAft>
              <a:buClr>
                <a:schemeClr val="dk1"/>
              </a:buClr>
              <a:buSzPts val="1100"/>
              <a:buFont typeface="Arial"/>
              <a:buNone/>
            </a:pPr>
            <a:r>
              <a:rPr lang="en" sz="2000">
                <a:solidFill>
                  <a:srgbClr val="222222"/>
                </a:solidFill>
                <a:highlight>
                  <a:schemeClr val="lt1"/>
                </a:highlight>
                <a:latin typeface="Roboto"/>
                <a:ea typeface="Roboto"/>
                <a:cs typeface="Roboto"/>
                <a:sym typeface="Roboto"/>
              </a:rPr>
              <a:t>We’re here to help! </a:t>
            </a:r>
            <a:br>
              <a:rPr lang="en" sz="2000">
                <a:solidFill>
                  <a:srgbClr val="222222"/>
                </a:solidFill>
                <a:highlight>
                  <a:schemeClr val="lt1"/>
                </a:highlight>
                <a:latin typeface="Roboto"/>
                <a:ea typeface="Roboto"/>
                <a:cs typeface="Roboto"/>
                <a:sym typeface="Roboto"/>
              </a:rPr>
            </a:br>
            <a:r>
              <a:rPr lang="en" sz="2000">
                <a:solidFill>
                  <a:srgbClr val="222222"/>
                </a:solidFill>
                <a:highlight>
                  <a:schemeClr val="lt1"/>
                </a:highlight>
                <a:latin typeface="Roboto"/>
                <a:ea typeface="Roboto"/>
                <a:cs typeface="Roboto"/>
                <a:sym typeface="Roboto"/>
              </a:rPr>
              <a:t>If you have any questions, comments, or need assistance, please feel free to reach out to us either in person or via the hackathon slack channel:</a:t>
            </a:r>
            <a:br>
              <a:rPr lang="en" sz="2000">
                <a:solidFill>
                  <a:srgbClr val="222222"/>
                </a:solidFill>
                <a:highlight>
                  <a:schemeClr val="lt1"/>
                </a:highlight>
                <a:latin typeface="Roboto"/>
                <a:ea typeface="Roboto"/>
                <a:cs typeface="Roboto"/>
                <a:sym typeface="Roboto"/>
              </a:rPr>
            </a:br>
            <a:br>
              <a:rPr lang="en" sz="2000">
                <a:solidFill>
                  <a:srgbClr val="222222"/>
                </a:solidFill>
                <a:highlight>
                  <a:schemeClr val="lt1"/>
                </a:highlight>
                <a:latin typeface="Roboto"/>
                <a:ea typeface="Roboto"/>
                <a:cs typeface="Roboto"/>
                <a:sym typeface="Roboto"/>
              </a:rPr>
            </a:br>
            <a:r>
              <a:rPr lang="en" sz="2000">
                <a:solidFill>
                  <a:srgbClr val="222222"/>
                </a:solidFill>
                <a:highlight>
                  <a:schemeClr val="lt1"/>
                </a:highlight>
                <a:latin typeface="Roboto"/>
                <a:ea typeface="Roboto"/>
                <a:cs typeface="Roboto"/>
                <a:sym typeface="Roboto"/>
              </a:rPr>
              <a:t>- Ana, Olga, Andre for BERLIN</a:t>
            </a:r>
            <a:br>
              <a:rPr lang="en" sz="2000">
                <a:solidFill>
                  <a:srgbClr val="222222"/>
                </a:solidFill>
                <a:highlight>
                  <a:schemeClr val="lt1"/>
                </a:highlight>
                <a:latin typeface="Roboto"/>
                <a:ea typeface="Roboto"/>
                <a:cs typeface="Roboto"/>
                <a:sym typeface="Roboto"/>
              </a:rPr>
            </a:br>
            <a:br>
              <a:rPr lang="en" sz="2000">
                <a:solidFill>
                  <a:srgbClr val="222222"/>
                </a:solidFill>
                <a:highlight>
                  <a:schemeClr val="lt1"/>
                </a:highlight>
                <a:latin typeface="Roboto"/>
                <a:ea typeface="Roboto"/>
                <a:cs typeface="Roboto"/>
                <a:sym typeface="Roboto"/>
              </a:rPr>
            </a:br>
            <a:r>
              <a:rPr lang="en" sz="2000">
                <a:solidFill>
                  <a:srgbClr val="222222"/>
                </a:solidFill>
                <a:highlight>
                  <a:schemeClr val="lt1"/>
                </a:highlight>
                <a:latin typeface="Roboto"/>
                <a:ea typeface="Roboto"/>
                <a:cs typeface="Roboto"/>
                <a:sym typeface="Roboto"/>
              </a:rPr>
              <a:t>- Arina, Christian, Dana for PORTO</a:t>
            </a:r>
            <a:endParaRPr b="1" sz="12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