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Audiowide"/>
      <p:regular r:id="rId15"/>
    </p:embeddedFont>
    <p:embeddedFont>
      <p:font typeface="Roboto"/>
      <p:regular r:id="rId16"/>
      <p:bold r:id="rId17"/>
      <p:italic r:id="rId18"/>
      <p:boldItalic r:id="rId19"/>
    </p:embeddedFont>
    <p:embeddedFont>
      <p:font typeface="Helvetica Neue Light"/>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Light-regular.fntdata"/><Relationship Id="rId11" Type="http://schemas.openxmlformats.org/officeDocument/2006/relationships/slide" Target="slides/slide5.xml"/><Relationship Id="rId22" Type="http://schemas.openxmlformats.org/officeDocument/2006/relationships/font" Target="fonts/HelveticaNeueLight-italic.fntdata"/><Relationship Id="rId10" Type="http://schemas.openxmlformats.org/officeDocument/2006/relationships/slide" Target="slides/slide4.xml"/><Relationship Id="rId21" Type="http://schemas.openxmlformats.org/officeDocument/2006/relationships/font" Target="fonts/HelveticaNeueLight-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HelveticaNeueLight-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Audiowide-regular.fntdata"/><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Master" Target="slideMasters/slideMaster2.xml"/><Relationship Id="rId19" Type="http://schemas.openxmlformats.org/officeDocument/2006/relationships/font" Target="fonts/Roboto-boldItalic.fntdata"/><Relationship Id="rId6" Type="http://schemas.openxmlformats.org/officeDocument/2006/relationships/notesMaster" Target="notesMasters/notesMaster1.xml"/><Relationship Id="rId18" Type="http://schemas.openxmlformats.org/officeDocument/2006/relationships/font" Target="fonts/Robo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7ceb4408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387ceb4408b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7ceb4408b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87ceb4408b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7ceb4408b_2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87ceb4408b_2_4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7ceb4408b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387ceb4408b_2_5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7ceb4408b_2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87ceb4408b_2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7ceb4408b_2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g387ceb4408b_2_5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87ceb4408b_2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87ceb4408b_2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7ceb4408b_2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87ceb4408b_2_5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4">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lain slide 1">
  <p:cSld name="Custom Layout 2_1">
    <p:spTree>
      <p:nvGrpSpPr>
        <p:cNvPr id="62" name="Shape 62"/>
        <p:cNvGrpSpPr/>
        <p:nvPr/>
      </p:nvGrpSpPr>
      <p:grpSpPr>
        <a:xfrm>
          <a:off x="0" y="0"/>
          <a:ext cx="0" cy="0"/>
          <a:chOff x="0" y="0"/>
          <a:chExt cx="0" cy="0"/>
        </a:xfrm>
      </p:grpSpPr>
      <p:sp>
        <p:nvSpPr>
          <p:cNvPr id="63" name="Google Shape;63;p16"/>
          <p:cNvSpPr txBox="1"/>
          <p:nvPr/>
        </p:nvSpPr>
        <p:spPr>
          <a:xfrm>
            <a:off x="0" y="4867500"/>
            <a:ext cx="308700" cy="27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fld id="{00000000-1234-1234-1234-123412341234}" type="slidenum">
              <a:rPr b="0" i="0" lang="en" sz="800" u="none" cap="none" strike="noStrike">
                <a:solidFill>
                  <a:srgbClr val="3D3C3B"/>
                </a:solidFill>
                <a:latin typeface="Helvetica Neue Light"/>
                <a:ea typeface="Helvetica Neue Light"/>
                <a:cs typeface="Helvetica Neue Light"/>
                <a:sym typeface="Helvetica Neue Light"/>
              </a:rPr>
              <a:t>‹#›</a:t>
            </a:fld>
            <a:endParaRPr b="0" i="0" sz="800" u="none" cap="none" strike="noStrike">
              <a:solidFill>
                <a:srgbClr val="3D3C3B"/>
              </a:solidFill>
              <a:latin typeface="Helvetica Neue Light"/>
              <a:ea typeface="Helvetica Neue Light"/>
              <a:cs typeface="Helvetica Neue Light"/>
              <a:sym typeface="Helvetica Neue Light"/>
            </a:endParaRPr>
          </a:p>
        </p:txBody>
      </p:sp>
      <p:pic>
        <p:nvPicPr>
          <p:cNvPr id="64" name="Google Shape;64;p16"/>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65" name="Google Shape;65;p16"/>
          <p:cNvPicPr preferRelativeResize="0"/>
          <p:nvPr/>
        </p:nvPicPr>
        <p:blipFill rotWithShape="1">
          <a:blip r:embed="rId3">
            <a:alphaModFix amt="6000"/>
          </a:blip>
          <a:srcRect b="0" l="0" r="0" t="0"/>
          <a:stretch/>
        </p:blipFill>
        <p:spPr>
          <a:xfrm>
            <a:off x="3378625" y="2347025"/>
            <a:ext cx="5765376" cy="2796476"/>
          </a:xfrm>
          <a:prstGeom prst="rect">
            <a:avLst/>
          </a:prstGeom>
          <a:noFill/>
          <a:ln>
            <a:noFill/>
          </a:ln>
        </p:spPr>
      </p:pic>
      <p:sp>
        <p:nvSpPr>
          <p:cNvPr id="66" name="Google Shape;66;p16"/>
          <p:cNvSpPr txBox="1"/>
          <p:nvPr>
            <p:ph type="title"/>
          </p:nvPr>
        </p:nvSpPr>
        <p:spPr>
          <a:xfrm>
            <a:off x="308977" y="229100"/>
            <a:ext cx="6783900" cy="489600"/>
          </a:xfrm>
          <a:prstGeom prst="rect">
            <a:avLst/>
          </a:prstGeom>
          <a:noFill/>
          <a:ln>
            <a:noFill/>
          </a:ln>
        </p:spPr>
        <p:txBody>
          <a:bodyPr anchorCtr="0" anchor="t" bIns="90000" lIns="90000" spcFirstLastPara="1" rIns="91425" wrap="square" tIns="90000">
            <a:noAutofit/>
          </a:bodyPr>
          <a:lstStyle>
            <a:lvl1pPr lvl="0" marR="0" algn="l">
              <a:lnSpc>
                <a:spcPct val="100000"/>
              </a:lnSpc>
              <a:spcBef>
                <a:spcPts val="0"/>
              </a:spcBef>
              <a:spcAft>
                <a:spcPts val="0"/>
              </a:spcAft>
              <a:buClr>
                <a:srgbClr val="701C7F"/>
              </a:buClr>
              <a:buSzPts val="2200"/>
              <a:buNone/>
              <a:defRPr i="0" sz="2200" u="none" cap="none" strike="noStrike">
                <a:solidFill>
                  <a:srgbClr val="701C7F"/>
                </a:solidFill>
              </a:defRPr>
            </a:lvl1pPr>
            <a:lvl2pPr lvl="1" algn="l">
              <a:lnSpc>
                <a:spcPct val="100000"/>
              </a:lnSpc>
              <a:spcBef>
                <a:spcPts val="0"/>
              </a:spcBef>
              <a:spcAft>
                <a:spcPts val="0"/>
              </a:spcAft>
              <a:buSzPts val="2400"/>
              <a:buFont typeface="Roboto"/>
              <a:buNone/>
              <a:defRPr b="1" sz="2400">
                <a:latin typeface="Roboto"/>
                <a:ea typeface="Roboto"/>
                <a:cs typeface="Roboto"/>
                <a:sym typeface="Roboto"/>
              </a:defRPr>
            </a:lvl2pPr>
            <a:lvl3pPr lvl="2" algn="l">
              <a:lnSpc>
                <a:spcPct val="100000"/>
              </a:lnSpc>
              <a:spcBef>
                <a:spcPts val="0"/>
              </a:spcBef>
              <a:spcAft>
                <a:spcPts val="0"/>
              </a:spcAft>
              <a:buSzPts val="2400"/>
              <a:buFont typeface="Roboto"/>
              <a:buNone/>
              <a:defRPr b="1" sz="2400">
                <a:latin typeface="Roboto"/>
                <a:ea typeface="Roboto"/>
                <a:cs typeface="Roboto"/>
                <a:sym typeface="Roboto"/>
              </a:defRPr>
            </a:lvl3pPr>
            <a:lvl4pPr lvl="3" algn="l">
              <a:lnSpc>
                <a:spcPct val="100000"/>
              </a:lnSpc>
              <a:spcBef>
                <a:spcPts val="0"/>
              </a:spcBef>
              <a:spcAft>
                <a:spcPts val="0"/>
              </a:spcAft>
              <a:buSzPts val="2400"/>
              <a:buFont typeface="Roboto"/>
              <a:buNone/>
              <a:defRPr b="1" sz="2400">
                <a:latin typeface="Roboto"/>
                <a:ea typeface="Roboto"/>
                <a:cs typeface="Roboto"/>
                <a:sym typeface="Roboto"/>
              </a:defRPr>
            </a:lvl4pPr>
            <a:lvl5pPr lvl="4" algn="l">
              <a:lnSpc>
                <a:spcPct val="100000"/>
              </a:lnSpc>
              <a:spcBef>
                <a:spcPts val="0"/>
              </a:spcBef>
              <a:spcAft>
                <a:spcPts val="0"/>
              </a:spcAft>
              <a:buSzPts val="2400"/>
              <a:buFont typeface="Roboto"/>
              <a:buNone/>
              <a:defRPr b="1" sz="2400">
                <a:latin typeface="Roboto"/>
                <a:ea typeface="Roboto"/>
                <a:cs typeface="Roboto"/>
                <a:sym typeface="Roboto"/>
              </a:defRPr>
            </a:lvl5pPr>
            <a:lvl6pPr lvl="5" algn="l">
              <a:lnSpc>
                <a:spcPct val="100000"/>
              </a:lnSpc>
              <a:spcBef>
                <a:spcPts val="0"/>
              </a:spcBef>
              <a:spcAft>
                <a:spcPts val="0"/>
              </a:spcAft>
              <a:buSzPts val="2400"/>
              <a:buFont typeface="Roboto"/>
              <a:buNone/>
              <a:defRPr b="1" sz="2400">
                <a:latin typeface="Roboto"/>
                <a:ea typeface="Roboto"/>
                <a:cs typeface="Roboto"/>
                <a:sym typeface="Roboto"/>
              </a:defRPr>
            </a:lvl6pPr>
            <a:lvl7pPr lvl="6" algn="l">
              <a:lnSpc>
                <a:spcPct val="100000"/>
              </a:lnSpc>
              <a:spcBef>
                <a:spcPts val="0"/>
              </a:spcBef>
              <a:spcAft>
                <a:spcPts val="0"/>
              </a:spcAft>
              <a:buSzPts val="2400"/>
              <a:buFont typeface="Roboto"/>
              <a:buNone/>
              <a:defRPr b="1" sz="2400">
                <a:latin typeface="Roboto"/>
                <a:ea typeface="Roboto"/>
                <a:cs typeface="Roboto"/>
                <a:sym typeface="Roboto"/>
              </a:defRPr>
            </a:lvl7pPr>
            <a:lvl8pPr lvl="7" algn="l">
              <a:lnSpc>
                <a:spcPct val="100000"/>
              </a:lnSpc>
              <a:spcBef>
                <a:spcPts val="0"/>
              </a:spcBef>
              <a:spcAft>
                <a:spcPts val="0"/>
              </a:spcAft>
              <a:buSzPts val="2400"/>
              <a:buFont typeface="Roboto"/>
              <a:buNone/>
              <a:defRPr b="1" sz="2400">
                <a:latin typeface="Roboto"/>
                <a:ea typeface="Roboto"/>
                <a:cs typeface="Roboto"/>
                <a:sym typeface="Roboto"/>
              </a:defRPr>
            </a:lvl8pPr>
            <a:lvl9pPr lvl="8" algn="l">
              <a:lnSpc>
                <a:spcPct val="100000"/>
              </a:lnSpc>
              <a:spcBef>
                <a:spcPts val="0"/>
              </a:spcBef>
              <a:spcAft>
                <a:spcPts val="0"/>
              </a:spcAft>
              <a:buSzPts val="2400"/>
              <a:buFont typeface="Roboto"/>
              <a:buNone/>
              <a:defRPr b="1" sz="2400">
                <a:latin typeface="Roboto"/>
                <a:ea typeface="Roboto"/>
                <a:cs typeface="Roboto"/>
                <a:sym typeface="Roboto"/>
              </a:defRPr>
            </a:lvl9pPr>
          </a:lstStyle>
          <a:p/>
        </p:txBody>
      </p:sp>
      <p:sp>
        <p:nvSpPr>
          <p:cNvPr id="67" name="Google Shape;67;p16"/>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99999"/>
                </a:solidFill>
                <a:latin typeface="Roboto"/>
                <a:ea typeface="Roboto"/>
                <a:cs typeface="Roboto"/>
                <a:sym typeface="Roboto"/>
              </a:rPr>
              <a:t>COPYRIGHT (C) 2025, ECLIPSE FOUNDATION</a:t>
            </a:r>
            <a:endParaRPr b="0" i="0" sz="700" u="none" cap="none" strike="noStrike">
              <a:solidFill>
                <a:srgbClr val="999999"/>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0" name="Google Shape;70;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1" name="Google Shape;7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4" name="Google Shape;7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8" name="Google Shape;78;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2" name="Google Shape;82;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5" name="Google Shape;85;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7" name="Shape 87"/>
        <p:cNvGrpSpPr/>
        <p:nvPr/>
      </p:nvGrpSpPr>
      <p:grpSpPr>
        <a:xfrm>
          <a:off x="0" y="0"/>
          <a:ext cx="0" cy="0"/>
          <a:chOff x="0" y="0"/>
          <a:chExt cx="0" cy="0"/>
        </a:xfrm>
      </p:grpSpPr>
      <p:sp>
        <p:nvSpPr>
          <p:cNvPr id="88" name="Google Shape;88;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9" name="Google Shape;8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3" name="Google Shape;93;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4" name="Google Shape;94;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1" name="Google Shape;101;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05" name="Shape 105"/>
        <p:cNvGrpSpPr/>
        <p:nvPr/>
      </p:nvGrpSpPr>
      <p:grpSpPr>
        <a:xfrm>
          <a:off x="0" y="0"/>
          <a:ext cx="0" cy="0"/>
          <a:chOff x="0" y="0"/>
          <a:chExt cx="0" cy="0"/>
        </a:xfrm>
      </p:grpSpPr>
      <p:sp>
        <p:nvSpPr>
          <p:cNvPr id="106" name="Google Shape;10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7" name="Google Shape;107;p27"/>
          <p:cNvPicPr preferRelativeResize="0"/>
          <p:nvPr/>
        </p:nvPicPr>
        <p:blipFill rotWithShape="1">
          <a:blip r:embed="rId2">
            <a:alphaModFix/>
          </a:blip>
          <a:srcRect b="0" l="0" r="0" t="0"/>
          <a:stretch/>
        </p:blipFill>
        <p:spPr>
          <a:xfrm>
            <a:off x="2774125" y="0"/>
            <a:ext cx="6369875" cy="5143500"/>
          </a:xfrm>
          <a:prstGeom prst="rect">
            <a:avLst/>
          </a:prstGeom>
          <a:noFill/>
          <a:ln>
            <a:noFill/>
          </a:ln>
        </p:spPr>
      </p:pic>
      <p:sp>
        <p:nvSpPr>
          <p:cNvPr id="108" name="Google Shape;108;p27"/>
          <p:cNvSpPr txBox="1"/>
          <p:nvPr/>
        </p:nvSpPr>
        <p:spPr>
          <a:xfrm>
            <a:off x="3321725" y="347950"/>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09" name="Google Shape;109;p27"/>
          <p:cNvSpPr txBox="1"/>
          <p:nvPr/>
        </p:nvSpPr>
        <p:spPr>
          <a:xfrm>
            <a:off x="3321725" y="1236181"/>
            <a:ext cx="5421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FFFFFF"/>
              </a:solidFill>
              <a:latin typeface="Roboto"/>
              <a:ea typeface="Roboto"/>
              <a:cs typeface="Roboto"/>
              <a:sym typeface="Roboto"/>
            </a:endParaRPr>
          </a:p>
        </p:txBody>
      </p:sp>
      <p:sp>
        <p:nvSpPr>
          <p:cNvPr id="110" name="Google Shape;110;p27"/>
          <p:cNvSpPr txBox="1"/>
          <p:nvPr/>
        </p:nvSpPr>
        <p:spPr>
          <a:xfrm>
            <a:off x="3321725" y="2124413"/>
            <a:ext cx="5637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1" name="Google Shape;111;p27"/>
          <p:cNvSpPr txBox="1"/>
          <p:nvPr/>
        </p:nvSpPr>
        <p:spPr>
          <a:xfrm>
            <a:off x="3321725" y="3012644"/>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2" name="Google Shape;112;p27"/>
          <p:cNvSpPr txBox="1"/>
          <p:nvPr/>
        </p:nvSpPr>
        <p:spPr>
          <a:xfrm>
            <a:off x="3321725" y="3900875"/>
            <a:ext cx="5421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Roboto"/>
              <a:ea typeface="Roboto"/>
              <a:cs typeface="Roboto"/>
              <a:sym typeface="Roboto"/>
            </a:endParaRPr>
          </a:p>
        </p:txBody>
      </p:sp>
      <p:sp>
        <p:nvSpPr>
          <p:cNvPr id="113" name="Google Shape;113;p27"/>
          <p:cNvSpPr txBox="1"/>
          <p:nvPr/>
        </p:nvSpPr>
        <p:spPr>
          <a:xfrm>
            <a:off x="0" y="4760400"/>
            <a:ext cx="9144000" cy="383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600"/>
              <a:buFont typeface="Arial"/>
              <a:buNone/>
            </a:pPr>
            <a:r>
              <a:rPr b="0" i="0" lang="en" sz="600" u="none" cap="none" strike="noStrike">
                <a:solidFill>
                  <a:srgbClr val="AEABAB"/>
                </a:solidFill>
                <a:latin typeface="Roboto"/>
                <a:ea typeface="Roboto"/>
                <a:cs typeface="Roboto"/>
                <a:sym typeface="Roboto"/>
              </a:rPr>
              <a:t>COPYRIGHT (C) 2025, ECLIPSE FOUNDATION. | THIS WORK IS LICENSED UNDER A CREATIVE COMMONS ATTRIBUTION 4.0 INTERNATIONAL LICENSE (CC BY 4.0)</a:t>
            </a:r>
            <a:endParaRPr b="0" i="0" sz="600" u="none" cap="none" strike="noStrike">
              <a:solidFill>
                <a:srgbClr val="AEABAB"/>
              </a:solidFill>
              <a:latin typeface="Roboto"/>
              <a:ea typeface="Roboto"/>
              <a:cs typeface="Roboto"/>
              <a:sym typeface="Roboto"/>
            </a:endParaRPr>
          </a:p>
          <a:p>
            <a:pPr indent="0" lvl="0" marL="0" marR="0" rtl="0" algn="ctr">
              <a:lnSpc>
                <a:spcPct val="115000"/>
              </a:lnSpc>
              <a:spcBef>
                <a:spcPts val="0"/>
              </a:spcBef>
              <a:spcAft>
                <a:spcPts val="0"/>
              </a:spcAft>
              <a:buClr>
                <a:srgbClr val="000000"/>
              </a:buClr>
              <a:buSzPts val="600"/>
              <a:buFont typeface="Arial"/>
              <a:buNone/>
            </a:pPr>
            <a:r>
              <a:t/>
            </a:r>
            <a:endParaRPr b="0" i="0" sz="600" u="none" cap="none" strike="noStrike">
              <a:solidFill>
                <a:srgbClr val="AEABAB"/>
              </a:solidFill>
              <a:latin typeface="Roboto"/>
              <a:ea typeface="Roboto"/>
              <a:cs typeface="Roboto"/>
              <a:sym typeface="Roboto"/>
            </a:endParaRPr>
          </a:p>
        </p:txBody>
      </p:sp>
      <p:sp>
        <p:nvSpPr>
          <p:cNvPr id="114" name="Google Shape;114;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pic>
        <p:nvPicPr>
          <p:cNvPr id="115" name="Google Shape;115;p27"/>
          <p:cNvPicPr preferRelativeResize="0"/>
          <p:nvPr/>
        </p:nvPicPr>
        <p:blipFill rotWithShape="1">
          <a:blip r:embed="rId3">
            <a:alphaModFix/>
          </a:blip>
          <a:srcRect b="0" l="0" r="0" t="0"/>
          <a:stretch/>
        </p:blipFill>
        <p:spPr>
          <a:xfrm>
            <a:off x="7657550" y="4664025"/>
            <a:ext cx="1038973" cy="316325"/>
          </a:xfrm>
          <a:prstGeom prst="rect">
            <a:avLst/>
          </a:prstGeom>
          <a:noFill/>
          <a:ln>
            <a:noFill/>
          </a:ln>
        </p:spPr>
      </p:pic>
      <p:sp>
        <p:nvSpPr>
          <p:cNvPr id="116" name="Google Shape;116;p27"/>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17" name="Shape 117"/>
        <p:cNvGrpSpPr/>
        <p:nvPr/>
      </p:nvGrpSpPr>
      <p:grpSpPr>
        <a:xfrm>
          <a:off x="0" y="0"/>
          <a:ext cx="0" cy="0"/>
          <a:chOff x="0" y="0"/>
          <a:chExt cx="0" cy="0"/>
        </a:xfrm>
      </p:grpSpPr>
      <p:sp>
        <p:nvSpPr>
          <p:cNvPr id="118" name="Google Shape;11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28"/>
          <p:cNvPicPr preferRelativeResize="0"/>
          <p:nvPr/>
        </p:nvPicPr>
        <p:blipFill rotWithShape="1">
          <a:blip r:embed="rId2">
            <a:alphaModFix/>
          </a:blip>
          <a:srcRect b="0" l="0" r="0" t="0"/>
          <a:stretch/>
        </p:blipFill>
        <p:spPr>
          <a:xfrm>
            <a:off x="7843147" y="4663225"/>
            <a:ext cx="1010976" cy="307800"/>
          </a:xfrm>
          <a:prstGeom prst="rect">
            <a:avLst/>
          </a:prstGeom>
          <a:noFill/>
          <a:ln>
            <a:noFill/>
          </a:ln>
        </p:spPr>
      </p:pic>
      <p:pic>
        <p:nvPicPr>
          <p:cNvPr id="121" name="Google Shape;121;p28"/>
          <p:cNvPicPr preferRelativeResize="0"/>
          <p:nvPr/>
        </p:nvPicPr>
        <p:blipFill rotWithShape="1">
          <a:blip r:embed="rId3">
            <a:alphaModFix/>
          </a:blip>
          <a:srcRect b="0" l="0" r="0" t="0"/>
          <a:stretch/>
        </p:blipFill>
        <p:spPr>
          <a:xfrm>
            <a:off x="311700" y="1152475"/>
            <a:ext cx="8551898" cy="3416401"/>
          </a:xfrm>
          <a:prstGeom prst="rect">
            <a:avLst/>
          </a:prstGeom>
          <a:noFill/>
          <a:ln>
            <a:noFill/>
          </a:ln>
        </p:spPr>
      </p:pic>
      <p:sp>
        <p:nvSpPr>
          <p:cNvPr id="122" name="Google Shape;122;p28"/>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rgbClr val="9E9E9E"/>
                </a:solidFill>
                <a:latin typeface="Roboto"/>
                <a:ea typeface="Roboto"/>
                <a:cs typeface="Roboto"/>
                <a:sym typeface="Roboto"/>
              </a:rPr>
              <a:t>COPYRIGHT (C) 2025, ECLIPSE FOUNDATION</a:t>
            </a:r>
            <a:endParaRPr b="0" i="0" sz="700" u="none" cap="none" strike="noStrike">
              <a:solidFill>
                <a:srgbClr val="9E9E9E"/>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2">
    <p:spTree>
      <p:nvGrpSpPr>
        <p:cNvPr id="123" name="Shape 123"/>
        <p:cNvGrpSpPr/>
        <p:nvPr/>
      </p:nvGrpSpPr>
      <p:grpSpPr>
        <a:xfrm>
          <a:off x="0" y="0"/>
          <a:ext cx="0" cy="0"/>
          <a:chOff x="0" y="0"/>
          <a:chExt cx="0" cy="0"/>
        </a:xfrm>
      </p:grpSpPr>
      <p:sp>
        <p:nvSpPr>
          <p:cNvPr id="124" name="Google Shape;12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5" name="Google Shape;12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27" name="Shape 127"/>
        <p:cNvGrpSpPr/>
        <p:nvPr/>
      </p:nvGrpSpPr>
      <p:grpSpPr>
        <a:xfrm>
          <a:off x="0" y="0"/>
          <a:ext cx="0" cy="0"/>
          <a:chOff x="0" y="0"/>
          <a:chExt cx="0" cy="0"/>
        </a:xfrm>
      </p:grpSpPr>
      <p:sp>
        <p:nvSpPr>
          <p:cNvPr id="128" name="Google Shape;128;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9" name="Google Shape;129;p30"/>
          <p:cNvPicPr preferRelativeResize="0"/>
          <p:nvPr/>
        </p:nvPicPr>
        <p:blipFill rotWithShape="1">
          <a:blip r:embed="rId2">
            <a:alphaModFix/>
          </a:blip>
          <a:srcRect b="0" l="0" r="0" t="0"/>
          <a:stretch/>
        </p:blipFill>
        <p:spPr>
          <a:xfrm>
            <a:off x="-107650" y="-157900"/>
            <a:ext cx="9251650" cy="5301399"/>
          </a:xfrm>
          <a:prstGeom prst="rect">
            <a:avLst/>
          </a:prstGeom>
          <a:noFill/>
          <a:ln>
            <a:noFill/>
          </a:ln>
        </p:spPr>
      </p:pic>
      <p:sp>
        <p:nvSpPr>
          <p:cNvPr id="130" name="Google Shape;130;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1" name="Google Shape;131;p30"/>
          <p:cNvSpPr txBox="1"/>
          <p:nvPr/>
        </p:nvSpPr>
        <p:spPr>
          <a:xfrm>
            <a:off x="8464552" y="4652357"/>
            <a:ext cx="555300" cy="402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Arial"/>
                <a:ea typeface="Arial"/>
                <a:cs typeface="Arial"/>
                <a:sym typeface="Arial"/>
              </a:rPr>
              <a:t>‹#›</a:t>
            </a:fld>
            <a:endParaRPr b="0" i="0" sz="1000" u="none" cap="none" strike="noStrike">
              <a:solidFill>
                <a:srgbClr val="595959"/>
              </a:solidFill>
              <a:latin typeface="Arial"/>
              <a:ea typeface="Arial"/>
              <a:cs typeface="Arial"/>
              <a:sym typeface="Arial"/>
            </a:endParaRPr>
          </a:p>
        </p:txBody>
      </p:sp>
      <p:sp>
        <p:nvSpPr>
          <p:cNvPr id="132" name="Google Shape;132;p30"/>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theme" Target="../theme/theme1.xml"/><Relationship Id="rId16" Type="http://schemas.openxmlformats.org/officeDocument/2006/relationships/slideLayout" Target="../slideLayouts/slideLayout28.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6" name="Google Shape;56;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www.presentationload.com/blog/pitch-presentation/#:~:text=A%20pitch%20presentation%20is%20a,want%20to%20say%20really%20carefully" TargetMode="External"/><Relationship Id="rId9" Type="http://schemas.openxmlformats.org/officeDocument/2006/relationships/hyperlink" Target="https://www.catalyze-group.com/5-tips-for-a-perfect-pitch-presentation/" TargetMode="External"/><Relationship Id="rId5" Type="http://schemas.openxmlformats.org/officeDocument/2006/relationships/hyperlink" Target="https://hbr.org/2003/09/how-to-pitch-a-brilliant-idea" TargetMode="External"/><Relationship Id="rId6" Type="http://schemas.openxmlformats.org/officeDocument/2006/relationships/hyperlink" Target="https://www.advisors.prostrategix.com/prostrategix-blog/golden-rules-to-nail-a-pitch#:~:text=First%20Golden%20Rule%20to%20Nail,rule%20to%20nail%20your%20pitch." TargetMode="External"/><Relationship Id="rId7" Type="http://schemas.openxmlformats.org/officeDocument/2006/relationships/hyperlink" Target="https://www.advisors.prostrategix.com/prostrategix-blog/write-an-elevator-pitch" TargetMode="External"/><Relationship Id="rId8" Type="http://schemas.openxmlformats.org/officeDocument/2006/relationships/hyperlink" Target="https://pitchbob.io/blog/pitch-deck-vs-presentation#:~:text=In%20summary%2C%20a%20pitch%20deck,across%20different%20scenarios%20and%20stag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31" title="2025_SDV_Hackathon_Zoombg_v1.png"/>
          <p:cNvPicPr preferRelativeResize="0"/>
          <p:nvPr/>
        </p:nvPicPr>
        <p:blipFill>
          <a:blip r:embed="rId3">
            <a:alphaModFix/>
          </a:blip>
          <a:stretch>
            <a:fillRect/>
          </a:stretch>
        </p:blipFill>
        <p:spPr>
          <a:xfrm>
            <a:off x="0" y="0"/>
            <a:ext cx="9144000" cy="5143500"/>
          </a:xfrm>
          <a:prstGeom prst="rect">
            <a:avLst/>
          </a:prstGeom>
          <a:noFill/>
          <a:ln>
            <a:noFill/>
          </a:ln>
        </p:spPr>
      </p:pic>
      <p:grpSp>
        <p:nvGrpSpPr>
          <p:cNvPr id="138" name="Google Shape;138;p31"/>
          <p:cNvGrpSpPr/>
          <p:nvPr/>
        </p:nvGrpSpPr>
        <p:grpSpPr>
          <a:xfrm>
            <a:off x="0" y="4044950"/>
            <a:ext cx="9144000" cy="1057950"/>
            <a:chOff x="0" y="4044950"/>
            <a:chExt cx="9144000" cy="1057950"/>
          </a:xfrm>
        </p:grpSpPr>
        <p:pic>
          <p:nvPicPr>
            <p:cNvPr id="139" name="Google Shape;139;p31"/>
            <p:cNvPicPr preferRelativeResize="0"/>
            <p:nvPr/>
          </p:nvPicPr>
          <p:blipFill rotWithShape="1">
            <a:blip r:embed="rId4">
              <a:alphaModFix/>
            </a:blip>
            <a:srcRect b="0" l="0" r="0" t="0"/>
            <a:stretch/>
          </p:blipFill>
          <p:spPr>
            <a:xfrm>
              <a:off x="268625" y="4044950"/>
              <a:ext cx="1634028" cy="568075"/>
            </a:xfrm>
            <a:prstGeom prst="rect">
              <a:avLst/>
            </a:prstGeom>
            <a:noFill/>
            <a:ln>
              <a:noFill/>
            </a:ln>
          </p:spPr>
        </p:pic>
        <p:sp>
          <p:nvSpPr>
            <p:cNvPr id="140" name="Google Shape;140;p31"/>
            <p:cNvSpPr txBox="1"/>
            <p:nvPr/>
          </p:nvSpPr>
          <p:spPr>
            <a:xfrm>
              <a:off x="0" y="4810400"/>
              <a:ext cx="9144000" cy="292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00"/>
                <a:buFont typeface="Arial"/>
                <a:buNone/>
              </a:pPr>
              <a:r>
                <a:rPr b="0" i="0" lang="en" sz="700" u="none" cap="none" strike="noStrike">
                  <a:solidFill>
                    <a:schemeClr val="lt1"/>
                  </a:solidFill>
                  <a:latin typeface="Roboto"/>
                  <a:ea typeface="Roboto"/>
                  <a:cs typeface="Roboto"/>
                  <a:sym typeface="Roboto"/>
                </a:rPr>
                <a:t>COPYRIGHT (C) 2025, ECLIPSE FOUNDATION</a:t>
              </a:r>
              <a:endParaRPr b="0" i="0" sz="700" u="none" cap="none" strike="noStrike">
                <a:solidFill>
                  <a:schemeClr val="lt1"/>
                </a:solidFill>
                <a:latin typeface="Roboto"/>
                <a:ea typeface="Roboto"/>
                <a:cs typeface="Roboto"/>
                <a:sym typeface="Roboto"/>
              </a:endParaRPr>
            </a:p>
          </p:txBody>
        </p:sp>
      </p:grpSp>
      <p:sp>
        <p:nvSpPr>
          <p:cNvPr id="141" name="Google Shape;141;p31"/>
          <p:cNvSpPr txBox="1"/>
          <p:nvPr/>
        </p:nvSpPr>
        <p:spPr>
          <a:xfrm>
            <a:off x="1924100" y="1148600"/>
            <a:ext cx="7612800" cy="203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EE0C90"/>
                </a:solidFill>
                <a:latin typeface="Audiowide"/>
                <a:ea typeface="Audiowide"/>
                <a:cs typeface="Audiowide"/>
                <a:sym typeface="Audiowide"/>
              </a:rPr>
              <a:t>Chapter III - 2025</a:t>
            </a:r>
            <a:endParaRPr b="0" i="0" sz="4000" u="none" cap="none" strike="noStrike">
              <a:solidFill>
                <a:srgbClr val="EE0C90"/>
              </a:solidFill>
              <a:latin typeface="Audiowide"/>
              <a:ea typeface="Audiowide"/>
              <a:cs typeface="Audiowide"/>
              <a:sym typeface="Audiowi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2"/>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47" name="Google Shape;147;p32"/>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The Journey to your Pitching</a:t>
            </a:r>
            <a:endParaRPr sz="800">
              <a:latin typeface="Audiowide"/>
              <a:ea typeface="Audiowide"/>
              <a:cs typeface="Audiowide"/>
              <a:sym typeface="Audiowide"/>
            </a:endParaRPr>
          </a:p>
        </p:txBody>
      </p:sp>
      <p:sp>
        <p:nvSpPr>
          <p:cNvPr id="148" name="Google Shape;148;p32"/>
          <p:cNvSpPr/>
          <p:nvPr/>
        </p:nvSpPr>
        <p:spPr>
          <a:xfrm>
            <a:off x="0" y="1000775"/>
            <a:ext cx="9144000" cy="4142700"/>
          </a:xfrm>
          <a:prstGeom prst="rect">
            <a:avLst/>
          </a:prstGeom>
          <a:solidFill>
            <a:srgbClr val="2C0353"/>
          </a:solidFill>
          <a:ln cap="flat" cmpd="sng" w="9525">
            <a:solidFill>
              <a:srgbClr val="701C7F"/>
            </a:solidFill>
            <a:prstDash val="solid"/>
            <a:round/>
            <a:headEnd len="sm" w="sm" type="none"/>
            <a:tailEnd len="sm" w="sm" type="none"/>
          </a:ln>
        </p:spPr>
        <p:txBody>
          <a:bodyPr anchorCtr="0" anchor="ctr" bIns="91425" lIns="91425" spcFirstLastPara="1" rIns="91425" wrap="square" tIns="91425">
            <a:noAutofit/>
          </a:bodyPr>
          <a:lstStyle/>
          <a:p>
            <a:pPr indent="-487679" lvl="0" marL="499744" marR="5080" rtl="0" algn="l">
              <a:lnSpc>
                <a:spcPct val="116666"/>
              </a:lnSpc>
              <a:spcBef>
                <a:spcPts val="0"/>
              </a:spcBef>
              <a:spcAft>
                <a:spcPts val="0"/>
              </a:spcAft>
              <a:buNone/>
            </a:pPr>
            <a:r>
              <a:t/>
            </a:r>
            <a:endParaRPr/>
          </a:p>
        </p:txBody>
      </p:sp>
      <p:sp>
        <p:nvSpPr>
          <p:cNvPr id="149" name="Google Shape;149;p32"/>
          <p:cNvSpPr txBox="1"/>
          <p:nvPr/>
        </p:nvSpPr>
        <p:spPr>
          <a:xfrm>
            <a:off x="2658535" y="1075274"/>
            <a:ext cx="5697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30.09</a:t>
            </a:r>
            <a:r>
              <a:rPr lang="en" sz="1800">
                <a:solidFill>
                  <a:srgbClr val="FFFFFF"/>
                </a:solidFill>
                <a:latin typeface="Roboto"/>
                <a:ea typeface="Roboto"/>
                <a:cs typeface="Roboto"/>
                <a:sym typeface="Roboto"/>
              </a:rPr>
              <a:t> &amp; 01.10.2025</a:t>
            </a:r>
            <a:endParaRPr sz="1800">
              <a:latin typeface="Roboto"/>
              <a:ea typeface="Roboto"/>
              <a:cs typeface="Roboto"/>
              <a:sym typeface="Roboto"/>
            </a:endParaRPr>
          </a:p>
        </p:txBody>
      </p:sp>
      <p:grpSp>
        <p:nvGrpSpPr>
          <p:cNvPr id="150" name="Google Shape;150;p32"/>
          <p:cNvGrpSpPr/>
          <p:nvPr/>
        </p:nvGrpSpPr>
        <p:grpSpPr>
          <a:xfrm>
            <a:off x="360055" y="1068846"/>
            <a:ext cx="1287612" cy="301280"/>
            <a:chOff x="441363" y="1687421"/>
            <a:chExt cx="1287612" cy="301280"/>
          </a:xfrm>
        </p:grpSpPr>
        <p:sp>
          <p:nvSpPr>
            <p:cNvPr id="151" name="Google Shape;151;p32"/>
            <p:cNvSpPr txBox="1"/>
            <p:nvPr/>
          </p:nvSpPr>
          <p:spPr>
            <a:xfrm>
              <a:off x="441375" y="1687421"/>
              <a:ext cx="1287600" cy="274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HACKING</a:t>
              </a:r>
              <a:endParaRPr sz="1700">
                <a:solidFill>
                  <a:schemeClr val="lt1"/>
                </a:solidFill>
                <a:latin typeface="Audiowide"/>
                <a:ea typeface="Audiowide"/>
                <a:cs typeface="Audiowide"/>
                <a:sym typeface="Audiowide"/>
              </a:endParaRPr>
            </a:p>
          </p:txBody>
        </p:sp>
        <p:sp>
          <p:nvSpPr>
            <p:cNvPr id="152" name="Google Shape;152;p32"/>
            <p:cNvSpPr/>
            <p:nvPr/>
          </p:nvSpPr>
          <p:spPr>
            <a:xfrm>
              <a:off x="441363" y="19887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3" name="Google Shape;153;p32"/>
          <p:cNvSpPr txBox="1"/>
          <p:nvPr/>
        </p:nvSpPr>
        <p:spPr>
          <a:xfrm>
            <a:off x="2658535" y="3656724"/>
            <a:ext cx="57456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Pitching Presentations of the Finalist Teams</a:t>
            </a:r>
            <a:endParaRPr sz="1800">
              <a:latin typeface="Roboto"/>
              <a:ea typeface="Roboto"/>
              <a:cs typeface="Roboto"/>
              <a:sym typeface="Roboto"/>
            </a:endParaRPr>
          </a:p>
        </p:txBody>
      </p:sp>
      <p:grpSp>
        <p:nvGrpSpPr>
          <p:cNvPr id="154" name="Google Shape;154;p32"/>
          <p:cNvGrpSpPr/>
          <p:nvPr/>
        </p:nvGrpSpPr>
        <p:grpSpPr>
          <a:xfrm>
            <a:off x="360055" y="3655026"/>
            <a:ext cx="2558400" cy="560132"/>
            <a:chOff x="395950" y="4202144"/>
            <a:chExt cx="2558400" cy="560132"/>
          </a:xfrm>
        </p:grpSpPr>
        <p:sp>
          <p:nvSpPr>
            <p:cNvPr id="155" name="Google Shape;155;p32"/>
            <p:cNvSpPr txBox="1"/>
            <p:nvPr/>
          </p:nvSpPr>
          <p:spPr>
            <a:xfrm>
              <a:off x="395950" y="42021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PITCHING </a:t>
              </a:r>
              <a:br>
                <a:rPr lang="en" sz="1700">
                  <a:solidFill>
                    <a:srgbClr val="FFFFFF"/>
                  </a:solidFill>
                  <a:latin typeface="Audiowide"/>
                  <a:ea typeface="Audiowide"/>
                  <a:cs typeface="Audiowide"/>
                  <a:sym typeface="Audiowide"/>
                </a:rPr>
              </a:br>
              <a:r>
                <a:rPr lang="en" sz="1700">
                  <a:solidFill>
                    <a:srgbClr val="FFFFFF"/>
                  </a:solidFill>
                  <a:latin typeface="Audiowide"/>
                  <a:ea typeface="Audiowide"/>
                  <a:cs typeface="Audiowide"/>
                  <a:sym typeface="Audiowide"/>
                </a:rPr>
                <a:t>SESSION</a:t>
              </a:r>
              <a:endParaRPr sz="1700">
                <a:solidFill>
                  <a:srgbClr val="FFFFFF"/>
                </a:solidFill>
                <a:latin typeface="Audiowide"/>
                <a:ea typeface="Audiowide"/>
                <a:cs typeface="Audiowide"/>
                <a:sym typeface="Audiowide"/>
              </a:endParaRPr>
            </a:p>
          </p:txBody>
        </p:sp>
        <p:sp>
          <p:nvSpPr>
            <p:cNvPr id="156" name="Google Shape;156;p32"/>
            <p:cNvSpPr/>
            <p:nvPr/>
          </p:nvSpPr>
          <p:spPr>
            <a:xfrm>
              <a:off x="441363" y="47622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32"/>
          <p:cNvSpPr txBox="1"/>
          <p:nvPr/>
        </p:nvSpPr>
        <p:spPr>
          <a:xfrm>
            <a:off x="2658535" y="1527607"/>
            <a:ext cx="5667000" cy="305400"/>
          </a:xfrm>
          <a:prstGeom prst="rect">
            <a:avLst/>
          </a:prstGeom>
          <a:noFill/>
          <a:ln>
            <a:noFill/>
          </a:ln>
        </p:spPr>
        <p:txBody>
          <a:bodyPr anchorCtr="0" anchor="t" bIns="0" lIns="0" spcFirstLastPara="1" rIns="0" wrap="square" tIns="27925">
            <a:sp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02.10.</a:t>
            </a:r>
            <a:r>
              <a:rPr lang="en" sz="1800">
                <a:solidFill>
                  <a:schemeClr val="lt1"/>
                </a:solidFill>
                <a:latin typeface="Roboto"/>
                <a:ea typeface="Roboto"/>
                <a:cs typeface="Roboto"/>
                <a:sym typeface="Roboto"/>
              </a:rPr>
              <a:t>2025 | Evaluation done by the Coaches</a:t>
            </a:r>
            <a:endParaRPr sz="1800">
              <a:solidFill>
                <a:schemeClr val="lt1"/>
              </a:solidFill>
              <a:latin typeface="Roboto"/>
              <a:ea typeface="Roboto"/>
              <a:cs typeface="Roboto"/>
              <a:sym typeface="Roboto"/>
            </a:endParaRPr>
          </a:p>
        </p:txBody>
      </p:sp>
      <p:grpSp>
        <p:nvGrpSpPr>
          <p:cNvPr id="158" name="Google Shape;158;p32"/>
          <p:cNvGrpSpPr/>
          <p:nvPr/>
        </p:nvGrpSpPr>
        <p:grpSpPr>
          <a:xfrm>
            <a:off x="360055" y="1554310"/>
            <a:ext cx="2625612" cy="564584"/>
            <a:chOff x="441363" y="2145017"/>
            <a:chExt cx="2625612" cy="564584"/>
          </a:xfrm>
        </p:grpSpPr>
        <p:sp>
          <p:nvSpPr>
            <p:cNvPr id="159" name="Google Shape;159;p32"/>
            <p:cNvSpPr txBox="1"/>
            <p:nvPr/>
          </p:nvSpPr>
          <p:spPr>
            <a:xfrm>
              <a:off x="441375" y="2145017"/>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FIRST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EVALUATION</a:t>
              </a:r>
              <a:endParaRPr sz="1700">
                <a:solidFill>
                  <a:schemeClr val="lt1"/>
                </a:solidFill>
                <a:latin typeface="Audiowide"/>
                <a:ea typeface="Audiowide"/>
                <a:cs typeface="Audiowide"/>
                <a:sym typeface="Audiowide"/>
              </a:endParaRPr>
            </a:p>
          </p:txBody>
        </p:sp>
        <p:sp>
          <p:nvSpPr>
            <p:cNvPr id="160" name="Google Shape;160;p32"/>
            <p:cNvSpPr/>
            <p:nvPr/>
          </p:nvSpPr>
          <p:spPr>
            <a:xfrm>
              <a:off x="441363" y="270960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1" name="Google Shape;161;p32"/>
          <p:cNvSpPr txBox="1"/>
          <p:nvPr/>
        </p:nvSpPr>
        <p:spPr>
          <a:xfrm>
            <a:off x="2658535" y="2971808"/>
            <a:ext cx="5928900" cy="3054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First Evaluation (Coaches) → List of the 7 Finalist Teams</a:t>
            </a:r>
            <a:endParaRPr sz="1800">
              <a:solidFill>
                <a:srgbClr val="FFFFFF"/>
              </a:solidFill>
              <a:latin typeface="Roboto"/>
              <a:ea typeface="Roboto"/>
              <a:cs typeface="Roboto"/>
              <a:sym typeface="Roboto"/>
            </a:endParaRPr>
          </a:p>
        </p:txBody>
      </p:sp>
      <p:grpSp>
        <p:nvGrpSpPr>
          <p:cNvPr id="162" name="Google Shape;162;p32"/>
          <p:cNvGrpSpPr/>
          <p:nvPr/>
        </p:nvGrpSpPr>
        <p:grpSpPr>
          <a:xfrm>
            <a:off x="360055" y="2952166"/>
            <a:ext cx="2625612" cy="572449"/>
            <a:chOff x="441363" y="2881402"/>
            <a:chExt cx="2625612" cy="572449"/>
          </a:xfrm>
        </p:grpSpPr>
        <p:sp>
          <p:nvSpPr>
            <p:cNvPr id="163" name="Google Shape;163;p32"/>
            <p:cNvSpPr txBox="1"/>
            <p:nvPr/>
          </p:nvSpPr>
          <p:spPr>
            <a:xfrm>
              <a:off x="441375" y="2881402"/>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FINALIST </a:t>
              </a:r>
              <a:endParaRPr sz="1700">
                <a:solidFill>
                  <a:schemeClr val="lt1"/>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TEAMS</a:t>
              </a:r>
              <a:endParaRPr sz="1700">
                <a:solidFill>
                  <a:schemeClr val="lt1"/>
                </a:solidFill>
                <a:latin typeface="Audiowide"/>
                <a:ea typeface="Audiowide"/>
                <a:cs typeface="Audiowide"/>
                <a:sym typeface="Audiowide"/>
              </a:endParaRPr>
            </a:p>
          </p:txBody>
        </p:sp>
        <p:sp>
          <p:nvSpPr>
            <p:cNvPr id="164" name="Google Shape;164;p32"/>
            <p:cNvSpPr/>
            <p:nvPr/>
          </p:nvSpPr>
          <p:spPr>
            <a:xfrm>
              <a:off x="441363" y="345385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5" name="Google Shape;165;p32"/>
          <p:cNvSpPr txBox="1"/>
          <p:nvPr/>
        </p:nvSpPr>
        <p:spPr>
          <a:xfrm>
            <a:off x="2658535" y="4358774"/>
            <a:ext cx="6203100" cy="289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800">
                <a:solidFill>
                  <a:srgbClr val="FFFFFF"/>
                </a:solidFill>
                <a:latin typeface="Roboto"/>
                <a:ea typeface="Roboto"/>
                <a:cs typeface="Roboto"/>
                <a:sym typeface="Roboto"/>
              </a:rPr>
              <a:t>Second Final Evaluation (Jury) → The Winners (3rd, 2nd, 1st)</a:t>
            </a:r>
            <a:endParaRPr sz="1800">
              <a:latin typeface="Roboto"/>
              <a:ea typeface="Roboto"/>
              <a:cs typeface="Roboto"/>
              <a:sym typeface="Roboto"/>
            </a:endParaRPr>
          </a:p>
        </p:txBody>
      </p:sp>
      <p:grpSp>
        <p:nvGrpSpPr>
          <p:cNvPr id="166" name="Google Shape;166;p32"/>
          <p:cNvGrpSpPr/>
          <p:nvPr/>
        </p:nvGrpSpPr>
        <p:grpSpPr>
          <a:xfrm>
            <a:off x="360055" y="4345569"/>
            <a:ext cx="2558400" cy="560132"/>
            <a:chOff x="395950" y="4125944"/>
            <a:chExt cx="2558400" cy="560132"/>
          </a:xfrm>
        </p:grpSpPr>
        <p:sp>
          <p:nvSpPr>
            <p:cNvPr id="167" name="Google Shape;167;p32"/>
            <p:cNvSpPr txBox="1"/>
            <p:nvPr/>
          </p:nvSpPr>
          <p:spPr>
            <a:xfrm>
              <a:off x="395950" y="4125944"/>
              <a:ext cx="25584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SECOND</a:t>
              </a:r>
              <a:endParaRPr sz="1700">
                <a:solidFill>
                  <a:srgbClr val="FFFFFF"/>
                </a:solidFill>
                <a:latin typeface="Audiowide"/>
                <a:ea typeface="Audiowide"/>
                <a:cs typeface="Audiowide"/>
                <a:sym typeface="Audiowide"/>
              </a:endParaRPr>
            </a:p>
            <a:p>
              <a:pPr indent="0" lvl="0" marL="12700" marR="0" rtl="0" algn="l">
                <a:lnSpc>
                  <a:spcPct val="100000"/>
                </a:lnSpc>
                <a:spcBef>
                  <a:spcPts val="0"/>
                </a:spcBef>
                <a:spcAft>
                  <a:spcPts val="0"/>
                </a:spcAft>
                <a:buNone/>
              </a:pPr>
              <a:r>
                <a:rPr lang="en" sz="1700">
                  <a:solidFill>
                    <a:srgbClr val="FFFFFF"/>
                  </a:solidFill>
                  <a:latin typeface="Audiowide"/>
                  <a:ea typeface="Audiowide"/>
                  <a:cs typeface="Audiowide"/>
                  <a:sym typeface="Audiowide"/>
                </a:rPr>
                <a:t>EVALUATION</a:t>
              </a:r>
              <a:endParaRPr sz="1700">
                <a:solidFill>
                  <a:srgbClr val="FFFFFF"/>
                </a:solidFill>
                <a:latin typeface="Audiowide"/>
                <a:ea typeface="Audiowide"/>
                <a:cs typeface="Audiowide"/>
                <a:sym typeface="Audiowide"/>
              </a:endParaRPr>
            </a:p>
          </p:txBody>
        </p:sp>
        <p:sp>
          <p:nvSpPr>
            <p:cNvPr id="168" name="Google Shape;168;p32"/>
            <p:cNvSpPr/>
            <p:nvPr/>
          </p:nvSpPr>
          <p:spPr>
            <a:xfrm>
              <a:off x="441363" y="4686076"/>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69" name="Google Shape;169;p32"/>
          <p:cNvSpPr txBox="1"/>
          <p:nvPr/>
        </p:nvSpPr>
        <p:spPr>
          <a:xfrm>
            <a:off x="2658535" y="2230254"/>
            <a:ext cx="5928900" cy="628500"/>
          </a:xfrm>
          <a:prstGeom prst="rect">
            <a:avLst/>
          </a:prstGeom>
          <a:noFill/>
          <a:ln>
            <a:noFill/>
          </a:ln>
        </p:spPr>
        <p:txBody>
          <a:bodyPr anchorCtr="0" anchor="t" bIns="0" lIns="0" spcFirstLastPara="1" rIns="0" wrap="square" tIns="27925">
            <a:spAutoFit/>
          </a:bodyPr>
          <a:lstStyle/>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Finish and Upload you own Pitch Slides until</a:t>
            </a:r>
            <a:endParaRPr sz="1800">
              <a:solidFill>
                <a:srgbClr val="FFFFFF"/>
              </a:solidFill>
              <a:latin typeface="Roboto"/>
              <a:ea typeface="Roboto"/>
              <a:cs typeface="Roboto"/>
              <a:sym typeface="Roboto"/>
            </a:endParaRPr>
          </a:p>
          <a:p>
            <a:pPr indent="-487679" lvl="0" marL="499744" marR="5080" rtl="0" algn="l">
              <a:lnSpc>
                <a:spcPct val="116666"/>
              </a:lnSpc>
              <a:spcBef>
                <a:spcPts val="0"/>
              </a:spcBef>
              <a:spcAft>
                <a:spcPts val="0"/>
              </a:spcAft>
              <a:buNone/>
            </a:pPr>
            <a:r>
              <a:rPr lang="en" sz="1800">
                <a:solidFill>
                  <a:srgbClr val="FFFFFF"/>
                </a:solidFill>
                <a:latin typeface="Roboto"/>
                <a:ea typeface="Roboto"/>
                <a:cs typeface="Roboto"/>
                <a:sym typeface="Roboto"/>
              </a:rPr>
              <a:t>02.10.2025 Berlin: (12:00 CET) / Porto 11:00 (GMT+1)</a:t>
            </a:r>
            <a:endParaRPr sz="1800">
              <a:solidFill>
                <a:srgbClr val="FFFFFF"/>
              </a:solidFill>
              <a:latin typeface="Roboto"/>
              <a:ea typeface="Roboto"/>
              <a:cs typeface="Roboto"/>
              <a:sym typeface="Roboto"/>
            </a:endParaRPr>
          </a:p>
        </p:txBody>
      </p:sp>
      <p:grpSp>
        <p:nvGrpSpPr>
          <p:cNvPr id="170" name="Google Shape;170;p32"/>
          <p:cNvGrpSpPr/>
          <p:nvPr/>
        </p:nvGrpSpPr>
        <p:grpSpPr>
          <a:xfrm>
            <a:off x="360055" y="2249305"/>
            <a:ext cx="2625612" cy="572449"/>
            <a:chOff x="441363" y="2881402"/>
            <a:chExt cx="2625612" cy="572449"/>
          </a:xfrm>
        </p:grpSpPr>
        <p:sp>
          <p:nvSpPr>
            <p:cNvPr id="171" name="Google Shape;171;p32"/>
            <p:cNvSpPr txBox="1"/>
            <p:nvPr/>
          </p:nvSpPr>
          <p:spPr>
            <a:xfrm>
              <a:off x="441375" y="2881402"/>
              <a:ext cx="2625600" cy="536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 sz="1700">
                  <a:solidFill>
                    <a:schemeClr val="lt1"/>
                  </a:solidFill>
                  <a:latin typeface="Audiowide"/>
                  <a:ea typeface="Audiowide"/>
                  <a:cs typeface="Audiowide"/>
                  <a:sym typeface="Audiowide"/>
                </a:rPr>
                <a:t>Upload Pitch </a:t>
              </a:r>
              <a:br>
                <a:rPr lang="en" sz="1700">
                  <a:solidFill>
                    <a:schemeClr val="lt1"/>
                  </a:solidFill>
                  <a:latin typeface="Audiowide"/>
                  <a:ea typeface="Audiowide"/>
                  <a:cs typeface="Audiowide"/>
                  <a:sym typeface="Audiowide"/>
                </a:rPr>
              </a:br>
              <a:r>
                <a:rPr lang="en" sz="1700">
                  <a:solidFill>
                    <a:schemeClr val="lt1"/>
                  </a:solidFill>
                  <a:latin typeface="Audiowide"/>
                  <a:ea typeface="Audiowide"/>
                  <a:cs typeface="Audiowide"/>
                  <a:sym typeface="Audiowide"/>
                </a:rPr>
                <a:t>Slides</a:t>
              </a:r>
              <a:endParaRPr sz="1700">
                <a:solidFill>
                  <a:schemeClr val="lt1"/>
                </a:solidFill>
                <a:latin typeface="Audiowide"/>
                <a:ea typeface="Audiowide"/>
                <a:cs typeface="Audiowide"/>
                <a:sym typeface="Audiowide"/>
              </a:endParaRPr>
            </a:p>
          </p:txBody>
        </p:sp>
        <p:sp>
          <p:nvSpPr>
            <p:cNvPr id="172" name="Google Shape;172;p32"/>
            <p:cNvSpPr/>
            <p:nvPr/>
          </p:nvSpPr>
          <p:spPr>
            <a:xfrm>
              <a:off x="441363" y="3453851"/>
              <a:ext cx="1129664" cy="0"/>
            </a:xfrm>
            <a:custGeom>
              <a:rect b="b" l="l" r="r" t="t"/>
              <a:pathLst>
                <a:path extrusionOk="0" h="120000" w="1129664">
                  <a:moveTo>
                    <a:pt x="0" y="0"/>
                  </a:moveTo>
                  <a:lnTo>
                    <a:pt x="1129392" y="0"/>
                  </a:lnTo>
                </a:path>
              </a:pathLst>
            </a:custGeom>
            <a:noFill/>
            <a:ln cap="flat" cmpd="sng" w="47600">
              <a:solidFill>
                <a:srgbClr val="EE0C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33"/>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78" name="Google Shape;178;p33"/>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About Pitching</a:t>
            </a:r>
            <a:endParaRPr sz="800">
              <a:latin typeface="Audiowide"/>
              <a:ea typeface="Audiowide"/>
              <a:cs typeface="Audiowide"/>
              <a:sym typeface="Audiowide"/>
            </a:endParaRPr>
          </a:p>
        </p:txBody>
      </p:sp>
      <p:sp>
        <p:nvSpPr>
          <p:cNvPr id="179" name="Google Shape;179;p33"/>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The basic meaning of pitching is </a:t>
            </a:r>
            <a:r>
              <a:rPr b="1" lang="en" sz="1200">
                <a:solidFill>
                  <a:srgbClr val="2D3748"/>
                </a:solidFill>
                <a:highlight>
                  <a:schemeClr val="lt1"/>
                </a:highlight>
                <a:latin typeface="Roboto"/>
                <a:ea typeface="Roboto"/>
                <a:cs typeface="Roboto"/>
                <a:sym typeface="Roboto"/>
              </a:rPr>
              <a:t>throwing an idea at your audience, hoping to score a hit,</a:t>
            </a:r>
            <a:r>
              <a:rPr lang="en" sz="1200">
                <a:solidFill>
                  <a:srgbClr val="2D3748"/>
                </a:solidFill>
                <a:highlight>
                  <a:schemeClr val="lt1"/>
                </a:highlight>
                <a:latin typeface="Roboto"/>
                <a:ea typeface="Roboto"/>
                <a:cs typeface="Roboto"/>
                <a:sym typeface="Roboto"/>
              </a:rPr>
              <a:t> as in baseball.  </a:t>
            </a:r>
            <a:r>
              <a:rPr lang="en" sz="1200">
                <a:solidFill>
                  <a:srgbClr val="2D3748"/>
                </a:solidFill>
                <a:highlight>
                  <a:schemeClr val="lt1"/>
                </a:highlight>
                <a:latin typeface="Roboto"/>
                <a:ea typeface="Roboto"/>
                <a:cs typeface="Roboto"/>
                <a:sym typeface="Roboto"/>
              </a:rPr>
              <a:t>It can also be thought of in terms of music (like a pitch change), or electronics/science. </a:t>
            </a:r>
            <a:endParaRPr sz="1200">
              <a:solidFill>
                <a:srgbClr val="2D3748"/>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D3748"/>
                </a:solidFill>
                <a:highlight>
                  <a:schemeClr val="lt1"/>
                </a:highlight>
                <a:latin typeface="Roboto"/>
                <a:ea typeface="Roboto"/>
                <a:cs typeface="Roboto"/>
                <a:sym typeface="Roboto"/>
              </a:rPr>
              <a:t>In the context of PowerPoint presentations, </a:t>
            </a:r>
            <a:r>
              <a:rPr lang="en" sz="1200">
                <a:solidFill>
                  <a:srgbClr val="2D3748"/>
                </a:solidFill>
                <a:highlight>
                  <a:schemeClr val="lt1"/>
                </a:highlight>
                <a:latin typeface="Roboto"/>
                <a:ea typeface="Roboto"/>
                <a:cs typeface="Roboto"/>
                <a:sym typeface="Roboto"/>
              </a:rPr>
              <a:t>a pitch is a special type of sales presentation, through which you introduce your company, product or idea and it is short.</a:t>
            </a:r>
            <a:br>
              <a:rPr lang="en" sz="1200">
                <a:solidFill>
                  <a:srgbClr val="222222"/>
                </a:solidFill>
                <a:highlight>
                  <a:schemeClr val="lt1"/>
                </a:highlight>
                <a:latin typeface="Roboto"/>
                <a:ea typeface="Roboto"/>
                <a:cs typeface="Roboto"/>
                <a:sym typeface="Roboto"/>
              </a:rPr>
            </a:b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How long is it?</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Usually very short (3-5 minutes)</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At this Hackathon you’ll have 10 minutes allocated - which can be extended to maximum 12 minutes.</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What’s its purpose?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rPr lang="en" sz="1200">
                <a:solidFill>
                  <a:srgbClr val="222222"/>
                </a:solidFill>
                <a:highlight>
                  <a:schemeClr val="lt1"/>
                </a:highlight>
                <a:latin typeface="Roboto"/>
                <a:ea typeface="Roboto"/>
                <a:cs typeface="Roboto"/>
                <a:sym typeface="Roboto"/>
              </a:rPr>
              <a:t>Through your pitching presentation you have to convince your audience of your idea and attract potential investors. So you need to plan really carefully what you want to say.</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4"/>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85" name="Google Shape;185;p34"/>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Elements</a:t>
            </a:r>
            <a:endParaRPr sz="800">
              <a:latin typeface="Audiowide"/>
              <a:ea typeface="Audiowide"/>
              <a:cs typeface="Audiowide"/>
              <a:sym typeface="Audiowide"/>
            </a:endParaRPr>
          </a:p>
        </p:txBody>
      </p:sp>
      <p:sp>
        <p:nvSpPr>
          <p:cNvPr id="186" name="Google Shape;186;p34"/>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Slides</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 the support for your speech and not the other way around. They should help you recall the details of the respective ideas so you can “speak” them to your audience.</a:t>
            </a:r>
            <a:endParaRPr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Speech</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speech should be seamless (flow like a river). It should also be enthusiastic so that the audience can feel that you believe in what you’re presenting them.</a:t>
            </a:r>
            <a:endParaRPr sz="12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spcBef>
                <a:spcPts val="0"/>
              </a:spcBef>
              <a:spcAft>
                <a:spcPts val="0"/>
              </a:spcAft>
              <a:buClr>
                <a:srgbClr val="222222"/>
              </a:buClr>
              <a:buSzPts val="1200"/>
              <a:buFont typeface="Roboto"/>
              <a:buChar char="●"/>
            </a:pPr>
            <a:r>
              <a:rPr b="1" lang="en" sz="1200">
                <a:solidFill>
                  <a:srgbClr val="222222"/>
                </a:solidFill>
                <a:highlight>
                  <a:schemeClr val="lt1"/>
                </a:highlight>
                <a:latin typeface="Roboto"/>
                <a:ea typeface="Roboto"/>
                <a:cs typeface="Roboto"/>
                <a:sym typeface="Roboto"/>
              </a:rPr>
              <a:t>Style</a:t>
            </a:r>
            <a:endParaRPr b="1" sz="12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Each and every one has their own style and that’s a good thing.</a:t>
            </a:r>
            <a:br>
              <a:rPr lang="en" sz="1200">
                <a:solidFill>
                  <a:srgbClr val="222222"/>
                </a:solidFill>
                <a:highlight>
                  <a:schemeClr val="lt1"/>
                </a:highlight>
                <a:latin typeface="Roboto"/>
                <a:ea typeface="Roboto"/>
                <a:cs typeface="Roboto"/>
                <a:sym typeface="Roboto"/>
              </a:rPr>
            </a:br>
            <a:r>
              <a:rPr lang="en" sz="1200">
                <a:solidFill>
                  <a:srgbClr val="222222"/>
                </a:solidFill>
                <a:highlight>
                  <a:schemeClr val="lt1"/>
                </a:highlight>
                <a:latin typeface="Roboto"/>
                <a:ea typeface="Roboto"/>
                <a:cs typeface="Roboto"/>
                <a:sym typeface="Roboto"/>
              </a:rPr>
              <a:t>You’ll have to emphasise the good traits of your style to make the Pitch a success e.g. be open, funny, smiling, but also don’t forget why you’re there, in front of the Jury members, so don’t be inert, move, use your hands to explain. </a:t>
            </a:r>
            <a:endParaRPr sz="12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5"/>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92" name="Google Shape;192;p35"/>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 Template</a:t>
            </a:r>
            <a:endParaRPr sz="800">
              <a:latin typeface="Audiowide"/>
              <a:ea typeface="Audiowide"/>
              <a:cs typeface="Audiowide"/>
              <a:sym typeface="Audiowide"/>
            </a:endParaRPr>
          </a:p>
        </p:txBody>
      </p:sp>
      <p:sp>
        <p:nvSpPr>
          <p:cNvPr id="193" name="Google Shape;193;p35"/>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A Pitching Deck </a:t>
            </a:r>
            <a:r>
              <a:rPr b="1" lang="en" sz="1900">
                <a:solidFill>
                  <a:srgbClr val="222222"/>
                </a:solidFill>
                <a:highlight>
                  <a:schemeClr val="lt1"/>
                </a:highlight>
                <a:latin typeface="Roboto"/>
                <a:ea typeface="Roboto"/>
                <a:cs typeface="Roboto"/>
                <a:sym typeface="Roboto"/>
              </a:rPr>
              <a:t>template </a:t>
            </a:r>
            <a:r>
              <a:rPr lang="en" sz="1900">
                <a:solidFill>
                  <a:srgbClr val="222222"/>
                </a:solidFill>
                <a:highlight>
                  <a:schemeClr val="lt1"/>
                </a:highlight>
                <a:latin typeface="Roboto"/>
                <a:ea typeface="Roboto"/>
                <a:cs typeface="Roboto"/>
                <a:sym typeface="Roboto"/>
              </a:rPr>
              <a:t>[SDV Hackathon 2025 - Pitching Slides Template] was created for you to use. It will be available in your Team’s Repository nearby your Solution Plan.</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900">
              <a:solidFill>
                <a:srgbClr val="222222"/>
              </a:solidFill>
              <a:highlight>
                <a:schemeClr val="lt1"/>
              </a:highlight>
              <a:latin typeface="Roboto"/>
              <a:ea typeface="Roboto"/>
              <a:cs typeface="Roboto"/>
              <a:sym typeface="Roboto"/>
            </a:endParaRPr>
          </a:p>
          <a:p>
            <a:pPr indent="-349250" lvl="0" marL="457200" rtl="0" algn="l">
              <a:spcBef>
                <a:spcPts val="0"/>
              </a:spcBef>
              <a:spcAft>
                <a:spcPts val="0"/>
              </a:spcAft>
              <a:buClr>
                <a:srgbClr val="222222"/>
              </a:buClr>
              <a:buSzPts val="1900"/>
              <a:buFont typeface="Roboto"/>
              <a:buChar char="●"/>
            </a:pPr>
            <a:r>
              <a:rPr lang="en" sz="1900">
                <a:solidFill>
                  <a:srgbClr val="222222"/>
                </a:solidFill>
                <a:highlight>
                  <a:schemeClr val="lt1"/>
                </a:highlight>
                <a:latin typeface="Roboto"/>
                <a:ea typeface="Roboto"/>
                <a:cs typeface="Roboto"/>
                <a:sym typeface="Roboto"/>
              </a:rPr>
              <a:t>This template is also a </a:t>
            </a:r>
            <a:r>
              <a:rPr b="1" lang="en" sz="1900">
                <a:solidFill>
                  <a:srgbClr val="222222"/>
                </a:solidFill>
                <a:highlight>
                  <a:schemeClr val="lt1"/>
                </a:highlight>
                <a:latin typeface="Roboto"/>
                <a:ea typeface="Roboto"/>
                <a:cs typeface="Roboto"/>
                <a:sym typeface="Roboto"/>
              </a:rPr>
              <a:t>guideline</a:t>
            </a:r>
            <a:r>
              <a:rPr lang="en" sz="1900">
                <a:solidFill>
                  <a:srgbClr val="222222"/>
                </a:solidFill>
                <a:highlight>
                  <a:schemeClr val="lt1"/>
                </a:highlight>
                <a:latin typeface="Roboto"/>
                <a:ea typeface="Roboto"/>
                <a:cs typeface="Roboto"/>
                <a:sym typeface="Roboto"/>
              </a:rPr>
              <a:t>, to show you how you should structure your presentation.</a:t>
            </a:r>
            <a:br>
              <a:rPr lang="en" sz="1900">
                <a:solidFill>
                  <a:srgbClr val="222222"/>
                </a:solidFill>
                <a:highlight>
                  <a:schemeClr val="lt1"/>
                </a:highlight>
                <a:latin typeface="Roboto"/>
                <a:ea typeface="Roboto"/>
                <a:cs typeface="Roboto"/>
                <a:sym typeface="Roboto"/>
              </a:rPr>
            </a:br>
            <a:endParaRPr sz="1900">
              <a:solidFill>
                <a:srgbClr val="222222"/>
              </a:solidFill>
              <a:highlight>
                <a:schemeClr val="lt1"/>
              </a:highlight>
              <a:latin typeface="Roboto"/>
              <a:ea typeface="Roboto"/>
              <a:cs typeface="Roboto"/>
              <a:sym typeface="Roboto"/>
            </a:endParaRPr>
          </a:p>
          <a:p>
            <a:pPr indent="-349250" lvl="0" marL="457200" rtl="0" algn="l">
              <a:spcBef>
                <a:spcPts val="0"/>
              </a:spcBef>
              <a:spcAft>
                <a:spcPts val="0"/>
              </a:spcAft>
              <a:buClr>
                <a:srgbClr val="222222"/>
              </a:buClr>
              <a:buSzPts val="1900"/>
              <a:buFont typeface="Roboto"/>
              <a:buChar char="●"/>
            </a:pPr>
            <a:r>
              <a:rPr b="1" lang="en" sz="1900">
                <a:solidFill>
                  <a:srgbClr val="222222"/>
                </a:solidFill>
                <a:highlight>
                  <a:schemeClr val="lt1"/>
                </a:highlight>
                <a:latin typeface="Roboto"/>
                <a:ea typeface="Roboto"/>
                <a:cs typeface="Roboto"/>
                <a:sym typeface="Roboto"/>
              </a:rPr>
              <a:t>Deadline! Finish and Upload you own Pitch Slides until</a:t>
            </a:r>
            <a:br>
              <a:rPr b="1" lang="en" sz="1900">
                <a:solidFill>
                  <a:srgbClr val="222222"/>
                </a:solidFill>
                <a:highlight>
                  <a:schemeClr val="lt1"/>
                </a:highlight>
                <a:latin typeface="Roboto"/>
                <a:ea typeface="Roboto"/>
                <a:cs typeface="Roboto"/>
                <a:sym typeface="Roboto"/>
              </a:rPr>
            </a:br>
            <a:r>
              <a:rPr b="1" lang="en" sz="1900">
                <a:solidFill>
                  <a:srgbClr val="222222"/>
                </a:solidFill>
                <a:highlight>
                  <a:schemeClr val="lt1"/>
                </a:highlight>
                <a:latin typeface="Roboto"/>
                <a:ea typeface="Roboto"/>
                <a:cs typeface="Roboto"/>
                <a:sym typeface="Roboto"/>
              </a:rPr>
              <a:t>02.10.2025 Berlin: (12:00 CET) / Porto 11:00 (GMT+1)</a:t>
            </a:r>
            <a:endParaRPr b="1" sz="1900">
              <a:solidFill>
                <a:srgbClr val="222222"/>
              </a:solidFill>
              <a:highlight>
                <a:schemeClr val="lt1"/>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900">
              <a:solidFill>
                <a:srgbClr val="222222"/>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6"/>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199" name="Google Shape;199;p36"/>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Pitching Slides Content</a:t>
            </a:r>
            <a:endParaRPr sz="800">
              <a:latin typeface="Audiowide"/>
              <a:ea typeface="Audiowide"/>
              <a:cs typeface="Audiowide"/>
              <a:sym typeface="Audiowide"/>
            </a:endParaRPr>
          </a:p>
        </p:txBody>
      </p:sp>
      <p:sp>
        <p:nvSpPr>
          <p:cNvPr id="200" name="Google Shape;200;p36"/>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solidFill>
                  <a:srgbClr val="222222"/>
                </a:solidFill>
                <a:highlight>
                  <a:schemeClr val="lt1"/>
                </a:highlight>
                <a:latin typeface="Roboto"/>
                <a:ea typeface="Roboto"/>
                <a:cs typeface="Roboto"/>
                <a:sym typeface="Roboto"/>
              </a:rPr>
              <a:t>The slides should be</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Clean</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Concise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Consistent</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Comprehensive</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Visual</a:t>
            </a:r>
            <a:endParaRPr sz="1200">
              <a:solidFill>
                <a:srgbClr val="222222"/>
              </a:solidFill>
              <a:highlight>
                <a:schemeClr val="lt1"/>
              </a:highlight>
              <a:latin typeface="Roboto"/>
              <a:ea typeface="Roboto"/>
              <a:cs typeface="Roboto"/>
              <a:sym typeface="Roboto"/>
            </a:endParaRPr>
          </a:p>
          <a:p>
            <a:pPr indent="-304800" lvl="0" marL="457200" rtl="0" algn="l">
              <a:lnSpc>
                <a:spcPct val="150000"/>
              </a:lnSpc>
              <a:spcBef>
                <a:spcPts val="0"/>
              </a:spcBef>
              <a:spcAft>
                <a:spcPts val="0"/>
              </a:spcAft>
              <a:buClr>
                <a:srgbClr val="222222"/>
              </a:buClr>
              <a:buSzPts val="1200"/>
              <a:buFont typeface="Roboto"/>
              <a:buChar char="●"/>
            </a:pPr>
            <a:r>
              <a:rPr lang="en" sz="1200">
                <a:solidFill>
                  <a:srgbClr val="222222"/>
                </a:solidFill>
                <a:highlight>
                  <a:schemeClr val="lt1"/>
                </a:highlight>
                <a:latin typeface="Roboto"/>
                <a:ea typeface="Roboto"/>
                <a:cs typeface="Roboto"/>
                <a:sym typeface="Roboto"/>
              </a:rPr>
              <a:t>Attractive</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45720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b="1" sz="12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37"/>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06" name="Google Shape;206;p37"/>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Other Public Resources to Access </a:t>
            </a:r>
            <a:endParaRPr sz="800">
              <a:latin typeface="Audiowide"/>
              <a:ea typeface="Audiowide"/>
              <a:cs typeface="Audiowide"/>
              <a:sym typeface="Audiowide"/>
            </a:endParaRPr>
          </a:p>
        </p:txBody>
      </p:sp>
      <p:sp>
        <p:nvSpPr>
          <p:cNvPr id="207" name="Google Shape;207;p37"/>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4">
                  <a:extLst>
                    <a:ext uri="{A12FA001-AC4F-418D-AE19-62706E023703}">
                      <ahyp:hlinkClr val="tx"/>
                    </a:ext>
                  </a:extLst>
                </a:hlinkClick>
              </a:rPr>
              <a:t>Pitch Presentation: How to Make the Case for Your Idea in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5">
                  <a:extLst>
                    <a:ext uri="{A12FA001-AC4F-418D-AE19-62706E023703}">
                      <ahyp:hlinkClr val="tx"/>
                    </a:ext>
                  </a:extLst>
                </a:hlinkClick>
              </a:rPr>
              <a:t>How to Pitch a Brilliant Idea</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6">
                  <a:extLst>
                    <a:ext uri="{A12FA001-AC4F-418D-AE19-62706E023703}">
                      <ahyp:hlinkClr val="tx"/>
                    </a:ext>
                  </a:extLst>
                </a:hlinkClick>
              </a:rPr>
              <a:t>3 Golden Rules to Nail a Pitch</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7">
                  <a:extLst>
                    <a:ext uri="{A12FA001-AC4F-418D-AE19-62706E023703}">
                      <ahyp:hlinkClr val="tx"/>
                    </a:ext>
                  </a:extLst>
                </a:hlinkClick>
              </a:rPr>
              <a:t>How to Write an Elevator Pitch in Under 10 Minutes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8">
                  <a:extLst>
                    <a:ext uri="{A12FA001-AC4F-418D-AE19-62706E023703}">
                      <ahyp:hlinkClr val="tx"/>
                    </a:ext>
                  </a:extLst>
                </a:hlinkClick>
              </a:rPr>
              <a:t>Pitch Deck vs. Presentation — Which One Do You Need?</a:t>
            </a:r>
            <a:endParaRPr sz="1200">
              <a:solidFill>
                <a:srgbClr val="222222"/>
              </a:solidFill>
              <a:highlight>
                <a:schemeClr val="lt1"/>
              </a:highlight>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sz="1200" u="sng">
                <a:solidFill>
                  <a:schemeClr val="accent5"/>
                </a:solidFill>
                <a:highlight>
                  <a:schemeClr val="lt1"/>
                </a:highlight>
                <a:latin typeface="Roboto"/>
                <a:ea typeface="Roboto"/>
                <a:cs typeface="Roboto"/>
                <a:sym typeface="Roboto"/>
                <a:hlinkClick r:id="rId9">
                  <a:extLst>
                    <a:ext uri="{A12FA001-AC4F-418D-AE19-62706E023703}">
                      <ahyp:hlinkClr val="tx"/>
                    </a:ext>
                  </a:extLst>
                </a:hlinkClick>
              </a:rPr>
              <a:t>5 Tips for a Perfect Pitch</a:t>
            </a:r>
            <a:endParaRPr sz="1200">
              <a:solidFill>
                <a:srgbClr val="222222"/>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sz="1200">
              <a:solidFill>
                <a:srgbClr val="222222"/>
              </a:solidFill>
              <a:highlight>
                <a:schemeClr val="lt1"/>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8"/>
          <p:cNvPicPr preferRelativeResize="0"/>
          <p:nvPr/>
        </p:nvPicPr>
        <p:blipFill rotWithShape="1">
          <a:blip r:embed="rId3">
            <a:alphaModFix/>
          </a:blip>
          <a:srcRect b="0" l="0" r="0" t="0"/>
          <a:stretch/>
        </p:blipFill>
        <p:spPr>
          <a:xfrm flipH="1" rot="-8">
            <a:off x="0" y="159426"/>
            <a:ext cx="1262074" cy="612173"/>
          </a:xfrm>
          <a:prstGeom prst="rect">
            <a:avLst/>
          </a:prstGeom>
          <a:noFill/>
          <a:ln>
            <a:noFill/>
          </a:ln>
        </p:spPr>
      </p:pic>
      <p:sp>
        <p:nvSpPr>
          <p:cNvPr id="213" name="Google Shape;213;p38"/>
          <p:cNvSpPr txBox="1"/>
          <p:nvPr>
            <p:ph type="title"/>
          </p:nvPr>
        </p:nvSpPr>
        <p:spPr>
          <a:xfrm>
            <a:off x="1262077" y="282000"/>
            <a:ext cx="6783900" cy="489600"/>
          </a:xfrm>
          <a:prstGeom prst="rect">
            <a:avLst/>
          </a:prstGeom>
          <a:noFill/>
          <a:ln>
            <a:noFill/>
          </a:ln>
        </p:spPr>
        <p:txBody>
          <a:bodyPr anchorCtr="0" anchor="t" bIns="90000" lIns="90000" spcFirstLastPara="1" rIns="91425" wrap="square" tIns="90000">
            <a:noAutofit/>
          </a:bodyPr>
          <a:lstStyle/>
          <a:p>
            <a:pPr indent="0" lvl="0" marL="0" rtl="0" algn="l">
              <a:lnSpc>
                <a:spcPct val="100000"/>
              </a:lnSpc>
              <a:spcBef>
                <a:spcPts val="0"/>
              </a:spcBef>
              <a:spcAft>
                <a:spcPts val="0"/>
              </a:spcAft>
              <a:buSzPts val="2200"/>
              <a:buNone/>
            </a:pPr>
            <a:r>
              <a:rPr lang="en" sz="3000">
                <a:solidFill>
                  <a:schemeClr val="dk1"/>
                </a:solidFill>
              </a:rPr>
              <a:t>See you soon!</a:t>
            </a:r>
            <a:endParaRPr sz="800">
              <a:latin typeface="Audiowide"/>
              <a:ea typeface="Audiowide"/>
              <a:cs typeface="Audiowide"/>
              <a:sym typeface="Audiowide"/>
            </a:endParaRPr>
          </a:p>
        </p:txBody>
      </p:sp>
      <p:sp>
        <p:nvSpPr>
          <p:cNvPr id="214" name="Google Shape;214;p38"/>
          <p:cNvSpPr txBox="1"/>
          <p:nvPr/>
        </p:nvSpPr>
        <p:spPr>
          <a:xfrm>
            <a:off x="657750" y="1132650"/>
            <a:ext cx="7686900" cy="3200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000"/>
              </a:spcBef>
              <a:spcAft>
                <a:spcPts val="1000"/>
              </a:spcAft>
              <a:buClr>
                <a:schemeClr val="dk1"/>
              </a:buClr>
              <a:buSzPts val="1100"/>
              <a:buFont typeface="Arial"/>
              <a:buNone/>
            </a:pPr>
            <a:r>
              <a:rPr lang="en" sz="2000">
                <a:solidFill>
                  <a:srgbClr val="222222"/>
                </a:solidFill>
                <a:highlight>
                  <a:schemeClr val="lt1"/>
                </a:highlight>
                <a:latin typeface="Roboto"/>
                <a:ea typeface="Roboto"/>
                <a:cs typeface="Roboto"/>
                <a:sym typeface="Roboto"/>
              </a:rPr>
              <a:t>We’re here to help! </a:t>
            </a: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If you have any questions, comments, or need assistance, please feel free to reach out to us either in person or via the hackathon slack channel:</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Ana, Olga, Andre for BERLIN</a:t>
            </a:r>
            <a:br>
              <a:rPr lang="en" sz="2000">
                <a:solidFill>
                  <a:srgbClr val="222222"/>
                </a:solidFill>
                <a:highlight>
                  <a:schemeClr val="lt1"/>
                </a:highlight>
                <a:latin typeface="Roboto"/>
                <a:ea typeface="Roboto"/>
                <a:cs typeface="Roboto"/>
                <a:sym typeface="Roboto"/>
              </a:rPr>
            </a:br>
            <a:br>
              <a:rPr lang="en" sz="2000">
                <a:solidFill>
                  <a:srgbClr val="222222"/>
                </a:solidFill>
                <a:highlight>
                  <a:schemeClr val="lt1"/>
                </a:highlight>
                <a:latin typeface="Roboto"/>
                <a:ea typeface="Roboto"/>
                <a:cs typeface="Roboto"/>
                <a:sym typeface="Roboto"/>
              </a:rPr>
            </a:br>
            <a:r>
              <a:rPr lang="en" sz="2000">
                <a:solidFill>
                  <a:srgbClr val="222222"/>
                </a:solidFill>
                <a:highlight>
                  <a:schemeClr val="lt1"/>
                </a:highlight>
                <a:latin typeface="Roboto"/>
                <a:ea typeface="Roboto"/>
                <a:cs typeface="Roboto"/>
                <a:sym typeface="Roboto"/>
              </a:rPr>
              <a:t>- Arina, Christian, Dana for PORTO</a:t>
            </a:r>
            <a:endParaRPr b="1" sz="12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